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37" r:id="rId2"/>
    <p:sldMasterId id="2147483752" r:id="rId3"/>
    <p:sldMasterId id="2147483767" r:id="rId4"/>
    <p:sldMasterId id="2147483782" r:id="rId5"/>
    <p:sldMasterId id="2147483797" r:id="rId6"/>
    <p:sldMasterId id="2147483812" r:id="rId7"/>
    <p:sldMasterId id="2147483827" r:id="rId8"/>
  </p:sldMasterIdLst>
  <p:notesMasterIdLst>
    <p:notesMasterId r:id="rId116"/>
  </p:notesMasterIdLst>
  <p:sldIdLst>
    <p:sldId id="1680" r:id="rId9"/>
    <p:sldId id="1551" r:id="rId10"/>
    <p:sldId id="456" r:id="rId11"/>
    <p:sldId id="457" r:id="rId12"/>
    <p:sldId id="458" r:id="rId13"/>
    <p:sldId id="459" r:id="rId14"/>
    <p:sldId id="460" r:id="rId15"/>
    <p:sldId id="1550" r:id="rId16"/>
    <p:sldId id="259" r:id="rId17"/>
    <p:sldId id="1552" r:id="rId18"/>
    <p:sldId id="660" r:id="rId19"/>
    <p:sldId id="701" r:id="rId20"/>
    <p:sldId id="1621" r:id="rId21"/>
    <p:sldId id="462" r:id="rId22"/>
    <p:sldId id="264" r:id="rId23"/>
    <p:sldId id="463" r:id="rId24"/>
    <p:sldId id="464" r:id="rId25"/>
    <p:sldId id="1533" r:id="rId26"/>
    <p:sldId id="265" r:id="rId27"/>
    <p:sldId id="266" r:id="rId28"/>
    <p:sldId id="1584" r:id="rId29"/>
    <p:sldId id="1546" r:id="rId30"/>
    <p:sldId id="1544" r:id="rId31"/>
    <p:sldId id="1583" r:id="rId32"/>
    <p:sldId id="1588" r:id="rId33"/>
    <p:sldId id="1590" r:id="rId34"/>
    <p:sldId id="1615" r:id="rId35"/>
    <p:sldId id="1616" r:id="rId36"/>
    <p:sldId id="1617" r:id="rId37"/>
    <p:sldId id="1592" r:id="rId38"/>
    <p:sldId id="1593" r:id="rId39"/>
    <p:sldId id="1594" r:id="rId40"/>
    <p:sldId id="1553" r:id="rId41"/>
    <p:sldId id="1595" r:id="rId42"/>
    <p:sldId id="1596" r:id="rId43"/>
    <p:sldId id="1597" r:id="rId44"/>
    <p:sldId id="1598" r:id="rId45"/>
    <p:sldId id="1599" r:id="rId46"/>
    <p:sldId id="1600" r:id="rId47"/>
    <p:sldId id="1601" r:id="rId48"/>
    <p:sldId id="1602" r:id="rId49"/>
    <p:sldId id="1603" r:id="rId50"/>
    <p:sldId id="1604" r:id="rId51"/>
    <p:sldId id="1605" r:id="rId52"/>
    <p:sldId id="1622" r:id="rId53"/>
    <p:sldId id="1606" r:id="rId54"/>
    <p:sldId id="1607" r:id="rId55"/>
    <p:sldId id="1608" r:id="rId56"/>
    <p:sldId id="1623" r:id="rId57"/>
    <p:sldId id="1609" r:id="rId58"/>
    <p:sldId id="1581" r:id="rId59"/>
    <p:sldId id="1582" r:id="rId60"/>
    <p:sldId id="274" r:id="rId61"/>
    <p:sldId id="277" r:id="rId62"/>
    <p:sldId id="276" r:id="rId63"/>
    <p:sldId id="278" r:id="rId64"/>
    <p:sldId id="279" r:id="rId65"/>
    <p:sldId id="305" r:id="rId66"/>
    <p:sldId id="1538" r:id="rId67"/>
    <p:sldId id="1681" r:id="rId68"/>
    <p:sldId id="1629" r:id="rId69"/>
    <p:sldId id="1682" r:id="rId70"/>
    <p:sldId id="1658" r:id="rId71"/>
    <p:sldId id="1665" r:id="rId72"/>
    <p:sldId id="1666" r:id="rId73"/>
    <p:sldId id="1667" r:id="rId74"/>
    <p:sldId id="1657" r:id="rId75"/>
    <p:sldId id="1683" r:id="rId76"/>
    <p:sldId id="1655" r:id="rId77"/>
    <p:sldId id="1656" r:id="rId78"/>
    <p:sldId id="1684" r:id="rId79"/>
    <p:sldId id="1659" r:id="rId80"/>
    <p:sldId id="1685" r:id="rId81"/>
    <p:sldId id="1686" r:id="rId82"/>
    <p:sldId id="1660" r:id="rId83"/>
    <p:sldId id="1661" r:id="rId84"/>
    <p:sldId id="1662" r:id="rId85"/>
    <p:sldId id="1663" r:id="rId86"/>
    <p:sldId id="1664" r:id="rId87"/>
    <p:sldId id="1687" r:id="rId88"/>
    <p:sldId id="1630" r:id="rId89"/>
    <p:sldId id="1688" r:id="rId90"/>
    <p:sldId id="1610" r:id="rId91"/>
    <p:sldId id="1611" r:id="rId92"/>
    <p:sldId id="1612" r:id="rId93"/>
    <p:sldId id="1613" r:id="rId94"/>
    <p:sldId id="1614" r:id="rId95"/>
    <p:sldId id="1689" r:id="rId96"/>
    <p:sldId id="1690" r:id="rId97"/>
    <p:sldId id="1691" r:id="rId98"/>
    <p:sldId id="1618" r:id="rId99"/>
    <p:sldId id="1619" r:id="rId100"/>
    <p:sldId id="1620" r:id="rId101"/>
    <p:sldId id="1692" r:id="rId102"/>
    <p:sldId id="1693" r:id="rId103"/>
    <p:sldId id="1694" r:id="rId104"/>
    <p:sldId id="1624" r:id="rId105"/>
    <p:sldId id="1625" r:id="rId106"/>
    <p:sldId id="1626" r:id="rId107"/>
    <p:sldId id="1627" r:id="rId108"/>
    <p:sldId id="1631" r:id="rId109"/>
    <p:sldId id="1632" r:id="rId110"/>
    <p:sldId id="1633" r:id="rId111"/>
    <p:sldId id="1634" r:id="rId112"/>
    <p:sldId id="1635" r:id="rId113"/>
    <p:sldId id="1628" r:id="rId114"/>
    <p:sldId id="1636" r:id="rId1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68"/>
    <p:restoredTop sz="79320"/>
  </p:normalViewPr>
  <p:slideViewPr>
    <p:cSldViewPr snapToGrid="0" snapToObjects="1">
      <p:cViewPr varScale="1">
        <p:scale>
          <a:sx n="96" d="100"/>
          <a:sy n="96" d="100"/>
        </p:scale>
        <p:origin x="32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presProps" Target="presProps.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viewProps" Target="viewProps.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theme" Target="theme/theme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605B6E-79D9-9A4C-880A-70B95148C28B}" type="datetimeFigureOut">
              <a:rPr lang="en-US" smtClean="0"/>
              <a:t>3/24/25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21CA67-5ABF-B441-9F5E-B32457E6BEA1}" type="slidenum">
              <a:rPr lang="en-US" smtClean="0"/>
              <a:t>‹#›</a:t>
            </a:fld>
            <a:endParaRPr lang="en-US"/>
          </a:p>
        </p:txBody>
      </p:sp>
    </p:spTree>
    <p:extLst>
      <p:ext uri="{BB962C8B-B14F-4D97-AF65-F5344CB8AC3E}">
        <p14:creationId xmlns:p14="http://schemas.microsoft.com/office/powerpoint/2010/main" val="1902481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FA08A0CC-5920-1244-7AD3-B04B19ED1A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000" b="1">
                <a:solidFill>
                  <a:schemeClr val="tx1"/>
                </a:solidFill>
                <a:latin typeface="Courier New" panose="02070309020205020404" pitchFamily="49" charset="0"/>
                <a:ea typeface="ＭＳ Ｐゴシック" panose="020B0600070205080204" pitchFamily="34" charset="-128"/>
              </a:defRPr>
            </a:lvl1pPr>
            <a:lvl2pPr marL="37931725" indent="-37474525" defTabSz="93345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3345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3345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33450">
              <a:defRPr sz="2000" b="1">
                <a:solidFill>
                  <a:schemeClr val="tx1"/>
                </a:solidFill>
                <a:latin typeface="Courier New" panose="02070309020205020404" pitchFamily="49" charset="0"/>
                <a:ea typeface="ＭＳ Ｐゴシック" panose="020B0600070205080204" pitchFamily="34" charset="-128"/>
              </a:defRPr>
            </a:lvl5pPr>
            <a:lvl6pPr marL="25146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eaLnBrk="0" hangingPunct="0"/>
            <a:fld id="{22F2E25F-0CA5-9244-9E20-6C48DD37A62D}" type="slidenum">
              <a:rPr lang="en-US" altLang="en-US" sz="1200" b="0" smtClean="0">
                <a:solidFill>
                  <a:srgbClr val="000000"/>
                </a:solidFill>
                <a:latin typeface="Times New Roman" panose="02020603050405020304" pitchFamily="18" charset="0"/>
              </a:rPr>
              <a:pPr eaLnBrk="0" hangingPunct="0"/>
              <a:t>3</a:t>
            </a:fld>
            <a:endParaRPr lang="en-US" altLang="en-US" sz="1200" b="0">
              <a:solidFill>
                <a:srgbClr val="000000"/>
              </a:solidFill>
              <a:latin typeface="Times New Roman" panose="02020603050405020304" pitchFamily="18" charset="0"/>
            </a:endParaRPr>
          </a:p>
        </p:txBody>
      </p:sp>
      <p:sp>
        <p:nvSpPr>
          <p:cNvPr id="79874" name="Rectangle 2">
            <a:extLst>
              <a:ext uri="{FF2B5EF4-FFF2-40B4-BE49-F238E27FC236}">
                <a16:creationId xmlns:a16="http://schemas.microsoft.com/office/drawing/2014/main" id="{0028A152-DDF0-00B8-C58A-A2E8AAABF6F3}"/>
              </a:ext>
            </a:extLst>
          </p:cNvPr>
          <p:cNvSpPr>
            <a:spLocks noGrp="1" noRot="1" noChangeAspect="1" noChangeArrowheads="1" noTextEdit="1"/>
          </p:cNvSpPr>
          <p:nvPr>
            <p:ph type="sldImg"/>
          </p:nvPr>
        </p:nvSpPr>
        <p:spPr>
          <a:solidFill>
            <a:srgbClr val="FFFFFF"/>
          </a:solidFill>
          <a:ln/>
        </p:spPr>
      </p:sp>
      <p:sp>
        <p:nvSpPr>
          <p:cNvPr id="79875" name="Rectangle 3">
            <a:extLst>
              <a:ext uri="{FF2B5EF4-FFF2-40B4-BE49-F238E27FC236}">
                <a16:creationId xmlns:a16="http://schemas.microsoft.com/office/drawing/2014/main" id="{0A46B87C-9F53-BF27-E3E0-28000CDE35EB}"/>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a:extLst>
              <a:ext uri="{FF2B5EF4-FFF2-40B4-BE49-F238E27FC236}">
                <a16:creationId xmlns:a16="http://schemas.microsoft.com/office/drawing/2014/main" id="{98450817-C04E-65FD-B52E-AFD30CFAD1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56CB80B-84A3-A34A-B837-7CA84D925E4B}" type="slidenum">
              <a:rPr lang="en-US" altLang="en-US" sz="1300" smtClean="0">
                <a:solidFill>
                  <a:srgbClr val="000000"/>
                </a:solidFill>
              </a:rPr>
              <a:pPr>
                <a:spcBef>
                  <a:spcPct val="0"/>
                </a:spcBef>
              </a:pPr>
              <a:t>15</a:t>
            </a:fld>
            <a:endParaRPr lang="en-US" altLang="en-US" sz="1300">
              <a:solidFill>
                <a:srgbClr val="000000"/>
              </a:solidFill>
            </a:endParaRPr>
          </a:p>
        </p:txBody>
      </p:sp>
      <p:sp>
        <p:nvSpPr>
          <p:cNvPr id="105474" name="Rectangle 2">
            <a:extLst>
              <a:ext uri="{FF2B5EF4-FFF2-40B4-BE49-F238E27FC236}">
                <a16:creationId xmlns:a16="http://schemas.microsoft.com/office/drawing/2014/main" id="{8F2D0FEB-E309-3070-F4DC-7A259B990677}"/>
              </a:ext>
            </a:extLst>
          </p:cNvPr>
          <p:cNvSpPr>
            <a:spLocks noGrp="1" noRot="1" noChangeAspect="1" noChangeArrowheads="1" noTextEdit="1"/>
          </p:cNvSpPr>
          <p:nvPr>
            <p:ph type="sldImg"/>
          </p:nvPr>
        </p:nvSpPr>
        <p:spPr>
          <a:ln/>
        </p:spPr>
      </p:sp>
      <p:sp>
        <p:nvSpPr>
          <p:cNvPr id="105475" name="Rectangle 3">
            <a:extLst>
              <a:ext uri="{FF2B5EF4-FFF2-40B4-BE49-F238E27FC236}">
                <a16:creationId xmlns:a16="http://schemas.microsoft.com/office/drawing/2014/main" id="{3ABED0EE-C346-22A5-28A7-F5D57D0FA6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a:extLst>
              <a:ext uri="{FF2B5EF4-FFF2-40B4-BE49-F238E27FC236}">
                <a16:creationId xmlns:a16="http://schemas.microsoft.com/office/drawing/2014/main" id="{1542E6CB-2789-8AF3-37BC-311D252679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000" b="1">
                <a:solidFill>
                  <a:schemeClr val="tx1"/>
                </a:solidFill>
                <a:latin typeface="Courier New" panose="02070309020205020404" pitchFamily="49" charset="0"/>
                <a:ea typeface="ＭＳ Ｐゴシック" panose="020B0600070205080204" pitchFamily="34" charset="-128"/>
              </a:defRPr>
            </a:lvl1pPr>
            <a:lvl2pPr marL="37931725" indent="-37474525" defTabSz="93345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3345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3345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33450">
              <a:defRPr sz="2000" b="1">
                <a:solidFill>
                  <a:schemeClr val="tx1"/>
                </a:solidFill>
                <a:latin typeface="Courier New" panose="02070309020205020404" pitchFamily="49" charset="0"/>
                <a:ea typeface="ＭＳ Ｐゴシック" panose="020B0600070205080204" pitchFamily="34" charset="-128"/>
              </a:defRPr>
            </a:lvl5pPr>
            <a:lvl6pPr marL="25146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eaLnBrk="0" hangingPunct="0"/>
            <a:fld id="{4D8FE1F6-4CE4-EB46-A2BA-D334AB51E882}" type="slidenum">
              <a:rPr lang="en-US" altLang="en-US" sz="1200" b="0" smtClean="0">
                <a:solidFill>
                  <a:srgbClr val="000000"/>
                </a:solidFill>
                <a:latin typeface="Times New Roman" panose="02020603050405020304" pitchFamily="18" charset="0"/>
              </a:rPr>
              <a:pPr eaLnBrk="0" hangingPunct="0"/>
              <a:t>16</a:t>
            </a:fld>
            <a:endParaRPr lang="en-US" altLang="en-US" sz="1200" b="0">
              <a:solidFill>
                <a:srgbClr val="000000"/>
              </a:solidFill>
              <a:latin typeface="Times New Roman" panose="02020603050405020304" pitchFamily="18" charset="0"/>
            </a:endParaRPr>
          </a:p>
        </p:txBody>
      </p:sp>
      <p:sp>
        <p:nvSpPr>
          <p:cNvPr id="107522" name="Rectangle 2">
            <a:extLst>
              <a:ext uri="{FF2B5EF4-FFF2-40B4-BE49-F238E27FC236}">
                <a16:creationId xmlns:a16="http://schemas.microsoft.com/office/drawing/2014/main" id="{6914BD2D-B567-52A3-642F-891F0B02C7D6}"/>
              </a:ext>
            </a:extLst>
          </p:cNvPr>
          <p:cNvSpPr>
            <a:spLocks noGrp="1" noRot="1" noChangeAspect="1" noChangeArrowheads="1" noTextEdit="1"/>
          </p:cNvSpPr>
          <p:nvPr>
            <p:ph type="sldImg"/>
          </p:nvPr>
        </p:nvSpPr>
        <p:spPr>
          <a:solidFill>
            <a:srgbClr val="FFFFFF"/>
          </a:solidFill>
          <a:ln/>
        </p:spPr>
      </p:sp>
      <p:sp>
        <p:nvSpPr>
          <p:cNvPr id="107523" name="Rectangle 3">
            <a:extLst>
              <a:ext uri="{FF2B5EF4-FFF2-40B4-BE49-F238E27FC236}">
                <a16:creationId xmlns:a16="http://schemas.microsoft.com/office/drawing/2014/main" id="{25CCCB39-7403-0304-5687-F7E49936A6CD}"/>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a:extLst>
              <a:ext uri="{FF2B5EF4-FFF2-40B4-BE49-F238E27FC236}">
                <a16:creationId xmlns:a16="http://schemas.microsoft.com/office/drawing/2014/main" id="{923B7546-D11E-4F64-D9F7-D16644D943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000" b="1">
                <a:solidFill>
                  <a:schemeClr val="tx1"/>
                </a:solidFill>
                <a:latin typeface="Courier New" panose="02070309020205020404" pitchFamily="49" charset="0"/>
                <a:ea typeface="ＭＳ Ｐゴシック" panose="020B0600070205080204" pitchFamily="34" charset="-128"/>
              </a:defRPr>
            </a:lvl1pPr>
            <a:lvl2pPr marL="37931725" indent="-37474525" defTabSz="93345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3345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3345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33450">
              <a:defRPr sz="2000" b="1">
                <a:solidFill>
                  <a:schemeClr val="tx1"/>
                </a:solidFill>
                <a:latin typeface="Courier New" panose="02070309020205020404" pitchFamily="49" charset="0"/>
                <a:ea typeface="ＭＳ Ｐゴシック" panose="020B0600070205080204" pitchFamily="34" charset="-128"/>
              </a:defRPr>
            </a:lvl5pPr>
            <a:lvl6pPr marL="25146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eaLnBrk="0" hangingPunct="0"/>
            <a:fld id="{273C06A3-AAD5-8B45-8956-6EF8B9DA073B}" type="slidenum">
              <a:rPr lang="en-US" altLang="en-US" sz="1200" b="0" smtClean="0">
                <a:solidFill>
                  <a:srgbClr val="000000"/>
                </a:solidFill>
                <a:latin typeface="Times New Roman" panose="02020603050405020304" pitchFamily="18" charset="0"/>
              </a:rPr>
              <a:pPr eaLnBrk="0" hangingPunct="0"/>
              <a:t>17</a:t>
            </a:fld>
            <a:endParaRPr lang="en-US" altLang="en-US" sz="1200" b="0">
              <a:solidFill>
                <a:srgbClr val="000000"/>
              </a:solidFill>
              <a:latin typeface="Times New Roman" panose="02020603050405020304" pitchFamily="18" charset="0"/>
            </a:endParaRPr>
          </a:p>
        </p:txBody>
      </p:sp>
      <p:sp>
        <p:nvSpPr>
          <p:cNvPr id="109570" name="Rectangle 2">
            <a:extLst>
              <a:ext uri="{FF2B5EF4-FFF2-40B4-BE49-F238E27FC236}">
                <a16:creationId xmlns:a16="http://schemas.microsoft.com/office/drawing/2014/main" id="{253E5C96-C452-3B46-5E4A-B1F85769F635}"/>
              </a:ext>
            </a:extLst>
          </p:cNvPr>
          <p:cNvSpPr>
            <a:spLocks noGrp="1" noRot="1" noChangeAspect="1" noChangeArrowheads="1" noTextEdit="1"/>
          </p:cNvSpPr>
          <p:nvPr>
            <p:ph type="sldImg"/>
          </p:nvPr>
        </p:nvSpPr>
        <p:spPr>
          <a:solidFill>
            <a:srgbClr val="FFFFFF"/>
          </a:solidFill>
          <a:ln/>
        </p:spPr>
      </p:sp>
      <p:sp>
        <p:nvSpPr>
          <p:cNvPr id="109571" name="Rectangle 3">
            <a:extLst>
              <a:ext uri="{FF2B5EF4-FFF2-40B4-BE49-F238E27FC236}">
                <a16:creationId xmlns:a16="http://schemas.microsoft.com/office/drawing/2014/main" id="{3BA3C101-342F-79B6-9F16-7D6CD1E65AB6}"/>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a:extLst>
              <a:ext uri="{FF2B5EF4-FFF2-40B4-BE49-F238E27FC236}">
                <a16:creationId xmlns:a16="http://schemas.microsoft.com/office/drawing/2014/main" id="{D05C900E-79FE-9620-3416-6060835FFF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FE66364-A4F1-BF49-8CF5-8E99921935F4}" type="slidenum">
              <a:rPr lang="en-US" altLang="en-US" sz="1300" smtClean="0">
                <a:solidFill>
                  <a:srgbClr val="000000"/>
                </a:solidFill>
              </a:rPr>
              <a:pPr>
                <a:spcBef>
                  <a:spcPct val="0"/>
                </a:spcBef>
              </a:pPr>
              <a:t>19</a:t>
            </a:fld>
            <a:endParaRPr lang="en-US" altLang="en-US" sz="1300">
              <a:solidFill>
                <a:srgbClr val="000000"/>
              </a:solidFill>
            </a:endParaRPr>
          </a:p>
        </p:txBody>
      </p:sp>
      <p:sp>
        <p:nvSpPr>
          <p:cNvPr id="112642" name="Rectangle 2">
            <a:extLst>
              <a:ext uri="{FF2B5EF4-FFF2-40B4-BE49-F238E27FC236}">
                <a16:creationId xmlns:a16="http://schemas.microsoft.com/office/drawing/2014/main" id="{E0676BC1-A97A-1114-732D-978E27F18478}"/>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DCF4D2BD-6B15-C8B6-E6B2-636D0FD11B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a:extLst>
              <a:ext uri="{FF2B5EF4-FFF2-40B4-BE49-F238E27FC236}">
                <a16:creationId xmlns:a16="http://schemas.microsoft.com/office/drawing/2014/main" id="{897F224B-0172-B964-BF70-654C944934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2781250-9B38-F94E-9BF1-1B4FA2502D07}" type="slidenum">
              <a:rPr lang="en-US" altLang="en-US" sz="1300" smtClean="0">
                <a:solidFill>
                  <a:srgbClr val="000000"/>
                </a:solidFill>
              </a:rPr>
              <a:pPr>
                <a:spcBef>
                  <a:spcPct val="0"/>
                </a:spcBef>
              </a:pPr>
              <a:t>20</a:t>
            </a:fld>
            <a:endParaRPr lang="en-US" altLang="en-US" sz="1300">
              <a:solidFill>
                <a:srgbClr val="000000"/>
              </a:solidFill>
            </a:endParaRPr>
          </a:p>
        </p:txBody>
      </p:sp>
      <p:sp>
        <p:nvSpPr>
          <p:cNvPr id="114690" name="Rectangle 2">
            <a:extLst>
              <a:ext uri="{FF2B5EF4-FFF2-40B4-BE49-F238E27FC236}">
                <a16:creationId xmlns:a16="http://schemas.microsoft.com/office/drawing/2014/main" id="{456DC50A-0984-7F5A-4749-64D2B150EE6D}"/>
              </a:ext>
            </a:extLst>
          </p:cNvPr>
          <p:cNvSpPr>
            <a:spLocks noGrp="1" noRot="1" noChangeAspect="1" noChangeArrowheads="1" noTextEdit="1"/>
          </p:cNvSpPr>
          <p:nvPr>
            <p:ph type="sldImg"/>
          </p:nvPr>
        </p:nvSpPr>
        <p:spPr>
          <a:ln/>
        </p:spPr>
      </p:sp>
      <p:sp>
        <p:nvSpPr>
          <p:cNvPr id="114691" name="Rectangle 3">
            <a:extLst>
              <a:ext uri="{FF2B5EF4-FFF2-40B4-BE49-F238E27FC236}">
                <a16:creationId xmlns:a16="http://schemas.microsoft.com/office/drawing/2014/main" id="{BC891534-6A78-A3C4-85D7-64EFF47397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a:extLst>
              <a:ext uri="{FF2B5EF4-FFF2-40B4-BE49-F238E27FC236}">
                <a16:creationId xmlns:a16="http://schemas.microsoft.com/office/drawing/2014/main" id="{58CEF8D3-308A-E305-8BAC-1AD48205A40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D4D654B-2CC4-0B4A-9125-9AA9D630DAA1}" type="slidenum">
              <a:rPr lang="en-US" altLang="en-US" sz="1300" smtClean="0">
                <a:solidFill>
                  <a:srgbClr val="000000"/>
                </a:solidFill>
              </a:rPr>
              <a:pPr>
                <a:spcBef>
                  <a:spcPct val="0"/>
                </a:spcBef>
              </a:pPr>
              <a:t>25</a:t>
            </a:fld>
            <a:endParaRPr lang="en-US" altLang="en-US" sz="1300">
              <a:solidFill>
                <a:srgbClr val="000000"/>
              </a:solidFill>
            </a:endParaRPr>
          </a:p>
        </p:txBody>
      </p:sp>
      <p:sp>
        <p:nvSpPr>
          <p:cNvPr id="120834" name="Rectangle 2">
            <a:extLst>
              <a:ext uri="{FF2B5EF4-FFF2-40B4-BE49-F238E27FC236}">
                <a16:creationId xmlns:a16="http://schemas.microsoft.com/office/drawing/2014/main" id="{379E7E84-F55B-C50A-85EA-7EC3920339B3}"/>
              </a:ext>
            </a:extLst>
          </p:cNvPr>
          <p:cNvSpPr>
            <a:spLocks noGrp="1" noRot="1" noChangeAspect="1" noChangeArrowheads="1" noTextEdit="1"/>
          </p:cNvSpPr>
          <p:nvPr>
            <p:ph type="sldImg"/>
          </p:nvPr>
        </p:nvSpPr>
        <p:spPr>
          <a:ln/>
        </p:spPr>
      </p:sp>
      <p:sp>
        <p:nvSpPr>
          <p:cNvPr id="120835" name="Rectangle 3">
            <a:extLst>
              <a:ext uri="{FF2B5EF4-FFF2-40B4-BE49-F238E27FC236}">
                <a16:creationId xmlns:a16="http://schemas.microsoft.com/office/drawing/2014/main" id="{8FA9E658-B557-FBC6-4BA2-0A0B813C0FE9}"/>
              </a:ext>
            </a:extLst>
          </p:cNvPr>
          <p:cNvSpPr>
            <a:spLocks noGrp="1" noChangeArrowheads="1"/>
          </p:cNvSpPr>
          <p:nvPr>
            <p:ph type="body" idx="1"/>
          </p:nvPr>
        </p:nvSpPr>
        <p:spPr>
          <a:xfrm>
            <a:off x="977900" y="4560888"/>
            <a:ext cx="535940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a:extLst>
              <a:ext uri="{FF2B5EF4-FFF2-40B4-BE49-F238E27FC236}">
                <a16:creationId xmlns:a16="http://schemas.microsoft.com/office/drawing/2014/main" id="{E6407696-8FE7-98F6-72C1-0073E66E8E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D50B72D-7834-4C46-BC3E-2B0D9865D3D2}" type="slidenum">
              <a:rPr lang="en-US" altLang="en-US" sz="1300" smtClean="0">
                <a:solidFill>
                  <a:srgbClr val="000000"/>
                </a:solidFill>
              </a:rPr>
              <a:pPr>
                <a:spcBef>
                  <a:spcPct val="0"/>
                </a:spcBef>
              </a:pPr>
              <a:t>26</a:t>
            </a:fld>
            <a:endParaRPr lang="en-US" altLang="en-US" sz="1300">
              <a:solidFill>
                <a:srgbClr val="000000"/>
              </a:solidFill>
            </a:endParaRPr>
          </a:p>
        </p:txBody>
      </p:sp>
      <p:sp>
        <p:nvSpPr>
          <p:cNvPr id="122882" name="Rectangle 2">
            <a:extLst>
              <a:ext uri="{FF2B5EF4-FFF2-40B4-BE49-F238E27FC236}">
                <a16:creationId xmlns:a16="http://schemas.microsoft.com/office/drawing/2014/main" id="{B680AAF3-B2A5-10EA-7C7F-F3367DC8232B}"/>
              </a:ext>
            </a:extLst>
          </p:cNvPr>
          <p:cNvSpPr>
            <a:spLocks noGrp="1" noRot="1" noChangeAspect="1" noChangeArrowheads="1" noTextEdit="1"/>
          </p:cNvSpPr>
          <p:nvPr>
            <p:ph type="sldImg"/>
          </p:nvPr>
        </p:nvSpPr>
        <p:spPr>
          <a:ln/>
        </p:spPr>
      </p:sp>
      <p:sp>
        <p:nvSpPr>
          <p:cNvPr id="122883" name="Rectangle 3">
            <a:extLst>
              <a:ext uri="{FF2B5EF4-FFF2-40B4-BE49-F238E27FC236}">
                <a16:creationId xmlns:a16="http://schemas.microsoft.com/office/drawing/2014/main" id="{67025152-5647-150E-A855-BCDC9BF9690F}"/>
              </a:ext>
            </a:extLst>
          </p:cNvPr>
          <p:cNvSpPr>
            <a:spLocks noGrp="1" noChangeArrowheads="1"/>
          </p:cNvSpPr>
          <p:nvPr>
            <p:ph type="body" idx="1"/>
          </p:nvPr>
        </p:nvSpPr>
        <p:spPr>
          <a:xfrm>
            <a:off x="977900" y="4560888"/>
            <a:ext cx="535940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CACE00D7-B9EC-3229-DCDF-EED57CA047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80F1DA9-2232-774E-A924-B905C78B987D}" type="slidenum">
              <a:rPr lang="en-US" altLang="en-US" sz="1300" smtClean="0">
                <a:solidFill>
                  <a:srgbClr val="000000"/>
                </a:solidFill>
              </a:rPr>
              <a:pPr>
                <a:spcBef>
                  <a:spcPct val="0"/>
                </a:spcBef>
              </a:pPr>
              <a:t>27</a:t>
            </a:fld>
            <a:endParaRPr lang="en-US" altLang="en-US" sz="1300">
              <a:solidFill>
                <a:srgbClr val="000000"/>
              </a:solidFill>
            </a:endParaRPr>
          </a:p>
        </p:txBody>
      </p:sp>
      <p:sp>
        <p:nvSpPr>
          <p:cNvPr id="124930" name="Rectangle 2">
            <a:extLst>
              <a:ext uri="{FF2B5EF4-FFF2-40B4-BE49-F238E27FC236}">
                <a16:creationId xmlns:a16="http://schemas.microsoft.com/office/drawing/2014/main" id="{050BC1BD-E7DF-12E6-8227-160270AFF770}"/>
              </a:ext>
            </a:extLst>
          </p:cNvPr>
          <p:cNvSpPr>
            <a:spLocks noGrp="1" noRot="1" noChangeAspect="1" noChangeArrowheads="1" noTextEdit="1"/>
          </p:cNvSpPr>
          <p:nvPr>
            <p:ph type="sldImg"/>
          </p:nvPr>
        </p:nvSpPr>
        <p:spPr>
          <a:ln/>
        </p:spPr>
      </p:sp>
      <p:sp>
        <p:nvSpPr>
          <p:cNvPr id="124931" name="Rectangle 3">
            <a:extLst>
              <a:ext uri="{FF2B5EF4-FFF2-40B4-BE49-F238E27FC236}">
                <a16:creationId xmlns:a16="http://schemas.microsoft.com/office/drawing/2014/main" id="{00B1D0AB-DF94-DA31-AD11-630BEC7F11C1}"/>
              </a:ext>
            </a:extLst>
          </p:cNvPr>
          <p:cNvSpPr>
            <a:spLocks noGrp="1" noChangeArrowheads="1"/>
          </p:cNvSpPr>
          <p:nvPr>
            <p:ph type="body" idx="1"/>
          </p:nvPr>
        </p:nvSpPr>
        <p:spPr>
          <a:xfrm>
            <a:off x="977900" y="4560888"/>
            <a:ext cx="535940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a:extLst>
              <a:ext uri="{FF2B5EF4-FFF2-40B4-BE49-F238E27FC236}">
                <a16:creationId xmlns:a16="http://schemas.microsoft.com/office/drawing/2014/main" id="{DF5F813D-3360-A656-4995-2AF0AF05F0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A96A771-68D1-454D-8BDF-7445DC4BE3CC}" type="slidenum">
              <a:rPr lang="en-US" altLang="en-US" sz="1300" smtClean="0">
                <a:solidFill>
                  <a:srgbClr val="000000"/>
                </a:solidFill>
              </a:rPr>
              <a:pPr>
                <a:spcBef>
                  <a:spcPct val="0"/>
                </a:spcBef>
              </a:pPr>
              <a:t>29</a:t>
            </a:fld>
            <a:endParaRPr lang="en-US" altLang="en-US" sz="1300">
              <a:solidFill>
                <a:srgbClr val="000000"/>
              </a:solidFill>
            </a:endParaRPr>
          </a:p>
        </p:txBody>
      </p:sp>
      <p:sp>
        <p:nvSpPr>
          <p:cNvPr id="128002" name="Rectangle 2">
            <a:extLst>
              <a:ext uri="{FF2B5EF4-FFF2-40B4-BE49-F238E27FC236}">
                <a16:creationId xmlns:a16="http://schemas.microsoft.com/office/drawing/2014/main" id="{98C83C68-D23E-DEA0-6D7D-789FCE385436}"/>
              </a:ext>
            </a:extLst>
          </p:cNvPr>
          <p:cNvSpPr>
            <a:spLocks noGrp="1" noRot="1" noChangeAspect="1" noChangeArrowheads="1" noTextEdit="1"/>
          </p:cNvSpPr>
          <p:nvPr>
            <p:ph type="sldImg"/>
          </p:nvPr>
        </p:nvSpPr>
        <p:spPr>
          <a:ln/>
        </p:spPr>
      </p:sp>
      <p:sp>
        <p:nvSpPr>
          <p:cNvPr id="128003" name="Rectangle 3">
            <a:extLst>
              <a:ext uri="{FF2B5EF4-FFF2-40B4-BE49-F238E27FC236}">
                <a16:creationId xmlns:a16="http://schemas.microsoft.com/office/drawing/2014/main" id="{E65D9CDF-C221-9B8B-15F8-CC00CFF6BEB1}"/>
              </a:ext>
            </a:extLst>
          </p:cNvPr>
          <p:cNvSpPr>
            <a:spLocks noGrp="1" noChangeArrowheads="1"/>
          </p:cNvSpPr>
          <p:nvPr>
            <p:ph type="body" idx="1"/>
          </p:nvPr>
        </p:nvSpPr>
        <p:spPr>
          <a:xfrm>
            <a:off x="977900" y="4560888"/>
            <a:ext cx="535940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a:extLst>
              <a:ext uri="{FF2B5EF4-FFF2-40B4-BE49-F238E27FC236}">
                <a16:creationId xmlns:a16="http://schemas.microsoft.com/office/drawing/2014/main" id="{E90CBD6F-72E0-17FB-A8E7-F6558A6AED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085ABC6-5EA3-3C44-AD9B-5C0C0D857618}" type="slidenum">
              <a:rPr lang="en-US" altLang="en-US" sz="1300" smtClean="0">
                <a:solidFill>
                  <a:srgbClr val="000000"/>
                </a:solidFill>
              </a:rPr>
              <a:pPr>
                <a:spcBef>
                  <a:spcPct val="0"/>
                </a:spcBef>
              </a:pPr>
              <a:t>30</a:t>
            </a:fld>
            <a:endParaRPr lang="en-US" altLang="en-US" sz="1300">
              <a:solidFill>
                <a:srgbClr val="000000"/>
              </a:solidFill>
            </a:endParaRPr>
          </a:p>
        </p:txBody>
      </p:sp>
      <p:sp>
        <p:nvSpPr>
          <p:cNvPr id="130050" name="Rectangle 2">
            <a:extLst>
              <a:ext uri="{FF2B5EF4-FFF2-40B4-BE49-F238E27FC236}">
                <a16:creationId xmlns:a16="http://schemas.microsoft.com/office/drawing/2014/main" id="{A7F5D799-5621-6C80-4DA1-ACD863E8CD9B}"/>
              </a:ext>
            </a:extLst>
          </p:cNvPr>
          <p:cNvSpPr>
            <a:spLocks noGrp="1" noRot="1" noChangeAspect="1" noChangeArrowheads="1" noTextEdit="1"/>
          </p:cNvSpPr>
          <p:nvPr>
            <p:ph type="sldImg"/>
          </p:nvPr>
        </p:nvSpPr>
        <p:spPr>
          <a:ln/>
        </p:spPr>
      </p:sp>
      <p:sp>
        <p:nvSpPr>
          <p:cNvPr id="130051" name="Rectangle 3">
            <a:extLst>
              <a:ext uri="{FF2B5EF4-FFF2-40B4-BE49-F238E27FC236}">
                <a16:creationId xmlns:a16="http://schemas.microsoft.com/office/drawing/2014/main" id="{914F3353-0EFA-6579-5709-673D6A2233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74C76BE0-74DC-A44B-0A80-010A8254BB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000" b="1">
                <a:solidFill>
                  <a:schemeClr val="tx1"/>
                </a:solidFill>
                <a:latin typeface="Courier New" panose="02070309020205020404" pitchFamily="49" charset="0"/>
                <a:ea typeface="ＭＳ Ｐゴシック" panose="020B0600070205080204" pitchFamily="34" charset="-128"/>
              </a:defRPr>
            </a:lvl1pPr>
            <a:lvl2pPr marL="37931725" indent="-37474525" defTabSz="93345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3345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3345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33450">
              <a:defRPr sz="2000" b="1">
                <a:solidFill>
                  <a:schemeClr val="tx1"/>
                </a:solidFill>
                <a:latin typeface="Courier New" panose="02070309020205020404" pitchFamily="49" charset="0"/>
                <a:ea typeface="ＭＳ Ｐゴシック" panose="020B0600070205080204" pitchFamily="34" charset="-128"/>
              </a:defRPr>
            </a:lvl5pPr>
            <a:lvl6pPr marL="25146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eaLnBrk="0" hangingPunct="0"/>
            <a:fld id="{C9A12DE4-CC6C-1649-8812-70D8F8F3FBEF}" type="slidenum">
              <a:rPr lang="en-US" altLang="en-US" sz="1200" b="0" smtClean="0">
                <a:solidFill>
                  <a:srgbClr val="000000"/>
                </a:solidFill>
                <a:latin typeface="Times New Roman" panose="02020603050405020304" pitchFamily="18" charset="0"/>
              </a:rPr>
              <a:pPr eaLnBrk="0" hangingPunct="0"/>
              <a:t>4</a:t>
            </a:fld>
            <a:endParaRPr lang="en-US" altLang="en-US" sz="1200" b="0">
              <a:solidFill>
                <a:srgbClr val="000000"/>
              </a:solidFill>
              <a:latin typeface="Times New Roman" panose="02020603050405020304" pitchFamily="18" charset="0"/>
            </a:endParaRPr>
          </a:p>
        </p:txBody>
      </p:sp>
      <p:sp>
        <p:nvSpPr>
          <p:cNvPr id="81922" name="Rectangle 2">
            <a:extLst>
              <a:ext uri="{FF2B5EF4-FFF2-40B4-BE49-F238E27FC236}">
                <a16:creationId xmlns:a16="http://schemas.microsoft.com/office/drawing/2014/main" id="{C495E3F2-38ED-E95F-EB7C-553366013CE8}"/>
              </a:ext>
            </a:extLst>
          </p:cNvPr>
          <p:cNvSpPr>
            <a:spLocks noGrp="1" noRot="1" noChangeAspect="1" noChangeArrowheads="1" noTextEdit="1"/>
          </p:cNvSpPr>
          <p:nvPr>
            <p:ph type="sldImg"/>
          </p:nvPr>
        </p:nvSpPr>
        <p:spPr>
          <a:solidFill>
            <a:srgbClr val="FFFFFF"/>
          </a:solidFill>
          <a:ln/>
        </p:spPr>
      </p:sp>
      <p:sp>
        <p:nvSpPr>
          <p:cNvPr id="81923" name="Rectangle 3">
            <a:extLst>
              <a:ext uri="{FF2B5EF4-FFF2-40B4-BE49-F238E27FC236}">
                <a16:creationId xmlns:a16="http://schemas.microsoft.com/office/drawing/2014/main" id="{939F3DDC-78CD-F6E9-0C25-2EB75A2DB899}"/>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a:extLst>
              <a:ext uri="{FF2B5EF4-FFF2-40B4-BE49-F238E27FC236}">
                <a16:creationId xmlns:a16="http://schemas.microsoft.com/office/drawing/2014/main" id="{1F8A5FE2-384A-FA88-A6D2-875BE5BC23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568A775-9349-054D-80E6-355B58132E0F}" type="slidenum">
              <a:rPr lang="en-US" altLang="en-US" sz="1300" smtClean="0">
                <a:solidFill>
                  <a:srgbClr val="000000"/>
                </a:solidFill>
              </a:rPr>
              <a:pPr>
                <a:spcBef>
                  <a:spcPct val="0"/>
                </a:spcBef>
              </a:pPr>
              <a:t>31</a:t>
            </a:fld>
            <a:endParaRPr lang="en-US" altLang="en-US" sz="1300">
              <a:solidFill>
                <a:srgbClr val="000000"/>
              </a:solidFill>
            </a:endParaRPr>
          </a:p>
        </p:txBody>
      </p:sp>
      <p:sp>
        <p:nvSpPr>
          <p:cNvPr id="132098" name="Rectangle 2">
            <a:extLst>
              <a:ext uri="{FF2B5EF4-FFF2-40B4-BE49-F238E27FC236}">
                <a16:creationId xmlns:a16="http://schemas.microsoft.com/office/drawing/2014/main" id="{2428F7EB-74BA-440F-4509-3A42046B71C3}"/>
              </a:ext>
            </a:extLst>
          </p:cNvPr>
          <p:cNvSpPr>
            <a:spLocks noGrp="1" noRot="1" noChangeAspect="1" noChangeArrowheads="1" noTextEdit="1"/>
          </p:cNvSpPr>
          <p:nvPr>
            <p:ph type="sldImg"/>
          </p:nvPr>
        </p:nvSpPr>
        <p:spPr>
          <a:ln/>
        </p:spPr>
      </p:sp>
      <p:sp>
        <p:nvSpPr>
          <p:cNvPr id="132099" name="Rectangle 3">
            <a:extLst>
              <a:ext uri="{FF2B5EF4-FFF2-40B4-BE49-F238E27FC236}">
                <a16:creationId xmlns:a16="http://schemas.microsoft.com/office/drawing/2014/main" id="{CB4EDF22-30E0-BB30-11AF-40B0FE5567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a:extLst>
              <a:ext uri="{FF2B5EF4-FFF2-40B4-BE49-F238E27FC236}">
                <a16:creationId xmlns:a16="http://schemas.microsoft.com/office/drawing/2014/main" id="{1670EB68-3D13-B40A-3382-9AA80C8F0D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6B73AF7-2AD4-7347-8041-E8DC60A40F27}" type="slidenum">
              <a:rPr lang="en-US" altLang="en-US" sz="1300" smtClean="0">
                <a:solidFill>
                  <a:srgbClr val="000000"/>
                </a:solidFill>
              </a:rPr>
              <a:pPr>
                <a:spcBef>
                  <a:spcPct val="0"/>
                </a:spcBef>
              </a:pPr>
              <a:t>32</a:t>
            </a:fld>
            <a:endParaRPr lang="en-US" altLang="en-US" sz="1300">
              <a:solidFill>
                <a:srgbClr val="000000"/>
              </a:solidFill>
            </a:endParaRPr>
          </a:p>
        </p:txBody>
      </p:sp>
      <p:sp>
        <p:nvSpPr>
          <p:cNvPr id="134146" name="Rectangle 2">
            <a:extLst>
              <a:ext uri="{FF2B5EF4-FFF2-40B4-BE49-F238E27FC236}">
                <a16:creationId xmlns:a16="http://schemas.microsoft.com/office/drawing/2014/main" id="{86EDBF06-F3B4-8179-810C-3BE7B09AB555}"/>
              </a:ext>
            </a:extLst>
          </p:cNvPr>
          <p:cNvSpPr>
            <a:spLocks noGrp="1" noRot="1" noChangeAspect="1" noChangeArrowheads="1" noTextEdit="1"/>
          </p:cNvSpPr>
          <p:nvPr>
            <p:ph type="sldImg"/>
          </p:nvPr>
        </p:nvSpPr>
        <p:spPr>
          <a:ln/>
        </p:spPr>
      </p:sp>
      <p:sp>
        <p:nvSpPr>
          <p:cNvPr id="134147" name="Rectangle 3">
            <a:extLst>
              <a:ext uri="{FF2B5EF4-FFF2-40B4-BE49-F238E27FC236}">
                <a16:creationId xmlns:a16="http://schemas.microsoft.com/office/drawing/2014/main" id="{FCFEDBD5-D236-7802-2674-B698A7B852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000000"/>
                </a:solidFill>
                <a:effectLst/>
              </a:rPr>
              <a:t>The </a:t>
            </a:r>
            <a:r>
              <a:rPr lang="en-US" b="1" i="0" u="none" strike="noStrike" dirty="0">
                <a:solidFill>
                  <a:srgbClr val="000000"/>
                </a:solidFill>
                <a:effectLst/>
              </a:rPr>
              <a:t>TCP Header Length</a:t>
            </a:r>
            <a:r>
              <a:rPr lang="en-US" b="0" i="0" u="none" strike="noStrike" dirty="0">
                <a:solidFill>
                  <a:srgbClr val="000000"/>
                </a:solidFill>
                <a:effectLst/>
              </a:rPr>
              <a:t> (also known as </a:t>
            </a:r>
            <a:r>
              <a:rPr lang="en-US" b="1" i="0" u="none" strike="noStrike" dirty="0">
                <a:solidFill>
                  <a:srgbClr val="000000"/>
                </a:solidFill>
                <a:effectLst/>
              </a:rPr>
              <a:t>Data Offset</a:t>
            </a:r>
            <a:r>
              <a:rPr lang="en-US" b="0" i="0" u="none" strike="noStrike" dirty="0">
                <a:solidFill>
                  <a:srgbClr val="000000"/>
                </a:solidFill>
                <a:effectLst/>
              </a:rPr>
              <a:t>) is a </a:t>
            </a:r>
            <a:r>
              <a:rPr lang="en-US" b="1" i="0" u="none" strike="noStrike" dirty="0">
                <a:solidFill>
                  <a:srgbClr val="000000"/>
                </a:solidFill>
                <a:effectLst/>
              </a:rPr>
              <a:t>4-bit field</a:t>
            </a:r>
            <a:r>
              <a:rPr lang="en-US" b="0" i="0" u="none" strike="noStrike" dirty="0">
                <a:solidFill>
                  <a:srgbClr val="000000"/>
                </a:solidFill>
                <a:effectLst/>
              </a:rPr>
              <a:t> in the TCP header, which defines the size of the TCP header in </a:t>
            </a:r>
            <a:r>
              <a:rPr lang="en-US" b="1" i="0" u="none" strike="noStrike" dirty="0">
                <a:solidFill>
                  <a:srgbClr val="000000"/>
                </a:solidFill>
                <a:effectLst/>
              </a:rPr>
              <a:t>32-bit (4-byte) words</a:t>
            </a:r>
            <a:r>
              <a:rPr lang="en-US" b="0" i="0" u="none" strike="noStrike" dirty="0">
                <a:solidFill>
                  <a:srgbClr val="000000"/>
                </a:solidFill>
                <a:effectLst/>
              </a:rPr>
              <a:t>.</a:t>
            </a:r>
          </a:p>
          <a:p>
            <a:pPr algn="l"/>
            <a:r>
              <a:rPr lang="en-US" b="1" i="0" u="none" strike="noStrike" dirty="0">
                <a:solidFill>
                  <a:srgbClr val="000000"/>
                </a:solidFill>
                <a:effectLst/>
              </a:rPr>
              <a:t>How It Works</a:t>
            </a:r>
          </a:p>
          <a:p>
            <a:pPr algn="l">
              <a:buFont typeface="Arial" panose="020B0604020202020204" pitchFamily="34" charset="0"/>
              <a:buChar char="•"/>
            </a:pPr>
            <a:r>
              <a:rPr lang="en-US" b="0" i="0" u="none" strike="noStrike" dirty="0">
                <a:solidFill>
                  <a:srgbClr val="000000"/>
                </a:solidFill>
                <a:effectLst/>
              </a:rPr>
              <a:t>The </a:t>
            </a:r>
            <a:r>
              <a:rPr lang="en-US" b="1" i="0" u="none" strike="noStrike" dirty="0">
                <a:solidFill>
                  <a:srgbClr val="000000"/>
                </a:solidFill>
                <a:effectLst/>
              </a:rPr>
              <a:t>4-bit</a:t>
            </a:r>
            <a:r>
              <a:rPr lang="en-US" b="0" i="0" u="none" strike="noStrike" dirty="0">
                <a:solidFill>
                  <a:srgbClr val="000000"/>
                </a:solidFill>
                <a:effectLst/>
              </a:rPr>
              <a:t> field allows values from </a:t>
            </a:r>
            <a:r>
              <a:rPr lang="en-US" b="1" i="0" u="none" strike="noStrike" dirty="0">
                <a:solidFill>
                  <a:srgbClr val="000000"/>
                </a:solidFill>
                <a:effectLst/>
              </a:rPr>
              <a:t>0 to 15</a:t>
            </a:r>
            <a:r>
              <a:rPr lang="en-US" b="0" i="0" u="none" strike="noStrike" dirty="0">
                <a:solidFill>
                  <a:srgbClr val="000000"/>
                </a:solidFill>
                <a:effectLst/>
              </a:rPr>
              <a:t>.</a:t>
            </a:r>
          </a:p>
          <a:p>
            <a:pPr algn="l">
              <a:buFont typeface="Arial" panose="020B0604020202020204" pitchFamily="34" charset="0"/>
              <a:buChar char="•"/>
            </a:pPr>
            <a:r>
              <a:rPr lang="en-US" b="0" i="0" u="none" strike="noStrike" dirty="0">
                <a:solidFill>
                  <a:srgbClr val="000000"/>
                </a:solidFill>
                <a:effectLst/>
              </a:rPr>
              <a:t>Each unit in this field represents </a:t>
            </a:r>
            <a:r>
              <a:rPr lang="en-US" b="1" i="0" u="none" strike="noStrike" dirty="0">
                <a:solidFill>
                  <a:srgbClr val="000000"/>
                </a:solidFill>
                <a:effectLst/>
              </a:rPr>
              <a:t>4 bytes</a:t>
            </a:r>
            <a:r>
              <a:rPr lang="en-US" b="0" i="0" u="none" strike="noStrike" dirty="0">
                <a:solidFill>
                  <a:srgbClr val="000000"/>
                </a:solidFill>
                <a:effectLst/>
              </a:rPr>
              <a:t> (32 bits).</a:t>
            </a:r>
          </a:p>
          <a:p>
            <a:pPr algn="l">
              <a:buFont typeface="Arial" panose="020B0604020202020204" pitchFamily="34" charset="0"/>
              <a:buChar char="•"/>
            </a:pPr>
            <a:r>
              <a:rPr lang="en-US" b="0" i="0" u="none" strike="noStrike" dirty="0">
                <a:solidFill>
                  <a:srgbClr val="000000"/>
                </a:solidFill>
                <a:effectLst/>
              </a:rPr>
              <a:t>The </a:t>
            </a:r>
            <a:r>
              <a:rPr lang="en-US" b="1" i="0" u="none" strike="noStrike" dirty="0">
                <a:solidFill>
                  <a:srgbClr val="000000"/>
                </a:solidFill>
                <a:effectLst/>
              </a:rPr>
              <a:t>minimum</a:t>
            </a:r>
            <a:r>
              <a:rPr lang="en-US" b="0" i="0" u="none" strike="noStrike" dirty="0">
                <a:solidFill>
                  <a:srgbClr val="000000"/>
                </a:solidFill>
                <a:effectLst/>
              </a:rPr>
              <a:t> TCP header size is </a:t>
            </a:r>
            <a:r>
              <a:rPr lang="en-US" b="1" i="0" u="none" strike="noStrike" dirty="0">
                <a:solidFill>
                  <a:srgbClr val="000000"/>
                </a:solidFill>
                <a:effectLst/>
              </a:rPr>
              <a:t>20 bytes</a:t>
            </a:r>
            <a:r>
              <a:rPr lang="en-US" b="0" i="0" u="none" strike="noStrike" dirty="0">
                <a:solidFill>
                  <a:srgbClr val="000000"/>
                </a:solidFill>
                <a:effectLst/>
              </a:rPr>
              <a:t> (when the field is 5, meaning 5 × 4 = 20 bytes).</a:t>
            </a:r>
          </a:p>
          <a:p>
            <a:pPr algn="l">
              <a:buFont typeface="Arial" panose="020B0604020202020204" pitchFamily="34" charset="0"/>
              <a:buChar char="•"/>
            </a:pPr>
            <a:r>
              <a:rPr lang="en-US" b="0" i="0" u="none" strike="noStrike" dirty="0">
                <a:solidFill>
                  <a:srgbClr val="000000"/>
                </a:solidFill>
                <a:effectLst/>
              </a:rPr>
              <a:t>The </a:t>
            </a:r>
            <a:r>
              <a:rPr lang="en-US" b="1" i="0" u="none" strike="noStrike" dirty="0">
                <a:solidFill>
                  <a:srgbClr val="000000"/>
                </a:solidFill>
                <a:effectLst/>
              </a:rPr>
              <a:t>maximum</a:t>
            </a:r>
            <a:r>
              <a:rPr lang="en-US" b="0" i="0" u="none" strike="noStrike" dirty="0">
                <a:solidFill>
                  <a:srgbClr val="000000"/>
                </a:solidFill>
                <a:effectLst/>
              </a:rPr>
              <a:t> TCP header size is </a:t>
            </a:r>
            <a:r>
              <a:rPr lang="en-US" b="1" i="0" u="none" strike="noStrike" dirty="0">
                <a:solidFill>
                  <a:srgbClr val="000000"/>
                </a:solidFill>
                <a:effectLst/>
              </a:rPr>
              <a:t>60 bytes</a:t>
            </a:r>
            <a:r>
              <a:rPr lang="en-US" b="0" i="0" u="none" strike="noStrike" dirty="0">
                <a:solidFill>
                  <a:srgbClr val="000000"/>
                </a:solidFill>
                <a:effectLst/>
              </a:rPr>
              <a:t> (when the field is 15, meaning 15 × 4 = 60 bytes).</a:t>
            </a:r>
          </a:p>
          <a:p>
            <a:endParaRPr lang="en-US" dirty="0"/>
          </a:p>
        </p:txBody>
      </p:sp>
      <p:sp>
        <p:nvSpPr>
          <p:cNvPr id="4" name="Slide Number Placeholder 3"/>
          <p:cNvSpPr>
            <a:spLocks noGrp="1"/>
          </p:cNvSpPr>
          <p:nvPr>
            <p:ph type="sldNum" sz="quarter" idx="5"/>
          </p:nvPr>
        </p:nvSpPr>
        <p:spPr/>
        <p:txBody>
          <a:bodyPr/>
          <a:lstStyle/>
          <a:p>
            <a:fld id="{BE21CA67-5ABF-B441-9F5E-B32457E6BEA1}" type="slidenum">
              <a:rPr lang="en-US" smtClean="0"/>
              <a:t>33</a:t>
            </a:fld>
            <a:endParaRPr lang="en-US"/>
          </a:p>
        </p:txBody>
      </p:sp>
    </p:spTree>
    <p:extLst>
      <p:ext uri="{BB962C8B-B14F-4D97-AF65-F5344CB8AC3E}">
        <p14:creationId xmlns:p14="http://schemas.microsoft.com/office/powerpoint/2010/main" val="26110731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a:extLst>
              <a:ext uri="{FF2B5EF4-FFF2-40B4-BE49-F238E27FC236}">
                <a16:creationId xmlns:a16="http://schemas.microsoft.com/office/drawing/2014/main" id="{D7766C99-83E5-7AED-1642-BFAEC8D624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134B998-D184-E24C-AB5D-25436CA4B96B}" type="slidenum">
              <a:rPr lang="en-US" altLang="en-US" sz="1300" smtClean="0">
                <a:solidFill>
                  <a:srgbClr val="000000"/>
                </a:solidFill>
              </a:rPr>
              <a:pPr>
                <a:spcBef>
                  <a:spcPct val="0"/>
                </a:spcBef>
              </a:pPr>
              <a:t>36</a:t>
            </a:fld>
            <a:endParaRPr lang="en-US" altLang="en-US" sz="1300">
              <a:solidFill>
                <a:srgbClr val="000000"/>
              </a:solidFill>
            </a:endParaRPr>
          </a:p>
        </p:txBody>
      </p:sp>
      <p:sp>
        <p:nvSpPr>
          <p:cNvPr id="139266" name="Rectangle 2">
            <a:extLst>
              <a:ext uri="{FF2B5EF4-FFF2-40B4-BE49-F238E27FC236}">
                <a16:creationId xmlns:a16="http://schemas.microsoft.com/office/drawing/2014/main" id="{211876E7-6AFA-F954-B53C-7DD89300335C}"/>
              </a:ext>
            </a:extLst>
          </p:cNvPr>
          <p:cNvSpPr>
            <a:spLocks noGrp="1" noRot="1" noChangeAspect="1" noChangeArrowheads="1" noTextEdit="1"/>
          </p:cNvSpPr>
          <p:nvPr>
            <p:ph type="sldImg"/>
          </p:nvPr>
        </p:nvSpPr>
        <p:spPr>
          <a:ln/>
        </p:spPr>
      </p:sp>
      <p:sp>
        <p:nvSpPr>
          <p:cNvPr id="139267" name="Rectangle 3">
            <a:extLst>
              <a:ext uri="{FF2B5EF4-FFF2-40B4-BE49-F238E27FC236}">
                <a16:creationId xmlns:a16="http://schemas.microsoft.com/office/drawing/2014/main" id="{837B3103-B92A-46EA-121E-9D033D58AD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a:extLst>
              <a:ext uri="{FF2B5EF4-FFF2-40B4-BE49-F238E27FC236}">
                <a16:creationId xmlns:a16="http://schemas.microsoft.com/office/drawing/2014/main" id="{76D36C7F-29CF-7B1E-B5E6-D98C111753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611D756-F9D6-6B4A-9746-EA09692724DE}" type="slidenum">
              <a:rPr lang="en-US" altLang="en-US" sz="1300" smtClean="0">
                <a:solidFill>
                  <a:srgbClr val="000000"/>
                </a:solidFill>
              </a:rPr>
              <a:pPr>
                <a:spcBef>
                  <a:spcPct val="0"/>
                </a:spcBef>
              </a:pPr>
              <a:t>39</a:t>
            </a:fld>
            <a:endParaRPr lang="en-US" altLang="en-US" sz="1300">
              <a:solidFill>
                <a:srgbClr val="000000"/>
              </a:solidFill>
            </a:endParaRPr>
          </a:p>
        </p:txBody>
      </p:sp>
      <p:sp>
        <p:nvSpPr>
          <p:cNvPr id="143362" name="Rectangle 2">
            <a:extLst>
              <a:ext uri="{FF2B5EF4-FFF2-40B4-BE49-F238E27FC236}">
                <a16:creationId xmlns:a16="http://schemas.microsoft.com/office/drawing/2014/main" id="{22E99D9F-B473-0D1F-59D7-FF273C37767C}"/>
              </a:ext>
            </a:extLst>
          </p:cNvPr>
          <p:cNvSpPr>
            <a:spLocks noGrp="1" noRot="1" noChangeAspect="1" noChangeArrowheads="1" noTextEdit="1"/>
          </p:cNvSpPr>
          <p:nvPr>
            <p:ph type="sldImg"/>
          </p:nvPr>
        </p:nvSpPr>
        <p:spPr>
          <a:ln/>
        </p:spPr>
      </p:sp>
      <p:sp>
        <p:nvSpPr>
          <p:cNvPr id="143363" name="Rectangle 3">
            <a:extLst>
              <a:ext uri="{FF2B5EF4-FFF2-40B4-BE49-F238E27FC236}">
                <a16:creationId xmlns:a16="http://schemas.microsoft.com/office/drawing/2014/main" id="{3CE41E38-332C-8284-8035-CF585745D5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a:extLst>
              <a:ext uri="{FF2B5EF4-FFF2-40B4-BE49-F238E27FC236}">
                <a16:creationId xmlns:a16="http://schemas.microsoft.com/office/drawing/2014/main" id="{AF1DA636-B476-18A6-3DF2-677BCA5FB6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3765C6C-0722-CB42-9DE4-666D26866E1F}" type="slidenum">
              <a:rPr lang="en-US" altLang="en-US" sz="1300" smtClean="0">
                <a:solidFill>
                  <a:srgbClr val="000000"/>
                </a:solidFill>
              </a:rPr>
              <a:pPr>
                <a:spcBef>
                  <a:spcPct val="0"/>
                </a:spcBef>
              </a:pPr>
              <a:t>42</a:t>
            </a:fld>
            <a:endParaRPr lang="en-US" altLang="en-US" sz="1300">
              <a:solidFill>
                <a:srgbClr val="000000"/>
              </a:solidFill>
            </a:endParaRPr>
          </a:p>
        </p:txBody>
      </p:sp>
      <p:sp>
        <p:nvSpPr>
          <p:cNvPr id="147458" name="Rectangle 2">
            <a:extLst>
              <a:ext uri="{FF2B5EF4-FFF2-40B4-BE49-F238E27FC236}">
                <a16:creationId xmlns:a16="http://schemas.microsoft.com/office/drawing/2014/main" id="{77EF1C88-765B-7A5C-D21E-0EF27F477AED}"/>
              </a:ext>
            </a:extLst>
          </p:cNvPr>
          <p:cNvSpPr>
            <a:spLocks noGrp="1" noRot="1" noChangeAspect="1" noChangeArrowheads="1" noTextEdit="1"/>
          </p:cNvSpPr>
          <p:nvPr>
            <p:ph type="sldImg"/>
          </p:nvPr>
        </p:nvSpPr>
        <p:spPr>
          <a:ln/>
        </p:spPr>
      </p:sp>
      <p:sp>
        <p:nvSpPr>
          <p:cNvPr id="147459" name="Rectangle 3">
            <a:extLst>
              <a:ext uri="{FF2B5EF4-FFF2-40B4-BE49-F238E27FC236}">
                <a16:creationId xmlns:a16="http://schemas.microsoft.com/office/drawing/2014/main" id="{F5D597CA-7AB8-18C5-E707-D7119C1E67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a:extLst>
              <a:ext uri="{FF2B5EF4-FFF2-40B4-BE49-F238E27FC236}">
                <a16:creationId xmlns:a16="http://schemas.microsoft.com/office/drawing/2014/main" id="{D1230F05-F20C-E2AE-834D-7A48F868C1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49AFBA3-5F64-494A-A121-1015B8112A50}" type="slidenum">
              <a:rPr lang="en-US" altLang="en-US" sz="1300" smtClean="0">
                <a:solidFill>
                  <a:srgbClr val="000000"/>
                </a:solidFill>
              </a:rPr>
              <a:pPr>
                <a:spcBef>
                  <a:spcPct val="0"/>
                </a:spcBef>
              </a:pPr>
              <a:t>44</a:t>
            </a:fld>
            <a:endParaRPr lang="en-US" altLang="en-US" sz="1300">
              <a:solidFill>
                <a:srgbClr val="000000"/>
              </a:solidFill>
            </a:endParaRPr>
          </a:p>
        </p:txBody>
      </p:sp>
      <p:sp>
        <p:nvSpPr>
          <p:cNvPr id="150530" name="Rectangle 2">
            <a:extLst>
              <a:ext uri="{FF2B5EF4-FFF2-40B4-BE49-F238E27FC236}">
                <a16:creationId xmlns:a16="http://schemas.microsoft.com/office/drawing/2014/main" id="{EADD664B-8930-53B7-1278-5E790A80C44A}"/>
              </a:ext>
            </a:extLst>
          </p:cNvPr>
          <p:cNvSpPr>
            <a:spLocks noGrp="1" noRot="1" noChangeAspect="1" noChangeArrowheads="1" noTextEdit="1"/>
          </p:cNvSpPr>
          <p:nvPr>
            <p:ph type="sldImg"/>
          </p:nvPr>
        </p:nvSpPr>
        <p:spPr>
          <a:ln/>
        </p:spPr>
      </p:sp>
      <p:sp>
        <p:nvSpPr>
          <p:cNvPr id="150531" name="Rectangle 3">
            <a:extLst>
              <a:ext uri="{FF2B5EF4-FFF2-40B4-BE49-F238E27FC236}">
                <a16:creationId xmlns:a16="http://schemas.microsoft.com/office/drawing/2014/main" id="{8E26190B-39E8-1F42-AB22-135E281D283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i="0" u="none" strike="noStrike" dirty="0">
                <a:solidFill>
                  <a:srgbClr val="0C0D0E"/>
                </a:solidFill>
                <a:effectLst/>
                <a:latin typeface="-apple-system"/>
              </a:rPr>
              <a:t>TCP is a bi-directional communication protocol, which means either end ought to be able to send data reliably. Both parties need to establish an ISN, and both parties need to acknowledge the other's ISN.</a:t>
            </a:r>
          </a:p>
          <a:p>
            <a:endParaRPr lang="en-US" altLang="en-US" b="0" i="0" u="none" strike="noStrike" dirty="0">
              <a:solidFill>
                <a:srgbClr val="0C0D0E"/>
              </a:solidFill>
              <a:effectLst/>
              <a:latin typeface="-apple-system"/>
              <a:ea typeface="ＭＳ Ｐゴシック" panose="020B0600070205080204" pitchFamily="34" charset="-128"/>
            </a:endParaRPr>
          </a:p>
          <a:p>
            <a:r>
              <a:rPr lang="en-US" altLang="en-US" b="0" i="0" u="none" strike="noStrike" dirty="0">
                <a:solidFill>
                  <a:srgbClr val="0C0D0E"/>
                </a:solidFill>
                <a:effectLst/>
                <a:latin typeface="-apple-system"/>
                <a:ea typeface="ＭＳ Ｐゴシック" panose="020B0600070205080204" pitchFamily="34" charset="-128"/>
              </a:rPr>
              <a:t>Piggyback: </a:t>
            </a:r>
            <a:r>
              <a:rPr lang="en-US" b="0" i="0" u="none" strike="noStrike" dirty="0">
                <a:solidFill>
                  <a:srgbClr val="000000"/>
                </a:solidFill>
                <a:effectLst/>
                <a:latin typeface="-webkit-standard"/>
              </a:rPr>
              <a:t>Data can piggyback on the </a:t>
            </a:r>
            <a:r>
              <a:rPr lang="en-US" b="0" i="0" u="none" strike="noStrike" dirty="0">
                <a:solidFill>
                  <a:srgbClr val="000000"/>
                </a:solidFill>
                <a:effectLst/>
              </a:rPr>
              <a:t>TCP three-way handshake</a:t>
            </a:r>
            <a:r>
              <a:rPr lang="en-US" b="0" i="0" u="none" strike="noStrike" dirty="0">
                <a:solidFill>
                  <a:srgbClr val="000000"/>
                </a:solidFill>
                <a:effectLst/>
                <a:latin typeface="-webkit-standard"/>
              </a:rPr>
              <a:t>, a technique often called </a:t>
            </a:r>
            <a:r>
              <a:rPr lang="en-US" b="0" i="0" u="none" strike="noStrike" dirty="0">
                <a:solidFill>
                  <a:srgbClr val="000000"/>
                </a:solidFill>
                <a:effectLst/>
              </a:rPr>
              <a:t>"TCP Fast Open" (TFO)</a:t>
            </a:r>
            <a:r>
              <a:rPr lang="en-US" b="0" i="0" u="none" strike="noStrike" dirty="0">
                <a:solidFill>
                  <a:srgbClr val="000000"/>
                </a:solidFill>
                <a:effectLst/>
                <a:latin typeface="-webkit-standard"/>
              </a:rPr>
              <a:t>.</a:t>
            </a:r>
            <a:endParaRPr lang="en-US" altLang="en-US" b="0"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34739681-1C09-6288-4190-1346C1B2CF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0899405F-895F-ED45-A4CD-6B762DAD86A7}" type="slidenum">
              <a:rPr lang="en-US" altLang="en-US" sz="1300" smtClean="0">
                <a:solidFill>
                  <a:srgbClr val="000000"/>
                </a:solidFill>
              </a:rPr>
              <a:pPr>
                <a:spcBef>
                  <a:spcPct val="0"/>
                </a:spcBef>
              </a:pPr>
              <a:t>46</a:t>
            </a:fld>
            <a:endParaRPr lang="en-US" altLang="en-US" sz="1300">
              <a:solidFill>
                <a:srgbClr val="000000"/>
              </a:solidFill>
            </a:endParaRPr>
          </a:p>
        </p:txBody>
      </p:sp>
      <p:sp>
        <p:nvSpPr>
          <p:cNvPr id="153602" name="Rectangle 2">
            <a:extLst>
              <a:ext uri="{FF2B5EF4-FFF2-40B4-BE49-F238E27FC236}">
                <a16:creationId xmlns:a16="http://schemas.microsoft.com/office/drawing/2014/main" id="{4F5868FC-3971-1F90-F673-47BB463DD0B8}"/>
              </a:ext>
            </a:extLst>
          </p:cNvPr>
          <p:cNvSpPr>
            <a:spLocks noGrp="1" noRot="1" noChangeAspect="1" noChangeArrowheads="1" noTextEdit="1"/>
          </p:cNvSpPr>
          <p:nvPr>
            <p:ph type="sldImg"/>
          </p:nvPr>
        </p:nvSpPr>
        <p:spPr>
          <a:ln/>
        </p:spPr>
      </p:sp>
      <p:sp>
        <p:nvSpPr>
          <p:cNvPr id="153603" name="Rectangle 3">
            <a:extLst>
              <a:ext uri="{FF2B5EF4-FFF2-40B4-BE49-F238E27FC236}">
                <a16:creationId xmlns:a16="http://schemas.microsoft.com/office/drawing/2014/main" id="{881392DE-6E6E-4632-032B-F09CE946E7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a:extLst>
              <a:ext uri="{FF2B5EF4-FFF2-40B4-BE49-F238E27FC236}">
                <a16:creationId xmlns:a16="http://schemas.microsoft.com/office/drawing/2014/main" id="{B09659ED-4516-C4AC-89B4-55B1A4ADC4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3FEAE5D-E911-F24F-822B-6AEA6DFED6D8}" type="slidenum">
              <a:rPr lang="en-US" altLang="en-US" sz="1300" smtClean="0">
                <a:solidFill>
                  <a:srgbClr val="000000"/>
                </a:solidFill>
              </a:rPr>
              <a:pPr>
                <a:spcBef>
                  <a:spcPct val="0"/>
                </a:spcBef>
              </a:pPr>
              <a:t>47</a:t>
            </a:fld>
            <a:endParaRPr lang="en-US" altLang="en-US" sz="1300">
              <a:solidFill>
                <a:srgbClr val="000000"/>
              </a:solidFill>
            </a:endParaRPr>
          </a:p>
        </p:txBody>
      </p:sp>
      <p:sp>
        <p:nvSpPr>
          <p:cNvPr id="155650" name="Rectangle 2">
            <a:extLst>
              <a:ext uri="{FF2B5EF4-FFF2-40B4-BE49-F238E27FC236}">
                <a16:creationId xmlns:a16="http://schemas.microsoft.com/office/drawing/2014/main" id="{02B6583D-5A4A-7E17-786F-6231DD1D5AF9}"/>
              </a:ext>
            </a:extLst>
          </p:cNvPr>
          <p:cNvSpPr>
            <a:spLocks noGrp="1" noRot="1" noChangeAspect="1" noChangeArrowheads="1" noTextEdit="1"/>
          </p:cNvSpPr>
          <p:nvPr>
            <p:ph type="sldImg"/>
          </p:nvPr>
        </p:nvSpPr>
        <p:spPr>
          <a:ln/>
        </p:spPr>
      </p:sp>
      <p:sp>
        <p:nvSpPr>
          <p:cNvPr id="155651" name="Rectangle 3">
            <a:extLst>
              <a:ext uri="{FF2B5EF4-FFF2-40B4-BE49-F238E27FC236}">
                <a16:creationId xmlns:a16="http://schemas.microsoft.com/office/drawing/2014/main" id="{8734989E-5C4D-D7A4-371C-64D85BAFD6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a:extLst>
              <a:ext uri="{FF2B5EF4-FFF2-40B4-BE49-F238E27FC236}">
                <a16:creationId xmlns:a16="http://schemas.microsoft.com/office/drawing/2014/main" id="{6830BFA6-ED80-0FE8-E0F7-07A45536BB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A00B5EF-0406-EE4D-AE08-C526F298DD50}" type="slidenum">
              <a:rPr lang="en-US" altLang="en-US" sz="1300" smtClean="0">
                <a:solidFill>
                  <a:srgbClr val="000000"/>
                </a:solidFill>
              </a:rPr>
              <a:pPr>
                <a:spcBef>
                  <a:spcPct val="0"/>
                </a:spcBef>
              </a:pPr>
              <a:t>48</a:t>
            </a:fld>
            <a:endParaRPr lang="en-US" altLang="en-US" sz="1300">
              <a:solidFill>
                <a:srgbClr val="000000"/>
              </a:solidFill>
            </a:endParaRPr>
          </a:p>
        </p:txBody>
      </p:sp>
      <p:sp>
        <p:nvSpPr>
          <p:cNvPr id="157698" name="Rectangle 2">
            <a:extLst>
              <a:ext uri="{FF2B5EF4-FFF2-40B4-BE49-F238E27FC236}">
                <a16:creationId xmlns:a16="http://schemas.microsoft.com/office/drawing/2014/main" id="{2AC4F05B-9431-7F13-B116-62B44F06F672}"/>
              </a:ext>
            </a:extLst>
          </p:cNvPr>
          <p:cNvSpPr>
            <a:spLocks noGrp="1" noRot="1" noChangeAspect="1" noChangeArrowheads="1" noTextEdit="1"/>
          </p:cNvSpPr>
          <p:nvPr>
            <p:ph type="sldImg"/>
          </p:nvPr>
        </p:nvSpPr>
        <p:spPr>
          <a:ln/>
        </p:spPr>
      </p:sp>
      <p:sp>
        <p:nvSpPr>
          <p:cNvPr id="157699" name="Rectangle 3">
            <a:extLst>
              <a:ext uri="{FF2B5EF4-FFF2-40B4-BE49-F238E27FC236}">
                <a16:creationId xmlns:a16="http://schemas.microsoft.com/office/drawing/2014/main" id="{947E84E6-3C83-38C1-DD20-1AFE89CDF4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4F94DF55-40EC-A286-0E09-35C75D3858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000" b="1">
                <a:solidFill>
                  <a:schemeClr val="tx1"/>
                </a:solidFill>
                <a:latin typeface="Courier New" panose="02070309020205020404" pitchFamily="49" charset="0"/>
                <a:ea typeface="ＭＳ Ｐゴシック" panose="020B0600070205080204" pitchFamily="34" charset="-128"/>
              </a:defRPr>
            </a:lvl1pPr>
            <a:lvl2pPr marL="37931725" indent="-37474525" defTabSz="93345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3345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3345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33450">
              <a:defRPr sz="2000" b="1">
                <a:solidFill>
                  <a:schemeClr val="tx1"/>
                </a:solidFill>
                <a:latin typeface="Courier New" panose="02070309020205020404" pitchFamily="49" charset="0"/>
                <a:ea typeface="ＭＳ Ｐゴシック" panose="020B0600070205080204" pitchFamily="34" charset="-128"/>
              </a:defRPr>
            </a:lvl5pPr>
            <a:lvl6pPr marL="25146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eaLnBrk="0" hangingPunct="0"/>
            <a:fld id="{4BBC76B7-D642-FF49-A73E-E13ED9F1D69D}" type="slidenum">
              <a:rPr lang="en-US" altLang="en-US" sz="1200" b="0" smtClean="0">
                <a:solidFill>
                  <a:srgbClr val="000000"/>
                </a:solidFill>
                <a:latin typeface="Times New Roman" panose="02020603050405020304" pitchFamily="18" charset="0"/>
              </a:rPr>
              <a:pPr eaLnBrk="0" hangingPunct="0"/>
              <a:t>5</a:t>
            </a:fld>
            <a:endParaRPr lang="en-US" altLang="en-US" sz="1200" b="0">
              <a:solidFill>
                <a:srgbClr val="000000"/>
              </a:solidFill>
              <a:latin typeface="Times New Roman" panose="02020603050405020304" pitchFamily="18" charset="0"/>
            </a:endParaRPr>
          </a:p>
        </p:txBody>
      </p:sp>
      <p:sp>
        <p:nvSpPr>
          <p:cNvPr id="83970" name="Rectangle 2">
            <a:extLst>
              <a:ext uri="{FF2B5EF4-FFF2-40B4-BE49-F238E27FC236}">
                <a16:creationId xmlns:a16="http://schemas.microsoft.com/office/drawing/2014/main" id="{352D5437-EA05-EF5E-1E53-F0BCCA9AD01A}"/>
              </a:ext>
            </a:extLst>
          </p:cNvPr>
          <p:cNvSpPr>
            <a:spLocks noGrp="1" noRot="1" noChangeAspect="1" noChangeArrowheads="1" noTextEdit="1"/>
          </p:cNvSpPr>
          <p:nvPr>
            <p:ph type="sldImg"/>
          </p:nvPr>
        </p:nvSpPr>
        <p:spPr>
          <a:solidFill>
            <a:srgbClr val="FFFFFF"/>
          </a:solidFill>
          <a:ln/>
        </p:spPr>
      </p:sp>
      <p:sp>
        <p:nvSpPr>
          <p:cNvPr id="83971" name="Rectangle 3">
            <a:extLst>
              <a:ext uri="{FF2B5EF4-FFF2-40B4-BE49-F238E27FC236}">
                <a16:creationId xmlns:a16="http://schemas.microsoft.com/office/drawing/2014/main" id="{E8B26FB1-539B-22AB-2596-581AB8DE2D03}"/>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a:extLst>
              <a:ext uri="{FF2B5EF4-FFF2-40B4-BE49-F238E27FC236}">
                <a16:creationId xmlns:a16="http://schemas.microsoft.com/office/drawing/2014/main" id="{AEFBE7A1-7AE7-DA61-2C45-9C8BB4CD81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5CB2DFB-89CD-5E45-9A6E-9CFD90AADA93}" type="slidenum">
              <a:rPr lang="en-US" altLang="en-US" sz="1300" smtClean="0">
                <a:solidFill>
                  <a:srgbClr val="000000"/>
                </a:solidFill>
              </a:rPr>
              <a:pPr>
                <a:spcBef>
                  <a:spcPct val="0"/>
                </a:spcBef>
              </a:pPr>
              <a:t>49</a:t>
            </a:fld>
            <a:endParaRPr lang="en-US" altLang="en-US" sz="1300">
              <a:solidFill>
                <a:srgbClr val="000000"/>
              </a:solidFill>
            </a:endParaRPr>
          </a:p>
        </p:txBody>
      </p:sp>
      <p:sp>
        <p:nvSpPr>
          <p:cNvPr id="159746" name="Rectangle 2">
            <a:extLst>
              <a:ext uri="{FF2B5EF4-FFF2-40B4-BE49-F238E27FC236}">
                <a16:creationId xmlns:a16="http://schemas.microsoft.com/office/drawing/2014/main" id="{E288AFCE-81FC-27A4-9D8D-BDF0A963DF12}"/>
              </a:ext>
            </a:extLst>
          </p:cNvPr>
          <p:cNvSpPr>
            <a:spLocks noGrp="1" noRot="1" noChangeAspect="1" noChangeArrowheads="1" noTextEdit="1"/>
          </p:cNvSpPr>
          <p:nvPr>
            <p:ph type="sldImg"/>
          </p:nvPr>
        </p:nvSpPr>
        <p:spPr>
          <a:ln/>
        </p:spPr>
      </p:sp>
      <p:sp>
        <p:nvSpPr>
          <p:cNvPr id="159747" name="Rectangle 3">
            <a:extLst>
              <a:ext uri="{FF2B5EF4-FFF2-40B4-BE49-F238E27FC236}">
                <a16:creationId xmlns:a16="http://schemas.microsoft.com/office/drawing/2014/main" id="{8BBD4919-A7E6-1246-2DDD-FFA83004C9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a:extLst>
              <a:ext uri="{FF2B5EF4-FFF2-40B4-BE49-F238E27FC236}">
                <a16:creationId xmlns:a16="http://schemas.microsoft.com/office/drawing/2014/main" id="{FF45BB1D-217F-781B-7328-5E4143C7A7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067C239E-6C72-5A48-9901-CDE92EDF64BC}" type="slidenum">
              <a:rPr lang="en-US" altLang="en-US" sz="1300" smtClean="0">
                <a:solidFill>
                  <a:srgbClr val="000000"/>
                </a:solidFill>
              </a:rPr>
              <a:pPr>
                <a:spcBef>
                  <a:spcPct val="0"/>
                </a:spcBef>
              </a:pPr>
              <a:t>50</a:t>
            </a:fld>
            <a:endParaRPr lang="en-US" altLang="en-US" sz="1300">
              <a:solidFill>
                <a:srgbClr val="000000"/>
              </a:solidFill>
            </a:endParaRPr>
          </a:p>
        </p:txBody>
      </p:sp>
      <p:sp>
        <p:nvSpPr>
          <p:cNvPr id="161794" name="Rectangle 2">
            <a:extLst>
              <a:ext uri="{FF2B5EF4-FFF2-40B4-BE49-F238E27FC236}">
                <a16:creationId xmlns:a16="http://schemas.microsoft.com/office/drawing/2014/main" id="{5BBB3BBA-265A-FF43-270D-B72F16B0D19D}"/>
              </a:ext>
            </a:extLst>
          </p:cNvPr>
          <p:cNvSpPr>
            <a:spLocks noGrp="1" noRot="1" noChangeAspect="1" noChangeArrowheads="1" noTextEdit="1"/>
          </p:cNvSpPr>
          <p:nvPr>
            <p:ph type="sldImg"/>
          </p:nvPr>
        </p:nvSpPr>
        <p:spPr>
          <a:ln/>
        </p:spPr>
      </p:sp>
      <p:sp>
        <p:nvSpPr>
          <p:cNvPr id="161795" name="Rectangle 3">
            <a:extLst>
              <a:ext uri="{FF2B5EF4-FFF2-40B4-BE49-F238E27FC236}">
                <a16:creationId xmlns:a16="http://schemas.microsoft.com/office/drawing/2014/main" id="{91961BD0-0801-6EB1-6983-1671BF9752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6B7385"/>
                </a:solidFill>
                <a:effectLst/>
                <a:latin typeface="Euclid Circular"/>
              </a:rPr>
              <a:t>The TCP PSH (Push) flag is a control flag used to indicate that the receiving device should deliver the data to the receiving application as soon as possible, rather than buffering it.</a:t>
            </a:r>
            <a:endParaRPr lang="en-US" dirty="0"/>
          </a:p>
        </p:txBody>
      </p:sp>
      <p:sp>
        <p:nvSpPr>
          <p:cNvPr id="4" name="Slide Number Placeholder 3"/>
          <p:cNvSpPr>
            <a:spLocks noGrp="1"/>
          </p:cNvSpPr>
          <p:nvPr>
            <p:ph type="sldNum" sz="quarter" idx="5"/>
          </p:nvPr>
        </p:nvSpPr>
        <p:spPr/>
        <p:txBody>
          <a:bodyPr/>
          <a:lstStyle/>
          <a:p>
            <a:fld id="{BE21CA67-5ABF-B441-9F5E-B32457E6BEA1}" type="slidenum">
              <a:rPr lang="en-US" smtClean="0"/>
              <a:t>51</a:t>
            </a:fld>
            <a:endParaRPr lang="en-US"/>
          </a:p>
        </p:txBody>
      </p:sp>
    </p:spTree>
    <p:extLst>
      <p:ext uri="{BB962C8B-B14F-4D97-AF65-F5344CB8AC3E}">
        <p14:creationId xmlns:p14="http://schemas.microsoft.com/office/powerpoint/2010/main" val="12681757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6B7385"/>
                </a:solidFill>
                <a:effectLst/>
                <a:latin typeface="Euclid Circular"/>
              </a:rPr>
              <a:t>The URG (Urgent) flag is another control flag in TCP, which is used to indicate that some data in the packet is urgent and requires immediate attention. However, unlike the PSH flag, the URG flag is rarely used in modern applications.</a:t>
            </a:r>
          </a:p>
          <a:p>
            <a:endParaRPr lang="en-US" b="0" i="0" u="none" strike="noStrike" dirty="0">
              <a:solidFill>
                <a:srgbClr val="6B7385"/>
              </a:solidFill>
              <a:effectLst/>
              <a:latin typeface="Euclid Circular"/>
            </a:endParaRPr>
          </a:p>
          <a:p>
            <a:pPr algn="l"/>
            <a:r>
              <a:rPr lang="en-US" b="1" i="0" u="none" strike="noStrike" dirty="0">
                <a:solidFill>
                  <a:srgbClr val="000000"/>
                </a:solidFill>
                <a:effectLst/>
              </a:rPr>
              <a:t>Example Scenario:</a:t>
            </a:r>
          </a:p>
          <a:p>
            <a:pPr algn="l"/>
            <a:r>
              <a:rPr lang="en-US" b="0" i="0" u="none" strike="noStrike" dirty="0">
                <a:solidFill>
                  <a:srgbClr val="000000"/>
                </a:solidFill>
                <a:effectLst/>
              </a:rPr>
              <a:t>In </a:t>
            </a:r>
            <a:r>
              <a:rPr lang="en-US" b="1" i="0" u="none" strike="noStrike" dirty="0">
                <a:solidFill>
                  <a:srgbClr val="000000"/>
                </a:solidFill>
                <a:effectLst/>
              </a:rPr>
              <a:t>Telnet or SSH</a:t>
            </a:r>
            <a:r>
              <a:rPr lang="en-US" b="0" i="0" u="none" strike="noStrike" dirty="0">
                <a:solidFill>
                  <a:srgbClr val="000000"/>
                </a:solidFill>
                <a:effectLst/>
              </a:rPr>
              <a:t>, if a user presses </a:t>
            </a:r>
            <a:r>
              <a:rPr lang="en-US" b="1" i="0" u="none" strike="noStrike" dirty="0" err="1">
                <a:solidFill>
                  <a:srgbClr val="000000"/>
                </a:solidFill>
                <a:effectLst/>
              </a:rPr>
              <a:t>Ctrl+C</a:t>
            </a:r>
            <a:r>
              <a:rPr lang="en-US" b="0" i="0" u="none" strike="noStrike" dirty="0">
                <a:solidFill>
                  <a:srgbClr val="000000"/>
                </a:solidFill>
                <a:effectLst/>
              </a:rPr>
              <a:t>, the OS should immediately terminate a running command. The key press is sent with the </a:t>
            </a:r>
            <a:r>
              <a:rPr lang="en-US" b="1" i="0" u="none" strike="noStrike" dirty="0">
                <a:solidFill>
                  <a:srgbClr val="000000"/>
                </a:solidFill>
                <a:effectLst/>
              </a:rPr>
              <a:t>URG</a:t>
            </a:r>
            <a:r>
              <a:rPr lang="en-US" b="0" i="0" u="none" strike="noStrike" dirty="0">
                <a:solidFill>
                  <a:srgbClr val="000000"/>
                </a:solidFill>
                <a:effectLst/>
              </a:rPr>
              <a:t> flag and processed ahead of buffered data.</a:t>
            </a:r>
          </a:p>
          <a:p>
            <a:endParaRPr lang="en-US" dirty="0"/>
          </a:p>
        </p:txBody>
      </p:sp>
      <p:sp>
        <p:nvSpPr>
          <p:cNvPr id="4" name="Slide Number Placeholder 3"/>
          <p:cNvSpPr>
            <a:spLocks noGrp="1"/>
          </p:cNvSpPr>
          <p:nvPr>
            <p:ph type="sldNum" sz="quarter" idx="5"/>
          </p:nvPr>
        </p:nvSpPr>
        <p:spPr/>
        <p:txBody>
          <a:bodyPr/>
          <a:lstStyle/>
          <a:p>
            <a:fld id="{BE21CA67-5ABF-B441-9F5E-B32457E6BEA1}" type="slidenum">
              <a:rPr lang="en-US" smtClean="0"/>
              <a:t>52</a:t>
            </a:fld>
            <a:endParaRPr lang="en-US"/>
          </a:p>
        </p:txBody>
      </p:sp>
    </p:spTree>
    <p:extLst>
      <p:ext uri="{BB962C8B-B14F-4D97-AF65-F5344CB8AC3E}">
        <p14:creationId xmlns:p14="http://schemas.microsoft.com/office/powerpoint/2010/main" val="10688383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a:extLst>
              <a:ext uri="{FF2B5EF4-FFF2-40B4-BE49-F238E27FC236}">
                <a16:creationId xmlns:a16="http://schemas.microsoft.com/office/drawing/2014/main" id="{1F3ABA1B-E752-D69D-4CB0-EDC335E82C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39B8858A-0D72-CD43-937E-339A6BEDFAE6}"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53</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65890" name="Rectangle 2">
            <a:extLst>
              <a:ext uri="{FF2B5EF4-FFF2-40B4-BE49-F238E27FC236}">
                <a16:creationId xmlns:a16="http://schemas.microsoft.com/office/drawing/2014/main" id="{386305E2-80D6-3A26-5C33-5BF74BB82BD8}"/>
              </a:ext>
            </a:extLst>
          </p:cNvPr>
          <p:cNvSpPr>
            <a:spLocks noRot="1" noChangeArrowheads="1" noTextEdit="1"/>
          </p:cNvSpPr>
          <p:nvPr>
            <p:ph type="sldImg"/>
          </p:nvPr>
        </p:nvSpPr>
        <p:spPr>
          <a:ln/>
        </p:spPr>
      </p:sp>
      <p:sp>
        <p:nvSpPr>
          <p:cNvPr id="165891" name="Rectangle 3">
            <a:extLst>
              <a:ext uri="{FF2B5EF4-FFF2-40B4-BE49-F238E27FC236}">
                <a16:creationId xmlns:a16="http://schemas.microsoft.com/office/drawing/2014/main" id="{EFD1438E-A241-FD02-7590-0F7062A4E2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a:extLst>
              <a:ext uri="{FF2B5EF4-FFF2-40B4-BE49-F238E27FC236}">
                <a16:creationId xmlns:a16="http://schemas.microsoft.com/office/drawing/2014/main" id="{C168B6C3-076B-F2F3-1F4E-FF895938D6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F744CB4B-5C97-144F-87DA-D3492906EB42}"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54</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67938" name="Rectangle 2">
            <a:extLst>
              <a:ext uri="{FF2B5EF4-FFF2-40B4-BE49-F238E27FC236}">
                <a16:creationId xmlns:a16="http://schemas.microsoft.com/office/drawing/2014/main" id="{4B7DE886-01F4-DF3C-E9D7-1CC7DB26273D}"/>
              </a:ext>
            </a:extLst>
          </p:cNvPr>
          <p:cNvSpPr>
            <a:spLocks noRot="1" noChangeArrowheads="1" noTextEdit="1"/>
          </p:cNvSpPr>
          <p:nvPr>
            <p:ph type="sldImg"/>
          </p:nvPr>
        </p:nvSpPr>
        <p:spPr>
          <a:ln/>
        </p:spPr>
      </p:sp>
      <p:sp>
        <p:nvSpPr>
          <p:cNvPr id="167939" name="Rectangle 3">
            <a:extLst>
              <a:ext uri="{FF2B5EF4-FFF2-40B4-BE49-F238E27FC236}">
                <a16:creationId xmlns:a16="http://schemas.microsoft.com/office/drawing/2014/main" id="{E5B7E1CD-31ED-4C7C-32FF-C2CC748C8A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3897C2E5-C58C-9887-79D0-56AAF74F14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4DFD01B2-01CE-8443-BD46-BEF92D910C61}"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55</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3490" name="Rectangle 2">
            <a:extLst>
              <a:ext uri="{FF2B5EF4-FFF2-40B4-BE49-F238E27FC236}">
                <a16:creationId xmlns:a16="http://schemas.microsoft.com/office/drawing/2014/main" id="{0B837FB3-99F1-EF4E-016B-40DA5827D89F}"/>
              </a:ext>
            </a:extLst>
          </p:cNvPr>
          <p:cNvSpPr>
            <a:spLocks noRot="1" noChangeArrowheads="1" noTextEdit="1"/>
          </p:cNvSpPr>
          <p:nvPr>
            <p:ph type="sldImg"/>
          </p:nvPr>
        </p:nvSpPr>
        <p:spPr>
          <a:ln/>
        </p:spPr>
      </p:sp>
      <p:sp>
        <p:nvSpPr>
          <p:cNvPr id="63491" name="Rectangle 3">
            <a:extLst>
              <a:ext uri="{FF2B5EF4-FFF2-40B4-BE49-F238E27FC236}">
                <a16:creationId xmlns:a16="http://schemas.microsoft.com/office/drawing/2014/main" id="{A9AA2B5E-D60A-A9BB-A780-D8BA201F31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a:extLst>
              <a:ext uri="{FF2B5EF4-FFF2-40B4-BE49-F238E27FC236}">
                <a16:creationId xmlns:a16="http://schemas.microsoft.com/office/drawing/2014/main" id="{80854917-69CC-C7EA-39D8-AD75DDD795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BFC4B496-6AE7-9743-B7CD-58AD75140A89}"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56</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5538" name="Rectangle 2">
            <a:extLst>
              <a:ext uri="{FF2B5EF4-FFF2-40B4-BE49-F238E27FC236}">
                <a16:creationId xmlns:a16="http://schemas.microsoft.com/office/drawing/2014/main" id="{A8445C44-7F18-93F3-5703-98A54C3A5E45}"/>
              </a:ext>
            </a:extLst>
          </p:cNvPr>
          <p:cNvSpPr>
            <a:spLocks noRot="1" noChangeArrowheads="1" noTextEdit="1"/>
          </p:cNvSpPr>
          <p:nvPr>
            <p:ph type="sldImg"/>
          </p:nvPr>
        </p:nvSpPr>
        <p:spPr>
          <a:ln/>
        </p:spPr>
      </p:sp>
      <p:sp>
        <p:nvSpPr>
          <p:cNvPr id="65539" name="Rectangle 3">
            <a:extLst>
              <a:ext uri="{FF2B5EF4-FFF2-40B4-BE49-F238E27FC236}">
                <a16:creationId xmlns:a16="http://schemas.microsoft.com/office/drawing/2014/main" id="{623FA872-0D6D-E7D9-38FD-25BF1D049A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a:extLst>
              <a:ext uri="{FF2B5EF4-FFF2-40B4-BE49-F238E27FC236}">
                <a16:creationId xmlns:a16="http://schemas.microsoft.com/office/drawing/2014/main" id="{13266A50-DC9C-B7C4-B479-23327BD12F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0EE2002C-2C95-344B-9B8E-F41B9F9AE3BD}"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57</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7586" name="Rectangle 2">
            <a:extLst>
              <a:ext uri="{FF2B5EF4-FFF2-40B4-BE49-F238E27FC236}">
                <a16:creationId xmlns:a16="http://schemas.microsoft.com/office/drawing/2014/main" id="{26507598-6C5B-64A3-3864-336B0C4DC3E3}"/>
              </a:ext>
            </a:extLst>
          </p:cNvPr>
          <p:cNvSpPr>
            <a:spLocks noRot="1" noChangeArrowheads="1" noTextEdit="1"/>
          </p:cNvSpPr>
          <p:nvPr>
            <p:ph type="sldImg"/>
          </p:nvPr>
        </p:nvSpPr>
        <p:spPr>
          <a:ln/>
        </p:spPr>
      </p:sp>
      <p:sp>
        <p:nvSpPr>
          <p:cNvPr id="67587" name="Rectangle 3">
            <a:extLst>
              <a:ext uri="{FF2B5EF4-FFF2-40B4-BE49-F238E27FC236}">
                <a16:creationId xmlns:a16="http://schemas.microsoft.com/office/drawing/2014/main" id="{7F69A1BF-D1E1-63DA-BDA0-C8654E5F820F}"/>
              </a:ext>
            </a:extLst>
          </p:cNvPr>
          <p:cNvSpPr>
            <a:spLocks noGrp="1" noChangeArrowheads="1"/>
          </p:cNvSpPr>
          <p:nvPr>
            <p:ph type="body" idx="1"/>
          </p:nvPr>
        </p:nvSpPr>
        <p:spPr>
          <a:xfrm>
            <a:off x="977900" y="4560888"/>
            <a:ext cx="535940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a:extLst>
              <a:ext uri="{FF2B5EF4-FFF2-40B4-BE49-F238E27FC236}">
                <a16:creationId xmlns:a16="http://schemas.microsoft.com/office/drawing/2014/main" id="{88DCF563-1C73-8537-10F6-B1F92AD07E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78F5B273-EEAA-0749-96FB-9FFCC6111D96}"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60</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1682" name="Rectangle 2">
            <a:extLst>
              <a:ext uri="{FF2B5EF4-FFF2-40B4-BE49-F238E27FC236}">
                <a16:creationId xmlns:a16="http://schemas.microsoft.com/office/drawing/2014/main" id="{188F7B1E-2579-270B-6461-9E2A98289A31}"/>
              </a:ext>
            </a:extLst>
          </p:cNvPr>
          <p:cNvSpPr>
            <a:spLocks noRot="1" noChangeArrowheads="1" noTextEdit="1"/>
          </p:cNvSpPr>
          <p:nvPr>
            <p:ph type="sldImg"/>
          </p:nvPr>
        </p:nvSpPr>
        <p:spPr>
          <a:ln/>
        </p:spPr>
      </p:sp>
      <p:sp>
        <p:nvSpPr>
          <p:cNvPr id="71683" name="Rectangle 3">
            <a:extLst>
              <a:ext uri="{FF2B5EF4-FFF2-40B4-BE49-F238E27FC236}">
                <a16:creationId xmlns:a16="http://schemas.microsoft.com/office/drawing/2014/main" id="{A8E177D9-4DAD-D9FD-E3A2-077A58743C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6F8BC689-0CB3-E56F-50C8-FC61F76DB8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000" b="1">
                <a:solidFill>
                  <a:schemeClr val="tx1"/>
                </a:solidFill>
                <a:latin typeface="Courier New" panose="02070309020205020404" pitchFamily="49" charset="0"/>
                <a:ea typeface="ＭＳ Ｐゴシック" panose="020B0600070205080204" pitchFamily="34" charset="-128"/>
              </a:defRPr>
            </a:lvl1pPr>
            <a:lvl2pPr marL="37931725" indent="-37474525" defTabSz="93345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3345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3345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33450">
              <a:defRPr sz="2000" b="1">
                <a:solidFill>
                  <a:schemeClr val="tx1"/>
                </a:solidFill>
                <a:latin typeface="Courier New" panose="02070309020205020404" pitchFamily="49" charset="0"/>
                <a:ea typeface="ＭＳ Ｐゴシック" panose="020B0600070205080204" pitchFamily="34" charset="-128"/>
              </a:defRPr>
            </a:lvl5pPr>
            <a:lvl6pPr marL="25146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eaLnBrk="0" hangingPunct="0"/>
            <a:fld id="{2DAF01FE-7FDB-8745-8288-39E943AD6DE6}" type="slidenum">
              <a:rPr lang="en-US" altLang="en-US" sz="1200" b="0" smtClean="0">
                <a:solidFill>
                  <a:srgbClr val="000000"/>
                </a:solidFill>
                <a:latin typeface="Times New Roman" panose="02020603050405020304" pitchFamily="18" charset="0"/>
              </a:rPr>
              <a:pPr eaLnBrk="0" hangingPunct="0"/>
              <a:t>6</a:t>
            </a:fld>
            <a:endParaRPr lang="en-US" altLang="en-US" sz="1200" b="0">
              <a:solidFill>
                <a:srgbClr val="000000"/>
              </a:solidFill>
              <a:latin typeface="Times New Roman" panose="02020603050405020304" pitchFamily="18" charset="0"/>
            </a:endParaRPr>
          </a:p>
        </p:txBody>
      </p:sp>
      <p:sp>
        <p:nvSpPr>
          <p:cNvPr id="86018" name="Rectangle 2">
            <a:extLst>
              <a:ext uri="{FF2B5EF4-FFF2-40B4-BE49-F238E27FC236}">
                <a16:creationId xmlns:a16="http://schemas.microsoft.com/office/drawing/2014/main" id="{7A0F68F2-FA9D-8A27-6BEF-60E52A6A83AE}"/>
              </a:ext>
            </a:extLst>
          </p:cNvPr>
          <p:cNvSpPr>
            <a:spLocks noGrp="1" noRot="1" noChangeAspect="1" noChangeArrowheads="1" noTextEdit="1"/>
          </p:cNvSpPr>
          <p:nvPr>
            <p:ph type="sldImg"/>
          </p:nvPr>
        </p:nvSpPr>
        <p:spPr>
          <a:solidFill>
            <a:srgbClr val="FFFFFF"/>
          </a:solidFill>
          <a:ln/>
        </p:spPr>
      </p:sp>
      <p:sp>
        <p:nvSpPr>
          <p:cNvPr id="86019" name="Rectangle 3">
            <a:extLst>
              <a:ext uri="{FF2B5EF4-FFF2-40B4-BE49-F238E27FC236}">
                <a16:creationId xmlns:a16="http://schemas.microsoft.com/office/drawing/2014/main" id="{36D1FB9E-F7F0-3391-FE07-E09D025FE26F}"/>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a:extLst>
              <a:ext uri="{FF2B5EF4-FFF2-40B4-BE49-F238E27FC236}">
                <a16:creationId xmlns:a16="http://schemas.microsoft.com/office/drawing/2014/main" id="{396BDC6D-50C8-E21F-C9AE-947E2AC4055B}"/>
              </a:ext>
            </a:extLst>
          </p:cNvPr>
          <p:cNvSpPr>
            <a:spLocks noGrp="1" noRot="1" noChangeAspect="1" noChangeArrowheads="1" noTextEdit="1"/>
          </p:cNvSpPr>
          <p:nvPr>
            <p:ph type="sldImg"/>
          </p:nvPr>
        </p:nvSpPr>
        <p:spPr>
          <a:ln/>
        </p:spPr>
      </p:sp>
      <p:sp>
        <p:nvSpPr>
          <p:cNvPr id="76802" name="Notes Placeholder 2">
            <a:extLst>
              <a:ext uri="{FF2B5EF4-FFF2-40B4-BE49-F238E27FC236}">
                <a16:creationId xmlns:a16="http://schemas.microsoft.com/office/drawing/2014/main" id="{018EDFEA-E06A-3227-A752-EE9DE95514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76803" name="Slide Number Placeholder 3">
            <a:extLst>
              <a:ext uri="{FF2B5EF4-FFF2-40B4-BE49-F238E27FC236}">
                <a16:creationId xmlns:a16="http://schemas.microsoft.com/office/drawing/2014/main" id="{08D36B0C-3B2F-509F-F9FB-7854AB1055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a:defRPr sz="2000" b="1">
                <a:solidFill>
                  <a:schemeClr val="tx1"/>
                </a:solidFill>
                <a:latin typeface="Courier New" panose="02070309020205020404" pitchFamily="49" charset="0"/>
                <a:ea typeface="ＭＳ Ｐゴシック" panose="020B0600070205080204" pitchFamily="34" charset="-128"/>
              </a:defRPr>
            </a:lvl5pPr>
            <a:lvl6pPr marL="2514600" indent="-228600"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3AAFAAF3-948E-454F-8CB1-1719F0C8FA52}"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64</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a:extLst>
              <a:ext uri="{FF2B5EF4-FFF2-40B4-BE49-F238E27FC236}">
                <a16:creationId xmlns:a16="http://schemas.microsoft.com/office/drawing/2014/main" id="{095CDD63-0305-AB00-0CD0-3202D320A6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21A41CA9-EF09-514D-B2E5-C98DCD591574}"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73</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87042" name="Rectangle 2">
            <a:extLst>
              <a:ext uri="{FF2B5EF4-FFF2-40B4-BE49-F238E27FC236}">
                <a16:creationId xmlns:a16="http://schemas.microsoft.com/office/drawing/2014/main" id="{9C949E1F-181E-EA05-57CA-DE0CE5238CD8}"/>
              </a:ext>
            </a:extLst>
          </p:cNvPr>
          <p:cNvSpPr>
            <a:spLocks noRot="1" noChangeArrowheads="1" noTextEdit="1"/>
          </p:cNvSpPr>
          <p:nvPr>
            <p:ph type="sldImg"/>
          </p:nvPr>
        </p:nvSpPr>
        <p:spPr>
          <a:ln/>
        </p:spPr>
      </p:sp>
      <p:sp>
        <p:nvSpPr>
          <p:cNvPr id="87043" name="Rectangle 3">
            <a:extLst>
              <a:ext uri="{FF2B5EF4-FFF2-40B4-BE49-F238E27FC236}">
                <a16:creationId xmlns:a16="http://schemas.microsoft.com/office/drawing/2014/main" id="{C1085E77-C9F1-09E9-E04A-27ED4039A408}"/>
              </a:ext>
            </a:extLst>
          </p:cNvPr>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Application may get duplicates in the case of early timeouts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a:extLst>
              <a:ext uri="{FF2B5EF4-FFF2-40B4-BE49-F238E27FC236}">
                <a16:creationId xmlns:a16="http://schemas.microsoft.com/office/drawing/2014/main" id="{31E08126-A4E7-E738-5435-DD023DF07F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CBF4873C-1DB0-8749-914F-5E74D17F9101}"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74</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89090" name="Rectangle 2">
            <a:extLst>
              <a:ext uri="{FF2B5EF4-FFF2-40B4-BE49-F238E27FC236}">
                <a16:creationId xmlns:a16="http://schemas.microsoft.com/office/drawing/2014/main" id="{3D47FDF5-FB70-2575-F489-BFEE6E87367C}"/>
              </a:ext>
            </a:extLst>
          </p:cNvPr>
          <p:cNvSpPr>
            <a:spLocks noRot="1" noChangeArrowheads="1" noTextEdit="1"/>
          </p:cNvSpPr>
          <p:nvPr>
            <p:ph type="sldImg"/>
          </p:nvPr>
        </p:nvSpPr>
        <p:spPr>
          <a:ln/>
        </p:spPr>
      </p:sp>
      <p:sp>
        <p:nvSpPr>
          <p:cNvPr id="89091" name="Rectangle 3">
            <a:extLst>
              <a:ext uri="{FF2B5EF4-FFF2-40B4-BE49-F238E27FC236}">
                <a16:creationId xmlns:a16="http://schemas.microsoft.com/office/drawing/2014/main" id="{7C008FBB-DD8D-3DA9-FE89-4479E65E067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a:extLst>
              <a:ext uri="{FF2B5EF4-FFF2-40B4-BE49-F238E27FC236}">
                <a16:creationId xmlns:a16="http://schemas.microsoft.com/office/drawing/2014/main" id="{979938F4-8F50-7DFF-BF04-1CEF1CEEE1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F61C07EB-4FA9-5941-A4D4-D3DF8A4C74D2}"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75</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1138" name="Rectangle 2">
            <a:extLst>
              <a:ext uri="{FF2B5EF4-FFF2-40B4-BE49-F238E27FC236}">
                <a16:creationId xmlns:a16="http://schemas.microsoft.com/office/drawing/2014/main" id="{24322768-74B9-89FB-D084-1DCDF9779DAB}"/>
              </a:ext>
            </a:extLst>
          </p:cNvPr>
          <p:cNvSpPr>
            <a:spLocks noGrp="1" noRot="1" noChangeAspect="1" noChangeArrowheads="1" noTextEdit="1"/>
          </p:cNvSpPr>
          <p:nvPr>
            <p:ph type="sldImg"/>
          </p:nvPr>
        </p:nvSpPr>
        <p:spPr>
          <a:ln/>
        </p:spPr>
      </p:sp>
      <p:sp>
        <p:nvSpPr>
          <p:cNvPr id="91139" name="Rectangle 3">
            <a:extLst>
              <a:ext uri="{FF2B5EF4-FFF2-40B4-BE49-F238E27FC236}">
                <a16:creationId xmlns:a16="http://schemas.microsoft.com/office/drawing/2014/main" id="{5C82527D-EAFC-4CB5-0CB1-B129A572B0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a:extLst>
              <a:ext uri="{FF2B5EF4-FFF2-40B4-BE49-F238E27FC236}">
                <a16:creationId xmlns:a16="http://schemas.microsoft.com/office/drawing/2014/main" id="{DEF283B4-8545-E1DB-740E-18A1F8FDBA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A0CEFA1B-C260-0D45-BD21-F89AEABD7D81}"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76</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3186" name="Rectangle 2">
            <a:extLst>
              <a:ext uri="{FF2B5EF4-FFF2-40B4-BE49-F238E27FC236}">
                <a16:creationId xmlns:a16="http://schemas.microsoft.com/office/drawing/2014/main" id="{4F1824E3-1BCB-DF0E-47C1-AED12FE7B201}"/>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57C12A31-A94D-2133-0882-19F79DDCC4D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a:extLst>
              <a:ext uri="{FF2B5EF4-FFF2-40B4-BE49-F238E27FC236}">
                <a16:creationId xmlns:a16="http://schemas.microsoft.com/office/drawing/2014/main" id="{FB35B80A-75DF-EB98-13EB-36A3A06536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D1EBDB77-6AB0-B746-96A9-CCF4D7691F6E}"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81</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9330" name="Rectangle 2">
            <a:extLst>
              <a:ext uri="{FF2B5EF4-FFF2-40B4-BE49-F238E27FC236}">
                <a16:creationId xmlns:a16="http://schemas.microsoft.com/office/drawing/2014/main" id="{83629E49-BF4E-D529-43E8-092F4B2524D4}"/>
              </a:ext>
            </a:extLst>
          </p:cNvPr>
          <p:cNvSpPr>
            <a:spLocks noRot="1" noChangeArrowheads="1" noTextEdit="1"/>
          </p:cNvSpPr>
          <p:nvPr>
            <p:ph type="sldImg"/>
          </p:nvPr>
        </p:nvSpPr>
        <p:spPr>
          <a:ln/>
        </p:spPr>
      </p:sp>
      <p:sp>
        <p:nvSpPr>
          <p:cNvPr id="99331" name="Rectangle 3">
            <a:extLst>
              <a:ext uri="{FF2B5EF4-FFF2-40B4-BE49-F238E27FC236}">
                <a16:creationId xmlns:a16="http://schemas.microsoft.com/office/drawing/2014/main" id="{06B732EA-A5E0-239F-5B70-6D0887C318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a:extLst>
              <a:ext uri="{FF2B5EF4-FFF2-40B4-BE49-F238E27FC236}">
                <a16:creationId xmlns:a16="http://schemas.microsoft.com/office/drawing/2014/main" id="{5F7AE229-9631-D969-9FA9-39712C0A35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FA79FDD2-1A3C-F644-ABB4-CEDA0BB3183C}"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82</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1378" name="Rectangle 2">
            <a:extLst>
              <a:ext uri="{FF2B5EF4-FFF2-40B4-BE49-F238E27FC236}">
                <a16:creationId xmlns:a16="http://schemas.microsoft.com/office/drawing/2014/main" id="{B51C2942-D119-1CBA-916A-33278763887D}"/>
              </a:ext>
            </a:extLst>
          </p:cNvPr>
          <p:cNvSpPr>
            <a:spLocks noRot="1" noChangeArrowheads="1" noTextEdit="1"/>
          </p:cNvSpPr>
          <p:nvPr>
            <p:ph type="sldImg"/>
          </p:nvPr>
        </p:nvSpPr>
        <p:spPr>
          <a:ln/>
        </p:spPr>
      </p:sp>
      <p:sp>
        <p:nvSpPr>
          <p:cNvPr id="101379" name="Rectangle 3">
            <a:extLst>
              <a:ext uri="{FF2B5EF4-FFF2-40B4-BE49-F238E27FC236}">
                <a16:creationId xmlns:a16="http://schemas.microsoft.com/office/drawing/2014/main" id="{B6F43195-918A-7C2A-7473-82EBFE470E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2BE62816-488D-6B60-05BA-D96741DBA9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000" b="1">
                <a:solidFill>
                  <a:schemeClr val="tx1"/>
                </a:solidFill>
                <a:latin typeface="Courier New" panose="02070309020205020404" pitchFamily="49" charset="0"/>
                <a:ea typeface="ＭＳ Ｐゴシック" panose="020B0600070205080204" pitchFamily="34" charset="-128"/>
              </a:defRPr>
            </a:lvl1pPr>
            <a:lvl2pPr marL="37931725" indent="-37474525" defTabSz="93345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3345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3345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33450">
              <a:defRPr sz="2000" b="1">
                <a:solidFill>
                  <a:schemeClr val="tx1"/>
                </a:solidFill>
                <a:latin typeface="Courier New" panose="02070309020205020404" pitchFamily="49" charset="0"/>
                <a:ea typeface="ＭＳ Ｐゴシック" panose="020B0600070205080204" pitchFamily="34" charset="-128"/>
              </a:defRPr>
            </a:lvl5pPr>
            <a:lvl6pPr marL="25146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eaLnBrk="0" hangingPunct="0"/>
            <a:fld id="{EC5BD6D5-016D-3B49-A160-22533032D9D1}" type="slidenum">
              <a:rPr lang="en-US" altLang="en-US" sz="1200" b="0" smtClean="0">
                <a:solidFill>
                  <a:srgbClr val="000000"/>
                </a:solidFill>
                <a:latin typeface="Times New Roman" panose="02020603050405020304" pitchFamily="18" charset="0"/>
              </a:rPr>
              <a:pPr eaLnBrk="0" hangingPunct="0"/>
              <a:t>7</a:t>
            </a:fld>
            <a:endParaRPr lang="en-US" altLang="en-US" sz="1200" b="0">
              <a:solidFill>
                <a:srgbClr val="000000"/>
              </a:solidFill>
              <a:latin typeface="Times New Roman" panose="02020603050405020304" pitchFamily="18" charset="0"/>
            </a:endParaRPr>
          </a:p>
        </p:txBody>
      </p:sp>
      <p:sp>
        <p:nvSpPr>
          <p:cNvPr id="88066" name="Rectangle 2">
            <a:extLst>
              <a:ext uri="{FF2B5EF4-FFF2-40B4-BE49-F238E27FC236}">
                <a16:creationId xmlns:a16="http://schemas.microsoft.com/office/drawing/2014/main" id="{6D45B29A-637D-769C-6FFC-975168DE2675}"/>
              </a:ext>
            </a:extLst>
          </p:cNvPr>
          <p:cNvSpPr>
            <a:spLocks noGrp="1" noRot="1" noChangeAspect="1" noChangeArrowheads="1" noTextEdit="1"/>
          </p:cNvSpPr>
          <p:nvPr>
            <p:ph type="sldImg"/>
          </p:nvPr>
        </p:nvSpPr>
        <p:spPr>
          <a:solidFill>
            <a:srgbClr val="FFFFFF"/>
          </a:solidFill>
          <a:ln/>
        </p:spPr>
      </p:sp>
      <p:sp>
        <p:nvSpPr>
          <p:cNvPr id="88067" name="Rectangle 3">
            <a:extLst>
              <a:ext uri="{FF2B5EF4-FFF2-40B4-BE49-F238E27FC236}">
                <a16:creationId xmlns:a16="http://schemas.microsoft.com/office/drawing/2014/main" id="{492C62C4-F0D5-C970-6951-86B10D84935C}"/>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a:extLst>
              <a:ext uri="{FF2B5EF4-FFF2-40B4-BE49-F238E27FC236}">
                <a16:creationId xmlns:a16="http://schemas.microsoft.com/office/drawing/2014/main" id="{47E07498-BC74-829F-5232-2B956B53AB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FE7A323-EFFD-4743-BDC3-B98998CB1673}" type="slidenum">
              <a:rPr lang="en-US" altLang="en-US" sz="1300" smtClean="0">
                <a:solidFill>
                  <a:srgbClr val="000000"/>
                </a:solidFill>
              </a:rPr>
              <a:pPr>
                <a:spcBef>
                  <a:spcPct val="0"/>
                </a:spcBef>
              </a:pPr>
              <a:t>9</a:t>
            </a:fld>
            <a:endParaRPr lang="en-US" altLang="en-US" sz="1300">
              <a:solidFill>
                <a:srgbClr val="000000"/>
              </a:solidFill>
            </a:endParaRPr>
          </a:p>
        </p:txBody>
      </p:sp>
      <p:sp>
        <p:nvSpPr>
          <p:cNvPr id="91138" name="Rectangle 2">
            <a:extLst>
              <a:ext uri="{FF2B5EF4-FFF2-40B4-BE49-F238E27FC236}">
                <a16:creationId xmlns:a16="http://schemas.microsoft.com/office/drawing/2014/main" id="{9BE3ED52-5149-6914-17F7-60B459578E4F}"/>
              </a:ext>
            </a:extLst>
          </p:cNvPr>
          <p:cNvSpPr>
            <a:spLocks noGrp="1" noRot="1" noChangeAspect="1" noChangeArrowheads="1" noTextEdit="1"/>
          </p:cNvSpPr>
          <p:nvPr>
            <p:ph type="sldImg"/>
          </p:nvPr>
        </p:nvSpPr>
        <p:spPr>
          <a:ln/>
        </p:spPr>
      </p:sp>
      <p:sp>
        <p:nvSpPr>
          <p:cNvPr id="91139" name="Rectangle 3">
            <a:extLst>
              <a:ext uri="{FF2B5EF4-FFF2-40B4-BE49-F238E27FC236}">
                <a16:creationId xmlns:a16="http://schemas.microsoft.com/office/drawing/2014/main" id="{EF485D67-167D-C404-CFEE-B88D9FC7B0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a:extLst>
              <a:ext uri="{FF2B5EF4-FFF2-40B4-BE49-F238E27FC236}">
                <a16:creationId xmlns:a16="http://schemas.microsoft.com/office/drawing/2014/main" id="{F538C1E4-3939-9BE4-C89E-CC41EC8545BD}"/>
              </a:ext>
            </a:extLst>
          </p:cNvPr>
          <p:cNvSpPr>
            <a:spLocks noGrp="1" noRot="1" noChangeAspect="1" noChangeArrowheads="1" noTextEdit="1"/>
          </p:cNvSpPr>
          <p:nvPr>
            <p:ph type="sldImg"/>
          </p:nvPr>
        </p:nvSpPr>
        <p:spPr>
          <a:xfrm>
            <a:off x="1000125" y="774700"/>
            <a:ext cx="5099050" cy="3824288"/>
          </a:xfrm>
          <a:ln/>
        </p:spPr>
      </p:sp>
      <p:sp>
        <p:nvSpPr>
          <p:cNvPr id="94210" name="Rectangle 3">
            <a:extLst>
              <a:ext uri="{FF2B5EF4-FFF2-40B4-BE49-F238E27FC236}">
                <a16:creationId xmlns:a16="http://schemas.microsoft.com/office/drawing/2014/main" id="{92A5DA8C-0DAE-E9A9-F268-9DE5B39663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a:extLst>
              <a:ext uri="{FF2B5EF4-FFF2-40B4-BE49-F238E27FC236}">
                <a16:creationId xmlns:a16="http://schemas.microsoft.com/office/drawing/2014/main" id="{A35F06B9-76F0-6F74-B7D8-DC1AFC7A753D}"/>
              </a:ext>
            </a:extLst>
          </p:cNvPr>
          <p:cNvSpPr>
            <a:spLocks noGrp="1" noRot="1" noChangeAspect="1" noChangeArrowheads="1" noTextEdit="1"/>
          </p:cNvSpPr>
          <p:nvPr>
            <p:ph type="sldImg"/>
          </p:nvPr>
        </p:nvSpPr>
        <p:spPr>
          <a:xfrm>
            <a:off x="1000125" y="774700"/>
            <a:ext cx="5099050" cy="3824288"/>
          </a:xfrm>
          <a:ln/>
        </p:spPr>
      </p:sp>
      <p:sp>
        <p:nvSpPr>
          <p:cNvPr id="96258" name="Rectangle 3">
            <a:extLst>
              <a:ext uri="{FF2B5EF4-FFF2-40B4-BE49-F238E27FC236}">
                <a16:creationId xmlns:a16="http://schemas.microsoft.com/office/drawing/2014/main" id="{0D45EBD9-591A-F5E9-5E9A-E8E9B6E818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a:extLst>
              <a:ext uri="{FF2B5EF4-FFF2-40B4-BE49-F238E27FC236}">
                <a16:creationId xmlns:a16="http://schemas.microsoft.com/office/drawing/2014/main" id="{2A542051-EB7F-DBFA-DC4A-599D6E7300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000" b="1">
                <a:solidFill>
                  <a:schemeClr val="tx1"/>
                </a:solidFill>
                <a:latin typeface="Courier New" panose="02070309020205020404" pitchFamily="49" charset="0"/>
                <a:ea typeface="ＭＳ Ｐゴシック" panose="020B0600070205080204" pitchFamily="34" charset="-128"/>
              </a:defRPr>
            </a:lvl1pPr>
            <a:lvl2pPr marL="37931725" indent="-37474525" defTabSz="93345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3345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3345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33450">
              <a:defRPr sz="2000" b="1">
                <a:solidFill>
                  <a:schemeClr val="tx1"/>
                </a:solidFill>
                <a:latin typeface="Courier New" panose="02070309020205020404" pitchFamily="49" charset="0"/>
                <a:ea typeface="ＭＳ Ｐゴシック" panose="020B0600070205080204" pitchFamily="34" charset="-128"/>
              </a:defRPr>
            </a:lvl5pPr>
            <a:lvl6pPr marL="25146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defTabSz="93345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eaLnBrk="0" hangingPunct="0"/>
            <a:fld id="{0D5FCCA2-7C37-5A46-811B-957A28F5F68B}" type="slidenum">
              <a:rPr lang="en-US" altLang="en-US" sz="1200" b="0" smtClean="0">
                <a:solidFill>
                  <a:srgbClr val="000000"/>
                </a:solidFill>
                <a:latin typeface="Times New Roman" panose="02020603050405020304" pitchFamily="18" charset="0"/>
              </a:rPr>
              <a:pPr eaLnBrk="0" hangingPunct="0"/>
              <a:t>14</a:t>
            </a:fld>
            <a:endParaRPr lang="en-US" altLang="en-US" sz="1200" b="0">
              <a:solidFill>
                <a:srgbClr val="000000"/>
              </a:solidFill>
              <a:latin typeface="Times New Roman" panose="02020603050405020304" pitchFamily="18" charset="0"/>
            </a:endParaRPr>
          </a:p>
        </p:txBody>
      </p:sp>
      <p:sp>
        <p:nvSpPr>
          <p:cNvPr id="103426" name="Rectangle 2">
            <a:extLst>
              <a:ext uri="{FF2B5EF4-FFF2-40B4-BE49-F238E27FC236}">
                <a16:creationId xmlns:a16="http://schemas.microsoft.com/office/drawing/2014/main" id="{9F21FC78-B80B-BAE8-9A8C-2B74535C676C}"/>
              </a:ext>
            </a:extLst>
          </p:cNvPr>
          <p:cNvSpPr>
            <a:spLocks noGrp="1" noRot="1" noChangeAspect="1" noChangeArrowheads="1" noTextEdit="1"/>
          </p:cNvSpPr>
          <p:nvPr>
            <p:ph type="sldImg"/>
          </p:nvPr>
        </p:nvSpPr>
        <p:spPr>
          <a:solidFill>
            <a:srgbClr val="FFFFFF"/>
          </a:solidFill>
          <a:ln/>
        </p:spPr>
      </p:sp>
      <p:sp>
        <p:nvSpPr>
          <p:cNvPr id="103427" name="Rectangle 3">
            <a:extLst>
              <a:ext uri="{FF2B5EF4-FFF2-40B4-BE49-F238E27FC236}">
                <a16:creationId xmlns:a16="http://schemas.microsoft.com/office/drawing/2014/main" id="{DB1D1F28-E71F-F386-F29A-ADD50919F9C9}"/>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BB6D264-CEE7-DF48-880E-09EA859BA962}" type="datetimeFigureOut">
              <a:rPr lang="en-US" smtClean="0"/>
              <a:t>3/24/25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851518-5614-0A47-A6CF-DFB03F4BE473}" type="slidenum">
              <a:rPr lang="en-US" smtClean="0"/>
              <a:t>‹#›</a:t>
            </a:fld>
            <a:endParaRPr lang="en-US"/>
          </a:p>
        </p:txBody>
      </p:sp>
    </p:spTree>
    <p:extLst>
      <p:ext uri="{BB962C8B-B14F-4D97-AF65-F5344CB8AC3E}">
        <p14:creationId xmlns:p14="http://schemas.microsoft.com/office/powerpoint/2010/main" val="2916911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B6D264-CEE7-DF48-880E-09EA859BA962}" type="datetimeFigureOut">
              <a:rPr lang="en-US" smtClean="0"/>
              <a:t>3/24/25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851518-5614-0A47-A6CF-DFB03F4BE473}" type="slidenum">
              <a:rPr lang="en-US" smtClean="0"/>
              <a:t>‹#›</a:t>
            </a:fld>
            <a:endParaRPr lang="en-US"/>
          </a:p>
        </p:txBody>
      </p:sp>
    </p:spTree>
    <p:extLst>
      <p:ext uri="{BB962C8B-B14F-4D97-AF65-F5344CB8AC3E}">
        <p14:creationId xmlns:p14="http://schemas.microsoft.com/office/powerpoint/2010/main" val="40843890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8879DD9-5855-F10E-3942-9E26F8E62C7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3A0CFF49-19ED-2FF1-8061-A8930B1CE899}"/>
              </a:ext>
            </a:extLst>
          </p:cNvPr>
          <p:cNvSpPr>
            <a:spLocks noGrp="1" noChangeArrowheads="1"/>
          </p:cNvSpPr>
          <p:nvPr>
            <p:ph type="ftr" sz="quarter" idx="11"/>
          </p:nvPr>
        </p:nvSpPr>
        <p:spPr>
          <a:ln/>
        </p:spPr>
        <p:txBody>
          <a:bodyPr/>
          <a:lstStyle>
            <a:lvl1pPr>
              <a:defRPr/>
            </a:lvl1pPr>
          </a:lstStyle>
          <a:p>
            <a:pPr>
              <a:defRPr/>
            </a:pPr>
            <a:r>
              <a:rPr lang="en-US" altLang="en-US"/>
              <a:t>Transport Layer</a:t>
            </a:r>
            <a:endParaRPr lang="en-US" altLang="en-US">
              <a:latin typeface="Times New Roman" panose="02020603050405020304" pitchFamily="18" charset="0"/>
            </a:endParaRPr>
          </a:p>
        </p:txBody>
      </p:sp>
      <p:sp>
        <p:nvSpPr>
          <p:cNvPr id="9" name="Rectangle 6">
            <a:extLst>
              <a:ext uri="{FF2B5EF4-FFF2-40B4-BE49-F238E27FC236}">
                <a16:creationId xmlns:a16="http://schemas.microsoft.com/office/drawing/2014/main" id="{D6C3509E-3F7B-5D50-CCFA-E77BC0476B93}"/>
              </a:ext>
            </a:extLst>
          </p:cNvPr>
          <p:cNvSpPr>
            <a:spLocks noGrp="1" noChangeArrowheads="1"/>
          </p:cNvSpPr>
          <p:nvPr>
            <p:ph type="sldNum" sz="quarter" idx="12"/>
          </p:nvPr>
        </p:nvSpPr>
        <p:spPr>
          <a:ln/>
        </p:spPr>
        <p:txBody>
          <a:bodyPr/>
          <a:lstStyle>
            <a:lvl1pPr>
              <a:defRPr/>
            </a:lvl1pPr>
          </a:lstStyle>
          <a:p>
            <a:pPr>
              <a:defRPr/>
            </a:pPr>
            <a:r>
              <a:rPr lang="en-US" altLang="en-US"/>
              <a:t>3-</a:t>
            </a:r>
            <a:fld id="{91F77912-FCC0-0F4F-B616-802C48B38F96}" type="slidenum">
              <a:rPr lang="en-US" altLang="en-US" smtClean="0"/>
              <a:pPr>
                <a:defRPr/>
              </a:pPr>
              <a:t>‹#›</a:t>
            </a:fld>
            <a:endParaRPr lang="en-US" altLang="en-US"/>
          </a:p>
        </p:txBody>
      </p:sp>
    </p:spTree>
    <p:extLst>
      <p:ext uri="{BB962C8B-B14F-4D97-AF65-F5344CB8AC3E}">
        <p14:creationId xmlns:p14="http://schemas.microsoft.com/office/powerpoint/2010/main" val="108129294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4204CCF-3397-5354-BAF6-9ABA51E8690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E543CCBD-13B3-332B-047B-683957318666}"/>
              </a:ext>
            </a:extLst>
          </p:cNvPr>
          <p:cNvSpPr>
            <a:spLocks noGrp="1" noChangeArrowheads="1"/>
          </p:cNvSpPr>
          <p:nvPr>
            <p:ph type="ftr" sz="quarter" idx="11"/>
          </p:nvPr>
        </p:nvSpPr>
        <p:spPr>
          <a:ln/>
        </p:spPr>
        <p:txBody>
          <a:bodyPr/>
          <a:lstStyle>
            <a:lvl1pPr>
              <a:defRPr/>
            </a:lvl1pPr>
          </a:lstStyle>
          <a:p>
            <a:pPr>
              <a:defRPr/>
            </a:pPr>
            <a:r>
              <a:rPr lang="en-US" altLang="en-US"/>
              <a:t>Transport Layer</a:t>
            </a:r>
            <a:endParaRPr lang="en-US" altLang="en-US">
              <a:latin typeface="Times New Roman" panose="02020603050405020304" pitchFamily="18" charset="0"/>
            </a:endParaRPr>
          </a:p>
        </p:txBody>
      </p:sp>
      <p:sp>
        <p:nvSpPr>
          <p:cNvPr id="5" name="Rectangle 6">
            <a:extLst>
              <a:ext uri="{FF2B5EF4-FFF2-40B4-BE49-F238E27FC236}">
                <a16:creationId xmlns:a16="http://schemas.microsoft.com/office/drawing/2014/main" id="{BFCFD931-12A6-3F34-8677-76677ED9FA19}"/>
              </a:ext>
            </a:extLst>
          </p:cNvPr>
          <p:cNvSpPr>
            <a:spLocks noGrp="1" noChangeArrowheads="1"/>
          </p:cNvSpPr>
          <p:nvPr>
            <p:ph type="sldNum" sz="quarter" idx="12"/>
          </p:nvPr>
        </p:nvSpPr>
        <p:spPr>
          <a:ln/>
        </p:spPr>
        <p:txBody>
          <a:bodyPr/>
          <a:lstStyle>
            <a:lvl1pPr>
              <a:defRPr/>
            </a:lvl1pPr>
          </a:lstStyle>
          <a:p>
            <a:pPr>
              <a:defRPr/>
            </a:pPr>
            <a:r>
              <a:rPr lang="en-US" altLang="en-US"/>
              <a:t>3-</a:t>
            </a:r>
            <a:fld id="{23EE85D3-B7D9-0B4E-ADA0-50D2FD4FC8B7}" type="slidenum">
              <a:rPr lang="en-US" altLang="en-US" smtClean="0"/>
              <a:pPr>
                <a:defRPr/>
              </a:pPr>
              <a:t>‹#›</a:t>
            </a:fld>
            <a:endParaRPr lang="en-US" altLang="en-US"/>
          </a:p>
        </p:txBody>
      </p:sp>
    </p:spTree>
    <p:extLst>
      <p:ext uri="{BB962C8B-B14F-4D97-AF65-F5344CB8AC3E}">
        <p14:creationId xmlns:p14="http://schemas.microsoft.com/office/powerpoint/2010/main" val="379666581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064CAA2-7D86-2B8C-3553-C48C384FC13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5CEA578D-9707-E6BE-EC7D-0023452B88B9}"/>
              </a:ext>
            </a:extLst>
          </p:cNvPr>
          <p:cNvSpPr>
            <a:spLocks noGrp="1" noChangeArrowheads="1"/>
          </p:cNvSpPr>
          <p:nvPr>
            <p:ph type="ftr" sz="quarter" idx="11"/>
          </p:nvPr>
        </p:nvSpPr>
        <p:spPr>
          <a:ln/>
        </p:spPr>
        <p:txBody>
          <a:bodyPr/>
          <a:lstStyle>
            <a:lvl1pPr>
              <a:defRPr/>
            </a:lvl1pPr>
          </a:lstStyle>
          <a:p>
            <a:pPr>
              <a:defRPr/>
            </a:pPr>
            <a:r>
              <a:rPr lang="en-US" altLang="en-US"/>
              <a:t>Transport Layer</a:t>
            </a:r>
            <a:endParaRPr lang="en-US" altLang="en-US">
              <a:latin typeface="Times New Roman" panose="02020603050405020304" pitchFamily="18" charset="0"/>
            </a:endParaRPr>
          </a:p>
        </p:txBody>
      </p:sp>
      <p:sp>
        <p:nvSpPr>
          <p:cNvPr id="4" name="Rectangle 6">
            <a:extLst>
              <a:ext uri="{FF2B5EF4-FFF2-40B4-BE49-F238E27FC236}">
                <a16:creationId xmlns:a16="http://schemas.microsoft.com/office/drawing/2014/main" id="{51D70FD3-A45D-AB4B-8241-44EC4C716FB1}"/>
              </a:ext>
            </a:extLst>
          </p:cNvPr>
          <p:cNvSpPr>
            <a:spLocks noGrp="1" noChangeArrowheads="1"/>
          </p:cNvSpPr>
          <p:nvPr>
            <p:ph type="sldNum" sz="quarter" idx="12"/>
          </p:nvPr>
        </p:nvSpPr>
        <p:spPr>
          <a:ln/>
        </p:spPr>
        <p:txBody>
          <a:bodyPr/>
          <a:lstStyle>
            <a:lvl1pPr>
              <a:defRPr/>
            </a:lvl1pPr>
          </a:lstStyle>
          <a:p>
            <a:pPr>
              <a:defRPr/>
            </a:pPr>
            <a:r>
              <a:rPr lang="en-US" altLang="en-US"/>
              <a:t>3-</a:t>
            </a:r>
            <a:fld id="{436959C2-5152-F345-966F-79B0A2E61CE4}" type="slidenum">
              <a:rPr lang="en-US" altLang="en-US" smtClean="0"/>
              <a:pPr>
                <a:defRPr/>
              </a:pPr>
              <a:t>‹#›</a:t>
            </a:fld>
            <a:endParaRPr lang="en-US" altLang="en-US"/>
          </a:p>
        </p:txBody>
      </p:sp>
    </p:spTree>
    <p:extLst>
      <p:ext uri="{BB962C8B-B14F-4D97-AF65-F5344CB8AC3E}">
        <p14:creationId xmlns:p14="http://schemas.microsoft.com/office/powerpoint/2010/main" val="97114774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94392EF1-8017-2CE1-7862-AC494F1BE04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0BE5489-A15F-4ECE-A13D-0163C17C403C}"/>
              </a:ext>
            </a:extLst>
          </p:cNvPr>
          <p:cNvSpPr>
            <a:spLocks noGrp="1" noChangeArrowheads="1"/>
          </p:cNvSpPr>
          <p:nvPr>
            <p:ph type="ftr" sz="quarter" idx="11"/>
          </p:nvPr>
        </p:nvSpPr>
        <p:spPr>
          <a:ln/>
        </p:spPr>
        <p:txBody>
          <a:bodyPr/>
          <a:lstStyle>
            <a:lvl1pPr>
              <a:defRPr/>
            </a:lvl1pPr>
          </a:lstStyle>
          <a:p>
            <a:pPr>
              <a:defRPr/>
            </a:pPr>
            <a:r>
              <a:rPr lang="en-US" altLang="en-US"/>
              <a:t>Transport Layer</a:t>
            </a:r>
            <a:endParaRPr lang="en-US" altLang="en-US">
              <a:latin typeface="Times New Roman" panose="02020603050405020304" pitchFamily="18" charset="0"/>
            </a:endParaRPr>
          </a:p>
        </p:txBody>
      </p:sp>
      <p:sp>
        <p:nvSpPr>
          <p:cNvPr id="7" name="Rectangle 6">
            <a:extLst>
              <a:ext uri="{FF2B5EF4-FFF2-40B4-BE49-F238E27FC236}">
                <a16:creationId xmlns:a16="http://schemas.microsoft.com/office/drawing/2014/main" id="{3A492499-0915-F5BC-6BDA-0AD49B70EB20}"/>
              </a:ext>
            </a:extLst>
          </p:cNvPr>
          <p:cNvSpPr>
            <a:spLocks noGrp="1" noChangeArrowheads="1"/>
          </p:cNvSpPr>
          <p:nvPr>
            <p:ph type="sldNum" sz="quarter" idx="12"/>
          </p:nvPr>
        </p:nvSpPr>
        <p:spPr>
          <a:ln/>
        </p:spPr>
        <p:txBody>
          <a:bodyPr/>
          <a:lstStyle>
            <a:lvl1pPr>
              <a:defRPr/>
            </a:lvl1pPr>
          </a:lstStyle>
          <a:p>
            <a:pPr>
              <a:defRPr/>
            </a:pPr>
            <a:r>
              <a:rPr lang="en-US" altLang="en-US"/>
              <a:t>3-</a:t>
            </a:r>
            <a:fld id="{F57DB2EC-6BAB-094F-AE2F-C92E8F1631F1}" type="slidenum">
              <a:rPr lang="en-US" altLang="en-US" smtClean="0"/>
              <a:pPr>
                <a:defRPr/>
              </a:pPr>
              <a:t>‹#›</a:t>
            </a:fld>
            <a:endParaRPr lang="en-US" altLang="en-US"/>
          </a:p>
        </p:txBody>
      </p:sp>
    </p:spTree>
    <p:extLst>
      <p:ext uri="{BB962C8B-B14F-4D97-AF65-F5344CB8AC3E}">
        <p14:creationId xmlns:p14="http://schemas.microsoft.com/office/powerpoint/2010/main" val="249880246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65A76DE3-D247-87B8-D86A-D869D836DB2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5A58D232-1102-8FAE-B72B-A61CAE2A5C08}"/>
              </a:ext>
            </a:extLst>
          </p:cNvPr>
          <p:cNvSpPr>
            <a:spLocks noGrp="1" noChangeArrowheads="1"/>
          </p:cNvSpPr>
          <p:nvPr>
            <p:ph type="ftr" sz="quarter" idx="11"/>
          </p:nvPr>
        </p:nvSpPr>
        <p:spPr>
          <a:ln/>
        </p:spPr>
        <p:txBody>
          <a:bodyPr/>
          <a:lstStyle>
            <a:lvl1pPr>
              <a:defRPr/>
            </a:lvl1pPr>
          </a:lstStyle>
          <a:p>
            <a:pPr>
              <a:defRPr/>
            </a:pPr>
            <a:r>
              <a:rPr lang="en-US" altLang="en-US"/>
              <a:t>Transport Layer</a:t>
            </a:r>
            <a:endParaRPr lang="en-US" altLang="en-US">
              <a:latin typeface="Times New Roman" panose="02020603050405020304" pitchFamily="18" charset="0"/>
            </a:endParaRPr>
          </a:p>
        </p:txBody>
      </p:sp>
      <p:sp>
        <p:nvSpPr>
          <p:cNvPr id="7" name="Rectangle 6">
            <a:extLst>
              <a:ext uri="{FF2B5EF4-FFF2-40B4-BE49-F238E27FC236}">
                <a16:creationId xmlns:a16="http://schemas.microsoft.com/office/drawing/2014/main" id="{57C01EDF-9F4A-0C21-49E5-14499C09B6B1}"/>
              </a:ext>
            </a:extLst>
          </p:cNvPr>
          <p:cNvSpPr>
            <a:spLocks noGrp="1" noChangeArrowheads="1"/>
          </p:cNvSpPr>
          <p:nvPr>
            <p:ph type="sldNum" sz="quarter" idx="12"/>
          </p:nvPr>
        </p:nvSpPr>
        <p:spPr>
          <a:ln/>
        </p:spPr>
        <p:txBody>
          <a:bodyPr/>
          <a:lstStyle>
            <a:lvl1pPr>
              <a:defRPr/>
            </a:lvl1pPr>
          </a:lstStyle>
          <a:p>
            <a:pPr>
              <a:defRPr/>
            </a:pPr>
            <a:r>
              <a:rPr lang="en-US" altLang="en-US"/>
              <a:t>3-</a:t>
            </a:r>
            <a:fld id="{FEBC8302-7018-1B48-95B6-D0B3FDF2B5BA}" type="slidenum">
              <a:rPr lang="en-US" altLang="en-US" smtClean="0"/>
              <a:pPr>
                <a:defRPr/>
              </a:pPr>
              <a:t>‹#›</a:t>
            </a:fld>
            <a:endParaRPr lang="en-US" altLang="en-US"/>
          </a:p>
        </p:txBody>
      </p:sp>
    </p:spTree>
    <p:extLst>
      <p:ext uri="{BB962C8B-B14F-4D97-AF65-F5344CB8AC3E}">
        <p14:creationId xmlns:p14="http://schemas.microsoft.com/office/powerpoint/2010/main" val="71770037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368A75A-F8F5-1B79-569F-D80317DFA80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0585D98-7BBB-1FB6-D2E3-D0C4BA597ACE}"/>
              </a:ext>
            </a:extLst>
          </p:cNvPr>
          <p:cNvSpPr>
            <a:spLocks noGrp="1" noChangeArrowheads="1"/>
          </p:cNvSpPr>
          <p:nvPr>
            <p:ph type="ftr" sz="quarter" idx="11"/>
          </p:nvPr>
        </p:nvSpPr>
        <p:spPr>
          <a:ln/>
        </p:spPr>
        <p:txBody>
          <a:bodyPr/>
          <a:lstStyle>
            <a:lvl1pPr>
              <a:defRPr/>
            </a:lvl1pPr>
          </a:lstStyle>
          <a:p>
            <a:pPr>
              <a:defRPr/>
            </a:pPr>
            <a:r>
              <a:rPr lang="en-US" altLang="en-US"/>
              <a:t>Transport Layer</a:t>
            </a:r>
            <a:endParaRPr lang="en-US" altLang="en-US">
              <a:latin typeface="Times New Roman" panose="02020603050405020304" pitchFamily="18" charset="0"/>
            </a:endParaRPr>
          </a:p>
        </p:txBody>
      </p:sp>
      <p:sp>
        <p:nvSpPr>
          <p:cNvPr id="6" name="Rectangle 6">
            <a:extLst>
              <a:ext uri="{FF2B5EF4-FFF2-40B4-BE49-F238E27FC236}">
                <a16:creationId xmlns:a16="http://schemas.microsoft.com/office/drawing/2014/main" id="{BBA26205-C23D-044D-C997-A8A2FE2E367C}"/>
              </a:ext>
            </a:extLst>
          </p:cNvPr>
          <p:cNvSpPr>
            <a:spLocks noGrp="1" noChangeArrowheads="1"/>
          </p:cNvSpPr>
          <p:nvPr>
            <p:ph type="sldNum" sz="quarter" idx="12"/>
          </p:nvPr>
        </p:nvSpPr>
        <p:spPr>
          <a:ln/>
        </p:spPr>
        <p:txBody>
          <a:bodyPr/>
          <a:lstStyle>
            <a:lvl1pPr>
              <a:defRPr/>
            </a:lvl1pPr>
          </a:lstStyle>
          <a:p>
            <a:pPr>
              <a:defRPr/>
            </a:pPr>
            <a:r>
              <a:rPr lang="en-US" altLang="en-US"/>
              <a:t>3-</a:t>
            </a:r>
            <a:fld id="{BFCA9985-5ACE-F849-A686-409B76051E3D}" type="slidenum">
              <a:rPr lang="en-US" altLang="en-US" smtClean="0"/>
              <a:pPr>
                <a:defRPr/>
              </a:pPr>
              <a:t>‹#›</a:t>
            </a:fld>
            <a:endParaRPr lang="en-US" altLang="en-US"/>
          </a:p>
        </p:txBody>
      </p:sp>
    </p:spTree>
    <p:extLst>
      <p:ext uri="{BB962C8B-B14F-4D97-AF65-F5344CB8AC3E}">
        <p14:creationId xmlns:p14="http://schemas.microsoft.com/office/powerpoint/2010/main" val="137702280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2700" y="228600"/>
            <a:ext cx="1943100" cy="601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228600"/>
            <a:ext cx="5676900" cy="601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EF9EE21-1651-29F3-C4B5-AAE456969D6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C9ECD47-AE4C-693C-C8E6-D7862045601E}"/>
              </a:ext>
            </a:extLst>
          </p:cNvPr>
          <p:cNvSpPr>
            <a:spLocks noGrp="1" noChangeArrowheads="1"/>
          </p:cNvSpPr>
          <p:nvPr>
            <p:ph type="ftr" sz="quarter" idx="11"/>
          </p:nvPr>
        </p:nvSpPr>
        <p:spPr>
          <a:ln/>
        </p:spPr>
        <p:txBody>
          <a:bodyPr/>
          <a:lstStyle>
            <a:lvl1pPr>
              <a:defRPr/>
            </a:lvl1pPr>
          </a:lstStyle>
          <a:p>
            <a:pPr>
              <a:defRPr/>
            </a:pPr>
            <a:r>
              <a:rPr lang="en-US" altLang="en-US"/>
              <a:t>Transport Layer</a:t>
            </a:r>
            <a:endParaRPr lang="en-US" altLang="en-US">
              <a:latin typeface="Times New Roman" panose="02020603050405020304" pitchFamily="18" charset="0"/>
            </a:endParaRPr>
          </a:p>
        </p:txBody>
      </p:sp>
      <p:sp>
        <p:nvSpPr>
          <p:cNvPr id="6" name="Rectangle 6">
            <a:extLst>
              <a:ext uri="{FF2B5EF4-FFF2-40B4-BE49-F238E27FC236}">
                <a16:creationId xmlns:a16="http://schemas.microsoft.com/office/drawing/2014/main" id="{FD2E6D2D-4895-88C4-9876-DDCB6BA25BA9}"/>
              </a:ext>
            </a:extLst>
          </p:cNvPr>
          <p:cNvSpPr>
            <a:spLocks noGrp="1" noChangeArrowheads="1"/>
          </p:cNvSpPr>
          <p:nvPr>
            <p:ph type="sldNum" sz="quarter" idx="12"/>
          </p:nvPr>
        </p:nvSpPr>
        <p:spPr>
          <a:ln/>
        </p:spPr>
        <p:txBody>
          <a:bodyPr/>
          <a:lstStyle>
            <a:lvl1pPr>
              <a:defRPr/>
            </a:lvl1pPr>
          </a:lstStyle>
          <a:p>
            <a:pPr>
              <a:defRPr/>
            </a:pPr>
            <a:r>
              <a:rPr lang="en-US" altLang="en-US"/>
              <a:t>3-</a:t>
            </a:r>
            <a:fld id="{0D37280A-DBA4-BD42-990C-DA7588001F7F}" type="slidenum">
              <a:rPr lang="en-US" altLang="en-US" smtClean="0"/>
              <a:pPr>
                <a:defRPr/>
              </a:pPr>
              <a:t>‹#›</a:t>
            </a:fld>
            <a:endParaRPr lang="en-US" altLang="en-US"/>
          </a:p>
        </p:txBody>
      </p:sp>
    </p:spTree>
    <p:extLst>
      <p:ext uri="{BB962C8B-B14F-4D97-AF65-F5344CB8AC3E}">
        <p14:creationId xmlns:p14="http://schemas.microsoft.com/office/powerpoint/2010/main" val="1764386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B6D264-CEE7-DF48-880E-09EA859BA962}" type="datetimeFigureOut">
              <a:rPr lang="en-US" smtClean="0"/>
              <a:t>3/24/25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851518-5614-0A47-A6CF-DFB03F4BE473}" type="slidenum">
              <a:rPr lang="en-US" smtClean="0"/>
              <a:t>‹#›</a:t>
            </a:fld>
            <a:endParaRPr lang="en-US"/>
          </a:p>
        </p:txBody>
      </p:sp>
    </p:spTree>
    <p:extLst>
      <p:ext uri="{BB962C8B-B14F-4D97-AF65-F5344CB8AC3E}">
        <p14:creationId xmlns:p14="http://schemas.microsoft.com/office/powerpoint/2010/main" val="30144017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8A04F2F8-D00E-9026-0377-326AC9A8E8C0}"/>
              </a:ext>
            </a:extLst>
          </p:cNvPr>
          <p:cNvSpPr>
            <a:spLocks noGrp="1"/>
          </p:cNvSpPr>
          <p:nvPr>
            <p:ph type="dt" sz="half" idx="10"/>
          </p:nvPr>
        </p:nvSpPr>
        <p:spPr/>
        <p:txBody>
          <a:bodyPr/>
          <a:lstStyle>
            <a:lvl1pPr>
              <a:defRPr/>
            </a:lvl1pPr>
          </a:lstStyle>
          <a:p>
            <a:pPr>
              <a:defRPr/>
            </a:pPr>
            <a:fld id="{CEAFBF6D-F5FE-D944-8DDE-29ECAD772D8E}" type="datetime1">
              <a:rPr lang="en-US" altLang="en-US"/>
              <a:pPr>
                <a:defRPr/>
              </a:pPr>
              <a:t>3/24/25</a:t>
            </a:fld>
            <a:endParaRPr lang="en-US" altLang="en-US"/>
          </a:p>
        </p:txBody>
      </p:sp>
      <p:sp>
        <p:nvSpPr>
          <p:cNvPr id="5" name="Footer Placeholder 4">
            <a:extLst>
              <a:ext uri="{FF2B5EF4-FFF2-40B4-BE49-F238E27FC236}">
                <a16:creationId xmlns:a16="http://schemas.microsoft.com/office/drawing/2014/main" id="{C9438BBC-4F9C-FA2F-8C83-A338157FB91F}"/>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33669597-B331-4EB1-8EBF-045CB64AAF80}"/>
              </a:ext>
            </a:extLst>
          </p:cNvPr>
          <p:cNvSpPr>
            <a:spLocks noGrp="1"/>
          </p:cNvSpPr>
          <p:nvPr>
            <p:ph type="sldNum" sz="quarter" idx="12"/>
          </p:nvPr>
        </p:nvSpPr>
        <p:spPr/>
        <p:txBody>
          <a:bodyPr/>
          <a:lstStyle>
            <a:lvl1pPr>
              <a:defRPr/>
            </a:lvl1pPr>
          </a:lstStyle>
          <a:p>
            <a:pPr>
              <a:defRPr/>
            </a:pPr>
            <a:fld id="{CDE4F380-DAA1-A141-8A94-D52BF029FBA4}" type="slidenum">
              <a:rPr lang="en-US" altLang="en-US"/>
              <a:pPr>
                <a:defRPr/>
              </a:pPr>
              <a:t>‹#›</a:t>
            </a:fld>
            <a:endParaRPr lang="en-US" altLang="en-US"/>
          </a:p>
        </p:txBody>
      </p:sp>
    </p:spTree>
    <p:extLst>
      <p:ext uri="{BB962C8B-B14F-4D97-AF65-F5344CB8AC3E}">
        <p14:creationId xmlns:p14="http://schemas.microsoft.com/office/powerpoint/2010/main" val="2327843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10B6E-612B-7902-2DC3-4D0FFED66C2D}"/>
              </a:ext>
            </a:extLst>
          </p:cNvPr>
          <p:cNvSpPr>
            <a:spLocks noGrp="1"/>
          </p:cNvSpPr>
          <p:nvPr>
            <p:ph type="dt" sz="half" idx="10"/>
          </p:nvPr>
        </p:nvSpPr>
        <p:spPr/>
        <p:txBody>
          <a:bodyPr/>
          <a:lstStyle>
            <a:lvl1pPr>
              <a:defRPr/>
            </a:lvl1pPr>
          </a:lstStyle>
          <a:p>
            <a:pPr>
              <a:defRPr/>
            </a:pPr>
            <a:fld id="{B83DA931-589A-584A-AB0E-49C06C92111C}" type="datetime1">
              <a:rPr lang="en-US" altLang="en-US"/>
              <a:pPr>
                <a:defRPr/>
              </a:pPr>
              <a:t>3/24/25</a:t>
            </a:fld>
            <a:endParaRPr lang="en-US" altLang="en-US"/>
          </a:p>
        </p:txBody>
      </p:sp>
      <p:sp>
        <p:nvSpPr>
          <p:cNvPr id="5" name="Footer Placeholder 4">
            <a:extLst>
              <a:ext uri="{FF2B5EF4-FFF2-40B4-BE49-F238E27FC236}">
                <a16:creationId xmlns:a16="http://schemas.microsoft.com/office/drawing/2014/main" id="{BD880BB9-F08E-811B-6D51-577EB1BC7000}"/>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90AF8537-B104-3719-A406-7E2CC696E6F9}"/>
              </a:ext>
            </a:extLst>
          </p:cNvPr>
          <p:cNvSpPr>
            <a:spLocks noGrp="1"/>
          </p:cNvSpPr>
          <p:nvPr>
            <p:ph type="sldNum" sz="quarter" idx="12"/>
          </p:nvPr>
        </p:nvSpPr>
        <p:spPr/>
        <p:txBody>
          <a:bodyPr/>
          <a:lstStyle>
            <a:lvl1pPr>
              <a:defRPr/>
            </a:lvl1pPr>
          </a:lstStyle>
          <a:p>
            <a:pPr>
              <a:defRPr/>
            </a:pPr>
            <a:fld id="{206407BC-7028-A449-8F37-4CF55FFE1AD9}" type="slidenum">
              <a:rPr lang="en-US" altLang="en-US"/>
              <a:pPr>
                <a:defRPr/>
              </a:pPr>
              <a:t>‹#›</a:t>
            </a:fld>
            <a:endParaRPr lang="en-US" altLang="en-US"/>
          </a:p>
        </p:txBody>
      </p:sp>
    </p:spTree>
    <p:extLst>
      <p:ext uri="{BB962C8B-B14F-4D97-AF65-F5344CB8AC3E}">
        <p14:creationId xmlns:p14="http://schemas.microsoft.com/office/powerpoint/2010/main" val="28960519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4795A0-E7F9-D7FF-3B71-8F7E7C218437}"/>
              </a:ext>
            </a:extLst>
          </p:cNvPr>
          <p:cNvSpPr>
            <a:spLocks noGrp="1"/>
          </p:cNvSpPr>
          <p:nvPr>
            <p:ph type="dt" sz="half" idx="10"/>
          </p:nvPr>
        </p:nvSpPr>
        <p:spPr/>
        <p:txBody>
          <a:bodyPr/>
          <a:lstStyle>
            <a:lvl1pPr>
              <a:defRPr/>
            </a:lvl1pPr>
          </a:lstStyle>
          <a:p>
            <a:pPr>
              <a:defRPr/>
            </a:pPr>
            <a:fld id="{1BEE5FAC-E4EC-CE40-81BA-B694E937DA2E}" type="datetime1">
              <a:rPr lang="en-US" altLang="en-US"/>
              <a:pPr>
                <a:defRPr/>
              </a:pPr>
              <a:t>3/24/25</a:t>
            </a:fld>
            <a:endParaRPr lang="en-US" altLang="en-US"/>
          </a:p>
        </p:txBody>
      </p:sp>
      <p:sp>
        <p:nvSpPr>
          <p:cNvPr id="5" name="Footer Placeholder 4">
            <a:extLst>
              <a:ext uri="{FF2B5EF4-FFF2-40B4-BE49-F238E27FC236}">
                <a16:creationId xmlns:a16="http://schemas.microsoft.com/office/drawing/2014/main" id="{20663FDA-685E-D782-B802-DC04D184E9D5}"/>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7F52B71C-62D4-23F7-F9CA-6DDE49027510}"/>
              </a:ext>
            </a:extLst>
          </p:cNvPr>
          <p:cNvSpPr>
            <a:spLocks noGrp="1"/>
          </p:cNvSpPr>
          <p:nvPr>
            <p:ph type="sldNum" sz="quarter" idx="12"/>
          </p:nvPr>
        </p:nvSpPr>
        <p:spPr/>
        <p:txBody>
          <a:bodyPr/>
          <a:lstStyle>
            <a:lvl1pPr>
              <a:defRPr/>
            </a:lvl1pPr>
          </a:lstStyle>
          <a:p>
            <a:pPr>
              <a:defRPr/>
            </a:pPr>
            <a:fld id="{BDCB17B8-61DA-474A-ADA2-FFE1935D4DDD}" type="slidenum">
              <a:rPr lang="en-US" altLang="en-US"/>
              <a:pPr>
                <a:defRPr/>
              </a:pPr>
              <a:t>‹#›</a:t>
            </a:fld>
            <a:endParaRPr lang="en-US" altLang="en-US"/>
          </a:p>
        </p:txBody>
      </p:sp>
    </p:spTree>
    <p:extLst>
      <p:ext uri="{BB962C8B-B14F-4D97-AF65-F5344CB8AC3E}">
        <p14:creationId xmlns:p14="http://schemas.microsoft.com/office/powerpoint/2010/main" val="39236293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D84BCA9-D27C-5FF3-1F2A-FC26F454B40E}"/>
              </a:ext>
            </a:extLst>
          </p:cNvPr>
          <p:cNvSpPr>
            <a:spLocks noGrp="1"/>
          </p:cNvSpPr>
          <p:nvPr>
            <p:ph type="dt" sz="half" idx="10"/>
          </p:nvPr>
        </p:nvSpPr>
        <p:spPr/>
        <p:txBody>
          <a:bodyPr/>
          <a:lstStyle>
            <a:lvl1pPr>
              <a:defRPr/>
            </a:lvl1pPr>
          </a:lstStyle>
          <a:p>
            <a:pPr>
              <a:defRPr/>
            </a:pPr>
            <a:fld id="{D21F74F1-B6B0-A24E-A183-931595E0C08F}" type="datetime1">
              <a:rPr lang="en-US" altLang="en-US"/>
              <a:pPr>
                <a:defRPr/>
              </a:pPr>
              <a:t>3/24/25</a:t>
            </a:fld>
            <a:endParaRPr lang="en-US" altLang="en-US"/>
          </a:p>
        </p:txBody>
      </p:sp>
      <p:sp>
        <p:nvSpPr>
          <p:cNvPr id="6" name="Footer Placeholder 4">
            <a:extLst>
              <a:ext uri="{FF2B5EF4-FFF2-40B4-BE49-F238E27FC236}">
                <a16:creationId xmlns:a16="http://schemas.microsoft.com/office/drawing/2014/main" id="{0D38B890-32A4-878F-0EC7-44A610ABA174}"/>
              </a:ext>
            </a:extLst>
          </p:cNvPr>
          <p:cNvSpPr>
            <a:spLocks noGrp="1"/>
          </p:cNvSpPr>
          <p:nvPr>
            <p:ph type="ftr" sz="quarter" idx="11"/>
          </p:nvPr>
        </p:nvSpPr>
        <p:spPr/>
        <p:txBody>
          <a:bodyPr/>
          <a:lstStyle>
            <a:lvl1pPr>
              <a:defRPr/>
            </a:lvl1pPr>
          </a:lstStyle>
          <a:p>
            <a:pPr>
              <a:defRPr/>
            </a:pPr>
            <a:r>
              <a:rPr lang="en-US"/>
              <a:t>Transport Layer</a:t>
            </a:r>
          </a:p>
        </p:txBody>
      </p:sp>
      <p:sp>
        <p:nvSpPr>
          <p:cNvPr id="7" name="Slide Number Placeholder 5">
            <a:extLst>
              <a:ext uri="{FF2B5EF4-FFF2-40B4-BE49-F238E27FC236}">
                <a16:creationId xmlns:a16="http://schemas.microsoft.com/office/drawing/2014/main" id="{18ABB5A6-B2F1-738C-B4B6-F6DE075A5901}"/>
              </a:ext>
            </a:extLst>
          </p:cNvPr>
          <p:cNvSpPr>
            <a:spLocks noGrp="1"/>
          </p:cNvSpPr>
          <p:nvPr>
            <p:ph type="sldNum" sz="quarter" idx="12"/>
          </p:nvPr>
        </p:nvSpPr>
        <p:spPr/>
        <p:txBody>
          <a:bodyPr/>
          <a:lstStyle>
            <a:lvl1pPr>
              <a:defRPr/>
            </a:lvl1pPr>
          </a:lstStyle>
          <a:p>
            <a:pPr>
              <a:defRPr/>
            </a:pPr>
            <a:fld id="{9ED3AFE5-1863-4A47-BFB9-1AEB3850E8BD}" type="slidenum">
              <a:rPr lang="en-US" altLang="en-US"/>
              <a:pPr>
                <a:defRPr/>
              </a:pPr>
              <a:t>‹#›</a:t>
            </a:fld>
            <a:endParaRPr lang="en-US" altLang="en-US"/>
          </a:p>
        </p:txBody>
      </p:sp>
    </p:spTree>
    <p:extLst>
      <p:ext uri="{BB962C8B-B14F-4D97-AF65-F5344CB8AC3E}">
        <p14:creationId xmlns:p14="http://schemas.microsoft.com/office/powerpoint/2010/main" val="1748950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3B6A6E8-60DE-3F99-D346-27AB14F0365D}"/>
              </a:ext>
            </a:extLst>
          </p:cNvPr>
          <p:cNvSpPr>
            <a:spLocks noGrp="1"/>
          </p:cNvSpPr>
          <p:nvPr>
            <p:ph type="dt" sz="half" idx="10"/>
          </p:nvPr>
        </p:nvSpPr>
        <p:spPr/>
        <p:txBody>
          <a:bodyPr/>
          <a:lstStyle>
            <a:lvl1pPr>
              <a:defRPr/>
            </a:lvl1pPr>
          </a:lstStyle>
          <a:p>
            <a:pPr>
              <a:defRPr/>
            </a:pPr>
            <a:fld id="{9463EBBB-3247-5846-B78D-8C2AAAB37C9F}" type="datetime1">
              <a:rPr lang="en-US" altLang="en-US"/>
              <a:pPr>
                <a:defRPr/>
              </a:pPr>
              <a:t>3/24/25</a:t>
            </a:fld>
            <a:endParaRPr lang="en-US" altLang="en-US"/>
          </a:p>
        </p:txBody>
      </p:sp>
      <p:sp>
        <p:nvSpPr>
          <p:cNvPr id="8" name="Footer Placeholder 4">
            <a:extLst>
              <a:ext uri="{FF2B5EF4-FFF2-40B4-BE49-F238E27FC236}">
                <a16:creationId xmlns:a16="http://schemas.microsoft.com/office/drawing/2014/main" id="{A27107E6-FA73-2572-42F2-89AB40345FE6}"/>
              </a:ext>
            </a:extLst>
          </p:cNvPr>
          <p:cNvSpPr>
            <a:spLocks noGrp="1"/>
          </p:cNvSpPr>
          <p:nvPr>
            <p:ph type="ftr" sz="quarter" idx="11"/>
          </p:nvPr>
        </p:nvSpPr>
        <p:spPr/>
        <p:txBody>
          <a:bodyPr/>
          <a:lstStyle>
            <a:lvl1pPr>
              <a:defRPr/>
            </a:lvl1pPr>
          </a:lstStyle>
          <a:p>
            <a:pPr>
              <a:defRPr/>
            </a:pPr>
            <a:r>
              <a:rPr lang="en-US"/>
              <a:t>Transport Layer</a:t>
            </a:r>
          </a:p>
        </p:txBody>
      </p:sp>
      <p:sp>
        <p:nvSpPr>
          <p:cNvPr id="9" name="Slide Number Placeholder 5">
            <a:extLst>
              <a:ext uri="{FF2B5EF4-FFF2-40B4-BE49-F238E27FC236}">
                <a16:creationId xmlns:a16="http://schemas.microsoft.com/office/drawing/2014/main" id="{EE7A867C-FEAB-0B80-D17A-6F25CEB1B374}"/>
              </a:ext>
            </a:extLst>
          </p:cNvPr>
          <p:cNvSpPr>
            <a:spLocks noGrp="1"/>
          </p:cNvSpPr>
          <p:nvPr>
            <p:ph type="sldNum" sz="quarter" idx="12"/>
          </p:nvPr>
        </p:nvSpPr>
        <p:spPr/>
        <p:txBody>
          <a:bodyPr/>
          <a:lstStyle>
            <a:lvl1pPr>
              <a:defRPr/>
            </a:lvl1pPr>
          </a:lstStyle>
          <a:p>
            <a:pPr>
              <a:defRPr/>
            </a:pPr>
            <a:fld id="{0B4537AD-3F6F-7E4E-AE53-7DB77E9EF1DF}" type="slidenum">
              <a:rPr lang="en-US" altLang="en-US"/>
              <a:pPr>
                <a:defRPr/>
              </a:pPr>
              <a:t>‹#›</a:t>
            </a:fld>
            <a:endParaRPr lang="en-US" altLang="en-US"/>
          </a:p>
        </p:txBody>
      </p:sp>
    </p:spTree>
    <p:extLst>
      <p:ext uri="{BB962C8B-B14F-4D97-AF65-F5344CB8AC3E}">
        <p14:creationId xmlns:p14="http://schemas.microsoft.com/office/powerpoint/2010/main" val="29818115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EC5D077-4A12-665D-F306-96687261BD84}"/>
              </a:ext>
            </a:extLst>
          </p:cNvPr>
          <p:cNvSpPr>
            <a:spLocks noGrp="1"/>
          </p:cNvSpPr>
          <p:nvPr>
            <p:ph type="dt" sz="half" idx="10"/>
          </p:nvPr>
        </p:nvSpPr>
        <p:spPr/>
        <p:txBody>
          <a:bodyPr/>
          <a:lstStyle>
            <a:lvl1pPr>
              <a:defRPr/>
            </a:lvl1pPr>
          </a:lstStyle>
          <a:p>
            <a:pPr>
              <a:defRPr/>
            </a:pPr>
            <a:fld id="{98A4F5D7-6364-F345-815A-8B6DDEA3A1E7}" type="datetime1">
              <a:rPr lang="en-US" altLang="en-US"/>
              <a:pPr>
                <a:defRPr/>
              </a:pPr>
              <a:t>3/24/25</a:t>
            </a:fld>
            <a:endParaRPr lang="en-US" altLang="en-US"/>
          </a:p>
        </p:txBody>
      </p:sp>
      <p:sp>
        <p:nvSpPr>
          <p:cNvPr id="4" name="Footer Placeholder 4">
            <a:extLst>
              <a:ext uri="{FF2B5EF4-FFF2-40B4-BE49-F238E27FC236}">
                <a16:creationId xmlns:a16="http://schemas.microsoft.com/office/drawing/2014/main" id="{466A27CD-4F80-16E8-2BF0-5324BC550CCD}"/>
              </a:ext>
            </a:extLst>
          </p:cNvPr>
          <p:cNvSpPr>
            <a:spLocks noGrp="1"/>
          </p:cNvSpPr>
          <p:nvPr>
            <p:ph type="ftr" sz="quarter" idx="11"/>
          </p:nvPr>
        </p:nvSpPr>
        <p:spPr/>
        <p:txBody>
          <a:bodyPr/>
          <a:lstStyle>
            <a:lvl1pPr>
              <a:defRPr/>
            </a:lvl1pPr>
          </a:lstStyle>
          <a:p>
            <a:pPr>
              <a:defRPr/>
            </a:pPr>
            <a:r>
              <a:rPr lang="en-US"/>
              <a:t>Transport Layer</a:t>
            </a:r>
          </a:p>
        </p:txBody>
      </p:sp>
      <p:sp>
        <p:nvSpPr>
          <p:cNvPr id="5" name="Slide Number Placeholder 5">
            <a:extLst>
              <a:ext uri="{FF2B5EF4-FFF2-40B4-BE49-F238E27FC236}">
                <a16:creationId xmlns:a16="http://schemas.microsoft.com/office/drawing/2014/main" id="{6A198A9C-0130-7E84-9AE1-87E6FE03E291}"/>
              </a:ext>
            </a:extLst>
          </p:cNvPr>
          <p:cNvSpPr>
            <a:spLocks noGrp="1"/>
          </p:cNvSpPr>
          <p:nvPr>
            <p:ph type="sldNum" sz="quarter" idx="12"/>
          </p:nvPr>
        </p:nvSpPr>
        <p:spPr/>
        <p:txBody>
          <a:bodyPr/>
          <a:lstStyle>
            <a:lvl1pPr>
              <a:defRPr/>
            </a:lvl1pPr>
          </a:lstStyle>
          <a:p>
            <a:pPr>
              <a:defRPr/>
            </a:pPr>
            <a:fld id="{7FE0CB13-6741-034F-BD1D-4DC6D0210D2D}" type="slidenum">
              <a:rPr lang="en-US" altLang="en-US"/>
              <a:pPr>
                <a:defRPr/>
              </a:pPr>
              <a:t>‹#›</a:t>
            </a:fld>
            <a:endParaRPr lang="en-US" altLang="en-US"/>
          </a:p>
        </p:txBody>
      </p:sp>
    </p:spTree>
    <p:extLst>
      <p:ext uri="{BB962C8B-B14F-4D97-AF65-F5344CB8AC3E}">
        <p14:creationId xmlns:p14="http://schemas.microsoft.com/office/powerpoint/2010/main" val="13564364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E712842-A547-19CE-8E4D-C3E6049335EE}"/>
              </a:ext>
            </a:extLst>
          </p:cNvPr>
          <p:cNvSpPr>
            <a:spLocks noGrp="1"/>
          </p:cNvSpPr>
          <p:nvPr>
            <p:ph type="dt" sz="half" idx="10"/>
          </p:nvPr>
        </p:nvSpPr>
        <p:spPr/>
        <p:txBody>
          <a:bodyPr/>
          <a:lstStyle>
            <a:lvl1pPr>
              <a:defRPr/>
            </a:lvl1pPr>
          </a:lstStyle>
          <a:p>
            <a:pPr>
              <a:defRPr/>
            </a:pPr>
            <a:fld id="{A50893A6-F051-B448-B2D3-AA7E8F4ECA8F}" type="datetime1">
              <a:rPr lang="en-US" altLang="en-US"/>
              <a:pPr>
                <a:defRPr/>
              </a:pPr>
              <a:t>3/24/25</a:t>
            </a:fld>
            <a:endParaRPr lang="en-US" altLang="en-US"/>
          </a:p>
        </p:txBody>
      </p:sp>
      <p:sp>
        <p:nvSpPr>
          <p:cNvPr id="3" name="Footer Placeholder 4">
            <a:extLst>
              <a:ext uri="{FF2B5EF4-FFF2-40B4-BE49-F238E27FC236}">
                <a16:creationId xmlns:a16="http://schemas.microsoft.com/office/drawing/2014/main" id="{E8985C91-2A54-1ED5-5CD5-E894E8CB6393}"/>
              </a:ext>
            </a:extLst>
          </p:cNvPr>
          <p:cNvSpPr>
            <a:spLocks noGrp="1"/>
          </p:cNvSpPr>
          <p:nvPr>
            <p:ph type="ftr" sz="quarter" idx="11"/>
          </p:nvPr>
        </p:nvSpPr>
        <p:spPr/>
        <p:txBody>
          <a:bodyPr/>
          <a:lstStyle>
            <a:lvl1pPr>
              <a:defRPr/>
            </a:lvl1pPr>
          </a:lstStyle>
          <a:p>
            <a:pPr>
              <a:defRPr/>
            </a:pPr>
            <a:r>
              <a:rPr lang="en-US"/>
              <a:t>Transport Layer</a:t>
            </a:r>
          </a:p>
        </p:txBody>
      </p:sp>
      <p:sp>
        <p:nvSpPr>
          <p:cNvPr id="4" name="Slide Number Placeholder 5">
            <a:extLst>
              <a:ext uri="{FF2B5EF4-FFF2-40B4-BE49-F238E27FC236}">
                <a16:creationId xmlns:a16="http://schemas.microsoft.com/office/drawing/2014/main" id="{F8B8D335-681C-5CEF-31B3-6BABA3D17327}"/>
              </a:ext>
            </a:extLst>
          </p:cNvPr>
          <p:cNvSpPr>
            <a:spLocks noGrp="1"/>
          </p:cNvSpPr>
          <p:nvPr>
            <p:ph type="sldNum" sz="quarter" idx="12"/>
          </p:nvPr>
        </p:nvSpPr>
        <p:spPr/>
        <p:txBody>
          <a:bodyPr/>
          <a:lstStyle>
            <a:lvl1pPr>
              <a:defRPr/>
            </a:lvl1pPr>
          </a:lstStyle>
          <a:p>
            <a:pPr>
              <a:defRPr/>
            </a:pPr>
            <a:fld id="{E2C9DFA6-A276-9E4F-AAB3-93D2B8357F4A}" type="slidenum">
              <a:rPr lang="en-US" altLang="en-US"/>
              <a:pPr>
                <a:defRPr/>
              </a:pPr>
              <a:t>‹#›</a:t>
            </a:fld>
            <a:endParaRPr lang="en-US" altLang="en-US"/>
          </a:p>
        </p:txBody>
      </p:sp>
    </p:spTree>
    <p:extLst>
      <p:ext uri="{BB962C8B-B14F-4D97-AF65-F5344CB8AC3E}">
        <p14:creationId xmlns:p14="http://schemas.microsoft.com/office/powerpoint/2010/main" val="24222024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0AFE888-1C88-06DA-DC47-FC7B02C26F91}"/>
              </a:ext>
            </a:extLst>
          </p:cNvPr>
          <p:cNvSpPr>
            <a:spLocks noGrp="1"/>
          </p:cNvSpPr>
          <p:nvPr>
            <p:ph type="dt" sz="half" idx="10"/>
          </p:nvPr>
        </p:nvSpPr>
        <p:spPr/>
        <p:txBody>
          <a:bodyPr/>
          <a:lstStyle>
            <a:lvl1pPr>
              <a:defRPr/>
            </a:lvl1pPr>
          </a:lstStyle>
          <a:p>
            <a:pPr>
              <a:defRPr/>
            </a:pPr>
            <a:fld id="{7936B1B6-563A-3240-B638-DEDFE85B2CE0}" type="datetime1">
              <a:rPr lang="en-US" altLang="en-US"/>
              <a:pPr>
                <a:defRPr/>
              </a:pPr>
              <a:t>3/24/25</a:t>
            </a:fld>
            <a:endParaRPr lang="en-US" altLang="en-US"/>
          </a:p>
        </p:txBody>
      </p:sp>
      <p:sp>
        <p:nvSpPr>
          <p:cNvPr id="6" name="Footer Placeholder 4">
            <a:extLst>
              <a:ext uri="{FF2B5EF4-FFF2-40B4-BE49-F238E27FC236}">
                <a16:creationId xmlns:a16="http://schemas.microsoft.com/office/drawing/2014/main" id="{E9FA5713-D327-CDD6-5055-E769F38857DA}"/>
              </a:ext>
            </a:extLst>
          </p:cNvPr>
          <p:cNvSpPr>
            <a:spLocks noGrp="1"/>
          </p:cNvSpPr>
          <p:nvPr>
            <p:ph type="ftr" sz="quarter" idx="11"/>
          </p:nvPr>
        </p:nvSpPr>
        <p:spPr/>
        <p:txBody>
          <a:bodyPr/>
          <a:lstStyle>
            <a:lvl1pPr>
              <a:defRPr/>
            </a:lvl1pPr>
          </a:lstStyle>
          <a:p>
            <a:pPr>
              <a:defRPr/>
            </a:pPr>
            <a:r>
              <a:rPr lang="en-US"/>
              <a:t>Transport Layer</a:t>
            </a:r>
          </a:p>
        </p:txBody>
      </p:sp>
      <p:sp>
        <p:nvSpPr>
          <p:cNvPr id="7" name="Slide Number Placeholder 5">
            <a:extLst>
              <a:ext uri="{FF2B5EF4-FFF2-40B4-BE49-F238E27FC236}">
                <a16:creationId xmlns:a16="http://schemas.microsoft.com/office/drawing/2014/main" id="{A73A0638-A32A-42EB-EEE5-4960FE7F022C}"/>
              </a:ext>
            </a:extLst>
          </p:cNvPr>
          <p:cNvSpPr>
            <a:spLocks noGrp="1"/>
          </p:cNvSpPr>
          <p:nvPr>
            <p:ph type="sldNum" sz="quarter" idx="12"/>
          </p:nvPr>
        </p:nvSpPr>
        <p:spPr/>
        <p:txBody>
          <a:bodyPr/>
          <a:lstStyle>
            <a:lvl1pPr>
              <a:defRPr/>
            </a:lvl1pPr>
          </a:lstStyle>
          <a:p>
            <a:pPr>
              <a:defRPr/>
            </a:pPr>
            <a:fld id="{2425D19C-05EE-B74A-8F17-39BE5BE9D18E}" type="slidenum">
              <a:rPr lang="en-US" altLang="en-US"/>
              <a:pPr>
                <a:defRPr/>
              </a:pPr>
              <a:t>‹#›</a:t>
            </a:fld>
            <a:endParaRPr lang="en-US" altLang="en-US"/>
          </a:p>
        </p:txBody>
      </p:sp>
    </p:spTree>
    <p:extLst>
      <p:ext uri="{BB962C8B-B14F-4D97-AF65-F5344CB8AC3E}">
        <p14:creationId xmlns:p14="http://schemas.microsoft.com/office/powerpoint/2010/main" val="978325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B6D264-CEE7-DF48-880E-09EA859BA962}" type="datetimeFigureOut">
              <a:rPr lang="en-US" smtClean="0"/>
              <a:t>3/24/25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851518-5614-0A47-A6CF-DFB03F4BE473}" type="slidenum">
              <a:rPr lang="en-US" smtClean="0"/>
              <a:t>‹#›</a:t>
            </a:fld>
            <a:endParaRPr lang="en-US"/>
          </a:p>
        </p:txBody>
      </p:sp>
    </p:spTree>
    <p:extLst>
      <p:ext uri="{BB962C8B-B14F-4D97-AF65-F5344CB8AC3E}">
        <p14:creationId xmlns:p14="http://schemas.microsoft.com/office/powerpoint/2010/main" val="42227670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0117085-25E3-F7A2-20E5-9B895EBEAAF3}"/>
              </a:ext>
            </a:extLst>
          </p:cNvPr>
          <p:cNvSpPr>
            <a:spLocks noGrp="1"/>
          </p:cNvSpPr>
          <p:nvPr>
            <p:ph type="dt" sz="half" idx="10"/>
          </p:nvPr>
        </p:nvSpPr>
        <p:spPr/>
        <p:txBody>
          <a:bodyPr/>
          <a:lstStyle>
            <a:lvl1pPr>
              <a:defRPr/>
            </a:lvl1pPr>
          </a:lstStyle>
          <a:p>
            <a:pPr>
              <a:defRPr/>
            </a:pPr>
            <a:fld id="{9E646A5D-6075-6746-870E-AAB151FD76C9}" type="datetime1">
              <a:rPr lang="en-US" altLang="en-US"/>
              <a:pPr>
                <a:defRPr/>
              </a:pPr>
              <a:t>3/24/25</a:t>
            </a:fld>
            <a:endParaRPr lang="en-US" altLang="en-US"/>
          </a:p>
        </p:txBody>
      </p:sp>
      <p:sp>
        <p:nvSpPr>
          <p:cNvPr id="6" name="Footer Placeholder 4">
            <a:extLst>
              <a:ext uri="{FF2B5EF4-FFF2-40B4-BE49-F238E27FC236}">
                <a16:creationId xmlns:a16="http://schemas.microsoft.com/office/drawing/2014/main" id="{B020056D-8FD1-902C-BD10-602514BD3242}"/>
              </a:ext>
            </a:extLst>
          </p:cNvPr>
          <p:cNvSpPr>
            <a:spLocks noGrp="1"/>
          </p:cNvSpPr>
          <p:nvPr>
            <p:ph type="ftr" sz="quarter" idx="11"/>
          </p:nvPr>
        </p:nvSpPr>
        <p:spPr/>
        <p:txBody>
          <a:bodyPr/>
          <a:lstStyle>
            <a:lvl1pPr>
              <a:defRPr/>
            </a:lvl1pPr>
          </a:lstStyle>
          <a:p>
            <a:pPr>
              <a:defRPr/>
            </a:pPr>
            <a:r>
              <a:rPr lang="en-US"/>
              <a:t>Transport Layer</a:t>
            </a:r>
          </a:p>
        </p:txBody>
      </p:sp>
      <p:sp>
        <p:nvSpPr>
          <p:cNvPr id="7" name="Slide Number Placeholder 5">
            <a:extLst>
              <a:ext uri="{FF2B5EF4-FFF2-40B4-BE49-F238E27FC236}">
                <a16:creationId xmlns:a16="http://schemas.microsoft.com/office/drawing/2014/main" id="{B356E264-D57A-2FBE-5C19-BD285BA9990E}"/>
              </a:ext>
            </a:extLst>
          </p:cNvPr>
          <p:cNvSpPr>
            <a:spLocks noGrp="1"/>
          </p:cNvSpPr>
          <p:nvPr>
            <p:ph type="sldNum" sz="quarter" idx="12"/>
          </p:nvPr>
        </p:nvSpPr>
        <p:spPr/>
        <p:txBody>
          <a:bodyPr/>
          <a:lstStyle>
            <a:lvl1pPr>
              <a:defRPr/>
            </a:lvl1pPr>
          </a:lstStyle>
          <a:p>
            <a:pPr>
              <a:defRPr/>
            </a:pPr>
            <a:fld id="{4E4CA1AA-EF9D-BA47-8F98-29CA24E2D5E5}" type="slidenum">
              <a:rPr lang="en-US" altLang="en-US"/>
              <a:pPr>
                <a:defRPr/>
              </a:pPr>
              <a:t>‹#›</a:t>
            </a:fld>
            <a:endParaRPr lang="en-US" altLang="en-US"/>
          </a:p>
        </p:txBody>
      </p:sp>
    </p:spTree>
    <p:extLst>
      <p:ext uri="{BB962C8B-B14F-4D97-AF65-F5344CB8AC3E}">
        <p14:creationId xmlns:p14="http://schemas.microsoft.com/office/powerpoint/2010/main" val="31854536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C03EF1-0FE7-C67A-0947-D3B7BE823F8C}"/>
              </a:ext>
            </a:extLst>
          </p:cNvPr>
          <p:cNvSpPr>
            <a:spLocks noGrp="1"/>
          </p:cNvSpPr>
          <p:nvPr>
            <p:ph type="dt" sz="half" idx="10"/>
          </p:nvPr>
        </p:nvSpPr>
        <p:spPr/>
        <p:txBody>
          <a:bodyPr/>
          <a:lstStyle>
            <a:lvl1pPr>
              <a:defRPr/>
            </a:lvl1pPr>
          </a:lstStyle>
          <a:p>
            <a:pPr>
              <a:defRPr/>
            </a:pPr>
            <a:fld id="{D08AD9A1-5C4E-A845-B493-669A27E94705}" type="datetime1">
              <a:rPr lang="en-US" altLang="en-US"/>
              <a:pPr>
                <a:defRPr/>
              </a:pPr>
              <a:t>3/24/25</a:t>
            </a:fld>
            <a:endParaRPr lang="en-US" altLang="en-US"/>
          </a:p>
        </p:txBody>
      </p:sp>
      <p:sp>
        <p:nvSpPr>
          <p:cNvPr id="5" name="Footer Placeholder 4">
            <a:extLst>
              <a:ext uri="{FF2B5EF4-FFF2-40B4-BE49-F238E27FC236}">
                <a16:creationId xmlns:a16="http://schemas.microsoft.com/office/drawing/2014/main" id="{DE293C00-691A-3EAB-8E31-637CD28A8C40}"/>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B473A4A9-F74C-633A-BA19-EFFDAA781F70}"/>
              </a:ext>
            </a:extLst>
          </p:cNvPr>
          <p:cNvSpPr>
            <a:spLocks noGrp="1"/>
          </p:cNvSpPr>
          <p:nvPr>
            <p:ph type="sldNum" sz="quarter" idx="12"/>
          </p:nvPr>
        </p:nvSpPr>
        <p:spPr/>
        <p:txBody>
          <a:bodyPr/>
          <a:lstStyle>
            <a:lvl1pPr>
              <a:defRPr/>
            </a:lvl1pPr>
          </a:lstStyle>
          <a:p>
            <a:pPr>
              <a:defRPr/>
            </a:pPr>
            <a:fld id="{2DCFF4E2-2127-E348-95BE-99C841E51521}" type="slidenum">
              <a:rPr lang="en-US" altLang="en-US"/>
              <a:pPr>
                <a:defRPr/>
              </a:pPr>
              <a:t>‹#›</a:t>
            </a:fld>
            <a:endParaRPr lang="en-US" altLang="en-US"/>
          </a:p>
        </p:txBody>
      </p:sp>
    </p:spTree>
    <p:extLst>
      <p:ext uri="{BB962C8B-B14F-4D97-AF65-F5344CB8AC3E}">
        <p14:creationId xmlns:p14="http://schemas.microsoft.com/office/powerpoint/2010/main" val="7096460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EEC3A5-9085-83AA-7325-C9FC241737A0}"/>
              </a:ext>
            </a:extLst>
          </p:cNvPr>
          <p:cNvSpPr>
            <a:spLocks noGrp="1"/>
          </p:cNvSpPr>
          <p:nvPr>
            <p:ph type="dt" sz="half" idx="10"/>
          </p:nvPr>
        </p:nvSpPr>
        <p:spPr/>
        <p:txBody>
          <a:bodyPr/>
          <a:lstStyle>
            <a:lvl1pPr>
              <a:defRPr/>
            </a:lvl1pPr>
          </a:lstStyle>
          <a:p>
            <a:pPr>
              <a:defRPr/>
            </a:pPr>
            <a:fld id="{F0A6AB8F-BA80-6844-AFF7-9CD49A719718}" type="datetime1">
              <a:rPr lang="en-US" altLang="en-US"/>
              <a:pPr>
                <a:defRPr/>
              </a:pPr>
              <a:t>3/24/25</a:t>
            </a:fld>
            <a:endParaRPr lang="en-US" altLang="en-US"/>
          </a:p>
        </p:txBody>
      </p:sp>
      <p:sp>
        <p:nvSpPr>
          <p:cNvPr id="5" name="Footer Placeholder 4">
            <a:extLst>
              <a:ext uri="{FF2B5EF4-FFF2-40B4-BE49-F238E27FC236}">
                <a16:creationId xmlns:a16="http://schemas.microsoft.com/office/drawing/2014/main" id="{7B015651-4B57-27EB-F7C4-2E32E64922FB}"/>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E868A0EC-18EC-2CEF-B889-97AD0EEE7F96}"/>
              </a:ext>
            </a:extLst>
          </p:cNvPr>
          <p:cNvSpPr>
            <a:spLocks noGrp="1"/>
          </p:cNvSpPr>
          <p:nvPr>
            <p:ph type="sldNum" sz="quarter" idx="12"/>
          </p:nvPr>
        </p:nvSpPr>
        <p:spPr/>
        <p:txBody>
          <a:bodyPr/>
          <a:lstStyle>
            <a:lvl1pPr>
              <a:defRPr/>
            </a:lvl1pPr>
          </a:lstStyle>
          <a:p>
            <a:pPr>
              <a:defRPr/>
            </a:pPr>
            <a:fld id="{505A47F1-F700-4647-9EEE-39F769EB257C}" type="slidenum">
              <a:rPr lang="en-US" altLang="en-US"/>
              <a:pPr>
                <a:defRPr/>
              </a:pPr>
              <a:t>‹#›</a:t>
            </a:fld>
            <a:endParaRPr lang="en-US" altLang="en-US"/>
          </a:p>
        </p:txBody>
      </p:sp>
    </p:spTree>
    <p:extLst>
      <p:ext uri="{BB962C8B-B14F-4D97-AF65-F5344CB8AC3E}">
        <p14:creationId xmlns:p14="http://schemas.microsoft.com/office/powerpoint/2010/main" val="31016623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Content Placeholder 2"/>
          <p:cNvSpPr>
            <a:spLocks noGrp="1"/>
          </p:cNvSpPr>
          <p:nvPr>
            <p:ph sz="half" idx="1"/>
          </p:nvPr>
        </p:nvSpPr>
        <p:spPr>
          <a:xfrm>
            <a:off x="457200" y="12192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40386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24851E4E-707E-3722-A5A2-2AFEFE77A920}"/>
              </a:ext>
            </a:extLst>
          </p:cNvPr>
          <p:cNvSpPr>
            <a:spLocks noGrp="1"/>
          </p:cNvSpPr>
          <p:nvPr>
            <p:ph type="sldNum" sz="quarter" idx="10"/>
          </p:nvPr>
        </p:nvSpPr>
        <p:spPr>
          <a:xfrm>
            <a:off x="8001000" y="6324600"/>
            <a:ext cx="914400" cy="381000"/>
          </a:xfrm>
        </p:spPr>
        <p:txBody>
          <a:bodyPr/>
          <a:lstStyle>
            <a:lvl1pPr>
              <a:defRPr/>
            </a:lvl1pPr>
          </a:lstStyle>
          <a:p>
            <a:pPr>
              <a:defRPr/>
            </a:pPr>
            <a:fld id="{A619006E-D809-3243-8069-E3D0F5B3225C}" type="slidenum">
              <a:rPr lang="en-US" altLang="en-US"/>
              <a:pPr>
                <a:defRPr/>
              </a:pPr>
              <a:t>‹#›</a:t>
            </a:fld>
            <a:endParaRPr lang="en-US" altLang="en-US"/>
          </a:p>
        </p:txBody>
      </p:sp>
    </p:spTree>
    <p:extLst>
      <p:ext uri="{BB962C8B-B14F-4D97-AF65-F5344CB8AC3E}">
        <p14:creationId xmlns:p14="http://schemas.microsoft.com/office/powerpoint/2010/main" val="12126670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Text Placeholder 2"/>
          <p:cNvSpPr>
            <a:spLocks noGrp="1"/>
          </p:cNvSpPr>
          <p:nvPr>
            <p:ph type="body" sz="half" idx="1"/>
          </p:nvPr>
        </p:nvSpPr>
        <p:spPr>
          <a:xfrm>
            <a:off x="457200" y="1219200"/>
            <a:ext cx="41529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1219200"/>
            <a:ext cx="41529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0F2BE6A4-9A69-E748-D37A-FA7E70B8B7AE}"/>
              </a:ext>
            </a:extLst>
          </p:cNvPr>
          <p:cNvSpPr>
            <a:spLocks noGrp="1"/>
          </p:cNvSpPr>
          <p:nvPr>
            <p:ph type="sldNum" sz="quarter" idx="10"/>
          </p:nvPr>
        </p:nvSpPr>
        <p:spPr>
          <a:xfrm>
            <a:off x="8001000" y="6324600"/>
            <a:ext cx="914400" cy="381000"/>
          </a:xfrm>
        </p:spPr>
        <p:txBody>
          <a:bodyPr/>
          <a:lstStyle>
            <a:lvl1pPr>
              <a:defRPr/>
            </a:lvl1pPr>
          </a:lstStyle>
          <a:p>
            <a:pPr>
              <a:defRPr/>
            </a:pPr>
            <a:fld id="{00447CA1-B8C3-0542-BBFD-8B6A4E40CF15}" type="slidenum">
              <a:rPr lang="en-US" altLang="en-US"/>
              <a:pPr>
                <a:defRPr/>
              </a:pPr>
              <a:t>‹#›</a:t>
            </a:fld>
            <a:endParaRPr lang="en-US" altLang="en-US"/>
          </a:p>
        </p:txBody>
      </p:sp>
    </p:spTree>
    <p:extLst>
      <p:ext uri="{BB962C8B-B14F-4D97-AF65-F5344CB8AC3E}">
        <p14:creationId xmlns:p14="http://schemas.microsoft.com/office/powerpoint/2010/main" val="42800673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Content Placeholder 2"/>
          <p:cNvSpPr>
            <a:spLocks noGrp="1"/>
          </p:cNvSpPr>
          <p:nvPr>
            <p:ph sz="quarter" idx="1"/>
          </p:nvPr>
        </p:nvSpPr>
        <p:spPr>
          <a:xfrm>
            <a:off x="457200" y="1219200"/>
            <a:ext cx="41529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762500" y="1219200"/>
            <a:ext cx="41529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40386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C100D4D-8C24-C33D-ED5A-9A59B473ECE5}"/>
              </a:ext>
            </a:extLst>
          </p:cNvPr>
          <p:cNvSpPr>
            <a:spLocks noGrp="1"/>
          </p:cNvSpPr>
          <p:nvPr>
            <p:ph type="sldNum" sz="quarter" idx="10"/>
          </p:nvPr>
        </p:nvSpPr>
        <p:spPr>
          <a:xfrm>
            <a:off x="8001000" y="6324600"/>
            <a:ext cx="914400" cy="381000"/>
          </a:xfrm>
        </p:spPr>
        <p:txBody>
          <a:bodyPr/>
          <a:lstStyle>
            <a:lvl1pPr>
              <a:defRPr/>
            </a:lvl1pPr>
          </a:lstStyle>
          <a:p>
            <a:pPr>
              <a:defRPr/>
            </a:pPr>
            <a:fld id="{0780F03E-950B-1F4B-A3F1-C43089668D1A}" type="slidenum">
              <a:rPr lang="en-US" altLang="en-US"/>
              <a:pPr>
                <a:defRPr/>
              </a:pPr>
              <a:t>‹#›</a:t>
            </a:fld>
            <a:endParaRPr lang="en-US" altLang="en-US"/>
          </a:p>
        </p:txBody>
      </p:sp>
    </p:spTree>
    <p:extLst>
      <p:ext uri="{BB962C8B-B14F-4D97-AF65-F5344CB8AC3E}">
        <p14:creationId xmlns:p14="http://schemas.microsoft.com/office/powerpoint/2010/main" val="12214870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F97D076-591C-B942-5158-EB59AFBFCAB9}"/>
              </a:ext>
            </a:extLst>
          </p:cNvPr>
          <p:cNvSpPr>
            <a:spLocks noGrp="1"/>
          </p:cNvSpPr>
          <p:nvPr>
            <p:ph type="dt" sz="half" idx="10"/>
          </p:nvPr>
        </p:nvSpPr>
        <p:spPr/>
        <p:txBody>
          <a:bodyPr/>
          <a:lstStyle>
            <a:lvl1pPr>
              <a:defRPr/>
            </a:lvl1pPr>
          </a:lstStyle>
          <a:p>
            <a:pPr>
              <a:defRPr/>
            </a:pPr>
            <a:fld id="{008466FA-4C6C-E946-81BF-F98A2E864722}" type="datetime1">
              <a:rPr lang="en-US" altLang="en-US"/>
              <a:pPr>
                <a:defRPr/>
              </a:pPr>
              <a:t>3/24/25</a:t>
            </a:fld>
            <a:endParaRPr lang="en-US" altLang="en-US"/>
          </a:p>
        </p:txBody>
      </p:sp>
      <p:sp>
        <p:nvSpPr>
          <p:cNvPr id="5" name="Footer Placeholder 4">
            <a:extLst>
              <a:ext uri="{FF2B5EF4-FFF2-40B4-BE49-F238E27FC236}">
                <a16:creationId xmlns:a16="http://schemas.microsoft.com/office/drawing/2014/main" id="{3EB50765-E6D3-61BC-CF2D-A60E73D0EAB5}"/>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29D388A2-BD66-1F8E-3209-189FF68F4A46}"/>
              </a:ext>
            </a:extLst>
          </p:cNvPr>
          <p:cNvSpPr>
            <a:spLocks noGrp="1"/>
          </p:cNvSpPr>
          <p:nvPr>
            <p:ph type="sldNum" sz="quarter" idx="12"/>
          </p:nvPr>
        </p:nvSpPr>
        <p:spPr/>
        <p:txBody>
          <a:bodyPr/>
          <a:lstStyle>
            <a:lvl1pPr>
              <a:defRPr/>
            </a:lvl1pPr>
          </a:lstStyle>
          <a:p>
            <a:pPr>
              <a:defRPr/>
            </a:pPr>
            <a:fld id="{3CBF07C5-EF30-B246-B2AB-4E5E3B055501}" type="slidenum">
              <a:rPr lang="en-US" altLang="en-US"/>
              <a:pPr>
                <a:defRPr/>
              </a:pPr>
              <a:t>‹#›</a:t>
            </a:fld>
            <a:endParaRPr lang="en-US" altLang="en-US"/>
          </a:p>
        </p:txBody>
      </p:sp>
    </p:spTree>
    <p:extLst>
      <p:ext uri="{BB962C8B-B14F-4D97-AF65-F5344CB8AC3E}">
        <p14:creationId xmlns:p14="http://schemas.microsoft.com/office/powerpoint/2010/main" val="16674577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F0716-E610-2987-4F68-A524D8DF7800}"/>
              </a:ext>
            </a:extLst>
          </p:cNvPr>
          <p:cNvSpPr>
            <a:spLocks noGrp="1"/>
          </p:cNvSpPr>
          <p:nvPr>
            <p:ph type="dt" sz="half" idx="10"/>
          </p:nvPr>
        </p:nvSpPr>
        <p:spPr/>
        <p:txBody>
          <a:bodyPr/>
          <a:lstStyle>
            <a:lvl1pPr>
              <a:defRPr/>
            </a:lvl1pPr>
          </a:lstStyle>
          <a:p>
            <a:pPr>
              <a:defRPr/>
            </a:pPr>
            <a:fld id="{D613067C-3259-3A48-8C18-E45B444A1C5B}" type="datetime1">
              <a:rPr lang="en-US" altLang="en-US"/>
              <a:pPr>
                <a:defRPr/>
              </a:pPr>
              <a:t>3/24/25</a:t>
            </a:fld>
            <a:endParaRPr lang="en-US" altLang="en-US"/>
          </a:p>
        </p:txBody>
      </p:sp>
      <p:sp>
        <p:nvSpPr>
          <p:cNvPr id="5" name="Footer Placeholder 4">
            <a:extLst>
              <a:ext uri="{FF2B5EF4-FFF2-40B4-BE49-F238E27FC236}">
                <a16:creationId xmlns:a16="http://schemas.microsoft.com/office/drawing/2014/main" id="{1483EA27-FADA-E930-2405-575C9195C2C4}"/>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C82D66A9-A8C2-9902-93FF-84FEABBAB53E}"/>
              </a:ext>
            </a:extLst>
          </p:cNvPr>
          <p:cNvSpPr>
            <a:spLocks noGrp="1"/>
          </p:cNvSpPr>
          <p:nvPr>
            <p:ph type="sldNum" sz="quarter" idx="12"/>
          </p:nvPr>
        </p:nvSpPr>
        <p:spPr/>
        <p:txBody>
          <a:bodyPr/>
          <a:lstStyle>
            <a:lvl1pPr>
              <a:defRPr/>
            </a:lvl1pPr>
          </a:lstStyle>
          <a:p>
            <a:pPr>
              <a:defRPr/>
            </a:pPr>
            <a:fld id="{AB87311F-F6D1-F54F-8EF3-6433EDDA8F81}" type="slidenum">
              <a:rPr lang="en-US" altLang="en-US"/>
              <a:pPr>
                <a:defRPr/>
              </a:pPr>
              <a:t>‹#›</a:t>
            </a:fld>
            <a:endParaRPr lang="en-US" altLang="en-US"/>
          </a:p>
        </p:txBody>
      </p:sp>
    </p:spTree>
    <p:extLst>
      <p:ext uri="{BB962C8B-B14F-4D97-AF65-F5344CB8AC3E}">
        <p14:creationId xmlns:p14="http://schemas.microsoft.com/office/powerpoint/2010/main" val="41338308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2BDA9F-B8D2-5AC4-75E2-A9663D71A00E}"/>
              </a:ext>
            </a:extLst>
          </p:cNvPr>
          <p:cNvSpPr>
            <a:spLocks noGrp="1"/>
          </p:cNvSpPr>
          <p:nvPr>
            <p:ph type="dt" sz="half" idx="10"/>
          </p:nvPr>
        </p:nvSpPr>
        <p:spPr/>
        <p:txBody>
          <a:bodyPr/>
          <a:lstStyle>
            <a:lvl1pPr>
              <a:defRPr/>
            </a:lvl1pPr>
          </a:lstStyle>
          <a:p>
            <a:pPr>
              <a:defRPr/>
            </a:pPr>
            <a:fld id="{F074EB1A-93AE-5C41-A36D-C95174CAAD3A}" type="datetime1">
              <a:rPr lang="en-US" altLang="en-US"/>
              <a:pPr>
                <a:defRPr/>
              </a:pPr>
              <a:t>3/24/25</a:t>
            </a:fld>
            <a:endParaRPr lang="en-US" altLang="en-US"/>
          </a:p>
        </p:txBody>
      </p:sp>
      <p:sp>
        <p:nvSpPr>
          <p:cNvPr id="5" name="Footer Placeholder 4">
            <a:extLst>
              <a:ext uri="{FF2B5EF4-FFF2-40B4-BE49-F238E27FC236}">
                <a16:creationId xmlns:a16="http://schemas.microsoft.com/office/drawing/2014/main" id="{4D6E2FDD-2475-AE85-3068-D42DE246BDD4}"/>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79FAF8C8-311E-5B63-3398-4D91BD68933F}"/>
              </a:ext>
            </a:extLst>
          </p:cNvPr>
          <p:cNvSpPr>
            <a:spLocks noGrp="1"/>
          </p:cNvSpPr>
          <p:nvPr>
            <p:ph type="sldNum" sz="quarter" idx="12"/>
          </p:nvPr>
        </p:nvSpPr>
        <p:spPr/>
        <p:txBody>
          <a:bodyPr/>
          <a:lstStyle>
            <a:lvl1pPr>
              <a:defRPr/>
            </a:lvl1pPr>
          </a:lstStyle>
          <a:p>
            <a:pPr>
              <a:defRPr/>
            </a:pPr>
            <a:fld id="{168A9832-94D2-3B49-980B-CAD19FDF713D}" type="slidenum">
              <a:rPr lang="en-US" altLang="en-US"/>
              <a:pPr>
                <a:defRPr/>
              </a:pPr>
              <a:t>‹#›</a:t>
            </a:fld>
            <a:endParaRPr lang="en-US" altLang="en-US"/>
          </a:p>
        </p:txBody>
      </p:sp>
    </p:spTree>
    <p:extLst>
      <p:ext uri="{BB962C8B-B14F-4D97-AF65-F5344CB8AC3E}">
        <p14:creationId xmlns:p14="http://schemas.microsoft.com/office/powerpoint/2010/main" val="36582570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974E257-D1B6-1FB1-0BE8-FE9774DACB57}"/>
              </a:ext>
            </a:extLst>
          </p:cNvPr>
          <p:cNvSpPr>
            <a:spLocks noGrp="1"/>
          </p:cNvSpPr>
          <p:nvPr>
            <p:ph type="dt" sz="half" idx="10"/>
          </p:nvPr>
        </p:nvSpPr>
        <p:spPr/>
        <p:txBody>
          <a:bodyPr/>
          <a:lstStyle>
            <a:lvl1pPr>
              <a:defRPr/>
            </a:lvl1pPr>
          </a:lstStyle>
          <a:p>
            <a:pPr>
              <a:defRPr/>
            </a:pPr>
            <a:fld id="{9F86F57C-9451-B54F-A608-ACFCA52E254E}" type="datetime1">
              <a:rPr lang="en-US" altLang="en-US"/>
              <a:pPr>
                <a:defRPr/>
              </a:pPr>
              <a:t>3/24/25</a:t>
            </a:fld>
            <a:endParaRPr lang="en-US" altLang="en-US"/>
          </a:p>
        </p:txBody>
      </p:sp>
      <p:sp>
        <p:nvSpPr>
          <p:cNvPr id="6" name="Footer Placeholder 4">
            <a:extLst>
              <a:ext uri="{FF2B5EF4-FFF2-40B4-BE49-F238E27FC236}">
                <a16:creationId xmlns:a16="http://schemas.microsoft.com/office/drawing/2014/main" id="{0AFA08FB-CA0D-B5E0-4E5B-4DE2317C1C3D}"/>
              </a:ext>
            </a:extLst>
          </p:cNvPr>
          <p:cNvSpPr>
            <a:spLocks noGrp="1"/>
          </p:cNvSpPr>
          <p:nvPr>
            <p:ph type="ftr" sz="quarter" idx="11"/>
          </p:nvPr>
        </p:nvSpPr>
        <p:spPr/>
        <p:txBody>
          <a:bodyPr/>
          <a:lstStyle>
            <a:lvl1pPr>
              <a:defRPr/>
            </a:lvl1pPr>
          </a:lstStyle>
          <a:p>
            <a:pPr>
              <a:defRPr/>
            </a:pPr>
            <a:r>
              <a:rPr lang="en-US"/>
              <a:t>Transport Layer</a:t>
            </a:r>
          </a:p>
        </p:txBody>
      </p:sp>
      <p:sp>
        <p:nvSpPr>
          <p:cNvPr id="7" name="Slide Number Placeholder 5">
            <a:extLst>
              <a:ext uri="{FF2B5EF4-FFF2-40B4-BE49-F238E27FC236}">
                <a16:creationId xmlns:a16="http://schemas.microsoft.com/office/drawing/2014/main" id="{09464C40-9E10-6333-9B50-4AD0F484AE11}"/>
              </a:ext>
            </a:extLst>
          </p:cNvPr>
          <p:cNvSpPr>
            <a:spLocks noGrp="1"/>
          </p:cNvSpPr>
          <p:nvPr>
            <p:ph type="sldNum" sz="quarter" idx="12"/>
          </p:nvPr>
        </p:nvSpPr>
        <p:spPr/>
        <p:txBody>
          <a:bodyPr/>
          <a:lstStyle>
            <a:lvl1pPr>
              <a:defRPr/>
            </a:lvl1pPr>
          </a:lstStyle>
          <a:p>
            <a:pPr>
              <a:defRPr/>
            </a:pPr>
            <a:fld id="{475A54A5-DA73-224C-AE73-F565E0273132}" type="slidenum">
              <a:rPr lang="en-US" altLang="en-US"/>
              <a:pPr>
                <a:defRPr/>
              </a:pPr>
              <a:t>‹#›</a:t>
            </a:fld>
            <a:endParaRPr lang="en-US" altLang="en-US"/>
          </a:p>
        </p:txBody>
      </p:sp>
    </p:spTree>
    <p:extLst>
      <p:ext uri="{BB962C8B-B14F-4D97-AF65-F5344CB8AC3E}">
        <p14:creationId xmlns:p14="http://schemas.microsoft.com/office/powerpoint/2010/main" val="1080777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B6D264-CEE7-DF48-880E-09EA859BA962}" type="datetimeFigureOut">
              <a:rPr lang="en-US" smtClean="0"/>
              <a:t>3/24/25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851518-5614-0A47-A6CF-DFB03F4BE473}" type="slidenum">
              <a:rPr lang="en-US" smtClean="0"/>
              <a:t>‹#›</a:t>
            </a:fld>
            <a:endParaRPr lang="en-US"/>
          </a:p>
        </p:txBody>
      </p:sp>
    </p:spTree>
    <p:extLst>
      <p:ext uri="{BB962C8B-B14F-4D97-AF65-F5344CB8AC3E}">
        <p14:creationId xmlns:p14="http://schemas.microsoft.com/office/powerpoint/2010/main" val="28616898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083B1C3-5F14-FF57-7126-B8F4E7111255}"/>
              </a:ext>
            </a:extLst>
          </p:cNvPr>
          <p:cNvSpPr>
            <a:spLocks noGrp="1"/>
          </p:cNvSpPr>
          <p:nvPr>
            <p:ph type="dt" sz="half" idx="10"/>
          </p:nvPr>
        </p:nvSpPr>
        <p:spPr/>
        <p:txBody>
          <a:bodyPr/>
          <a:lstStyle>
            <a:lvl1pPr>
              <a:defRPr/>
            </a:lvl1pPr>
          </a:lstStyle>
          <a:p>
            <a:pPr>
              <a:defRPr/>
            </a:pPr>
            <a:fld id="{C0AE358F-6557-AF40-935A-411982172AE7}" type="datetime1">
              <a:rPr lang="en-US" altLang="en-US"/>
              <a:pPr>
                <a:defRPr/>
              </a:pPr>
              <a:t>3/24/25</a:t>
            </a:fld>
            <a:endParaRPr lang="en-US" altLang="en-US"/>
          </a:p>
        </p:txBody>
      </p:sp>
      <p:sp>
        <p:nvSpPr>
          <p:cNvPr id="8" name="Footer Placeholder 4">
            <a:extLst>
              <a:ext uri="{FF2B5EF4-FFF2-40B4-BE49-F238E27FC236}">
                <a16:creationId xmlns:a16="http://schemas.microsoft.com/office/drawing/2014/main" id="{D083C466-AC16-93FC-0D2D-394AC7501358}"/>
              </a:ext>
            </a:extLst>
          </p:cNvPr>
          <p:cNvSpPr>
            <a:spLocks noGrp="1"/>
          </p:cNvSpPr>
          <p:nvPr>
            <p:ph type="ftr" sz="quarter" idx="11"/>
          </p:nvPr>
        </p:nvSpPr>
        <p:spPr/>
        <p:txBody>
          <a:bodyPr/>
          <a:lstStyle>
            <a:lvl1pPr>
              <a:defRPr/>
            </a:lvl1pPr>
          </a:lstStyle>
          <a:p>
            <a:pPr>
              <a:defRPr/>
            </a:pPr>
            <a:r>
              <a:rPr lang="en-US"/>
              <a:t>Transport Layer</a:t>
            </a:r>
          </a:p>
        </p:txBody>
      </p:sp>
      <p:sp>
        <p:nvSpPr>
          <p:cNvPr id="9" name="Slide Number Placeholder 5">
            <a:extLst>
              <a:ext uri="{FF2B5EF4-FFF2-40B4-BE49-F238E27FC236}">
                <a16:creationId xmlns:a16="http://schemas.microsoft.com/office/drawing/2014/main" id="{E1DFA640-2F22-C868-7DF5-E3144E3A9117}"/>
              </a:ext>
            </a:extLst>
          </p:cNvPr>
          <p:cNvSpPr>
            <a:spLocks noGrp="1"/>
          </p:cNvSpPr>
          <p:nvPr>
            <p:ph type="sldNum" sz="quarter" idx="12"/>
          </p:nvPr>
        </p:nvSpPr>
        <p:spPr/>
        <p:txBody>
          <a:bodyPr/>
          <a:lstStyle>
            <a:lvl1pPr>
              <a:defRPr/>
            </a:lvl1pPr>
          </a:lstStyle>
          <a:p>
            <a:pPr>
              <a:defRPr/>
            </a:pPr>
            <a:fld id="{82E09A82-52F6-3741-8DDE-23F510EC1BFE}" type="slidenum">
              <a:rPr lang="en-US" altLang="en-US"/>
              <a:pPr>
                <a:defRPr/>
              </a:pPr>
              <a:t>‹#›</a:t>
            </a:fld>
            <a:endParaRPr lang="en-US" altLang="en-US"/>
          </a:p>
        </p:txBody>
      </p:sp>
    </p:spTree>
    <p:extLst>
      <p:ext uri="{BB962C8B-B14F-4D97-AF65-F5344CB8AC3E}">
        <p14:creationId xmlns:p14="http://schemas.microsoft.com/office/powerpoint/2010/main" val="9911984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B613287-DD11-BB07-570D-69B7692A14DB}"/>
              </a:ext>
            </a:extLst>
          </p:cNvPr>
          <p:cNvSpPr>
            <a:spLocks noGrp="1"/>
          </p:cNvSpPr>
          <p:nvPr>
            <p:ph type="dt" sz="half" idx="10"/>
          </p:nvPr>
        </p:nvSpPr>
        <p:spPr/>
        <p:txBody>
          <a:bodyPr/>
          <a:lstStyle>
            <a:lvl1pPr>
              <a:defRPr/>
            </a:lvl1pPr>
          </a:lstStyle>
          <a:p>
            <a:pPr>
              <a:defRPr/>
            </a:pPr>
            <a:fld id="{861E3BE7-9337-CA4F-BA8C-098E80BD8582}" type="datetime1">
              <a:rPr lang="en-US" altLang="en-US"/>
              <a:pPr>
                <a:defRPr/>
              </a:pPr>
              <a:t>3/24/25</a:t>
            </a:fld>
            <a:endParaRPr lang="en-US" altLang="en-US"/>
          </a:p>
        </p:txBody>
      </p:sp>
      <p:sp>
        <p:nvSpPr>
          <p:cNvPr id="4" name="Footer Placeholder 4">
            <a:extLst>
              <a:ext uri="{FF2B5EF4-FFF2-40B4-BE49-F238E27FC236}">
                <a16:creationId xmlns:a16="http://schemas.microsoft.com/office/drawing/2014/main" id="{2B9D0829-5CAE-2F49-4362-41BEDE43D344}"/>
              </a:ext>
            </a:extLst>
          </p:cNvPr>
          <p:cNvSpPr>
            <a:spLocks noGrp="1"/>
          </p:cNvSpPr>
          <p:nvPr>
            <p:ph type="ftr" sz="quarter" idx="11"/>
          </p:nvPr>
        </p:nvSpPr>
        <p:spPr/>
        <p:txBody>
          <a:bodyPr/>
          <a:lstStyle>
            <a:lvl1pPr>
              <a:defRPr/>
            </a:lvl1pPr>
          </a:lstStyle>
          <a:p>
            <a:pPr>
              <a:defRPr/>
            </a:pPr>
            <a:r>
              <a:rPr lang="en-US"/>
              <a:t>Transport Layer</a:t>
            </a:r>
          </a:p>
        </p:txBody>
      </p:sp>
      <p:sp>
        <p:nvSpPr>
          <p:cNvPr id="5" name="Slide Number Placeholder 5">
            <a:extLst>
              <a:ext uri="{FF2B5EF4-FFF2-40B4-BE49-F238E27FC236}">
                <a16:creationId xmlns:a16="http://schemas.microsoft.com/office/drawing/2014/main" id="{C63657BC-466C-3F1F-6B49-98627FF08D5B}"/>
              </a:ext>
            </a:extLst>
          </p:cNvPr>
          <p:cNvSpPr>
            <a:spLocks noGrp="1"/>
          </p:cNvSpPr>
          <p:nvPr>
            <p:ph type="sldNum" sz="quarter" idx="12"/>
          </p:nvPr>
        </p:nvSpPr>
        <p:spPr/>
        <p:txBody>
          <a:bodyPr/>
          <a:lstStyle>
            <a:lvl1pPr>
              <a:defRPr/>
            </a:lvl1pPr>
          </a:lstStyle>
          <a:p>
            <a:pPr>
              <a:defRPr/>
            </a:pPr>
            <a:fld id="{D6C026EE-E182-4945-9402-E3C933F19A9F}" type="slidenum">
              <a:rPr lang="en-US" altLang="en-US"/>
              <a:pPr>
                <a:defRPr/>
              </a:pPr>
              <a:t>‹#›</a:t>
            </a:fld>
            <a:endParaRPr lang="en-US" altLang="en-US"/>
          </a:p>
        </p:txBody>
      </p:sp>
    </p:spTree>
    <p:extLst>
      <p:ext uri="{BB962C8B-B14F-4D97-AF65-F5344CB8AC3E}">
        <p14:creationId xmlns:p14="http://schemas.microsoft.com/office/powerpoint/2010/main" val="33959243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3AA58EB-EA70-2A5C-22F1-42D6D997BB47}"/>
              </a:ext>
            </a:extLst>
          </p:cNvPr>
          <p:cNvSpPr>
            <a:spLocks noGrp="1"/>
          </p:cNvSpPr>
          <p:nvPr>
            <p:ph type="dt" sz="half" idx="10"/>
          </p:nvPr>
        </p:nvSpPr>
        <p:spPr/>
        <p:txBody>
          <a:bodyPr/>
          <a:lstStyle>
            <a:lvl1pPr>
              <a:defRPr/>
            </a:lvl1pPr>
          </a:lstStyle>
          <a:p>
            <a:pPr>
              <a:defRPr/>
            </a:pPr>
            <a:fld id="{23E164A9-5EBD-D84F-8323-1C8A0178D704}" type="datetime1">
              <a:rPr lang="en-US" altLang="en-US"/>
              <a:pPr>
                <a:defRPr/>
              </a:pPr>
              <a:t>3/24/25</a:t>
            </a:fld>
            <a:endParaRPr lang="en-US" altLang="en-US"/>
          </a:p>
        </p:txBody>
      </p:sp>
      <p:sp>
        <p:nvSpPr>
          <p:cNvPr id="3" name="Footer Placeholder 4">
            <a:extLst>
              <a:ext uri="{FF2B5EF4-FFF2-40B4-BE49-F238E27FC236}">
                <a16:creationId xmlns:a16="http://schemas.microsoft.com/office/drawing/2014/main" id="{31F7A07E-EC7A-FE45-11CE-707C31E478EB}"/>
              </a:ext>
            </a:extLst>
          </p:cNvPr>
          <p:cNvSpPr>
            <a:spLocks noGrp="1"/>
          </p:cNvSpPr>
          <p:nvPr>
            <p:ph type="ftr" sz="quarter" idx="11"/>
          </p:nvPr>
        </p:nvSpPr>
        <p:spPr/>
        <p:txBody>
          <a:bodyPr/>
          <a:lstStyle>
            <a:lvl1pPr>
              <a:defRPr/>
            </a:lvl1pPr>
          </a:lstStyle>
          <a:p>
            <a:pPr>
              <a:defRPr/>
            </a:pPr>
            <a:r>
              <a:rPr lang="en-US"/>
              <a:t>Transport Layer</a:t>
            </a:r>
          </a:p>
        </p:txBody>
      </p:sp>
      <p:sp>
        <p:nvSpPr>
          <p:cNvPr id="4" name="Slide Number Placeholder 5">
            <a:extLst>
              <a:ext uri="{FF2B5EF4-FFF2-40B4-BE49-F238E27FC236}">
                <a16:creationId xmlns:a16="http://schemas.microsoft.com/office/drawing/2014/main" id="{F1DB2634-5B66-D8C3-5891-D22B7583C676}"/>
              </a:ext>
            </a:extLst>
          </p:cNvPr>
          <p:cNvSpPr>
            <a:spLocks noGrp="1"/>
          </p:cNvSpPr>
          <p:nvPr>
            <p:ph type="sldNum" sz="quarter" idx="12"/>
          </p:nvPr>
        </p:nvSpPr>
        <p:spPr/>
        <p:txBody>
          <a:bodyPr/>
          <a:lstStyle>
            <a:lvl1pPr>
              <a:defRPr/>
            </a:lvl1pPr>
          </a:lstStyle>
          <a:p>
            <a:pPr>
              <a:defRPr/>
            </a:pPr>
            <a:fld id="{C0AB1A69-44E3-F048-9D88-2DA89E34ECE3}" type="slidenum">
              <a:rPr lang="en-US" altLang="en-US"/>
              <a:pPr>
                <a:defRPr/>
              </a:pPr>
              <a:t>‹#›</a:t>
            </a:fld>
            <a:endParaRPr lang="en-US" altLang="en-US"/>
          </a:p>
        </p:txBody>
      </p:sp>
    </p:spTree>
    <p:extLst>
      <p:ext uri="{BB962C8B-B14F-4D97-AF65-F5344CB8AC3E}">
        <p14:creationId xmlns:p14="http://schemas.microsoft.com/office/powerpoint/2010/main" val="42601671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FD7BD75-5533-0F70-8871-7C4748900C55}"/>
              </a:ext>
            </a:extLst>
          </p:cNvPr>
          <p:cNvSpPr>
            <a:spLocks noGrp="1"/>
          </p:cNvSpPr>
          <p:nvPr>
            <p:ph type="dt" sz="half" idx="10"/>
          </p:nvPr>
        </p:nvSpPr>
        <p:spPr/>
        <p:txBody>
          <a:bodyPr/>
          <a:lstStyle>
            <a:lvl1pPr>
              <a:defRPr/>
            </a:lvl1pPr>
          </a:lstStyle>
          <a:p>
            <a:pPr>
              <a:defRPr/>
            </a:pPr>
            <a:fld id="{700E21F5-E35D-1344-A82A-4DED6EAD2644}" type="datetime1">
              <a:rPr lang="en-US" altLang="en-US"/>
              <a:pPr>
                <a:defRPr/>
              </a:pPr>
              <a:t>3/24/25</a:t>
            </a:fld>
            <a:endParaRPr lang="en-US" altLang="en-US"/>
          </a:p>
        </p:txBody>
      </p:sp>
      <p:sp>
        <p:nvSpPr>
          <p:cNvPr id="6" name="Footer Placeholder 4">
            <a:extLst>
              <a:ext uri="{FF2B5EF4-FFF2-40B4-BE49-F238E27FC236}">
                <a16:creationId xmlns:a16="http://schemas.microsoft.com/office/drawing/2014/main" id="{320A85FC-AAAA-EDD3-4D91-58157BE8E6CF}"/>
              </a:ext>
            </a:extLst>
          </p:cNvPr>
          <p:cNvSpPr>
            <a:spLocks noGrp="1"/>
          </p:cNvSpPr>
          <p:nvPr>
            <p:ph type="ftr" sz="quarter" idx="11"/>
          </p:nvPr>
        </p:nvSpPr>
        <p:spPr/>
        <p:txBody>
          <a:bodyPr/>
          <a:lstStyle>
            <a:lvl1pPr>
              <a:defRPr/>
            </a:lvl1pPr>
          </a:lstStyle>
          <a:p>
            <a:pPr>
              <a:defRPr/>
            </a:pPr>
            <a:r>
              <a:rPr lang="en-US"/>
              <a:t>Transport Layer</a:t>
            </a:r>
          </a:p>
        </p:txBody>
      </p:sp>
      <p:sp>
        <p:nvSpPr>
          <p:cNvPr id="7" name="Slide Number Placeholder 5">
            <a:extLst>
              <a:ext uri="{FF2B5EF4-FFF2-40B4-BE49-F238E27FC236}">
                <a16:creationId xmlns:a16="http://schemas.microsoft.com/office/drawing/2014/main" id="{2FD939B7-6B99-6EF2-6AFA-47A17D66BDA0}"/>
              </a:ext>
            </a:extLst>
          </p:cNvPr>
          <p:cNvSpPr>
            <a:spLocks noGrp="1"/>
          </p:cNvSpPr>
          <p:nvPr>
            <p:ph type="sldNum" sz="quarter" idx="12"/>
          </p:nvPr>
        </p:nvSpPr>
        <p:spPr/>
        <p:txBody>
          <a:bodyPr/>
          <a:lstStyle>
            <a:lvl1pPr>
              <a:defRPr/>
            </a:lvl1pPr>
          </a:lstStyle>
          <a:p>
            <a:pPr>
              <a:defRPr/>
            </a:pPr>
            <a:fld id="{80745C14-7AEC-814B-A4C2-C60747373319}" type="slidenum">
              <a:rPr lang="en-US" altLang="en-US"/>
              <a:pPr>
                <a:defRPr/>
              </a:pPr>
              <a:t>‹#›</a:t>
            </a:fld>
            <a:endParaRPr lang="en-US" altLang="en-US"/>
          </a:p>
        </p:txBody>
      </p:sp>
    </p:spTree>
    <p:extLst>
      <p:ext uri="{BB962C8B-B14F-4D97-AF65-F5344CB8AC3E}">
        <p14:creationId xmlns:p14="http://schemas.microsoft.com/office/powerpoint/2010/main" val="13349663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08F8BBA-9F71-26DE-6310-8DD009F5F556}"/>
              </a:ext>
            </a:extLst>
          </p:cNvPr>
          <p:cNvSpPr>
            <a:spLocks noGrp="1"/>
          </p:cNvSpPr>
          <p:nvPr>
            <p:ph type="dt" sz="half" idx="10"/>
          </p:nvPr>
        </p:nvSpPr>
        <p:spPr/>
        <p:txBody>
          <a:bodyPr/>
          <a:lstStyle>
            <a:lvl1pPr>
              <a:defRPr/>
            </a:lvl1pPr>
          </a:lstStyle>
          <a:p>
            <a:pPr>
              <a:defRPr/>
            </a:pPr>
            <a:fld id="{3F885B7F-FF1D-CF48-BF80-E7125FB247E2}" type="datetime1">
              <a:rPr lang="en-US" altLang="en-US"/>
              <a:pPr>
                <a:defRPr/>
              </a:pPr>
              <a:t>3/24/25</a:t>
            </a:fld>
            <a:endParaRPr lang="en-US" altLang="en-US"/>
          </a:p>
        </p:txBody>
      </p:sp>
      <p:sp>
        <p:nvSpPr>
          <p:cNvPr id="6" name="Footer Placeholder 4">
            <a:extLst>
              <a:ext uri="{FF2B5EF4-FFF2-40B4-BE49-F238E27FC236}">
                <a16:creationId xmlns:a16="http://schemas.microsoft.com/office/drawing/2014/main" id="{340DCD38-9F95-A25B-BA8A-2E1116755CFC}"/>
              </a:ext>
            </a:extLst>
          </p:cNvPr>
          <p:cNvSpPr>
            <a:spLocks noGrp="1"/>
          </p:cNvSpPr>
          <p:nvPr>
            <p:ph type="ftr" sz="quarter" idx="11"/>
          </p:nvPr>
        </p:nvSpPr>
        <p:spPr/>
        <p:txBody>
          <a:bodyPr/>
          <a:lstStyle>
            <a:lvl1pPr>
              <a:defRPr/>
            </a:lvl1pPr>
          </a:lstStyle>
          <a:p>
            <a:pPr>
              <a:defRPr/>
            </a:pPr>
            <a:r>
              <a:rPr lang="en-US"/>
              <a:t>Transport Layer</a:t>
            </a:r>
          </a:p>
        </p:txBody>
      </p:sp>
      <p:sp>
        <p:nvSpPr>
          <p:cNvPr id="7" name="Slide Number Placeholder 5">
            <a:extLst>
              <a:ext uri="{FF2B5EF4-FFF2-40B4-BE49-F238E27FC236}">
                <a16:creationId xmlns:a16="http://schemas.microsoft.com/office/drawing/2014/main" id="{5BA87B23-9A0A-343D-13E4-D4F426226849}"/>
              </a:ext>
            </a:extLst>
          </p:cNvPr>
          <p:cNvSpPr>
            <a:spLocks noGrp="1"/>
          </p:cNvSpPr>
          <p:nvPr>
            <p:ph type="sldNum" sz="quarter" idx="12"/>
          </p:nvPr>
        </p:nvSpPr>
        <p:spPr/>
        <p:txBody>
          <a:bodyPr/>
          <a:lstStyle>
            <a:lvl1pPr>
              <a:defRPr/>
            </a:lvl1pPr>
          </a:lstStyle>
          <a:p>
            <a:pPr>
              <a:defRPr/>
            </a:pPr>
            <a:fld id="{EF911353-2DF6-6D4E-8796-2A68F0511E40}" type="slidenum">
              <a:rPr lang="en-US" altLang="en-US"/>
              <a:pPr>
                <a:defRPr/>
              </a:pPr>
              <a:t>‹#›</a:t>
            </a:fld>
            <a:endParaRPr lang="en-US" altLang="en-US"/>
          </a:p>
        </p:txBody>
      </p:sp>
    </p:spTree>
    <p:extLst>
      <p:ext uri="{BB962C8B-B14F-4D97-AF65-F5344CB8AC3E}">
        <p14:creationId xmlns:p14="http://schemas.microsoft.com/office/powerpoint/2010/main" val="30956111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FE9BEF-46C5-6D40-B360-47ED2326E5E5}"/>
              </a:ext>
            </a:extLst>
          </p:cNvPr>
          <p:cNvSpPr>
            <a:spLocks noGrp="1"/>
          </p:cNvSpPr>
          <p:nvPr>
            <p:ph type="dt" sz="half" idx="10"/>
          </p:nvPr>
        </p:nvSpPr>
        <p:spPr/>
        <p:txBody>
          <a:bodyPr/>
          <a:lstStyle>
            <a:lvl1pPr>
              <a:defRPr/>
            </a:lvl1pPr>
          </a:lstStyle>
          <a:p>
            <a:pPr>
              <a:defRPr/>
            </a:pPr>
            <a:fld id="{2ACD7741-BF06-1042-8F23-DB61C6A0DD12}" type="datetime1">
              <a:rPr lang="en-US" altLang="en-US"/>
              <a:pPr>
                <a:defRPr/>
              </a:pPr>
              <a:t>3/24/25</a:t>
            </a:fld>
            <a:endParaRPr lang="en-US" altLang="en-US"/>
          </a:p>
        </p:txBody>
      </p:sp>
      <p:sp>
        <p:nvSpPr>
          <p:cNvPr id="5" name="Footer Placeholder 4">
            <a:extLst>
              <a:ext uri="{FF2B5EF4-FFF2-40B4-BE49-F238E27FC236}">
                <a16:creationId xmlns:a16="http://schemas.microsoft.com/office/drawing/2014/main" id="{9766EA14-1A8F-8F88-0B14-E2226D104F5A}"/>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105215B7-C0F5-3441-1311-A5B1C26596E6}"/>
              </a:ext>
            </a:extLst>
          </p:cNvPr>
          <p:cNvSpPr>
            <a:spLocks noGrp="1"/>
          </p:cNvSpPr>
          <p:nvPr>
            <p:ph type="sldNum" sz="quarter" idx="12"/>
          </p:nvPr>
        </p:nvSpPr>
        <p:spPr/>
        <p:txBody>
          <a:bodyPr/>
          <a:lstStyle>
            <a:lvl1pPr>
              <a:defRPr/>
            </a:lvl1pPr>
          </a:lstStyle>
          <a:p>
            <a:pPr>
              <a:defRPr/>
            </a:pPr>
            <a:fld id="{B045B582-7445-9C4F-BFA7-7D24F5C7B319}" type="slidenum">
              <a:rPr lang="en-US" altLang="en-US"/>
              <a:pPr>
                <a:defRPr/>
              </a:pPr>
              <a:t>‹#›</a:t>
            </a:fld>
            <a:endParaRPr lang="en-US" altLang="en-US"/>
          </a:p>
        </p:txBody>
      </p:sp>
    </p:spTree>
    <p:extLst>
      <p:ext uri="{BB962C8B-B14F-4D97-AF65-F5344CB8AC3E}">
        <p14:creationId xmlns:p14="http://schemas.microsoft.com/office/powerpoint/2010/main" val="30545300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FEE57-042F-94FA-F12E-48196574BADD}"/>
              </a:ext>
            </a:extLst>
          </p:cNvPr>
          <p:cNvSpPr>
            <a:spLocks noGrp="1"/>
          </p:cNvSpPr>
          <p:nvPr>
            <p:ph type="dt" sz="half" idx="10"/>
          </p:nvPr>
        </p:nvSpPr>
        <p:spPr/>
        <p:txBody>
          <a:bodyPr/>
          <a:lstStyle>
            <a:lvl1pPr>
              <a:defRPr/>
            </a:lvl1pPr>
          </a:lstStyle>
          <a:p>
            <a:pPr>
              <a:defRPr/>
            </a:pPr>
            <a:fld id="{7D6BAA03-B7C3-C04D-9817-29195CAAD0DE}" type="datetime1">
              <a:rPr lang="en-US" altLang="en-US"/>
              <a:pPr>
                <a:defRPr/>
              </a:pPr>
              <a:t>3/24/25</a:t>
            </a:fld>
            <a:endParaRPr lang="en-US" altLang="en-US"/>
          </a:p>
        </p:txBody>
      </p:sp>
      <p:sp>
        <p:nvSpPr>
          <p:cNvPr id="5" name="Footer Placeholder 4">
            <a:extLst>
              <a:ext uri="{FF2B5EF4-FFF2-40B4-BE49-F238E27FC236}">
                <a16:creationId xmlns:a16="http://schemas.microsoft.com/office/drawing/2014/main" id="{7AF832BA-AAA1-ECD9-E308-951E1D768A9C}"/>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3D591129-924F-B8B7-720E-2DBB9D66E7C4}"/>
              </a:ext>
            </a:extLst>
          </p:cNvPr>
          <p:cNvSpPr>
            <a:spLocks noGrp="1"/>
          </p:cNvSpPr>
          <p:nvPr>
            <p:ph type="sldNum" sz="quarter" idx="12"/>
          </p:nvPr>
        </p:nvSpPr>
        <p:spPr/>
        <p:txBody>
          <a:bodyPr/>
          <a:lstStyle>
            <a:lvl1pPr>
              <a:defRPr/>
            </a:lvl1pPr>
          </a:lstStyle>
          <a:p>
            <a:pPr>
              <a:defRPr/>
            </a:pPr>
            <a:fld id="{A6F672CA-54EE-6A4A-BD2F-427F500F14B9}" type="slidenum">
              <a:rPr lang="en-US" altLang="en-US"/>
              <a:pPr>
                <a:defRPr/>
              </a:pPr>
              <a:t>‹#›</a:t>
            </a:fld>
            <a:endParaRPr lang="en-US" altLang="en-US"/>
          </a:p>
        </p:txBody>
      </p:sp>
    </p:spTree>
    <p:extLst>
      <p:ext uri="{BB962C8B-B14F-4D97-AF65-F5344CB8AC3E}">
        <p14:creationId xmlns:p14="http://schemas.microsoft.com/office/powerpoint/2010/main" val="34856061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Content Placeholder 2"/>
          <p:cNvSpPr>
            <a:spLocks noGrp="1"/>
          </p:cNvSpPr>
          <p:nvPr>
            <p:ph sz="half" idx="1"/>
          </p:nvPr>
        </p:nvSpPr>
        <p:spPr>
          <a:xfrm>
            <a:off x="457200" y="12192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40386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A0135D92-A92B-BC13-4172-05B24D977B33}"/>
              </a:ext>
            </a:extLst>
          </p:cNvPr>
          <p:cNvSpPr>
            <a:spLocks noGrp="1"/>
          </p:cNvSpPr>
          <p:nvPr>
            <p:ph type="sldNum" sz="quarter" idx="10"/>
          </p:nvPr>
        </p:nvSpPr>
        <p:spPr>
          <a:xfrm>
            <a:off x="8001000" y="6324600"/>
            <a:ext cx="914400" cy="381000"/>
          </a:xfrm>
        </p:spPr>
        <p:txBody>
          <a:bodyPr/>
          <a:lstStyle>
            <a:lvl1pPr>
              <a:defRPr/>
            </a:lvl1pPr>
          </a:lstStyle>
          <a:p>
            <a:pPr>
              <a:defRPr/>
            </a:pPr>
            <a:fld id="{1B886FCF-D764-2648-8502-E49DC0F68425}" type="slidenum">
              <a:rPr lang="en-US" altLang="en-US"/>
              <a:pPr>
                <a:defRPr/>
              </a:pPr>
              <a:t>‹#›</a:t>
            </a:fld>
            <a:endParaRPr lang="en-US" altLang="en-US"/>
          </a:p>
        </p:txBody>
      </p:sp>
    </p:spTree>
    <p:extLst>
      <p:ext uri="{BB962C8B-B14F-4D97-AF65-F5344CB8AC3E}">
        <p14:creationId xmlns:p14="http://schemas.microsoft.com/office/powerpoint/2010/main" val="10231136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Text Placeholder 2"/>
          <p:cNvSpPr>
            <a:spLocks noGrp="1"/>
          </p:cNvSpPr>
          <p:nvPr>
            <p:ph type="body" sz="half" idx="1"/>
          </p:nvPr>
        </p:nvSpPr>
        <p:spPr>
          <a:xfrm>
            <a:off x="457200" y="1219200"/>
            <a:ext cx="41529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1219200"/>
            <a:ext cx="41529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E7507C33-6E5D-6B0E-42E0-EA6865CB847C}"/>
              </a:ext>
            </a:extLst>
          </p:cNvPr>
          <p:cNvSpPr>
            <a:spLocks noGrp="1"/>
          </p:cNvSpPr>
          <p:nvPr>
            <p:ph type="sldNum" sz="quarter" idx="10"/>
          </p:nvPr>
        </p:nvSpPr>
        <p:spPr>
          <a:xfrm>
            <a:off x="8001000" y="6324600"/>
            <a:ext cx="914400" cy="381000"/>
          </a:xfrm>
        </p:spPr>
        <p:txBody>
          <a:bodyPr/>
          <a:lstStyle>
            <a:lvl1pPr>
              <a:defRPr/>
            </a:lvl1pPr>
          </a:lstStyle>
          <a:p>
            <a:pPr>
              <a:defRPr/>
            </a:pPr>
            <a:fld id="{9AF4D648-1F8B-0449-BC4B-36BCC4412628}" type="slidenum">
              <a:rPr lang="en-US" altLang="en-US"/>
              <a:pPr>
                <a:defRPr/>
              </a:pPr>
              <a:t>‹#›</a:t>
            </a:fld>
            <a:endParaRPr lang="en-US" altLang="en-US"/>
          </a:p>
        </p:txBody>
      </p:sp>
    </p:spTree>
    <p:extLst>
      <p:ext uri="{BB962C8B-B14F-4D97-AF65-F5344CB8AC3E}">
        <p14:creationId xmlns:p14="http://schemas.microsoft.com/office/powerpoint/2010/main" val="13665761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Content Placeholder 2"/>
          <p:cNvSpPr>
            <a:spLocks noGrp="1"/>
          </p:cNvSpPr>
          <p:nvPr>
            <p:ph sz="quarter" idx="1"/>
          </p:nvPr>
        </p:nvSpPr>
        <p:spPr>
          <a:xfrm>
            <a:off x="457200" y="1219200"/>
            <a:ext cx="41529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762500" y="1219200"/>
            <a:ext cx="41529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40386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A486FB4-6CC4-936F-5D54-18C3A64E9600}"/>
              </a:ext>
            </a:extLst>
          </p:cNvPr>
          <p:cNvSpPr>
            <a:spLocks noGrp="1"/>
          </p:cNvSpPr>
          <p:nvPr>
            <p:ph type="sldNum" sz="quarter" idx="10"/>
          </p:nvPr>
        </p:nvSpPr>
        <p:spPr>
          <a:xfrm>
            <a:off x="8001000" y="6324600"/>
            <a:ext cx="914400" cy="381000"/>
          </a:xfrm>
        </p:spPr>
        <p:txBody>
          <a:bodyPr/>
          <a:lstStyle>
            <a:lvl1pPr>
              <a:defRPr/>
            </a:lvl1pPr>
          </a:lstStyle>
          <a:p>
            <a:pPr>
              <a:defRPr/>
            </a:pPr>
            <a:fld id="{45AA1A36-5D66-124D-910C-816EDF8044AE}" type="slidenum">
              <a:rPr lang="en-US" altLang="en-US"/>
              <a:pPr>
                <a:defRPr/>
              </a:pPr>
              <a:t>‹#›</a:t>
            </a:fld>
            <a:endParaRPr lang="en-US" altLang="en-US"/>
          </a:p>
        </p:txBody>
      </p:sp>
    </p:spTree>
    <p:extLst>
      <p:ext uri="{BB962C8B-B14F-4D97-AF65-F5344CB8AC3E}">
        <p14:creationId xmlns:p14="http://schemas.microsoft.com/office/powerpoint/2010/main" val="1567577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B6D264-CEE7-DF48-880E-09EA859BA962}" type="datetimeFigureOut">
              <a:rPr lang="en-US" smtClean="0"/>
              <a:t>3/24/25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851518-5614-0A47-A6CF-DFB03F4BE473}" type="slidenum">
              <a:rPr lang="en-US" smtClean="0"/>
              <a:t>‹#›</a:t>
            </a:fld>
            <a:endParaRPr lang="en-US"/>
          </a:p>
        </p:txBody>
      </p:sp>
    </p:spTree>
    <p:extLst>
      <p:ext uri="{BB962C8B-B14F-4D97-AF65-F5344CB8AC3E}">
        <p14:creationId xmlns:p14="http://schemas.microsoft.com/office/powerpoint/2010/main" val="28265957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1891008-519C-DCC7-F950-4683DA4FDAA2}"/>
              </a:ext>
            </a:extLst>
          </p:cNvPr>
          <p:cNvSpPr>
            <a:spLocks noGrp="1"/>
          </p:cNvSpPr>
          <p:nvPr>
            <p:ph type="dt" sz="half" idx="10"/>
          </p:nvPr>
        </p:nvSpPr>
        <p:spPr/>
        <p:txBody>
          <a:bodyPr/>
          <a:lstStyle>
            <a:lvl1pPr>
              <a:defRPr/>
            </a:lvl1pPr>
          </a:lstStyle>
          <a:p>
            <a:pPr>
              <a:defRPr/>
            </a:pPr>
            <a:fld id="{65BA74F3-86A9-4643-B0E1-D3C472265822}" type="datetime1">
              <a:rPr lang="en-US" altLang="en-US"/>
              <a:pPr>
                <a:defRPr/>
              </a:pPr>
              <a:t>3/24/25</a:t>
            </a:fld>
            <a:endParaRPr lang="en-US" altLang="en-US"/>
          </a:p>
        </p:txBody>
      </p:sp>
      <p:sp>
        <p:nvSpPr>
          <p:cNvPr id="5" name="Footer Placeholder 4">
            <a:extLst>
              <a:ext uri="{FF2B5EF4-FFF2-40B4-BE49-F238E27FC236}">
                <a16:creationId xmlns:a16="http://schemas.microsoft.com/office/drawing/2014/main" id="{E1410240-ADB7-3127-2FA7-241524EE249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F89480B-F2E6-53F3-D401-4E01DCF6F3A0}"/>
              </a:ext>
            </a:extLst>
          </p:cNvPr>
          <p:cNvSpPr>
            <a:spLocks noGrp="1"/>
          </p:cNvSpPr>
          <p:nvPr>
            <p:ph type="sldNum" sz="quarter" idx="12"/>
          </p:nvPr>
        </p:nvSpPr>
        <p:spPr/>
        <p:txBody>
          <a:bodyPr/>
          <a:lstStyle>
            <a:lvl1pPr>
              <a:defRPr/>
            </a:lvl1pPr>
          </a:lstStyle>
          <a:p>
            <a:pPr>
              <a:defRPr/>
            </a:pPr>
            <a:fld id="{AC10E400-39AA-7D46-AA62-854C8C797B60}" type="slidenum">
              <a:rPr lang="en-US" altLang="en-US"/>
              <a:pPr>
                <a:defRPr/>
              </a:pPr>
              <a:t>‹#›</a:t>
            </a:fld>
            <a:endParaRPr lang="en-US" altLang="en-US"/>
          </a:p>
        </p:txBody>
      </p:sp>
    </p:spTree>
    <p:extLst>
      <p:ext uri="{BB962C8B-B14F-4D97-AF65-F5344CB8AC3E}">
        <p14:creationId xmlns:p14="http://schemas.microsoft.com/office/powerpoint/2010/main" val="28928035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B8149F-CB4F-5BB9-47AA-4828E8015CBB}"/>
              </a:ext>
            </a:extLst>
          </p:cNvPr>
          <p:cNvSpPr>
            <a:spLocks noGrp="1"/>
          </p:cNvSpPr>
          <p:nvPr>
            <p:ph type="dt" sz="half" idx="10"/>
          </p:nvPr>
        </p:nvSpPr>
        <p:spPr/>
        <p:txBody>
          <a:bodyPr/>
          <a:lstStyle>
            <a:lvl1pPr>
              <a:defRPr/>
            </a:lvl1pPr>
          </a:lstStyle>
          <a:p>
            <a:pPr>
              <a:defRPr/>
            </a:pPr>
            <a:fld id="{AE4C5072-8024-4642-B01A-4E9B476F609A}" type="datetime1">
              <a:rPr lang="en-US" altLang="en-US"/>
              <a:pPr>
                <a:defRPr/>
              </a:pPr>
              <a:t>3/24/25</a:t>
            </a:fld>
            <a:endParaRPr lang="en-US" altLang="en-US"/>
          </a:p>
        </p:txBody>
      </p:sp>
      <p:sp>
        <p:nvSpPr>
          <p:cNvPr id="5" name="Footer Placeholder 4">
            <a:extLst>
              <a:ext uri="{FF2B5EF4-FFF2-40B4-BE49-F238E27FC236}">
                <a16:creationId xmlns:a16="http://schemas.microsoft.com/office/drawing/2014/main" id="{709E46A4-2458-71A7-0DEB-8CFC329DBBC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44AFD5B-C50D-2EA7-B60F-749DE668D383}"/>
              </a:ext>
            </a:extLst>
          </p:cNvPr>
          <p:cNvSpPr>
            <a:spLocks noGrp="1"/>
          </p:cNvSpPr>
          <p:nvPr>
            <p:ph type="sldNum" sz="quarter" idx="12"/>
          </p:nvPr>
        </p:nvSpPr>
        <p:spPr/>
        <p:txBody>
          <a:bodyPr/>
          <a:lstStyle>
            <a:lvl1pPr>
              <a:defRPr/>
            </a:lvl1pPr>
          </a:lstStyle>
          <a:p>
            <a:pPr>
              <a:defRPr/>
            </a:pPr>
            <a:fld id="{F7C29C7A-327D-F048-A260-3E77A122DB0E}" type="slidenum">
              <a:rPr lang="en-US" altLang="en-US"/>
              <a:pPr>
                <a:defRPr/>
              </a:pPr>
              <a:t>‹#›</a:t>
            </a:fld>
            <a:endParaRPr lang="en-US" altLang="en-US"/>
          </a:p>
        </p:txBody>
      </p:sp>
    </p:spTree>
    <p:extLst>
      <p:ext uri="{BB962C8B-B14F-4D97-AF65-F5344CB8AC3E}">
        <p14:creationId xmlns:p14="http://schemas.microsoft.com/office/powerpoint/2010/main" val="20335874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73DD58-2DA1-1FF6-55EC-3424EA05299D}"/>
              </a:ext>
            </a:extLst>
          </p:cNvPr>
          <p:cNvSpPr>
            <a:spLocks noGrp="1"/>
          </p:cNvSpPr>
          <p:nvPr>
            <p:ph type="dt" sz="half" idx="10"/>
          </p:nvPr>
        </p:nvSpPr>
        <p:spPr/>
        <p:txBody>
          <a:bodyPr/>
          <a:lstStyle>
            <a:lvl1pPr>
              <a:defRPr/>
            </a:lvl1pPr>
          </a:lstStyle>
          <a:p>
            <a:pPr>
              <a:defRPr/>
            </a:pPr>
            <a:fld id="{214FEF79-FD73-934D-80D7-6624BBFC0212}" type="datetime1">
              <a:rPr lang="en-US" altLang="en-US"/>
              <a:pPr>
                <a:defRPr/>
              </a:pPr>
              <a:t>3/24/25</a:t>
            </a:fld>
            <a:endParaRPr lang="en-US" altLang="en-US"/>
          </a:p>
        </p:txBody>
      </p:sp>
      <p:sp>
        <p:nvSpPr>
          <p:cNvPr id="5" name="Footer Placeholder 4">
            <a:extLst>
              <a:ext uri="{FF2B5EF4-FFF2-40B4-BE49-F238E27FC236}">
                <a16:creationId xmlns:a16="http://schemas.microsoft.com/office/drawing/2014/main" id="{53D3C5EE-B37E-40F3-A0A4-75BE527E744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FC674F9-3DE9-73F9-C8AD-E30C19C9A45A}"/>
              </a:ext>
            </a:extLst>
          </p:cNvPr>
          <p:cNvSpPr>
            <a:spLocks noGrp="1"/>
          </p:cNvSpPr>
          <p:nvPr>
            <p:ph type="sldNum" sz="quarter" idx="12"/>
          </p:nvPr>
        </p:nvSpPr>
        <p:spPr/>
        <p:txBody>
          <a:bodyPr/>
          <a:lstStyle>
            <a:lvl1pPr>
              <a:defRPr/>
            </a:lvl1pPr>
          </a:lstStyle>
          <a:p>
            <a:pPr>
              <a:defRPr/>
            </a:pPr>
            <a:fld id="{0BEB4D59-530A-6C40-AF24-ED9F9822853A}" type="slidenum">
              <a:rPr lang="en-US" altLang="en-US"/>
              <a:pPr>
                <a:defRPr/>
              </a:pPr>
              <a:t>‹#›</a:t>
            </a:fld>
            <a:endParaRPr lang="en-US" altLang="en-US"/>
          </a:p>
        </p:txBody>
      </p:sp>
    </p:spTree>
    <p:extLst>
      <p:ext uri="{BB962C8B-B14F-4D97-AF65-F5344CB8AC3E}">
        <p14:creationId xmlns:p14="http://schemas.microsoft.com/office/powerpoint/2010/main" val="15214792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D853803-7281-B152-883D-BFAAB0BDFBA8}"/>
              </a:ext>
            </a:extLst>
          </p:cNvPr>
          <p:cNvSpPr>
            <a:spLocks noGrp="1"/>
          </p:cNvSpPr>
          <p:nvPr>
            <p:ph type="dt" sz="half" idx="10"/>
          </p:nvPr>
        </p:nvSpPr>
        <p:spPr/>
        <p:txBody>
          <a:bodyPr/>
          <a:lstStyle>
            <a:lvl1pPr>
              <a:defRPr/>
            </a:lvl1pPr>
          </a:lstStyle>
          <a:p>
            <a:pPr>
              <a:defRPr/>
            </a:pPr>
            <a:fld id="{C935B90B-AA9A-AC44-A682-F78D47515734}" type="datetime1">
              <a:rPr lang="en-US" altLang="en-US"/>
              <a:pPr>
                <a:defRPr/>
              </a:pPr>
              <a:t>3/24/25</a:t>
            </a:fld>
            <a:endParaRPr lang="en-US" altLang="en-US"/>
          </a:p>
        </p:txBody>
      </p:sp>
      <p:sp>
        <p:nvSpPr>
          <p:cNvPr id="6" name="Footer Placeholder 4">
            <a:extLst>
              <a:ext uri="{FF2B5EF4-FFF2-40B4-BE49-F238E27FC236}">
                <a16:creationId xmlns:a16="http://schemas.microsoft.com/office/drawing/2014/main" id="{FDFD1493-9127-7F94-DD7E-BD90286DD32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FEBE526-5500-6CA1-257A-40A2D4D0FDD1}"/>
              </a:ext>
            </a:extLst>
          </p:cNvPr>
          <p:cNvSpPr>
            <a:spLocks noGrp="1"/>
          </p:cNvSpPr>
          <p:nvPr>
            <p:ph type="sldNum" sz="quarter" idx="12"/>
          </p:nvPr>
        </p:nvSpPr>
        <p:spPr/>
        <p:txBody>
          <a:bodyPr/>
          <a:lstStyle>
            <a:lvl1pPr>
              <a:defRPr/>
            </a:lvl1pPr>
          </a:lstStyle>
          <a:p>
            <a:pPr>
              <a:defRPr/>
            </a:pPr>
            <a:fld id="{0E3D341C-E4D2-7349-96D0-0E84FD960B19}" type="slidenum">
              <a:rPr lang="en-US" altLang="en-US"/>
              <a:pPr>
                <a:defRPr/>
              </a:pPr>
              <a:t>‹#›</a:t>
            </a:fld>
            <a:endParaRPr lang="en-US" altLang="en-US"/>
          </a:p>
        </p:txBody>
      </p:sp>
    </p:spTree>
    <p:extLst>
      <p:ext uri="{BB962C8B-B14F-4D97-AF65-F5344CB8AC3E}">
        <p14:creationId xmlns:p14="http://schemas.microsoft.com/office/powerpoint/2010/main" val="27922094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C482830-685D-CE9D-A803-CCE839CF0E60}"/>
              </a:ext>
            </a:extLst>
          </p:cNvPr>
          <p:cNvSpPr>
            <a:spLocks noGrp="1"/>
          </p:cNvSpPr>
          <p:nvPr>
            <p:ph type="dt" sz="half" idx="10"/>
          </p:nvPr>
        </p:nvSpPr>
        <p:spPr/>
        <p:txBody>
          <a:bodyPr/>
          <a:lstStyle>
            <a:lvl1pPr>
              <a:defRPr/>
            </a:lvl1pPr>
          </a:lstStyle>
          <a:p>
            <a:pPr>
              <a:defRPr/>
            </a:pPr>
            <a:fld id="{675781C1-7D31-1342-B6B0-C8EF0C52DDC2}" type="datetime1">
              <a:rPr lang="en-US" altLang="en-US"/>
              <a:pPr>
                <a:defRPr/>
              </a:pPr>
              <a:t>3/24/25</a:t>
            </a:fld>
            <a:endParaRPr lang="en-US" altLang="en-US"/>
          </a:p>
        </p:txBody>
      </p:sp>
      <p:sp>
        <p:nvSpPr>
          <p:cNvPr id="8" name="Footer Placeholder 4">
            <a:extLst>
              <a:ext uri="{FF2B5EF4-FFF2-40B4-BE49-F238E27FC236}">
                <a16:creationId xmlns:a16="http://schemas.microsoft.com/office/drawing/2014/main" id="{30F472CE-D22C-C188-6887-84AE615DFA9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6236892-CC04-ACDF-B7A4-52B381B563C6}"/>
              </a:ext>
            </a:extLst>
          </p:cNvPr>
          <p:cNvSpPr>
            <a:spLocks noGrp="1"/>
          </p:cNvSpPr>
          <p:nvPr>
            <p:ph type="sldNum" sz="quarter" idx="12"/>
          </p:nvPr>
        </p:nvSpPr>
        <p:spPr/>
        <p:txBody>
          <a:bodyPr/>
          <a:lstStyle>
            <a:lvl1pPr>
              <a:defRPr/>
            </a:lvl1pPr>
          </a:lstStyle>
          <a:p>
            <a:pPr>
              <a:defRPr/>
            </a:pPr>
            <a:fld id="{974BA0C0-F372-B84B-8A4F-8475ED3E0FFD}" type="slidenum">
              <a:rPr lang="en-US" altLang="en-US"/>
              <a:pPr>
                <a:defRPr/>
              </a:pPr>
              <a:t>‹#›</a:t>
            </a:fld>
            <a:endParaRPr lang="en-US" altLang="en-US"/>
          </a:p>
        </p:txBody>
      </p:sp>
    </p:spTree>
    <p:extLst>
      <p:ext uri="{BB962C8B-B14F-4D97-AF65-F5344CB8AC3E}">
        <p14:creationId xmlns:p14="http://schemas.microsoft.com/office/powerpoint/2010/main" val="9780503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CD73FF82-20A5-37B4-E491-9DE193C1836C}"/>
              </a:ext>
            </a:extLst>
          </p:cNvPr>
          <p:cNvSpPr>
            <a:spLocks noGrp="1"/>
          </p:cNvSpPr>
          <p:nvPr>
            <p:ph type="dt" sz="half" idx="10"/>
          </p:nvPr>
        </p:nvSpPr>
        <p:spPr/>
        <p:txBody>
          <a:bodyPr/>
          <a:lstStyle>
            <a:lvl1pPr>
              <a:defRPr/>
            </a:lvl1pPr>
          </a:lstStyle>
          <a:p>
            <a:pPr>
              <a:defRPr/>
            </a:pPr>
            <a:fld id="{7A7855CE-7695-014A-A500-4D044CC066EF}" type="datetime1">
              <a:rPr lang="en-US" altLang="en-US"/>
              <a:pPr>
                <a:defRPr/>
              </a:pPr>
              <a:t>3/24/25</a:t>
            </a:fld>
            <a:endParaRPr lang="en-US" altLang="en-US"/>
          </a:p>
        </p:txBody>
      </p:sp>
      <p:sp>
        <p:nvSpPr>
          <p:cNvPr id="4" name="Footer Placeholder 4">
            <a:extLst>
              <a:ext uri="{FF2B5EF4-FFF2-40B4-BE49-F238E27FC236}">
                <a16:creationId xmlns:a16="http://schemas.microsoft.com/office/drawing/2014/main" id="{ADE83231-5673-1FFF-06C3-5E2E5DF9E75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E9BB722-249B-88E9-615E-F4C2EAD97FEF}"/>
              </a:ext>
            </a:extLst>
          </p:cNvPr>
          <p:cNvSpPr>
            <a:spLocks noGrp="1"/>
          </p:cNvSpPr>
          <p:nvPr>
            <p:ph type="sldNum" sz="quarter" idx="12"/>
          </p:nvPr>
        </p:nvSpPr>
        <p:spPr/>
        <p:txBody>
          <a:bodyPr/>
          <a:lstStyle>
            <a:lvl1pPr>
              <a:defRPr/>
            </a:lvl1pPr>
          </a:lstStyle>
          <a:p>
            <a:pPr>
              <a:defRPr/>
            </a:pPr>
            <a:fld id="{B824B4DF-8DFF-1A4C-A7BF-8A36528A392E}" type="slidenum">
              <a:rPr lang="en-US" altLang="en-US"/>
              <a:pPr>
                <a:defRPr/>
              </a:pPr>
              <a:t>‹#›</a:t>
            </a:fld>
            <a:endParaRPr lang="en-US" altLang="en-US"/>
          </a:p>
        </p:txBody>
      </p:sp>
    </p:spTree>
    <p:extLst>
      <p:ext uri="{BB962C8B-B14F-4D97-AF65-F5344CB8AC3E}">
        <p14:creationId xmlns:p14="http://schemas.microsoft.com/office/powerpoint/2010/main" val="331942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2C9B88E-14CA-2910-7E75-D9AEE30B01C6}"/>
              </a:ext>
            </a:extLst>
          </p:cNvPr>
          <p:cNvSpPr>
            <a:spLocks noGrp="1"/>
          </p:cNvSpPr>
          <p:nvPr>
            <p:ph type="dt" sz="half" idx="10"/>
          </p:nvPr>
        </p:nvSpPr>
        <p:spPr/>
        <p:txBody>
          <a:bodyPr/>
          <a:lstStyle>
            <a:lvl1pPr>
              <a:defRPr/>
            </a:lvl1pPr>
          </a:lstStyle>
          <a:p>
            <a:pPr>
              <a:defRPr/>
            </a:pPr>
            <a:fld id="{95846E01-CE8F-5D4A-B16A-29253455108B}" type="datetime1">
              <a:rPr lang="en-US" altLang="en-US"/>
              <a:pPr>
                <a:defRPr/>
              </a:pPr>
              <a:t>3/24/25</a:t>
            </a:fld>
            <a:endParaRPr lang="en-US" altLang="en-US"/>
          </a:p>
        </p:txBody>
      </p:sp>
      <p:sp>
        <p:nvSpPr>
          <p:cNvPr id="3" name="Footer Placeholder 4">
            <a:extLst>
              <a:ext uri="{FF2B5EF4-FFF2-40B4-BE49-F238E27FC236}">
                <a16:creationId xmlns:a16="http://schemas.microsoft.com/office/drawing/2014/main" id="{924AA377-6CBE-A58D-7341-DFAE11DF3131}"/>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648FE6C6-9767-903B-E946-B81F5345D866}"/>
              </a:ext>
            </a:extLst>
          </p:cNvPr>
          <p:cNvSpPr>
            <a:spLocks noGrp="1"/>
          </p:cNvSpPr>
          <p:nvPr>
            <p:ph type="sldNum" sz="quarter" idx="12"/>
          </p:nvPr>
        </p:nvSpPr>
        <p:spPr/>
        <p:txBody>
          <a:bodyPr/>
          <a:lstStyle>
            <a:lvl1pPr>
              <a:defRPr/>
            </a:lvl1pPr>
          </a:lstStyle>
          <a:p>
            <a:pPr>
              <a:defRPr/>
            </a:pPr>
            <a:fld id="{90E23A9A-BC5E-3F49-A8A3-66E64BCE494A}" type="slidenum">
              <a:rPr lang="en-US" altLang="en-US"/>
              <a:pPr>
                <a:defRPr/>
              </a:pPr>
              <a:t>‹#›</a:t>
            </a:fld>
            <a:endParaRPr lang="en-US" altLang="en-US"/>
          </a:p>
        </p:txBody>
      </p:sp>
    </p:spTree>
    <p:extLst>
      <p:ext uri="{BB962C8B-B14F-4D97-AF65-F5344CB8AC3E}">
        <p14:creationId xmlns:p14="http://schemas.microsoft.com/office/powerpoint/2010/main" val="10766437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CA5F28B-0D7B-10E2-EB0F-2CF913E588AB}"/>
              </a:ext>
            </a:extLst>
          </p:cNvPr>
          <p:cNvSpPr>
            <a:spLocks noGrp="1"/>
          </p:cNvSpPr>
          <p:nvPr>
            <p:ph type="dt" sz="half" idx="10"/>
          </p:nvPr>
        </p:nvSpPr>
        <p:spPr/>
        <p:txBody>
          <a:bodyPr/>
          <a:lstStyle>
            <a:lvl1pPr>
              <a:defRPr/>
            </a:lvl1pPr>
          </a:lstStyle>
          <a:p>
            <a:pPr>
              <a:defRPr/>
            </a:pPr>
            <a:fld id="{CD4236B3-01C0-664B-9662-F860E8394C60}" type="datetime1">
              <a:rPr lang="en-US" altLang="en-US"/>
              <a:pPr>
                <a:defRPr/>
              </a:pPr>
              <a:t>3/24/25</a:t>
            </a:fld>
            <a:endParaRPr lang="en-US" altLang="en-US"/>
          </a:p>
        </p:txBody>
      </p:sp>
      <p:sp>
        <p:nvSpPr>
          <p:cNvPr id="6" name="Footer Placeholder 4">
            <a:extLst>
              <a:ext uri="{FF2B5EF4-FFF2-40B4-BE49-F238E27FC236}">
                <a16:creationId xmlns:a16="http://schemas.microsoft.com/office/drawing/2014/main" id="{4985FC91-92B7-DCB6-1B6A-A9118B30228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422B632-1A22-3C3D-1A1C-4D3A0FC9BF55}"/>
              </a:ext>
            </a:extLst>
          </p:cNvPr>
          <p:cNvSpPr>
            <a:spLocks noGrp="1"/>
          </p:cNvSpPr>
          <p:nvPr>
            <p:ph type="sldNum" sz="quarter" idx="12"/>
          </p:nvPr>
        </p:nvSpPr>
        <p:spPr/>
        <p:txBody>
          <a:bodyPr/>
          <a:lstStyle>
            <a:lvl1pPr>
              <a:defRPr/>
            </a:lvl1pPr>
          </a:lstStyle>
          <a:p>
            <a:pPr>
              <a:defRPr/>
            </a:pPr>
            <a:fld id="{C50B1AEF-40FB-DB43-87D3-D1DAB5899A74}" type="slidenum">
              <a:rPr lang="en-US" altLang="en-US"/>
              <a:pPr>
                <a:defRPr/>
              </a:pPr>
              <a:t>‹#›</a:t>
            </a:fld>
            <a:endParaRPr lang="en-US" altLang="en-US"/>
          </a:p>
        </p:txBody>
      </p:sp>
    </p:spTree>
    <p:extLst>
      <p:ext uri="{BB962C8B-B14F-4D97-AF65-F5344CB8AC3E}">
        <p14:creationId xmlns:p14="http://schemas.microsoft.com/office/powerpoint/2010/main" val="37720991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F96C74B-C316-BB08-2B6E-E7F5ADBEEBB5}"/>
              </a:ext>
            </a:extLst>
          </p:cNvPr>
          <p:cNvSpPr>
            <a:spLocks noGrp="1"/>
          </p:cNvSpPr>
          <p:nvPr>
            <p:ph type="dt" sz="half" idx="10"/>
          </p:nvPr>
        </p:nvSpPr>
        <p:spPr/>
        <p:txBody>
          <a:bodyPr/>
          <a:lstStyle>
            <a:lvl1pPr>
              <a:defRPr/>
            </a:lvl1pPr>
          </a:lstStyle>
          <a:p>
            <a:pPr>
              <a:defRPr/>
            </a:pPr>
            <a:fld id="{A281B480-227D-3044-86DD-13DCF41AC20D}" type="datetime1">
              <a:rPr lang="en-US" altLang="en-US"/>
              <a:pPr>
                <a:defRPr/>
              </a:pPr>
              <a:t>3/24/25</a:t>
            </a:fld>
            <a:endParaRPr lang="en-US" altLang="en-US"/>
          </a:p>
        </p:txBody>
      </p:sp>
      <p:sp>
        <p:nvSpPr>
          <p:cNvPr id="6" name="Footer Placeholder 4">
            <a:extLst>
              <a:ext uri="{FF2B5EF4-FFF2-40B4-BE49-F238E27FC236}">
                <a16:creationId xmlns:a16="http://schemas.microsoft.com/office/drawing/2014/main" id="{D9D64782-6F29-459C-B00C-CCB243FF249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15F84EB-16F5-BF1E-6B43-250E06BD2F0B}"/>
              </a:ext>
            </a:extLst>
          </p:cNvPr>
          <p:cNvSpPr>
            <a:spLocks noGrp="1"/>
          </p:cNvSpPr>
          <p:nvPr>
            <p:ph type="sldNum" sz="quarter" idx="12"/>
          </p:nvPr>
        </p:nvSpPr>
        <p:spPr/>
        <p:txBody>
          <a:bodyPr/>
          <a:lstStyle>
            <a:lvl1pPr>
              <a:defRPr/>
            </a:lvl1pPr>
          </a:lstStyle>
          <a:p>
            <a:pPr>
              <a:defRPr/>
            </a:pPr>
            <a:fld id="{E71266FD-1B73-3242-B00F-1AA237DBBE5E}" type="slidenum">
              <a:rPr lang="en-US" altLang="en-US"/>
              <a:pPr>
                <a:defRPr/>
              </a:pPr>
              <a:t>‹#›</a:t>
            </a:fld>
            <a:endParaRPr lang="en-US" altLang="en-US"/>
          </a:p>
        </p:txBody>
      </p:sp>
    </p:spTree>
    <p:extLst>
      <p:ext uri="{BB962C8B-B14F-4D97-AF65-F5344CB8AC3E}">
        <p14:creationId xmlns:p14="http://schemas.microsoft.com/office/powerpoint/2010/main" val="40414188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A2ADAA-A8D1-5A86-6CFD-26E52CDEA558}"/>
              </a:ext>
            </a:extLst>
          </p:cNvPr>
          <p:cNvSpPr>
            <a:spLocks noGrp="1"/>
          </p:cNvSpPr>
          <p:nvPr>
            <p:ph type="dt" sz="half" idx="10"/>
          </p:nvPr>
        </p:nvSpPr>
        <p:spPr/>
        <p:txBody>
          <a:bodyPr/>
          <a:lstStyle>
            <a:lvl1pPr>
              <a:defRPr/>
            </a:lvl1pPr>
          </a:lstStyle>
          <a:p>
            <a:pPr>
              <a:defRPr/>
            </a:pPr>
            <a:fld id="{321B2BA2-590E-B441-814B-15D134B1F4A7}" type="datetime1">
              <a:rPr lang="en-US" altLang="en-US"/>
              <a:pPr>
                <a:defRPr/>
              </a:pPr>
              <a:t>3/24/25</a:t>
            </a:fld>
            <a:endParaRPr lang="en-US" altLang="en-US"/>
          </a:p>
        </p:txBody>
      </p:sp>
      <p:sp>
        <p:nvSpPr>
          <p:cNvPr id="5" name="Footer Placeholder 4">
            <a:extLst>
              <a:ext uri="{FF2B5EF4-FFF2-40B4-BE49-F238E27FC236}">
                <a16:creationId xmlns:a16="http://schemas.microsoft.com/office/drawing/2014/main" id="{92E16042-05A6-65A4-D160-4B60EF6779E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94655D6-EFB8-248A-9AEB-7504CF2F8F4A}"/>
              </a:ext>
            </a:extLst>
          </p:cNvPr>
          <p:cNvSpPr>
            <a:spLocks noGrp="1"/>
          </p:cNvSpPr>
          <p:nvPr>
            <p:ph type="sldNum" sz="quarter" idx="12"/>
          </p:nvPr>
        </p:nvSpPr>
        <p:spPr/>
        <p:txBody>
          <a:bodyPr/>
          <a:lstStyle>
            <a:lvl1pPr>
              <a:defRPr/>
            </a:lvl1pPr>
          </a:lstStyle>
          <a:p>
            <a:pPr>
              <a:defRPr/>
            </a:pPr>
            <a:fld id="{4AB7D6A3-1A18-6E4A-8A57-52A683F07561}" type="slidenum">
              <a:rPr lang="en-US" altLang="en-US"/>
              <a:pPr>
                <a:defRPr/>
              </a:pPr>
              <a:t>‹#›</a:t>
            </a:fld>
            <a:endParaRPr lang="en-US" altLang="en-US"/>
          </a:p>
        </p:txBody>
      </p:sp>
    </p:spTree>
    <p:extLst>
      <p:ext uri="{BB962C8B-B14F-4D97-AF65-F5344CB8AC3E}">
        <p14:creationId xmlns:p14="http://schemas.microsoft.com/office/powerpoint/2010/main" val="3272985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BB6D264-CEE7-DF48-880E-09EA859BA962}" type="datetimeFigureOut">
              <a:rPr lang="en-US" smtClean="0"/>
              <a:t>3/24/25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851518-5614-0A47-A6CF-DFB03F4BE473}" type="slidenum">
              <a:rPr lang="en-US" smtClean="0"/>
              <a:t>‹#›</a:t>
            </a:fld>
            <a:endParaRPr lang="en-US"/>
          </a:p>
        </p:txBody>
      </p:sp>
    </p:spTree>
    <p:extLst>
      <p:ext uri="{BB962C8B-B14F-4D97-AF65-F5344CB8AC3E}">
        <p14:creationId xmlns:p14="http://schemas.microsoft.com/office/powerpoint/2010/main" val="18247072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066E63-FE91-9C41-902F-46C563006D5A}"/>
              </a:ext>
            </a:extLst>
          </p:cNvPr>
          <p:cNvSpPr>
            <a:spLocks noGrp="1"/>
          </p:cNvSpPr>
          <p:nvPr>
            <p:ph type="dt" sz="half" idx="10"/>
          </p:nvPr>
        </p:nvSpPr>
        <p:spPr/>
        <p:txBody>
          <a:bodyPr/>
          <a:lstStyle>
            <a:lvl1pPr>
              <a:defRPr/>
            </a:lvl1pPr>
          </a:lstStyle>
          <a:p>
            <a:pPr>
              <a:defRPr/>
            </a:pPr>
            <a:fld id="{EE686085-D1C8-5845-9F45-FF3EE48D9E0A}" type="datetime1">
              <a:rPr lang="en-US" altLang="en-US"/>
              <a:pPr>
                <a:defRPr/>
              </a:pPr>
              <a:t>3/24/25</a:t>
            </a:fld>
            <a:endParaRPr lang="en-US" altLang="en-US"/>
          </a:p>
        </p:txBody>
      </p:sp>
      <p:sp>
        <p:nvSpPr>
          <p:cNvPr id="5" name="Footer Placeholder 4">
            <a:extLst>
              <a:ext uri="{FF2B5EF4-FFF2-40B4-BE49-F238E27FC236}">
                <a16:creationId xmlns:a16="http://schemas.microsoft.com/office/drawing/2014/main" id="{034650CD-CE60-7290-0B2B-47E2C6DE0BB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674D207-BA43-0BC4-C7B4-41C3BC86986F}"/>
              </a:ext>
            </a:extLst>
          </p:cNvPr>
          <p:cNvSpPr>
            <a:spLocks noGrp="1"/>
          </p:cNvSpPr>
          <p:nvPr>
            <p:ph type="sldNum" sz="quarter" idx="12"/>
          </p:nvPr>
        </p:nvSpPr>
        <p:spPr/>
        <p:txBody>
          <a:bodyPr/>
          <a:lstStyle>
            <a:lvl1pPr>
              <a:defRPr/>
            </a:lvl1pPr>
          </a:lstStyle>
          <a:p>
            <a:pPr>
              <a:defRPr/>
            </a:pPr>
            <a:fld id="{EF1643C5-5AF9-BB45-B683-7FBEFCCD465A}" type="slidenum">
              <a:rPr lang="en-US" altLang="en-US"/>
              <a:pPr>
                <a:defRPr/>
              </a:pPr>
              <a:t>‹#›</a:t>
            </a:fld>
            <a:endParaRPr lang="en-US" altLang="en-US"/>
          </a:p>
        </p:txBody>
      </p:sp>
    </p:spTree>
    <p:extLst>
      <p:ext uri="{BB962C8B-B14F-4D97-AF65-F5344CB8AC3E}">
        <p14:creationId xmlns:p14="http://schemas.microsoft.com/office/powerpoint/2010/main" val="19567812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Content Placeholder 2"/>
          <p:cNvSpPr>
            <a:spLocks noGrp="1"/>
          </p:cNvSpPr>
          <p:nvPr>
            <p:ph sz="half" idx="1"/>
          </p:nvPr>
        </p:nvSpPr>
        <p:spPr>
          <a:xfrm>
            <a:off x="457200" y="12192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40386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EB843527-56F5-64FF-8E8D-77617A172F79}"/>
              </a:ext>
            </a:extLst>
          </p:cNvPr>
          <p:cNvSpPr>
            <a:spLocks noGrp="1"/>
          </p:cNvSpPr>
          <p:nvPr>
            <p:ph type="sldNum" sz="quarter" idx="10"/>
          </p:nvPr>
        </p:nvSpPr>
        <p:spPr>
          <a:xfrm>
            <a:off x="8001000" y="6324600"/>
            <a:ext cx="914400" cy="381000"/>
          </a:xfrm>
        </p:spPr>
        <p:txBody>
          <a:bodyPr/>
          <a:lstStyle>
            <a:lvl1pPr>
              <a:defRPr/>
            </a:lvl1pPr>
          </a:lstStyle>
          <a:p>
            <a:pPr>
              <a:defRPr/>
            </a:pPr>
            <a:fld id="{3D3E5377-BD99-0040-A621-C187C7212626}" type="slidenum">
              <a:rPr lang="en-US" altLang="en-US"/>
              <a:pPr>
                <a:defRPr/>
              </a:pPr>
              <a:t>‹#›</a:t>
            </a:fld>
            <a:endParaRPr lang="en-US" altLang="en-US"/>
          </a:p>
        </p:txBody>
      </p:sp>
    </p:spTree>
    <p:extLst>
      <p:ext uri="{BB962C8B-B14F-4D97-AF65-F5344CB8AC3E}">
        <p14:creationId xmlns:p14="http://schemas.microsoft.com/office/powerpoint/2010/main" val="4255369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Text Placeholder 2"/>
          <p:cNvSpPr>
            <a:spLocks noGrp="1"/>
          </p:cNvSpPr>
          <p:nvPr>
            <p:ph type="body" sz="half" idx="1"/>
          </p:nvPr>
        </p:nvSpPr>
        <p:spPr>
          <a:xfrm>
            <a:off x="457200" y="1219200"/>
            <a:ext cx="41529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1219200"/>
            <a:ext cx="41529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2E571096-A5D8-ACF0-F9F9-B2B2C7E2244B}"/>
              </a:ext>
            </a:extLst>
          </p:cNvPr>
          <p:cNvSpPr>
            <a:spLocks noGrp="1"/>
          </p:cNvSpPr>
          <p:nvPr>
            <p:ph type="sldNum" sz="quarter" idx="10"/>
          </p:nvPr>
        </p:nvSpPr>
        <p:spPr>
          <a:xfrm>
            <a:off x="8001000" y="6324600"/>
            <a:ext cx="914400" cy="381000"/>
          </a:xfrm>
        </p:spPr>
        <p:txBody>
          <a:bodyPr/>
          <a:lstStyle>
            <a:lvl1pPr>
              <a:defRPr/>
            </a:lvl1pPr>
          </a:lstStyle>
          <a:p>
            <a:pPr>
              <a:defRPr/>
            </a:pPr>
            <a:fld id="{5D0BE87B-DE51-F347-A397-EEE078D7317E}" type="slidenum">
              <a:rPr lang="en-US" altLang="en-US"/>
              <a:pPr>
                <a:defRPr/>
              </a:pPr>
              <a:t>‹#›</a:t>
            </a:fld>
            <a:endParaRPr lang="en-US" altLang="en-US"/>
          </a:p>
        </p:txBody>
      </p:sp>
    </p:spTree>
    <p:extLst>
      <p:ext uri="{BB962C8B-B14F-4D97-AF65-F5344CB8AC3E}">
        <p14:creationId xmlns:p14="http://schemas.microsoft.com/office/powerpoint/2010/main" val="26132294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Content Placeholder 2"/>
          <p:cNvSpPr>
            <a:spLocks noGrp="1"/>
          </p:cNvSpPr>
          <p:nvPr>
            <p:ph sz="quarter" idx="1"/>
          </p:nvPr>
        </p:nvSpPr>
        <p:spPr>
          <a:xfrm>
            <a:off x="457200" y="1219200"/>
            <a:ext cx="41529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762500" y="1219200"/>
            <a:ext cx="41529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40386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6477D2A-D0B3-A10C-CB60-67FF56083284}"/>
              </a:ext>
            </a:extLst>
          </p:cNvPr>
          <p:cNvSpPr>
            <a:spLocks noGrp="1"/>
          </p:cNvSpPr>
          <p:nvPr>
            <p:ph type="sldNum" sz="quarter" idx="10"/>
          </p:nvPr>
        </p:nvSpPr>
        <p:spPr>
          <a:xfrm>
            <a:off x="8001000" y="6324600"/>
            <a:ext cx="914400" cy="381000"/>
          </a:xfrm>
        </p:spPr>
        <p:txBody>
          <a:bodyPr/>
          <a:lstStyle>
            <a:lvl1pPr>
              <a:defRPr/>
            </a:lvl1pPr>
          </a:lstStyle>
          <a:p>
            <a:pPr>
              <a:defRPr/>
            </a:pPr>
            <a:fld id="{36A27882-8856-5244-837B-6FA4ECC38CCC}" type="slidenum">
              <a:rPr lang="en-US" altLang="en-US"/>
              <a:pPr>
                <a:defRPr/>
              </a:pPr>
              <a:t>‹#›</a:t>
            </a:fld>
            <a:endParaRPr lang="en-US" altLang="en-US"/>
          </a:p>
        </p:txBody>
      </p:sp>
    </p:spTree>
    <p:extLst>
      <p:ext uri="{BB962C8B-B14F-4D97-AF65-F5344CB8AC3E}">
        <p14:creationId xmlns:p14="http://schemas.microsoft.com/office/powerpoint/2010/main" val="9212744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7A9C8D7-0FB7-410F-0EEC-0721868F9439}"/>
              </a:ext>
            </a:extLst>
          </p:cNvPr>
          <p:cNvSpPr>
            <a:spLocks noGrp="1"/>
          </p:cNvSpPr>
          <p:nvPr>
            <p:ph type="dt" sz="half" idx="10"/>
          </p:nvPr>
        </p:nvSpPr>
        <p:spPr/>
        <p:txBody>
          <a:bodyPr/>
          <a:lstStyle>
            <a:lvl1pPr>
              <a:defRPr/>
            </a:lvl1pPr>
          </a:lstStyle>
          <a:p>
            <a:pPr>
              <a:defRPr/>
            </a:pPr>
            <a:fld id="{D0F11D74-FB2F-4048-9E9A-C8C0516E9F4F}" type="datetime1">
              <a:rPr lang="en-US" altLang="en-US"/>
              <a:pPr>
                <a:defRPr/>
              </a:pPr>
              <a:t>3/24/25</a:t>
            </a:fld>
            <a:endParaRPr lang="en-US" altLang="en-US"/>
          </a:p>
        </p:txBody>
      </p:sp>
      <p:sp>
        <p:nvSpPr>
          <p:cNvPr id="5" name="Footer Placeholder 4">
            <a:extLst>
              <a:ext uri="{FF2B5EF4-FFF2-40B4-BE49-F238E27FC236}">
                <a16:creationId xmlns:a16="http://schemas.microsoft.com/office/drawing/2014/main" id="{B85E0803-E532-9A7D-5B95-0399517B2A5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E0EBAF5-65BB-0290-98AE-C3F8A0D6E9F3}"/>
              </a:ext>
            </a:extLst>
          </p:cNvPr>
          <p:cNvSpPr>
            <a:spLocks noGrp="1"/>
          </p:cNvSpPr>
          <p:nvPr>
            <p:ph type="sldNum" sz="quarter" idx="12"/>
          </p:nvPr>
        </p:nvSpPr>
        <p:spPr/>
        <p:txBody>
          <a:bodyPr/>
          <a:lstStyle>
            <a:lvl1pPr>
              <a:defRPr/>
            </a:lvl1pPr>
          </a:lstStyle>
          <a:p>
            <a:pPr>
              <a:defRPr/>
            </a:pPr>
            <a:fld id="{52686DC6-2B26-7D4E-BD61-1190653B0166}" type="slidenum">
              <a:rPr lang="en-US" altLang="en-US"/>
              <a:pPr>
                <a:defRPr/>
              </a:pPr>
              <a:t>‹#›</a:t>
            </a:fld>
            <a:endParaRPr lang="en-US" altLang="en-US"/>
          </a:p>
        </p:txBody>
      </p:sp>
    </p:spTree>
    <p:extLst>
      <p:ext uri="{BB962C8B-B14F-4D97-AF65-F5344CB8AC3E}">
        <p14:creationId xmlns:p14="http://schemas.microsoft.com/office/powerpoint/2010/main" val="26586583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0FB78E-3D15-F9D4-6B43-702D7D0163AC}"/>
              </a:ext>
            </a:extLst>
          </p:cNvPr>
          <p:cNvSpPr>
            <a:spLocks noGrp="1"/>
          </p:cNvSpPr>
          <p:nvPr>
            <p:ph type="dt" sz="half" idx="10"/>
          </p:nvPr>
        </p:nvSpPr>
        <p:spPr/>
        <p:txBody>
          <a:bodyPr/>
          <a:lstStyle>
            <a:lvl1pPr>
              <a:defRPr/>
            </a:lvl1pPr>
          </a:lstStyle>
          <a:p>
            <a:pPr>
              <a:defRPr/>
            </a:pPr>
            <a:fld id="{9B81081C-219A-A74E-8096-3E2C56546585}" type="datetime1">
              <a:rPr lang="en-US" altLang="en-US"/>
              <a:pPr>
                <a:defRPr/>
              </a:pPr>
              <a:t>3/24/25</a:t>
            </a:fld>
            <a:endParaRPr lang="en-US" altLang="en-US"/>
          </a:p>
        </p:txBody>
      </p:sp>
      <p:sp>
        <p:nvSpPr>
          <p:cNvPr id="5" name="Footer Placeholder 4">
            <a:extLst>
              <a:ext uri="{FF2B5EF4-FFF2-40B4-BE49-F238E27FC236}">
                <a16:creationId xmlns:a16="http://schemas.microsoft.com/office/drawing/2014/main" id="{FAA98B89-A9AD-A850-4DC2-110ECE16D3B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79BCA62-AF1E-5719-02C0-83F3186F9371}"/>
              </a:ext>
            </a:extLst>
          </p:cNvPr>
          <p:cNvSpPr>
            <a:spLocks noGrp="1"/>
          </p:cNvSpPr>
          <p:nvPr>
            <p:ph type="sldNum" sz="quarter" idx="12"/>
          </p:nvPr>
        </p:nvSpPr>
        <p:spPr/>
        <p:txBody>
          <a:bodyPr/>
          <a:lstStyle>
            <a:lvl1pPr>
              <a:defRPr/>
            </a:lvl1pPr>
          </a:lstStyle>
          <a:p>
            <a:pPr>
              <a:defRPr/>
            </a:pPr>
            <a:fld id="{921ADDB5-77E5-534A-9E7A-A60B379F1652}" type="slidenum">
              <a:rPr lang="en-US" altLang="en-US"/>
              <a:pPr>
                <a:defRPr/>
              </a:pPr>
              <a:t>‹#›</a:t>
            </a:fld>
            <a:endParaRPr lang="en-US" altLang="en-US"/>
          </a:p>
        </p:txBody>
      </p:sp>
    </p:spTree>
    <p:extLst>
      <p:ext uri="{BB962C8B-B14F-4D97-AF65-F5344CB8AC3E}">
        <p14:creationId xmlns:p14="http://schemas.microsoft.com/office/powerpoint/2010/main" val="3481947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A4D9E3-B8D0-7AC3-F9D0-7337B46A17ED}"/>
              </a:ext>
            </a:extLst>
          </p:cNvPr>
          <p:cNvSpPr>
            <a:spLocks noGrp="1"/>
          </p:cNvSpPr>
          <p:nvPr>
            <p:ph type="dt" sz="half" idx="10"/>
          </p:nvPr>
        </p:nvSpPr>
        <p:spPr/>
        <p:txBody>
          <a:bodyPr/>
          <a:lstStyle>
            <a:lvl1pPr>
              <a:defRPr/>
            </a:lvl1pPr>
          </a:lstStyle>
          <a:p>
            <a:pPr>
              <a:defRPr/>
            </a:pPr>
            <a:fld id="{8950FA64-A639-DA4A-BFF5-DB6AE66153BE}" type="datetime1">
              <a:rPr lang="en-US" altLang="en-US"/>
              <a:pPr>
                <a:defRPr/>
              </a:pPr>
              <a:t>3/24/25</a:t>
            </a:fld>
            <a:endParaRPr lang="en-US" altLang="en-US"/>
          </a:p>
        </p:txBody>
      </p:sp>
      <p:sp>
        <p:nvSpPr>
          <p:cNvPr id="5" name="Footer Placeholder 4">
            <a:extLst>
              <a:ext uri="{FF2B5EF4-FFF2-40B4-BE49-F238E27FC236}">
                <a16:creationId xmlns:a16="http://schemas.microsoft.com/office/drawing/2014/main" id="{B473FBDC-A346-3DD6-0BD2-B099AEE41A1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B762B65-9EB3-99A5-D396-B5C0EAFC6338}"/>
              </a:ext>
            </a:extLst>
          </p:cNvPr>
          <p:cNvSpPr>
            <a:spLocks noGrp="1"/>
          </p:cNvSpPr>
          <p:nvPr>
            <p:ph type="sldNum" sz="quarter" idx="12"/>
          </p:nvPr>
        </p:nvSpPr>
        <p:spPr/>
        <p:txBody>
          <a:bodyPr/>
          <a:lstStyle>
            <a:lvl1pPr>
              <a:defRPr/>
            </a:lvl1pPr>
          </a:lstStyle>
          <a:p>
            <a:pPr>
              <a:defRPr/>
            </a:pPr>
            <a:fld id="{212B3443-796C-E148-A36F-BB6B905946F5}" type="slidenum">
              <a:rPr lang="en-US" altLang="en-US"/>
              <a:pPr>
                <a:defRPr/>
              </a:pPr>
              <a:t>‹#›</a:t>
            </a:fld>
            <a:endParaRPr lang="en-US" altLang="en-US"/>
          </a:p>
        </p:txBody>
      </p:sp>
    </p:spTree>
    <p:extLst>
      <p:ext uri="{BB962C8B-B14F-4D97-AF65-F5344CB8AC3E}">
        <p14:creationId xmlns:p14="http://schemas.microsoft.com/office/powerpoint/2010/main" val="9798170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F1588DB-5F1D-0AA6-58B2-16C0EFE61E97}"/>
              </a:ext>
            </a:extLst>
          </p:cNvPr>
          <p:cNvSpPr>
            <a:spLocks noGrp="1"/>
          </p:cNvSpPr>
          <p:nvPr>
            <p:ph type="dt" sz="half" idx="10"/>
          </p:nvPr>
        </p:nvSpPr>
        <p:spPr/>
        <p:txBody>
          <a:bodyPr/>
          <a:lstStyle>
            <a:lvl1pPr>
              <a:defRPr/>
            </a:lvl1pPr>
          </a:lstStyle>
          <a:p>
            <a:pPr>
              <a:defRPr/>
            </a:pPr>
            <a:fld id="{36F67CBF-B506-C045-A550-BF5CD671FF40}" type="datetime1">
              <a:rPr lang="en-US" altLang="en-US"/>
              <a:pPr>
                <a:defRPr/>
              </a:pPr>
              <a:t>3/24/25</a:t>
            </a:fld>
            <a:endParaRPr lang="en-US" altLang="en-US"/>
          </a:p>
        </p:txBody>
      </p:sp>
      <p:sp>
        <p:nvSpPr>
          <p:cNvPr id="6" name="Footer Placeholder 4">
            <a:extLst>
              <a:ext uri="{FF2B5EF4-FFF2-40B4-BE49-F238E27FC236}">
                <a16:creationId xmlns:a16="http://schemas.microsoft.com/office/drawing/2014/main" id="{C5DEBE4C-409F-CC61-2985-9DA8941EE51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EB28FC4-7F20-4D20-E5C6-F3D9D8901594}"/>
              </a:ext>
            </a:extLst>
          </p:cNvPr>
          <p:cNvSpPr>
            <a:spLocks noGrp="1"/>
          </p:cNvSpPr>
          <p:nvPr>
            <p:ph type="sldNum" sz="quarter" idx="12"/>
          </p:nvPr>
        </p:nvSpPr>
        <p:spPr/>
        <p:txBody>
          <a:bodyPr/>
          <a:lstStyle>
            <a:lvl1pPr>
              <a:defRPr/>
            </a:lvl1pPr>
          </a:lstStyle>
          <a:p>
            <a:pPr>
              <a:defRPr/>
            </a:pPr>
            <a:fld id="{8AC5A145-D809-284F-8796-90B4E10FFB2B}" type="slidenum">
              <a:rPr lang="en-US" altLang="en-US"/>
              <a:pPr>
                <a:defRPr/>
              </a:pPr>
              <a:t>‹#›</a:t>
            </a:fld>
            <a:endParaRPr lang="en-US" altLang="en-US"/>
          </a:p>
        </p:txBody>
      </p:sp>
    </p:spTree>
    <p:extLst>
      <p:ext uri="{BB962C8B-B14F-4D97-AF65-F5344CB8AC3E}">
        <p14:creationId xmlns:p14="http://schemas.microsoft.com/office/powerpoint/2010/main" val="33975757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F35B21F-FF9D-2F4C-49E4-B1E095C7D5B0}"/>
              </a:ext>
            </a:extLst>
          </p:cNvPr>
          <p:cNvSpPr>
            <a:spLocks noGrp="1"/>
          </p:cNvSpPr>
          <p:nvPr>
            <p:ph type="dt" sz="half" idx="10"/>
          </p:nvPr>
        </p:nvSpPr>
        <p:spPr/>
        <p:txBody>
          <a:bodyPr/>
          <a:lstStyle>
            <a:lvl1pPr>
              <a:defRPr/>
            </a:lvl1pPr>
          </a:lstStyle>
          <a:p>
            <a:pPr>
              <a:defRPr/>
            </a:pPr>
            <a:fld id="{888C0427-BD59-6C4E-866C-C51E129470B3}" type="datetime1">
              <a:rPr lang="en-US" altLang="en-US"/>
              <a:pPr>
                <a:defRPr/>
              </a:pPr>
              <a:t>3/24/25</a:t>
            </a:fld>
            <a:endParaRPr lang="en-US" altLang="en-US"/>
          </a:p>
        </p:txBody>
      </p:sp>
      <p:sp>
        <p:nvSpPr>
          <p:cNvPr id="8" name="Footer Placeholder 4">
            <a:extLst>
              <a:ext uri="{FF2B5EF4-FFF2-40B4-BE49-F238E27FC236}">
                <a16:creationId xmlns:a16="http://schemas.microsoft.com/office/drawing/2014/main" id="{0B187434-9391-5E0C-18BF-829D25D0FED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C15A3703-7CC4-6E5B-B623-14C4545D41CC}"/>
              </a:ext>
            </a:extLst>
          </p:cNvPr>
          <p:cNvSpPr>
            <a:spLocks noGrp="1"/>
          </p:cNvSpPr>
          <p:nvPr>
            <p:ph type="sldNum" sz="quarter" idx="12"/>
          </p:nvPr>
        </p:nvSpPr>
        <p:spPr/>
        <p:txBody>
          <a:bodyPr/>
          <a:lstStyle>
            <a:lvl1pPr>
              <a:defRPr/>
            </a:lvl1pPr>
          </a:lstStyle>
          <a:p>
            <a:pPr>
              <a:defRPr/>
            </a:pPr>
            <a:fld id="{8F32C4E1-58FB-5547-847A-36B06D634B75}" type="slidenum">
              <a:rPr lang="en-US" altLang="en-US"/>
              <a:pPr>
                <a:defRPr/>
              </a:pPr>
              <a:t>‹#›</a:t>
            </a:fld>
            <a:endParaRPr lang="en-US" altLang="en-US"/>
          </a:p>
        </p:txBody>
      </p:sp>
    </p:spTree>
    <p:extLst>
      <p:ext uri="{BB962C8B-B14F-4D97-AF65-F5344CB8AC3E}">
        <p14:creationId xmlns:p14="http://schemas.microsoft.com/office/powerpoint/2010/main" val="26076745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8E14310-9F9C-2A0D-989A-B9540ED80EA2}"/>
              </a:ext>
            </a:extLst>
          </p:cNvPr>
          <p:cNvSpPr>
            <a:spLocks noGrp="1"/>
          </p:cNvSpPr>
          <p:nvPr>
            <p:ph type="dt" sz="half" idx="10"/>
          </p:nvPr>
        </p:nvSpPr>
        <p:spPr/>
        <p:txBody>
          <a:bodyPr/>
          <a:lstStyle>
            <a:lvl1pPr>
              <a:defRPr/>
            </a:lvl1pPr>
          </a:lstStyle>
          <a:p>
            <a:pPr>
              <a:defRPr/>
            </a:pPr>
            <a:fld id="{D4BABDC9-28DF-AC49-A257-52F7B30E3581}" type="datetime1">
              <a:rPr lang="en-US" altLang="en-US"/>
              <a:pPr>
                <a:defRPr/>
              </a:pPr>
              <a:t>3/24/25</a:t>
            </a:fld>
            <a:endParaRPr lang="en-US" altLang="en-US"/>
          </a:p>
        </p:txBody>
      </p:sp>
      <p:sp>
        <p:nvSpPr>
          <p:cNvPr id="4" name="Footer Placeholder 4">
            <a:extLst>
              <a:ext uri="{FF2B5EF4-FFF2-40B4-BE49-F238E27FC236}">
                <a16:creationId xmlns:a16="http://schemas.microsoft.com/office/drawing/2014/main" id="{3B2133FA-C5C0-148D-A50B-088F62C348A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0D79D6D-37AB-7B6D-44F9-A354AF1D2171}"/>
              </a:ext>
            </a:extLst>
          </p:cNvPr>
          <p:cNvSpPr>
            <a:spLocks noGrp="1"/>
          </p:cNvSpPr>
          <p:nvPr>
            <p:ph type="sldNum" sz="quarter" idx="12"/>
          </p:nvPr>
        </p:nvSpPr>
        <p:spPr/>
        <p:txBody>
          <a:bodyPr/>
          <a:lstStyle>
            <a:lvl1pPr>
              <a:defRPr/>
            </a:lvl1pPr>
          </a:lstStyle>
          <a:p>
            <a:pPr>
              <a:defRPr/>
            </a:pPr>
            <a:fld id="{A6A06FAF-609B-0F4F-99A6-1180E4D0157F}" type="slidenum">
              <a:rPr lang="en-US" altLang="en-US"/>
              <a:pPr>
                <a:defRPr/>
              </a:pPr>
              <a:t>‹#›</a:t>
            </a:fld>
            <a:endParaRPr lang="en-US" altLang="en-US"/>
          </a:p>
        </p:txBody>
      </p:sp>
    </p:spTree>
    <p:extLst>
      <p:ext uri="{BB962C8B-B14F-4D97-AF65-F5344CB8AC3E}">
        <p14:creationId xmlns:p14="http://schemas.microsoft.com/office/powerpoint/2010/main" val="3451076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BB6D264-CEE7-DF48-880E-09EA859BA962}" type="datetimeFigureOut">
              <a:rPr lang="en-US" smtClean="0"/>
              <a:t>3/24/25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851518-5614-0A47-A6CF-DFB03F4BE473}" type="slidenum">
              <a:rPr lang="en-US" smtClean="0"/>
              <a:t>‹#›</a:t>
            </a:fld>
            <a:endParaRPr lang="en-US"/>
          </a:p>
        </p:txBody>
      </p:sp>
    </p:spTree>
    <p:extLst>
      <p:ext uri="{BB962C8B-B14F-4D97-AF65-F5344CB8AC3E}">
        <p14:creationId xmlns:p14="http://schemas.microsoft.com/office/powerpoint/2010/main" val="18726596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300AAE8-20C5-1E83-0B54-3300C945FA9A}"/>
              </a:ext>
            </a:extLst>
          </p:cNvPr>
          <p:cNvSpPr>
            <a:spLocks noGrp="1"/>
          </p:cNvSpPr>
          <p:nvPr>
            <p:ph type="dt" sz="half" idx="10"/>
          </p:nvPr>
        </p:nvSpPr>
        <p:spPr/>
        <p:txBody>
          <a:bodyPr/>
          <a:lstStyle>
            <a:lvl1pPr>
              <a:defRPr/>
            </a:lvl1pPr>
          </a:lstStyle>
          <a:p>
            <a:pPr>
              <a:defRPr/>
            </a:pPr>
            <a:fld id="{DAF2927B-FFDC-2F43-8594-E7E0F2C2411A}" type="datetime1">
              <a:rPr lang="en-US" altLang="en-US"/>
              <a:pPr>
                <a:defRPr/>
              </a:pPr>
              <a:t>3/24/25</a:t>
            </a:fld>
            <a:endParaRPr lang="en-US" altLang="en-US"/>
          </a:p>
        </p:txBody>
      </p:sp>
      <p:sp>
        <p:nvSpPr>
          <p:cNvPr id="3" name="Footer Placeholder 4">
            <a:extLst>
              <a:ext uri="{FF2B5EF4-FFF2-40B4-BE49-F238E27FC236}">
                <a16:creationId xmlns:a16="http://schemas.microsoft.com/office/drawing/2014/main" id="{EAD28FFA-27FD-17DD-D076-C7054D167CA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DFFFC0F-311C-6227-6A33-F2051CF094F0}"/>
              </a:ext>
            </a:extLst>
          </p:cNvPr>
          <p:cNvSpPr>
            <a:spLocks noGrp="1"/>
          </p:cNvSpPr>
          <p:nvPr>
            <p:ph type="sldNum" sz="quarter" idx="12"/>
          </p:nvPr>
        </p:nvSpPr>
        <p:spPr/>
        <p:txBody>
          <a:bodyPr/>
          <a:lstStyle>
            <a:lvl1pPr>
              <a:defRPr/>
            </a:lvl1pPr>
          </a:lstStyle>
          <a:p>
            <a:pPr>
              <a:defRPr/>
            </a:pPr>
            <a:fld id="{0A127995-3B73-9E4E-8C97-548DB1B5851E}" type="slidenum">
              <a:rPr lang="en-US" altLang="en-US"/>
              <a:pPr>
                <a:defRPr/>
              </a:pPr>
              <a:t>‹#›</a:t>
            </a:fld>
            <a:endParaRPr lang="en-US" altLang="en-US"/>
          </a:p>
        </p:txBody>
      </p:sp>
    </p:spTree>
    <p:extLst>
      <p:ext uri="{BB962C8B-B14F-4D97-AF65-F5344CB8AC3E}">
        <p14:creationId xmlns:p14="http://schemas.microsoft.com/office/powerpoint/2010/main" val="34641517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D232C15-C753-FA04-4955-8366DF7CB7B2}"/>
              </a:ext>
            </a:extLst>
          </p:cNvPr>
          <p:cNvSpPr>
            <a:spLocks noGrp="1"/>
          </p:cNvSpPr>
          <p:nvPr>
            <p:ph type="dt" sz="half" idx="10"/>
          </p:nvPr>
        </p:nvSpPr>
        <p:spPr/>
        <p:txBody>
          <a:bodyPr/>
          <a:lstStyle>
            <a:lvl1pPr>
              <a:defRPr/>
            </a:lvl1pPr>
          </a:lstStyle>
          <a:p>
            <a:pPr>
              <a:defRPr/>
            </a:pPr>
            <a:fld id="{CF6D36EF-2A2C-4B49-B50E-2F41AE20532C}" type="datetime1">
              <a:rPr lang="en-US" altLang="en-US"/>
              <a:pPr>
                <a:defRPr/>
              </a:pPr>
              <a:t>3/24/25</a:t>
            </a:fld>
            <a:endParaRPr lang="en-US" altLang="en-US"/>
          </a:p>
        </p:txBody>
      </p:sp>
      <p:sp>
        <p:nvSpPr>
          <p:cNvPr id="6" name="Footer Placeholder 4">
            <a:extLst>
              <a:ext uri="{FF2B5EF4-FFF2-40B4-BE49-F238E27FC236}">
                <a16:creationId xmlns:a16="http://schemas.microsoft.com/office/drawing/2014/main" id="{7AC87A7A-47F5-83EE-13D5-FF1041B5FB9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794F225-E84F-0CE9-6C9F-DED169D87CFC}"/>
              </a:ext>
            </a:extLst>
          </p:cNvPr>
          <p:cNvSpPr>
            <a:spLocks noGrp="1"/>
          </p:cNvSpPr>
          <p:nvPr>
            <p:ph type="sldNum" sz="quarter" idx="12"/>
          </p:nvPr>
        </p:nvSpPr>
        <p:spPr/>
        <p:txBody>
          <a:bodyPr/>
          <a:lstStyle>
            <a:lvl1pPr>
              <a:defRPr/>
            </a:lvl1pPr>
          </a:lstStyle>
          <a:p>
            <a:pPr>
              <a:defRPr/>
            </a:pPr>
            <a:fld id="{A09FCE31-A327-9849-951F-7C36BE11B61F}" type="slidenum">
              <a:rPr lang="en-US" altLang="en-US"/>
              <a:pPr>
                <a:defRPr/>
              </a:pPr>
              <a:t>‹#›</a:t>
            </a:fld>
            <a:endParaRPr lang="en-US" altLang="en-US"/>
          </a:p>
        </p:txBody>
      </p:sp>
    </p:spTree>
    <p:extLst>
      <p:ext uri="{BB962C8B-B14F-4D97-AF65-F5344CB8AC3E}">
        <p14:creationId xmlns:p14="http://schemas.microsoft.com/office/powerpoint/2010/main" val="22979850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FAB0C5C-3D71-A5B3-3FFD-21C9FFBD9104}"/>
              </a:ext>
            </a:extLst>
          </p:cNvPr>
          <p:cNvSpPr>
            <a:spLocks noGrp="1"/>
          </p:cNvSpPr>
          <p:nvPr>
            <p:ph type="dt" sz="half" idx="10"/>
          </p:nvPr>
        </p:nvSpPr>
        <p:spPr/>
        <p:txBody>
          <a:bodyPr/>
          <a:lstStyle>
            <a:lvl1pPr>
              <a:defRPr/>
            </a:lvl1pPr>
          </a:lstStyle>
          <a:p>
            <a:pPr>
              <a:defRPr/>
            </a:pPr>
            <a:fld id="{895F0DAA-530C-324E-ACD8-C62C2CB19DBC}" type="datetime1">
              <a:rPr lang="en-US" altLang="en-US"/>
              <a:pPr>
                <a:defRPr/>
              </a:pPr>
              <a:t>3/24/25</a:t>
            </a:fld>
            <a:endParaRPr lang="en-US" altLang="en-US"/>
          </a:p>
        </p:txBody>
      </p:sp>
      <p:sp>
        <p:nvSpPr>
          <p:cNvPr id="6" name="Footer Placeholder 4">
            <a:extLst>
              <a:ext uri="{FF2B5EF4-FFF2-40B4-BE49-F238E27FC236}">
                <a16:creationId xmlns:a16="http://schemas.microsoft.com/office/drawing/2014/main" id="{7536C7F4-B69F-A1B0-B631-A4F66D9D822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EDEC979-3D33-1B96-092E-58F7AC0D5979}"/>
              </a:ext>
            </a:extLst>
          </p:cNvPr>
          <p:cNvSpPr>
            <a:spLocks noGrp="1"/>
          </p:cNvSpPr>
          <p:nvPr>
            <p:ph type="sldNum" sz="quarter" idx="12"/>
          </p:nvPr>
        </p:nvSpPr>
        <p:spPr/>
        <p:txBody>
          <a:bodyPr/>
          <a:lstStyle>
            <a:lvl1pPr>
              <a:defRPr/>
            </a:lvl1pPr>
          </a:lstStyle>
          <a:p>
            <a:pPr>
              <a:defRPr/>
            </a:pPr>
            <a:fld id="{05FA4A6A-6451-0D43-B693-562DB02027D2}" type="slidenum">
              <a:rPr lang="en-US" altLang="en-US"/>
              <a:pPr>
                <a:defRPr/>
              </a:pPr>
              <a:t>‹#›</a:t>
            </a:fld>
            <a:endParaRPr lang="en-US" altLang="en-US"/>
          </a:p>
        </p:txBody>
      </p:sp>
    </p:spTree>
    <p:extLst>
      <p:ext uri="{BB962C8B-B14F-4D97-AF65-F5344CB8AC3E}">
        <p14:creationId xmlns:p14="http://schemas.microsoft.com/office/powerpoint/2010/main" val="28516866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8B7687-453C-B969-DB30-C38B1D555E39}"/>
              </a:ext>
            </a:extLst>
          </p:cNvPr>
          <p:cNvSpPr>
            <a:spLocks noGrp="1"/>
          </p:cNvSpPr>
          <p:nvPr>
            <p:ph type="dt" sz="half" idx="10"/>
          </p:nvPr>
        </p:nvSpPr>
        <p:spPr/>
        <p:txBody>
          <a:bodyPr/>
          <a:lstStyle>
            <a:lvl1pPr>
              <a:defRPr/>
            </a:lvl1pPr>
          </a:lstStyle>
          <a:p>
            <a:pPr>
              <a:defRPr/>
            </a:pPr>
            <a:fld id="{3898E2CA-DEC3-AF4C-896B-BBEA27FB128C}" type="datetime1">
              <a:rPr lang="en-US" altLang="en-US"/>
              <a:pPr>
                <a:defRPr/>
              </a:pPr>
              <a:t>3/24/25</a:t>
            </a:fld>
            <a:endParaRPr lang="en-US" altLang="en-US"/>
          </a:p>
        </p:txBody>
      </p:sp>
      <p:sp>
        <p:nvSpPr>
          <p:cNvPr id="5" name="Footer Placeholder 4">
            <a:extLst>
              <a:ext uri="{FF2B5EF4-FFF2-40B4-BE49-F238E27FC236}">
                <a16:creationId xmlns:a16="http://schemas.microsoft.com/office/drawing/2014/main" id="{B1306FCB-0ADC-862B-3081-74A3B4F95BB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4F4F62-C0DD-70BC-F577-BDA7C36F42EB}"/>
              </a:ext>
            </a:extLst>
          </p:cNvPr>
          <p:cNvSpPr>
            <a:spLocks noGrp="1"/>
          </p:cNvSpPr>
          <p:nvPr>
            <p:ph type="sldNum" sz="quarter" idx="12"/>
          </p:nvPr>
        </p:nvSpPr>
        <p:spPr/>
        <p:txBody>
          <a:bodyPr/>
          <a:lstStyle>
            <a:lvl1pPr>
              <a:defRPr/>
            </a:lvl1pPr>
          </a:lstStyle>
          <a:p>
            <a:pPr>
              <a:defRPr/>
            </a:pPr>
            <a:fld id="{2BAE1E4D-F584-EF4E-9FE9-4C51BB71D932}" type="slidenum">
              <a:rPr lang="en-US" altLang="en-US"/>
              <a:pPr>
                <a:defRPr/>
              </a:pPr>
              <a:t>‹#›</a:t>
            </a:fld>
            <a:endParaRPr lang="en-US" altLang="en-US"/>
          </a:p>
        </p:txBody>
      </p:sp>
    </p:spTree>
    <p:extLst>
      <p:ext uri="{BB962C8B-B14F-4D97-AF65-F5344CB8AC3E}">
        <p14:creationId xmlns:p14="http://schemas.microsoft.com/office/powerpoint/2010/main" val="29647306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0DDB49-8F43-20BE-CD36-FE57FA9851E8}"/>
              </a:ext>
            </a:extLst>
          </p:cNvPr>
          <p:cNvSpPr>
            <a:spLocks noGrp="1"/>
          </p:cNvSpPr>
          <p:nvPr>
            <p:ph type="dt" sz="half" idx="10"/>
          </p:nvPr>
        </p:nvSpPr>
        <p:spPr/>
        <p:txBody>
          <a:bodyPr/>
          <a:lstStyle>
            <a:lvl1pPr>
              <a:defRPr/>
            </a:lvl1pPr>
          </a:lstStyle>
          <a:p>
            <a:pPr>
              <a:defRPr/>
            </a:pPr>
            <a:fld id="{FAB32CE1-3FED-F346-B5F8-983A8DA27862}" type="datetime1">
              <a:rPr lang="en-US" altLang="en-US"/>
              <a:pPr>
                <a:defRPr/>
              </a:pPr>
              <a:t>3/24/25</a:t>
            </a:fld>
            <a:endParaRPr lang="en-US" altLang="en-US"/>
          </a:p>
        </p:txBody>
      </p:sp>
      <p:sp>
        <p:nvSpPr>
          <p:cNvPr id="5" name="Footer Placeholder 4">
            <a:extLst>
              <a:ext uri="{FF2B5EF4-FFF2-40B4-BE49-F238E27FC236}">
                <a16:creationId xmlns:a16="http://schemas.microsoft.com/office/drawing/2014/main" id="{91EF7205-52C2-8B14-483A-3FFC8798BC9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03784C5-FF12-E256-270C-329E7317EE81}"/>
              </a:ext>
            </a:extLst>
          </p:cNvPr>
          <p:cNvSpPr>
            <a:spLocks noGrp="1"/>
          </p:cNvSpPr>
          <p:nvPr>
            <p:ph type="sldNum" sz="quarter" idx="12"/>
          </p:nvPr>
        </p:nvSpPr>
        <p:spPr/>
        <p:txBody>
          <a:bodyPr/>
          <a:lstStyle>
            <a:lvl1pPr>
              <a:defRPr/>
            </a:lvl1pPr>
          </a:lstStyle>
          <a:p>
            <a:pPr>
              <a:defRPr/>
            </a:pPr>
            <a:fld id="{191E1C0D-6E47-B54F-ACB8-7695D93E2DF8}" type="slidenum">
              <a:rPr lang="en-US" altLang="en-US"/>
              <a:pPr>
                <a:defRPr/>
              </a:pPr>
              <a:t>‹#›</a:t>
            </a:fld>
            <a:endParaRPr lang="en-US" altLang="en-US"/>
          </a:p>
        </p:txBody>
      </p:sp>
    </p:spTree>
    <p:extLst>
      <p:ext uri="{BB962C8B-B14F-4D97-AF65-F5344CB8AC3E}">
        <p14:creationId xmlns:p14="http://schemas.microsoft.com/office/powerpoint/2010/main" val="4020306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Content Placeholder 2"/>
          <p:cNvSpPr>
            <a:spLocks noGrp="1"/>
          </p:cNvSpPr>
          <p:nvPr>
            <p:ph sz="half" idx="1"/>
          </p:nvPr>
        </p:nvSpPr>
        <p:spPr>
          <a:xfrm>
            <a:off x="457200" y="12192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40386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A6D8632E-DE09-65C3-97CF-ED1CF750D896}"/>
              </a:ext>
            </a:extLst>
          </p:cNvPr>
          <p:cNvSpPr>
            <a:spLocks noGrp="1"/>
          </p:cNvSpPr>
          <p:nvPr>
            <p:ph type="sldNum" sz="quarter" idx="10"/>
          </p:nvPr>
        </p:nvSpPr>
        <p:spPr>
          <a:xfrm>
            <a:off x="8001000" y="6324600"/>
            <a:ext cx="914400" cy="381000"/>
          </a:xfrm>
        </p:spPr>
        <p:txBody>
          <a:bodyPr/>
          <a:lstStyle>
            <a:lvl1pPr>
              <a:defRPr/>
            </a:lvl1pPr>
          </a:lstStyle>
          <a:p>
            <a:pPr>
              <a:defRPr/>
            </a:pPr>
            <a:fld id="{8CF22864-B64E-8346-9A9D-5C9F555E6137}" type="slidenum">
              <a:rPr lang="en-US" altLang="en-US"/>
              <a:pPr>
                <a:defRPr/>
              </a:pPr>
              <a:t>‹#›</a:t>
            </a:fld>
            <a:endParaRPr lang="en-US" altLang="en-US"/>
          </a:p>
        </p:txBody>
      </p:sp>
    </p:spTree>
    <p:extLst>
      <p:ext uri="{BB962C8B-B14F-4D97-AF65-F5344CB8AC3E}">
        <p14:creationId xmlns:p14="http://schemas.microsoft.com/office/powerpoint/2010/main" val="36327657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Text Placeholder 2"/>
          <p:cNvSpPr>
            <a:spLocks noGrp="1"/>
          </p:cNvSpPr>
          <p:nvPr>
            <p:ph type="body" sz="half" idx="1"/>
          </p:nvPr>
        </p:nvSpPr>
        <p:spPr>
          <a:xfrm>
            <a:off x="457200" y="1219200"/>
            <a:ext cx="41529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1219200"/>
            <a:ext cx="41529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4A05AFA-4FFD-5078-2C71-69BD20D814FE}"/>
              </a:ext>
            </a:extLst>
          </p:cNvPr>
          <p:cNvSpPr>
            <a:spLocks noGrp="1"/>
          </p:cNvSpPr>
          <p:nvPr>
            <p:ph type="sldNum" sz="quarter" idx="10"/>
          </p:nvPr>
        </p:nvSpPr>
        <p:spPr>
          <a:xfrm>
            <a:off x="8001000" y="6324600"/>
            <a:ext cx="914400" cy="381000"/>
          </a:xfrm>
        </p:spPr>
        <p:txBody>
          <a:bodyPr/>
          <a:lstStyle>
            <a:lvl1pPr>
              <a:defRPr/>
            </a:lvl1pPr>
          </a:lstStyle>
          <a:p>
            <a:pPr>
              <a:defRPr/>
            </a:pPr>
            <a:fld id="{9BD11041-7CE2-9044-85C7-741FE528FDDB}" type="slidenum">
              <a:rPr lang="en-US" altLang="en-US"/>
              <a:pPr>
                <a:defRPr/>
              </a:pPr>
              <a:t>‹#›</a:t>
            </a:fld>
            <a:endParaRPr lang="en-US" altLang="en-US"/>
          </a:p>
        </p:txBody>
      </p:sp>
    </p:spTree>
    <p:extLst>
      <p:ext uri="{BB962C8B-B14F-4D97-AF65-F5344CB8AC3E}">
        <p14:creationId xmlns:p14="http://schemas.microsoft.com/office/powerpoint/2010/main" val="20101988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Content Placeholder 2"/>
          <p:cNvSpPr>
            <a:spLocks noGrp="1"/>
          </p:cNvSpPr>
          <p:nvPr>
            <p:ph sz="quarter" idx="1"/>
          </p:nvPr>
        </p:nvSpPr>
        <p:spPr>
          <a:xfrm>
            <a:off x="457200" y="1219200"/>
            <a:ext cx="41529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762500" y="1219200"/>
            <a:ext cx="41529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40386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8772367-173F-4F9A-E079-360599BF9F46}"/>
              </a:ext>
            </a:extLst>
          </p:cNvPr>
          <p:cNvSpPr>
            <a:spLocks noGrp="1"/>
          </p:cNvSpPr>
          <p:nvPr>
            <p:ph type="sldNum" sz="quarter" idx="10"/>
          </p:nvPr>
        </p:nvSpPr>
        <p:spPr>
          <a:xfrm>
            <a:off x="8001000" y="6324600"/>
            <a:ext cx="914400" cy="381000"/>
          </a:xfrm>
        </p:spPr>
        <p:txBody>
          <a:bodyPr/>
          <a:lstStyle>
            <a:lvl1pPr>
              <a:defRPr/>
            </a:lvl1pPr>
          </a:lstStyle>
          <a:p>
            <a:pPr>
              <a:defRPr/>
            </a:pPr>
            <a:fld id="{3BF0BE25-080E-7541-B130-B6036AD2DE2E}" type="slidenum">
              <a:rPr lang="en-US" altLang="en-US"/>
              <a:pPr>
                <a:defRPr/>
              </a:pPr>
              <a:t>‹#›</a:t>
            </a:fld>
            <a:endParaRPr lang="en-US" altLang="en-US"/>
          </a:p>
        </p:txBody>
      </p:sp>
    </p:spTree>
    <p:extLst>
      <p:ext uri="{BB962C8B-B14F-4D97-AF65-F5344CB8AC3E}">
        <p14:creationId xmlns:p14="http://schemas.microsoft.com/office/powerpoint/2010/main" val="17431512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F6C3E46-9269-9EA2-6DA3-9C61D6B9E64E}"/>
              </a:ext>
            </a:extLst>
          </p:cNvPr>
          <p:cNvSpPr>
            <a:spLocks noGrp="1"/>
          </p:cNvSpPr>
          <p:nvPr>
            <p:ph type="dt" sz="half" idx="10"/>
          </p:nvPr>
        </p:nvSpPr>
        <p:spPr/>
        <p:txBody>
          <a:bodyPr/>
          <a:lstStyle>
            <a:lvl1pPr>
              <a:defRPr/>
            </a:lvl1pPr>
          </a:lstStyle>
          <a:p>
            <a:pPr>
              <a:defRPr/>
            </a:pPr>
            <a:fld id="{82CB4850-696F-E24C-BC5B-7B10923C4161}" type="datetime1">
              <a:rPr lang="en-US" altLang="en-US"/>
              <a:pPr>
                <a:defRPr/>
              </a:pPr>
              <a:t>3/24/25</a:t>
            </a:fld>
            <a:endParaRPr lang="en-US" altLang="en-US"/>
          </a:p>
        </p:txBody>
      </p:sp>
      <p:sp>
        <p:nvSpPr>
          <p:cNvPr id="5" name="Footer Placeholder 4">
            <a:extLst>
              <a:ext uri="{FF2B5EF4-FFF2-40B4-BE49-F238E27FC236}">
                <a16:creationId xmlns:a16="http://schemas.microsoft.com/office/drawing/2014/main" id="{602EE17D-E191-02E4-8DF5-D8DCA64AD2FB}"/>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EBAFC9C1-91D6-5089-EB5F-12DCC6491F9E}"/>
              </a:ext>
            </a:extLst>
          </p:cNvPr>
          <p:cNvSpPr>
            <a:spLocks noGrp="1"/>
          </p:cNvSpPr>
          <p:nvPr>
            <p:ph type="sldNum" sz="quarter" idx="12"/>
          </p:nvPr>
        </p:nvSpPr>
        <p:spPr/>
        <p:txBody>
          <a:bodyPr/>
          <a:lstStyle>
            <a:lvl1pPr>
              <a:defRPr/>
            </a:lvl1pPr>
          </a:lstStyle>
          <a:p>
            <a:pPr>
              <a:defRPr/>
            </a:pPr>
            <a:fld id="{38C4CF94-EDF8-1249-84E3-5E1808730F3A}" type="slidenum">
              <a:rPr lang="en-US" altLang="en-US"/>
              <a:pPr>
                <a:defRPr/>
              </a:pPr>
              <a:t>‹#›</a:t>
            </a:fld>
            <a:endParaRPr lang="en-US" altLang="en-US"/>
          </a:p>
        </p:txBody>
      </p:sp>
    </p:spTree>
    <p:extLst>
      <p:ext uri="{BB962C8B-B14F-4D97-AF65-F5344CB8AC3E}">
        <p14:creationId xmlns:p14="http://schemas.microsoft.com/office/powerpoint/2010/main" val="25081232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4FBDF0-83B4-6642-EA89-F7B7187E1705}"/>
              </a:ext>
            </a:extLst>
          </p:cNvPr>
          <p:cNvSpPr>
            <a:spLocks noGrp="1"/>
          </p:cNvSpPr>
          <p:nvPr>
            <p:ph type="dt" sz="half" idx="10"/>
          </p:nvPr>
        </p:nvSpPr>
        <p:spPr/>
        <p:txBody>
          <a:bodyPr/>
          <a:lstStyle>
            <a:lvl1pPr>
              <a:defRPr/>
            </a:lvl1pPr>
          </a:lstStyle>
          <a:p>
            <a:pPr>
              <a:defRPr/>
            </a:pPr>
            <a:fld id="{51A73185-62A9-0545-A223-C072EFAD0A52}" type="datetime1">
              <a:rPr lang="en-US" altLang="en-US"/>
              <a:pPr>
                <a:defRPr/>
              </a:pPr>
              <a:t>3/24/25</a:t>
            </a:fld>
            <a:endParaRPr lang="en-US" altLang="en-US"/>
          </a:p>
        </p:txBody>
      </p:sp>
      <p:sp>
        <p:nvSpPr>
          <p:cNvPr id="5" name="Footer Placeholder 4">
            <a:extLst>
              <a:ext uri="{FF2B5EF4-FFF2-40B4-BE49-F238E27FC236}">
                <a16:creationId xmlns:a16="http://schemas.microsoft.com/office/drawing/2014/main" id="{C95302AE-4A47-F8CA-DDD3-CC57E3B47354}"/>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FAD22722-E2DC-D559-65DA-4A72B1461CD1}"/>
              </a:ext>
            </a:extLst>
          </p:cNvPr>
          <p:cNvSpPr>
            <a:spLocks noGrp="1"/>
          </p:cNvSpPr>
          <p:nvPr>
            <p:ph type="sldNum" sz="quarter" idx="12"/>
          </p:nvPr>
        </p:nvSpPr>
        <p:spPr/>
        <p:txBody>
          <a:bodyPr/>
          <a:lstStyle>
            <a:lvl1pPr>
              <a:defRPr/>
            </a:lvl1pPr>
          </a:lstStyle>
          <a:p>
            <a:pPr>
              <a:defRPr/>
            </a:pPr>
            <a:fld id="{6D1CD4CE-1575-C64E-973E-7D719B2E4D5A}" type="slidenum">
              <a:rPr lang="en-US" altLang="en-US"/>
              <a:pPr>
                <a:defRPr/>
              </a:pPr>
              <a:t>‹#›</a:t>
            </a:fld>
            <a:endParaRPr lang="en-US" altLang="en-US"/>
          </a:p>
        </p:txBody>
      </p:sp>
    </p:spTree>
    <p:extLst>
      <p:ext uri="{BB962C8B-B14F-4D97-AF65-F5344CB8AC3E}">
        <p14:creationId xmlns:p14="http://schemas.microsoft.com/office/powerpoint/2010/main" val="3839833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B6D264-CEE7-DF48-880E-09EA859BA962}" type="datetimeFigureOut">
              <a:rPr lang="en-US" smtClean="0"/>
              <a:t>3/24/25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851518-5614-0A47-A6CF-DFB03F4BE473}" type="slidenum">
              <a:rPr lang="en-US" smtClean="0"/>
              <a:t>‹#›</a:t>
            </a:fld>
            <a:endParaRPr lang="en-US"/>
          </a:p>
        </p:txBody>
      </p:sp>
    </p:spTree>
    <p:extLst>
      <p:ext uri="{BB962C8B-B14F-4D97-AF65-F5344CB8AC3E}">
        <p14:creationId xmlns:p14="http://schemas.microsoft.com/office/powerpoint/2010/main" val="7616121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FC327E-B166-10BF-A027-2D9CABECF740}"/>
              </a:ext>
            </a:extLst>
          </p:cNvPr>
          <p:cNvSpPr>
            <a:spLocks noGrp="1"/>
          </p:cNvSpPr>
          <p:nvPr>
            <p:ph type="dt" sz="half" idx="10"/>
          </p:nvPr>
        </p:nvSpPr>
        <p:spPr/>
        <p:txBody>
          <a:bodyPr/>
          <a:lstStyle>
            <a:lvl1pPr>
              <a:defRPr/>
            </a:lvl1pPr>
          </a:lstStyle>
          <a:p>
            <a:pPr>
              <a:defRPr/>
            </a:pPr>
            <a:fld id="{B300BFD0-C82B-EE49-8326-ACB47CF13DE0}" type="datetime1">
              <a:rPr lang="en-US" altLang="en-US"/>
              <a:pPr>
                <a:defRPr/>
              </a:pPr>
              <a:t>3/24/25</a:t>
            </a:fld>
            <a:endParaRPr lang="en-US" altLang="en-US"/>
          </a:p>
        </p:txBody>
      </p:sp>
      <p:sp>
        <p:nvSpPr>
          <p:cNvPr id="5" name="Footer Placeholder 4">
            <a:extLst>
              <a:ext uri="{FF2B5EF4-FFF2-40B4-BE49-F238E27FC236}">
                <a16:creationId xmlns:a16="http://schemas.microsoft.com/office/drawing/2014/main" id="{6B65CFA5-6395-AEF5-EF8D-428C4498BE3C}"/>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E883971E-9552-FAD5-0C58-DD899E216BCD}"/>
              </a:ext>
            </a:extLst>
          </p:cNvPr>
          <p:cNvSpPr>
            <a:spLocks noGrp="1"/>
          </p:cNvSpPr>
          <p:nvPr>
            <p:ph type="sldNum" sz="quarter" idx="12"/>
          </p:nvPr>
        </p:nvSpPr>
        <p:spPr/>
        <p:txBody>
          <a:bodyPr/>
          <a:lstStyle>
            <a:lvl1pPr>
              <a:defRPr/>
            </a:lvl1pPr>
          </a:lstStyle>
          <a:p>
            <a:pPr>
              <a:defRPr/>
            </a:pPr>
            <a:fld id="{4F22505D-BF64-D746-866C-384881B1A288}" type="slidenum">
              <a:rPr lang="en-US" altLang="en-US"/>
              <a:pPr>
                <a:defRPr/>
              </a:pPr>
              <a:t>‹#›</a:t>
            </a:fld>
            <a:endParaRPr lang="en-US" altLang="en-US"/>
          </a:p>
        </p:txBody>
      </p:sp>
    </p:spTree>
    <p:extLst>
      <p:ext uri="{BB962C8B-B14F-4D97-AF65-F5344CB8AC3E}">
        <p14:creationId xmlns:p14="http://schemas.microsoft.com/office/powerpoint/2010/main" val="931270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BBCE3D2-9C2C-32EC-6A86-89CB843CB758}"/>
              </a:ext>
            </a:extLst>
          </p:cNvPr>
          <p:cNvSpPr>
            <a:spLocks noGrp="1"/>
          </p:cNvSpPr>
          <p:nvPr>
            <p:ph type="dt" sz="half" idx="10"/>
          </p:nvPr>
        </p:nvSpPr>
        <p:spPr/>
        <p:txBody>
          <a:bodyPr/>
          <a:lstStyle>
            <a:lvl1pPr>
              <a:defRPr/>
            </a:lvl1pPr>
          </a:lstStyle>
          <a:p>
            <a:pPr>
              <a:defRPr/>
            </a:pPr>
            <a:fld id="{44760B94-74FF-0C46-A8CD-8606C19631F8}" type="datetime1">
              <a:rPr lang="en-US" altLang="en-US"/>
              <a:pPr>
                <a:defRPr/>
              </a:pPr>
              <a:t>3/24/25</a:t>
            </a:fld>
            <a:endParaRPr lang="en-US" altLang="en-US"/>
          </a:p>
        </p:txBody>
      </p:sp>
      <p:sp>
        <p:nvSpPr>
          <p:cNvPr id="6" name="Footer Placeholder 4">
            <a:extLst>
              <a:ext uri="{FF2B5EF4-FFF2-40B4-BE49-F238E27FC236}">
                <a16:creationId xmlns:a16="http://schemas.microsoft.com/office/drawing/2014/main" id="{3FCA10FF-7DFB-73B7-9E45-4CC6C499B943}"/>
              </a:ext>
            </a:extLst>
          </p:cNvPr>
          <p:cNvSpPr>
            <a:spLocks noGrp="1"/>
          </p:cNvSpPr>
          <p:nvPr>
            <p:ph type="ftr" sz="quarter" idx="11"/>
          </p:nvPr>
        </p:nvSpPr>
        <p:spPr/>
        <p:txBody>
          <a:bodyPr/>
          <a:lstStyle>
            <a:lvl1pPr>
              <a:defRPr/>
            </a:lvl1pPr>
          </a:lstStyle>
          <a:p>
            <a:pPr>
              <a:defRPr/>
            </a:pPr>
            <a:r>
              <a:rPr lang="en-US"/>
              <a:t>Transport Layer</a:t>
            </a:r>
          </a:p>
        </p:txBody>
      </p:sp>
      <p:sp>
        <p:nvSpPr>
          <p:cNvPr id="7" name="Slide Number Placeholder 5">
            <a:extLst>
              <a:ext uri="{FF2B5EF4-FFF2-40B4-BE49-F238E27FC236}">
                <a16:creationId xmlns:a16="http://schemas.microsoft.com/office/drawing/2014/main" id="{BEBBDBC2-8F97-C3B6-6344-3ECE1ABF659C}"/>
              </a:ext>
            </a:extLst>
          </p:cNvPr>
          <p:cNvSpPr>
            <a:spLocks noGrp="1"/>
          </p:cNvSpPr>
          <p:nvPr>
            <p:ph type="sldNum" sz="quarter" idx="12"/>
          </p:nvPr>
        </p:nvSpPr>
        <p:spPr/>
        <p:txBody>
          <a:bodyPr/>
          <a:lstStyle>
            <a:lvl1pPr>
              <a:defRPr/>
            </a:lvl1pPr>
          </a:lstStyle>
          <a:p>
            <a:pPr>
              <a:defRPr/>
            </a:pPr>
            <a:fld id="{2C9CAD19-2389-B44C-9CDD-D3108FBC41CA}" type="slidenum">
              <a:rPr lang="en-US" altLang="en-US"/>
              <a:pPr>
                <a:defRPr/>
              </a:pPr>
              <a:t>‹#›</a:t>
            </a:fld>
            <a:endParaRPr lang="en-US" altLang="en-US"/>
          </a:p>
        </p:txBody>
      </p:sp>
    </p:spTree>
    <p:extLst>
      <p:ext uri="{BB962C8B-B14F-4D97-AF65-F5344CB8AC3E}">
        <p14:creationId xmlns:p14="http://schemas.microsoft.com/office/powerpoint/2010/main" val="15186813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29D824E-7170-D9B3-3B38-594A1AC8D37F}"/>
              </a:ext>
            </a:extLst>
          </p:cNvPr>
          <p:cNvSpPr>
            <a:spLocks noGrp="1"/>
          </p:cNvSpPr>
          <p:nvPr>
            <p:ph type="dt" sz="half" idx="10"/>
          </p:nvPr>
        </p:nvSpPr>
        <p:spPr/>
        <p:txBody>
          <a:bodyPr/>
          <a:lstStyle>
            <a:lvl1pPr>
              <a:defRPr/>
            </a:lvl1pPr>
          </a:lstStyle>
          <a:p>
            <a:pPr>
              <a:defRPr/>
            </a:pPr>
            <a:fld id="{0F0DBEC3-2B32-ED41-B098-7DB9507A5DED}" type="datetime1">
              <a:rPr lang="en-US" altLang="en-US"/>
              <a:pPr>
                <a:defRPr/>
              </a:pPr>
              <a:t>3/24/25</a:t>
            </a:fld>
            <a:endParaRPr lang="en-US" altLang="en-US"/>
          </a:p>
        </p:txBody>
      </p:sp>
      <p:sp>
        <p:nvSpPr>
          <p:cNvPr id="8" name="Footer Placeholder 4">
            <a:extLst>
              <a:ext uri="{FF2B5EF4-FFF2-40B4-BE49-F238E27FC236}">
                <a16:creationId xmlns:a16="http://schemas.microsoft.com/office/drawing/2014/main" id="{CCFDBBA1-E7CF-30E5-EF98-28738CE0B720}"/>
              </a:ext>
            </a:extLst>
          </p:cNvPr>
          <p:cNvSpPr>
            <a:spLocks noGrp="1"/>
          </p:cNvSpPr>
          <p:nvPr>
            <p:ph type="ftr" sz="quarter" idx="11"/>
          </p:nvPr>
        </p:nvSpPr>
        <p:spPr/>
        <p:txBody>
          <a:bodyPr/>
          <a:lstStyle>
            <a:lvl1pPr>
              <a:defRPr/>
            </a:lvl1pPr>
          </a:lstStyle>
          <a:p>
            <a:pPr>
              <a:defRPr/>
            </a:pPr>
            <a:r>
              <a:rPr lang="en-US"/>
              <a:t>Transport Layer</a:t>
            </a:r>
          </a:p>
        </p:txBody>
      </p:sp>
      <p:sp>
        <p:nvSpPr>
          <p:cNvPr id="9" name="Slide Number Placeholder 5">
            <a:extLst>
              <a:ext uri="{FF2B5EF4-FFF2-40B4-BE49-F238E27FC236}">
                <a16:creationId xmlns:a16="http://schemas.microsoft.com/office/drawing/2014/main" id="{657BBE88-B8D1-A8D7-3614-B9ACCFC697F7}"/>
              </a:ext>
            </a:extLst>
          </p:cNvPr>
          <p:cNvSpPr>
            <a:spLocks noGrp="1"/>
          </p:cNvSpPr>
          <p:nvPr>
            <p:ph type="sldNum" sz="quarter" idx="12"/>
          </p:nvPr>
        </p:nvSpPr>
        <p:spPr/>
        <p:txBody>
          <a:bodyPr/>
          <a:lstStyle>
            <a:lvl1pPr>
              <a:defRPr/>
            </a:lvl1pPr>
          </a:lstStyle>
          <a:p>
            <a:pPr>
              <a:defRPr/>
            </a:pPr>
            <a:fld id="{4B6F343D-E294-3646-B360-E7DCA53A4E51}" type="slidenum">
              <a:rPr lang="en-US" altLang="en-US"/>
              <a:pPr>
                <a:defRPr/>
              </a:pPr>
              <a:t>‹#›</a:t>
            </a:fld>
            <a:endParaRPr lang="en-US" altLang="en-US"/>
          </a:p>
        </p:txBody>
      </p:sp>
    </p:spTree>
    <p:extLst>
      <p:ext uri="{BB962C8B-B14F-4D97-AF65-F5344CB8AC3E}">
        <p14:creationId xmlns:p14="http://schemas.microsoft.com/office/powerpoint/2010/main" val="28400214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0C058E1-9323-0C5A-BF59-CF7CC7360603}"/>
              </a:ext>
            </a:extLst>
          </p:cNvPr>
          <p:cNvSpPr>
            <a:spLocks noGrp="1"/>
          </p:cNvSpPr>
          <p:nvPr>
            <p:ph type="dt" sz="half" idx="10"/>
          </p:nvPr>
        </p:nvSpPr>
        <p:spPr/>
        <p:txBody>
          <a:bodyPr/>
          <a:lstStyle>
            <a:lvl1pPr>
              <a:defRPr/>
            </a:lvl1pPr>
          </a:lstStyle>
          <a:p>
            <a:pPr>
              <a:defRPr/>
            </a:pPr>
            <a:fld id="{CBEA8369-2CE7-154D-A3F4-FD8B99C472A6}" type="datetime1">
              <a:rPr lang="en-US" altLang="en-US"/>
              <a:pPr>
                <a:defRPr/>
              </a:pPr>
              <a:t>3/24/25</a:t>
            </a:fld>
            <a:endParaRPr lang="en-US" altLang="en-US"/>
          </a:p>
        </p:txBody>
      </p:sp>
      <p:sp>
        <p:nvSpPr>
          <p:cNvPr id="4" name="Footer Placeholder 4">
            <a:extLst>
              <a:ext uri="{FF2B5EF4-FFF2-40B4-BE49-F238E27FC236}">
                <a16:creationId xmlns:a16="http://schemas.microsoft.com/office/drawing/2014/main" id="{E1CB9184-2F6A-29EB-A49A-21D12ECBE731}"/>
              </a:ext>
            </a:extLst>
          </p:cNvPr>
          <p:cNvSpPr>
            <a:spLocks noGrp="1"/>
          </p:cNvSpPr>
          <p:nvPr>
            <p:ph type="ftr" sz="quarter" idx="11"/>
          </p:nvPr>
        </p:nvSpPr>
        <p:spPr/>
        <p:txBody>
          <a:bodyPr/>
          <a:lstStyle>
            <a:lvl1pPr>
              <a:defRPr/>
            </a:lvl1pPr>
          </a:lstStyle>
          <a:p>
            <a:pPr>
              <a:defRPr/>
            </a:pPr>
            <a:r>
              <a:rPr lang="en-US"/>
              <a:t>Transport Layer</a:t>
            </a:r>
          </a:p>
        </p:txBody>
      </p:sp>
      <p:sp>
        <p:nvSpPr>
          <p:cNvPr id="5" name="Slide Number Placeholder 5">
            <a:extLst>
              <a:ext uri="{FF2B5EF4-FFF2-40B4-BE49-F238E27FC236}">
                <a16:creationId xmlns:a16="http://schemas.microsoft.com/office/drawing/2014/main" id="{F92F2666-3922-6AFD-DD45-C63B8FD23B34}"/>
              </a:ext>
            </a:extLst>
          </p:cNvPr>
          <p:cNvSpPr>
            <a:spLocks noGrp="1"/>
          </p:cNvSpPr>
          <p:nvPr>
            <p:ph type="sldNum" sz="quarter" idx="12"/>
          </p:nvPr>
        </p:nvSpPr>
        <p:spPr/>
        <p:txBody>
          <a:bodyPr/>
          <a:lstStyle>
            <a:lvl1pPr>
              <a:defRPr/>
            </a:lvl1pPr>
          </a:lstStyle>
          <a:p>
            <a:pPr>
              <a:defRPr/>
            </a:pPr>
            <a:fld id="{9C8F047D-E783-8B41-B47B-149E967660D7}" type="slidenum">
              <a:rPr lang="en-US" altLang="en-US"/>
              <a:pPr>
                <a:defRPr/>
              </a:pPr>
              <a:t>‹#›</a:t>
            </a:fld>
            <a:endParaRPr lang="en-US" altLang="en-US"/>
          </a:p>
        </p:txBody>
      </p:sp>
    </p:spTree>
    <p:extLst>
      <p:ext uri="{BB962C8B-B14F-4D97-AF65-F5344CB8AC3E}">
        <p14:creationId xmlns:p14="http://schemas.microsoft.com/office/powerpoint/2010/main" val="11288341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26F30FB-2E9D-4BCC-36E0-896AB2CA84F2}"/>
              </a:ext>
            </a:extLst>
          </p:cNvPr>
          <p:cNvSpPr>
            <a:spLocks noGrp="1"/>
          </p:cNvSpPr>
          <p:nvPr>
            <p:ph type="dt" sz="half" idx="10"/>
          </p:nvPr>
        </p:nvSpPr>
        <p:spPr/>
        <p:txBody>
          <a:bodyPr/>
          <a:lstStyle>
            <a:lvl1pPr>
              <a:defRPr/>
            </a:lvl1pPr>
          </a:lstStyle>
          <a:p>
            <a:pPr>
              <a:defRPr/>
            </a:pPr>
            <a:fld id="{77F4FD10-4892-D34C-97B2-439EB3656E50}" type="datetime1">
              <a:rPr lang="en-US" altLang="en-US"/>
              <a:pPr>
                <a:defRPr/>
              </a:pPr>
              <a:t>3/24/25</a:t>
            </a:fld>
            <a:endParaRPr lang="en-US" altLang="en-US"/>
          </a:p>
        </p:txBody>
      </p:sp>
      <p:sp>
        <p:nvSpPr>
          <p:cNvPr id="3" name="Footer Placeholder 4">
            <a:extLst>
              <a:ext uri="{FF2B5EF4-FFF2-40B4-BE49-F238E27FC236}">
                <a16:creationId xmlns:a16="http://schemas.microsoft.com/office/drawing/2014/main" id="{8C03F090-11CF-442A-893B-534F432C6DA2}"/>
              </a:ext>
            </a:extLst>
          </p:cNvPr>
          <p:cNvSpPr>
            <a:spLocks noGrp="1"/>
          </p:cNvSpPr>
          <p:nvPr>
            <p:ph type="ftr" sz="quarter" idx="11"/>
          </p:nvPr>
        </p:nvSpPr>
        <p:spPr/>
        <p:txBody>
          <a:bodyPr/>
          <a:lstStyle>
            <a:lvl1pPr>
              <a:defRPr/>
            </a:lvl1pPr>
          </a:lstStyle>
          <a:p>
            <a:pPr>
              <a:defRPr/>
            </a:pPr>
            <a:r>
              <a:rPr lang="en-US"/>
              <a:t>Transport Layer</a:t>
            </a:r>
          </a:p>
        </p:txBody>
      </p:sp>
      <p:sp>
        <p:nvSpPr>
          <p:cNvPr id="4" name="Slide Number Placeholder 5">
            <a:extLst>
              <a:ext uri="{FF2B5EF4-FFF2-40B4-BE49-F238E27FC236}">
                <a16:creationId xmlns:a16="http://schemas.microsoft.com/office/drawing/2014/main" id="{A2453176-3C45-4308-F9DF-4E20497D6F48}"/>
              </a:ext>
            </a:extLst>
          </p:cNvPr>
          <p:cNvSpPr>
            <a:spLocks noGrp="1"/>
          </p:cNvSpPr>
          <p:nvPr>
            <p:ph type="sldNum" sz="quarter" idx="12"/>
          </p:nvPr>
        </p:nvSpPr>
        <p:spPr/>
        <p:txBody>
          <a:bodyPr/>
          <a:lstStyle>
            <a:lvl1pPr>
              <a:defRPr/>
            </a:lvl1pPr>
          </a:lstStyle>
          <a:p>
            <a:pPr>
              <a:defRPr/>
            </a:pPr>
            <a:fld id="{3ADF0C85-1AF4-C24A-95A6-2F0B3459E7D2}" type="slidenum">
              <a:rPr lang="en-US" altLang="en-US"/>
              <a:pPr>
                <a:defRPr/>
              </a:pPr>
              <a:t>‹#›</a:t>
            </a:fld>
            <a:endParaRPr lang="en-US" altLang="en-US"/>
          </a:p>
        </p:txBody>
      </p:sp>
    </p:spTree>
    <p:extLst>
      <p:ext uri="{BB962C8B-B14F-4D97-AF65-F5344CB8AC3E}">
        <p14:creationId xmlns:p14="http://schemas.microsoft.com/office/powerpoint/2010/main" val="21430993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E9F5916-56F6-2513-185C-81390D888EFF}"/>
              </a:ext>
            </a:extLst>
          </p:cNvPr>
          <p:cNvSpPr>
            <a:spLocks noGrp="1"/>
          </p:cNvSpPr>
          <p:nvPr>
            <p:ph type="dt" sz="half" idx="10"/>
          </p:nvPr>
        </p:nvSpPr>
        <p:spPr/>
        <p:txBody>
          <a:bodyPr/>
          <a:lstStyle>
            <a:lvl1pPr>
              <a:defRPr/>
            </a:lvl1pPr>
          </a:lstStyle>
          <a:p>
            <a:pPr>
              <a:defRPr/>
            </a:pPr>
            <a:fld id="{B9FA0726-5782-6B43-A588-4B5DA24C38CE}" type="datetime1">
              <a:rPr lang="en-US" altLang="en-US"/>
              <a:pPr>
                <a:defRPr/>
              </a:pPr>
              <a:t>3/24/25</a:t>
            </a:fld>
            <a:endParaRPr lang="en-US" altLang="en-US"/>
          </a:p>
        </p:txBody>
      </p:sp>
      <p:sp>
        <p:nvSpPr>
          <p:cNvPr id="6" name="Footer Placeholder 4">
            <a:extLst>
              <a:ext uri="{FF2B5EF4-FFF2-40B4-BE49-F238E27FC236}">
                <a16:creationId xmlns:a16="http://schemas.microsoft.com/office/drawing/2014/main" id="{61885446-9670-D44B-CB15-A971964CEEFB}"/>
              </a:ext>
            </a:extLst>
          </p:cNvPr>
          <p:cNvSpPr>
            <a:spLocks noGrp="1"/>
          </p:cNvSpPr>
          <p:nvPr>
            <p:ph type="ftr" sz="quarter" idx="11"/>
          </p:nvPr>
        </p:nvSpPr>
        <p:spPr/>
        <p:txBody>
          <a:bodyPr/>
          <a:lstStyle>
            <a:lvl1pPr>
              <a:defRPr/>
            </a:lvl1pPr>
          </a:lstStyle>
          <a:p>
            <a:pPr>
              <a:defRPr/>
            </a:pPr>
            <a:r>
              <a:rPr lang="en-US"/>
              <a:t>Transport Layer</a:t>
            </a:r>
          </a:p>
        </p:txBody>
      </p:sp>
      <p:sp>
        <p:nvSpPr>
          <p:cNvPr id="7" name="Slide Number Placeholder 5">
            <a:extLst>
              <a:ext uri="{FF2B5EF4-FFF2-40B4-BE49-F238E27FC236}">
                <a16:creationId xmlns:a16="http://schemas.microsoft.com/office/drawing/2014/main" id="{ABA990A1-BDCE-20E7-B3FD-6F9D3851F460}"/>
              </a:ext>
            </a:extLst>
          </p:cNvPr>
          <p:cNvSpPr>
            <a:spLocks noGrp="1"/>
          </p:cNvSpPr>
          <p:nvPr>
            <p:ph type="sldNum" sz="quarter" idx="12"/>
          </p:nvPr>
        </p:nvSpPr>
        <p:spPr/>
        <p:txBody>
          <a:bodyPr/>
          <a:lstStyle>
            <a:lvl1pPr>
              <a:defRPr/>
            </a:lvl1pPr>
          </a:lstStyle>
          <a:p>
            <a:pPr>
              <a:defRPr/>
            </a:pPr>
            <a:fld id="{8590D69D-188B-3E4B-B5B2-94F66314FA07}" type="slidenum">
              <a:rPr lang="en-US" altLang="en-US"/>
              <a:pPr>
                <a:defRPr/>
              </a:pPr>
              <a:t>‹#›</a:t>
            </a:fld>
            <a:endParaRPr lang="en-US" altLang="en-US"/>
          </a:p>
        </p:txBody>
      </p:sp>
    </p:spTree>
    <p:extLst>
      <p:ext uri="{BB962C8B-B14F-4D97-AF65-F5344CB8AC3E}">
        <p14:creationId xmlns:p14="http://schemas.microsoft.com/office/powerpoint/2010/main" val="20833101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0F909B0-0EB9-EBDC-5160-B282F86681AB}"/>
              </a:ext>
            </a:extLst>
          </p:cNvPr>
          <p:cNvSpPr>
            <a:spLocks noGrp="1"/>
          </p:cNvSpPr>
          <p:nvPr>
            <p:ph type="dt" sz="half" idx="10"/>
          </p:nvPr>
        </p:nvSpPr>
        <p:spPr/>
        <p:txBody>
          <a:bodyPr/>
          <a:lstStyle>
            <a:lvl1pPr>
              <a:defRPr/>
            </a:lvl1pPr>
          </a:lstStyle>
          <a:p>
            <a:pPr>
              <a:defRPr/>
            </a:pPr>
            <a:fld id="{C56936B1-BA22-514F-9AEF-EBB1C2DF3CB6}" type="datetime1">
              <a:rPr lang="en-US" altLang="en-US"/>
              <a:pPr>
                <a:defRPr/>
              </a:pPr>
              <a:t>3/24/25</a:t>
            </a:fld>
            <a:endParaRPr lang="en-US" altLang="en-US"/>
          </a:p>
        </p:txBody>
      </p:sp>
      <p:sp>
        <p:nvSpPr>
          <p:cNvPr id="6" name="Footer Placeholder 4">
            <a:extLst>
              <a:ext uri="{FF2B5EF4-FFF2-40B4-BE49-F238E27FC236}">
                <a16:creationId xmlns:a16="http://schemas.microsoft.com/office/drawing/2014/main" id="{478B870F-671F-2624-46CC-6C440B60C7E7}"/>
              </a:ext>
            </a:extLst>
          </p:cNvPr>
          <p:cNvSpPr>
            <a:spLocks noGrp="1"/>
          </p:cNvSpPr>
          <p:nvPr>
            <p:ph type="ftr" sz="quarter" idx="11"/>
          </p:nvPr>
        </p:nvSpPr>
        <p:spPr/>
        <p:txBody>
          <a:bodyPr/>
          <a:lstStyle>
            <a:lvl1pPr>
              <a:defRPr/>
            </a:lvl1pPr>
          </a:lstStyle>
          <a:p>
            <a:pPr>
              <a:defRPr/>
            </a:pPr>
            <a:r>
              <a:rPr lang="en-US"/>
              <a:t>Transport Layer</a:t>
            </a:r>
          </a:p>
        </p:txBody>
      </p:sp>
      <p:sp>
        <p:nvSpPr>
          <p:cNvPr id="7" name="Slide Number Placeholder 5">
            <a:extLst>
              <a:ext uri="{FF2B5EF4-FFF2-40B4-BE49-F238E27FC236}">
                <a16:creationId xmlns:a16="http://schemas.microsoft.com/office/drawing/2014/main" id="{604D83BD-23C2-E98A-DC1B-48D0BE7557B4}"/>
              </a:ext>
            </a:extLst>
          </p:cNvPr>
          <p:cNvSpPr>
            <a:spLocks noGrp="1"/>
          </p:cNvSpPr>
          <p:nvPr>
            <p:ph type="sldNum" sz="quarter" idx="12"/>
          </p:nvPr>
        </p:nvSpPr>
        <p:spPr/>
        <p:txBody>
          <a:bodyPr/>
          <a:lstStyle>
            <a:lvl1pPr>
              <a:defRPr/>
            </a:lvl1pPr>
          </a:lstStyle>
          <a:p>
            <a:pPr>
              <a:defRPr/>
            </a:pPr>
            <a:fld id="{FBA31B88-50FE-7644-8451-7642D5F3838D}" type="slidenum">
              <a:rPr lang="en-US" altLang="en-US"/>
              <a:pPr>
                <a:defRPr/>
              </a:pPr>
              <a:t>‹#›</a:t>
            </a:fld>
            <a:endParaRPr lang="en-US" altLang="en-US"/>
          </a:p>
        </p:txBody>
      </p:sp>
    </p:spTree>
    <p:extLst>
      <p:ext uri="{BB962C8B-B14F-4D97-AF65-F5344CB8AC3E}">
        <p14:creationId xmlns:p14="http://schemas.microsoft.com/office/powerpoint/2010/main" val="31106068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0AFFB0-A7D0-00AB-CEAB-B4289CC350E6}"/>
              </a:ext>
            </a:extLst>
          </p:cNvPr>
          <p:cNvSpPr>
            <a:spLocks noGrp="1"/>
          </p:cNvSpPr>
          <p:nvPr>
            <p:ph type="dt" sz="half" idx="10"/>
          </p:nvPr>
        </p:nvSpPr>
        <p:spPr/>
        <p:txBody>
          <a:bodyPr/>
          <a:lstStyle>
            <a:lvl1pPr>
              <a:defRPr/>
            </a:lvl1pPr>
          </a:lstStyle>
          <a:p>
            <a:pPr>
              <a:defRPr/>
            </a:pPr>
            <a:fld id="{878D5D45-0340-4E42-BCD9-5F65776BF029}" type="datetime1">
              <a:rPr lang="en-US" altLang="en-US"/>
              <a:pPr>
                <a:defRPr/>
              </a:pPr>
              <a:t>3/24/25</a:t>
            </a:fld>
            <a:endParaRPr lang="en-US" altLang="en-US"/>
          </a:p>
        </p:txBody>
      </p:sp>
      <p:sp>
        <p:nvSpPr>
          <p:cNvPr id="5" name="Footer Placeholder 4">
            <a:extLst>
              <a:ext uri="{FF2B5EF4-FFF2-40B4-BE49-F238E27FC236}">
                <a16:creationId xmlns:a16="http://schemas.microsoft.com/office/drawing/2014/main" id="{CD873303-CE80-D995-B65A-567702A17969}"/>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431294B5-4944-0EED-37D2-67F758565660}"/>
              </a:ext>
            </a:extLst>
          </p:cNvPr>
          <p:cNvSpPr>
            <a:spLocks noGrp="1"/>
          </p:cNvSpPr>
          <p:nvPr>
            <p:ph type="sldNum" sz="quarter" idx="12"/>
          </p:nvPr>
        </p:nvSpPr>
        <p:spPr/>
        <p:txBody>
          <a:bodyPr/>
          <a:lstStyle>
            <a:lvl1pPr>
              <a:defRPr/>
            </a:lvl1pPr>
          </a:lstStyle>
          <a:p>
            <a:pPr>
              <a:defRPr/>
            </a:pPr>
            <a:fld id="{637122F9-829F-DB44-B004-D7F0CE71C413}" type="slidenum">
              <a:rPr lang="en-US" altLang="en-US"/>
              <a:pPr>
                <a:defRPr/>
              </a:pPr>
              <a:t>‹#›</a:t>
            </a:fld>
            <a:endParaRPr lang="en-US" altLang="en-US"/>
          </a:p>
        </p:txBody>
      </p:sp>
    </p:spTree>
    <p:extLst>
      <p:ext uri="{BB962C8B-B14F-4D97-AF65-F5344CB8AC3E}">
        <p14:creationId xmlns:p14="http://schemas.microsoft.com/office/powerpoint/2010/main" val="21168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0BD7D7-CA10-2DD9-F66D-DE6A1D3205BF}"/>
              </a:ext>
            </a:extLst>
          </p:cNvPr>
          <p:cNvSpPr>
            <a:spLocks noGrp="1"/>
          </p:cNvSpPr>
          <p:nvPr>
            <p:ph type="dt" sz="half" idx="10"/>
          </p:nvPr>
        </p:nvSpPr>
        <p:spPr/>
        <p:txBody>
          <a:bodyPr/>
          <a:lstStyle>
            <a:lvl1pPr>
              <a:defRPr/>
            </a:lvl1pPr>
          </a:lstStyle>
          <a:p>
            <a:pPr>
              <a:defRPr/>
            </a:pPr>
            <a:fld id="{B96EEF18-A8C2-9547-A255-646D624A0345}" type="datetime1">
              <a:rPr lang="en-US" altLang="en-US"/>
              <a:pPr>
                <a:defRPr/>
              </a:pPr>
              <a:t>3/24/25</a:t>
            </a:fld>
            <a:endParaRPr lang="en-US" altLang="en-US"/>
          </a:p>
        </p:txBody>
      </p:sp>
      <p:sp>
        <p:nvSpPr>
          <p:cNvPr id="5" name="Footer Placeholder 4">
            <a:extLst>
              <a:ext uri="{FF2B5EF4-FFF2-40B4-BE49-F238E27FC236}">
                <a16:creationId xmlns:a16="http://schemas.microsoft.com/office/drawing/2014/main" id="{7EFB8786-9E48-2C44-366B-1D2A511ABC5E}"/>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B020FCF2-E901-E35C-ED9E-4C72BF653645}"/>
              </a:ext>
            </a:extLst>
          </p:cNvPr>
          <p:cNvSpPr>
            <a:spLocks noGrp="1"/>
          </p:cNvSpPr>
          <p:nvPr>
            <p:ph type="sldNum" sz="quarter" idx="12"/>
          </p:nvPr>
        </p:nvSpPr>
        <p:spPr/>
        <p:txBody>
          <a:bodyPr/>
          <a:lstStyle>
            <a:lvl1pPr>
              <a:defRPr/>
            </a:lvl1pPr>
          </a:lstStyle>
          <a:p>
            <a:pPr>
              <a:defRPr/>
            </a:pPr>
            <a:fld id="{7E37458E-9DC9-C848-8808-8965B0B4078D}" type="slidenum">
              <a:rPr lang="en-US" altLang="en-US"/>
              <a:pPr>
                <a:defRPr/>
              </a:pPr>
              <a:t>‹#›</a:t>
            </a:fld>
            <a:endParaRPr lang="en-US" altLang="en-US"/>
          </a:p>
        </p:txBody>
      </p:sp>
    </p:spTree>
    <p:extLst>
      <p:ext uri="{BB962C8B-B14F-4D97-AF65-F5344CB8AC3E}">
        <p14:creationId xmlns:p14="http://schemas.microsoft.com/office/powerpoint/2010/main" val="9375758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Content Placeholder 2"/>
          <p:cNvSpPr>
            <a:spLocks noGrp="1"/>
          </p:cNvSpPr>
          <p:nvPr>
            <p:ph sz="half" idx="1"/>
          </p:nvPr>
        </p:nvSpPr>
        <p:spPr>
          <a:xfrm>
            <a:off x="457200" y="12192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40386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131F4AFE-7F3B-9E25-8CB6-B44402643583}"/>
              </a:ext>
            </a:extLst>
          </p:cNvPr>
          <p:cNvSpPr>
            <a:spLocks noGrp="1"/>
          </p:cNvSpPr>
          <p:nvPr>
            <p:ph type="sldNum" sz="quarter" idx="10"/>
          </p:nvPr>
        </p:nvSpPr>
        <p:spPr>
          <a:xfrm>
            <a:off x="8001000" y="6324600"/>
            <a:ext cx="914400" cy="381000"/>
          </a:xfrm>
        </p:spPr>
        <p:txBody>
          <a:bodyPr/>
          <a:lstStyle>
            <a:lvl1pPr>
              <a:defRPr/>
            </a:lvl1pPr>
          </a:lstStyle>
          <a:p>
            <a:pPr>
              <a:defRPr/>
            </a:pPr>
            <a:fld id="{EDDEA9A0-013F-4145-ABFB-1F8EC4FD79C6}" type="slidenum">
              <a:rPr lang="en-US" altLang="en-US"/>
              <a:pPr>
                <a:defRPr/>
              </a:pPr>
              <a:t>‹#›</a:t>
            </a:fld>
            <a:endParaRPr lang="en-US" altLang="en-US"/>
          </a:p>
        </p:txBody>
      </p:sp>
    </p:spTree>
    <p:extLst>
      <p:ext uri="{BB962C8B-B14F-4D97-AF65-F5344CB8AC3E}">
        <p14:creationId xmlns:p14="http://schemas.microsoft.com/office/powerpoint/2010/main" val="96049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BB6D264-CEE7-DF48-880E-09EA859BA962}" type="datetimeFigureOut">
              <a:rPr lang="en-US" smtClean="0"/>
              <a:t>3/24/25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851518-5614-0A47-A6CF-DFB03F4BE473}" type="slidenum">
              <a:rPr lang="en-US" smtClean="0"/>
              <a:t>‹#›</a:t>
            </a:fld>
            <a:endParaRPr lang="en-US"/>
          </a:p>
        </p:txBody>
      </p:sp>
    </p:spTree>
    <p:extLst>
      <p:ext uri="{BB962C8B-B14F-4D97-AF65-F5344CB8AC3E}">
        <p14:creationId xmlns:p14="http://schemas.microsoft.com/office/powerpoint/2010/main" val="109936906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Text Placeholder 2"/>
          <p:cNvSpPr>
            <a:spLocks noGrp="1"/>
          </p:cNvSpPr>
          <p:nvPr>
            <p:ph type="body" sz="half" idx="1"/>
          </p:nvPr>
        </p:nvSpPr>
        <p:spPr>
          <a:xfrm>
            <a:off x="457200" y="1219200"/>
            <a:ext cx="41529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1219200"/>
            <a:ext cx="41529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DFA62620-84C4-5D2A-1B4F-52FE597D31C2}"/>
              </a:ext>
            </a:extLst>
          </p:cNvPr>
          <p:cNvSpPr>
            <a:spLocks noGrp="1"/>
          </p:cNvSpPr>
          <p:nvPr>
            <p:ph type="sldNum" sz="quarter" idx="10"/>
          </p:nvPr>
        </p:nvSpPr>
        <p:spPr>
          <a:xfrm>
            <a:off x="8001000" y="6324600"/>
            <a:ext cx="914400" cy="381000"/>
          </a:xfrm>
        </p:spPr>
        <p:txBody>
          <a:bodyPr/>
          <a:lstStyle>
            <a:lvl1pPr>
              <a:defRPr/>
            </a:lvl1pPr>
          </a:lstStyle>
          <a:p>
            <a:pPr>
              <a:defRPr/>
            </a:pPr>
            <a:fld id="{A5DA86E8-0F6F-3948-8BE5-1F0700C68451}" type="slidenum">
              <a:rPr lang="en-US" altLang="en-US"/>
              <a:pPr>
                <a:defRPr/>
              </a:pPr>
              <a:t>‹#›</a:t>
            </a:fld>
            <a:endParaRPr lang="en-US" altLang="en-US"/>
          </a:p>
        </p:txBody>
      </p:sp>
    </p:spTree>
    <p:extLst>
      <p:ext uri="{BB962C8B-B14F-4D97-AF65-F5344CB8AC3E}">
        <p14:creationId xmlns:p14="http://schemas.microsoft.com/office/powerpoint/2010/main" val="26983941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Content Placeholder 2"/>
          <p:cNvSpPr>
            <a:spLocks noGrp="1"/>
          </p:cNvSpPr>
          <p:nvPr>
            <p:ph sz="quarter" idx="1"/>
          </p:nvPr>
        </p:nvSpPr>
        <p:spPr>
          <a:xfrm>
            <a:off x="457200" y="1219200"/>
            <a:ext cx="41529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762500" y="1219200"/>
            <a:ext cx="41529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40386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013124A-5534-8F90-5C01-45D394A33271}"/>
              </a:ext>
            </a:extLst>
          </p:cNvPr>
          <p:cNvSpPr>
            <a:spLocks noGrp="1"/>
          </p:cNvSpPr>
          <p:nvPr>
            <p:ph type="sldNum" sz="quarter" idx="10"/>
          </p:nvPr>
        </p:nvSpPr>
        <p:spPr>
          <a:xfrm>
            <a:off x="8001000" y="6324600"/>
            <a:ext cx="914400" cy="381000"/>
          </a:xfrm>
        </p:spPr>
        <p:txBody>
          <a:bodyPr/>
          <a:lstStyle>
            <a:lvl1pPr>
              <a:defRPr/>
            </a:lvl1pPr>
          </a:lstStyle>
          <a:p>
            <a:pPr>
              <a:defRPr/>
            </a:pPr>
            <a:fld id="{BA0E054C-B64D-FF44-80F3-5728C3809E02}" type="slidenum">
              <a:rPr lang="en-US" altLang="en-US"/>
              <a:pPr>
                <a:defRPr/>
              </a:pPr>
              <a:t>‹#›</a:t>
            </a:fld>
            <a:endParaRPr lang="en-US" altLang="en-US"/>
          </a:p>
        </p:txBody>
      </p:sp>
    </p:spTree>
    <p:extLst>
      <p:ext uri="{BB962C8B-B14F-4D97-AF65-F5344CB8AC3E}">
        <p14:creationId xmlns:p14="http://schemas.microsoft.com/office/powerpoint/2010/main" val="37900201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5458F29-DCA7-F26F-199C-67F1BFA2EECA}"/>
              </a:ext>
            </a:extLst>
          </p:cNvPr>
          <p:cNvSpPr>
            <a:spLocks noGrp="1"/>
          </p:cNvSpPr>
          <p:nvPr>
            <p:ph type="dt" sz="half" idx="10"/>
          </p:nvPr>
        </p:nvSpPr>
        <p:spPr/>
        <p:txBody>
          <a:bodyPr/>
          <a:lstStyle>
            <a:lvl1pPr>
              <a:defRPr/>
            </a:lvl1pPr>
          </a:lstStyle>
          <a:p>
            <a:pPr>
              <a:defRPr/>
            </a:pPr>
            <a:fld id="{873FBB80-9310-C341-8164-CB3E38442384}" type="datetime1">
              <a:rPr lang="en-US" altLang="en-US"/>
              <a:pPr>
                <a:defRPr/>
              </a:pPr>
              <a:t>3/24/25</a:t>
            </a:fld>
            <a:endParaRPr lang="en-US" altLang="en-US"/>
          </a:p>
        </p:txBody>
      </p:sp>
      <p:sp>
        <p:nvSpPr>
          <p:cNvPr id="5" name="Footer Placeholder 4">
            <a:extLst>
              <a:ext uri="{FF2B5EF4-FFF2-40B4-BE49-F238E27FC236}">
                <a16:creationId xmlns:a16="http://schemas.microsoft.com/office/drawing/2014/main" id="{67A3D524-D971-BBC9-4D34-D6AB3BBB884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72E425A-E8B3-68DE-7F6A-8AC5DE929D2A}"/>
              </a:ext>
            </a:extLst>
          </p:cNvPr>
          <p:cNvSpPr>
            <a:spLocks noGrp="1"/>
          </p:cNvSpPr>
          <p:nvPr>
            <p:ph type="sldNum" sz="quarter" idx="12"/>
          </p:nvPr>
        </p:nvSpPr>
        <p:spPr/>
        <p:txBody>
          <a:bodyPr/>
          <a:lstStyle>
            <a:lvl1pPr>
              <a:defRPr/>
            </a:lvl1pPr>
          </a:lstStyle>
          <a:p>
            <a:pPr>
              <a:defRPr/>
            </a:pPr>
            <a:fld id="{538DF980-6624-5040-BFE2-4969F9BBA008}" type="slidenum">
              <a:rPr lang="en-US" altLang="en-US"/>
              <a:pPr>
                <a:defRPr/>
              </a:pPr>
              <a:t>‹#›</a:t>
            </a:fld>
            <a:endParaRPr lang="en-US" altLang="en-US"/>
          </a:p>
        </p:txBody>
      </p:sp>
    </p:spTree>
    <p:extLst>
      <p:ext uri="{BB962C8B-B14F-4D97-AF65-F5344CB8AC3E}">
        <p14:creationId xmlns:p14="http://schemas.microsoft.com/office/powerpoint/2010/main" val="33339437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276714-6FA9-7A05-BA52-2C01D2F9EF80}"/>
              </a:ext>
            </a:extLst>
          </p:cNvPr>
          <p:cNvSpPr>
            <a:spLocks noGrp="1"/>
          </p:cNvSpPr>
          <p:nvPr>
            <p:ph type="dt" sz="half" idx="10"/>
          </p:nvPr>
        </p:nvSpPr>
        <p:spPr/>
        <p:txBody>
          <a:bodyPr/>
          <a:lstStyle>
            <a:lvl1pPr>
              <a:defRPr/>
            </a:lvl1pPr>
          </a:lstStyle>
          <a:p>
            <a:pPr>
              <a:defRPr/>
            </a:pPr>
            <a:fld id="{54BD1ECE-681D-444A-8099-41B52AAA7A34}" type="datetime1">
              <a:rPr lang="en-US" altLang="en-US"/>
              <a:pPr>
                <a:defRPr/>
              </a:pPr>
              <a:t>3/24/25</a:t>
            </a:fld>
            <a:endParaRPr lang="en-US" altLang="en-US"/>
          </a:p>
        </p:txBody>
      </p:sp>
      <p:sp>
        <p:nvSpPr>
          <p:cNvPr id="5" name="Footer Placeholder 4">
            <a:extLst>
              <a:ext uri="{FF2B5EF4-FFF2-40B4-BE49-F238E27FC236}">
                <a16:creationId xmlns:a16="http://schemas.microsoft.com/office/drawing/2014/main" id="{4F77647F-BC9A-2435-2652-5BD9B0DD94A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0AADC2B-4DDB-4B75-0130-001CEDDD1B92}"/>
              </a:ext>
            </a:extLst>
          </p:cNvPr>
          <p:cNvSpPr>
            <a:spLocks noGrp="1"/>
          </p:cNvSpPr>
          <p:nvPr>
            <p:ph type="sldNum" sz="quarter" idx="12"/>
          </p:nvPr>
        </p:nvSpPr>
        <p:spPr/>
        <p:txBody>
          <a:bodyPr/>
          <a:lstStyle>
            <a:lvl1pPr>
              <a:defRPr/>
            </a:lvl1pPr>
          </a:lstStyle>
          <a:p>
            <a:pPr>
              <a:defRPr/>
            </a:pPr>
            <a:fld id="{AB7F463A-828F-C743-AF3A-D5ACCDDA630F}" type="slidenum">
              <a:rPr lang="en-US" altLang="en-US"/>
              <a:pPr>
                <a:defRPr/>
              </a:pPr>
              <a:t>‹#›</a:t>
            </a:fld>
            <a:endParaRPr lang="en-US" altLang="en-US"/>
          </a:p>
        </p:txBody>
      </p:sp>
    </p:spTree>
    <p:extLst>
      <p:ext uri="{BB962C8B-B14F-4D97-AF65-F5344CB8AC3E}">
        <p14:creationId xmlns:p14="http://schemas.microsoft.com/office/powerpoint/2010/main" val="13675451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2DF331-8B1C-9CE0-D7C3-A5722BC3DD8F}"/>
              </a:ext>
            </a:extLst>
          </p:cNvPr>
          <p:cNvSpPr>
            <a:spLocks noGrp="1"/>
          </p:cNvSpPr>
          <p:nvPr>
            <p:ph type="dt" sz="half" idx="10"/>
          </p:nvPr>
        </p:nvSpPr>
        <p:spPr/>
        <p:txBody>
          <a:bodyPr/>
          <a:lstStyle>
            <a:lvl1pPr>
              <a:defRPr/>
            </a:lvl1pPr>
          </a:lstStyle>
          <a:p>
            <a:pPr>
              <a:defRPr/>
            </a:pPr>
            <a:fld id="{AB4E8734-39F9-DB47-B5ED-D7C1EABC492D}" type="datetime1">
              <a:rPr lang="en-US" altLang="en-US"/>
              <a:pPr>
                <a:defRPr/>
              </a:pPr>
              <a:t>3/24/25</a:t>
            </a:fld>
            <a:endParaRPr lang="en-US" altLang="en-US"/>
          </a:p>
        </p:txBody>
      </p:sp>
      <p:sp>
        <p:nvSpPr>
          <p:cNvPr id="5" name="Footer Placeholder 4">
            <a:extLst>
              <a:ext uri="{FF2B5EF4-FFF2-40B4-BE49-F238E27FC236}">
                <a16:creationId xmlns:a16="http://schemas.microsoft.com/office/drawing/2014/main" id="{6FFA3A5E-4915-5330-3F46-EB574B3225E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3E05BD5-C0CD-209B-AED0-99F16541259D}"/>
              </a:ext>
            </a:extLst>
          </p:cNvPr>
          <p:cNvSpPr>
            <a:spLocks noGrp="1"/>
          </p:cNvSpPr>
          <p:nvPr>
            <p:ph type="sldNum" sz="quarter" idx="12"/>
          </p:nvPr>
        </p:nvSpPr>
        <p:spPr/>
        <p:txBody>
          <a:bodyPr/>
          <a:lstStyle>
            <a:lvl1pPr>
              <a:defRPr/>
            </a:lvl1pPr>
          </a:lstStyle>
          <a:p>
            <a:pPr>
              <a:defRPr/>
            </a:pPr>
            <a:fld id="{07544A6B-4BAF-8B4D-80CB-7C8C8F6D1101}" type="slidenum">
              <a:rPr lang="en-US" altLang="en-US"/>
              <a:pPr>
                <a:defRPr/>
              </a:pPr>
              <a:t>‹#›</a:t>
            </a:fld>
            <a:endParaRPr lang="en-US" altLang="en-US"/>
          </a:p>
        </p:txBody>
      </p:sp>
    </p:spTree>
    <p:extLst>
      <p:ext uri="{BB962C8B-B14F-4D97-AF65-F5344CB8AC3E}">
        <p14:creationId xmlns:p14="http://schemas.microsoft.com/office/powerpoint/2010/main" val="3748369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CEF974C-483F-CC9A-EE80-B20E6B3B97AD}"/>
              </a:ext>
            </a:extLst>
          </p:cNvPr>
          <p:cNvSpPr>
            <a:spLocks noGrp="1"/>
          </p:cNvSpPr>
          <p:nvPr>
            <p:ph type="dt" sz="half" idx="10"/>
          </p:nvPr>
        </p:nvSpPr>
        <p:spPr/>
        <p:txBody>
          <a:bodyPr/>
          <a:lstStyle>
            <a:lvl1pPr>
              <a:defRPr/>
            </a:lvl1pPr>
          </a:lstStyle>
          <a:p>
            <a:pPr>
              <a:defRPr/>
            </a:pPr>
            <a:fld id="{4DEBABF2-2620-DB46-BBCF-9520C1A37953}" type="datetime1">
              <a:rPr lang="en-US" altLang="en-US"/>
              <a:pPr>
                <a:defRPr/>
              </a:pPr>
              <a:t>3/24/25</a:t>
            </a:fld>
            <a:endParaRPr lang="en-US" altLang="en-US"/>
          </a:p>
        </p:txBody>
      </p:sp>
      <p:sp>
        <p:nvSpPr>
          <p:cNvPr id="6" name="Footer Placeholder 4">
            <a:extLst>
              <a:ext uri="{FF2B5EF4-FFF2-40B4-BE49-F238E27FC236}">
                <a16:creationId xmlns:a16="http://schemas.microsoft.com/office/drawing/2014/main" id="{DF1487ED-2828-905A-1C55-FA1726CC682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47281FD-A49B-658B-367F-7F5A4ADAAA53}"/>
              </a:ext>
            </a:extLst>
          </p:cNvPr>
          <p:cNvSpPr>
            <a:spLocks noGrp="1"/>
          </p:cNvSpPr>
          <p:nvPr>
            <p:ph type="sldNum" sz="quarter" idx="12"/>
          </p:nvPr>
        </p:nvSpPr>
        <p:spPr/>
        <p:txBody>
          <a:bodyPr/>
          <a:lstStyle>
            <a:lvl1pPr>
              <a:defRPr/>
            </a:lvl1pPr>
          </a:lstStyle>
          <a:p>
            <a:pPr>
              <a:defRPr/>
            </a:pPr>
            <a:fld id="{22808061-8BAB-9048-9234-F27AA047EDDA}" type="slidenum">
              <a:rPr lang="en-US" altLang="en-US"/>
              <a:pPr>
                <a:defRPr/>
              </a:pPr>
              <a:t>‹#›</a:t>
            </a:fld>
            <a:endParaRPr lang="en-US" altLang="en-US"/>
          </a:p>
        </p:txBody>
      </p:sp>
    </p:spTree>
    <p:extLst>
      <p:ext uri="{BB962C8B-B14F-4D97-AF65-F5344CB8AC3E}">
        <p14:creationId xmlns:p14="http://schemas.microsoft.com/office/powerpoint/2010/main" val="1509944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3BD652A-45AC-097B-76D3-5C37790C3ED9}"/>
              </a:ext>
            </a:extLst>
          </p:cNvPr>
          <p:cNvSpPr>
            <a:spLocks noGrp="1"/>
          </p:cNvSpPr>
          <p:nvPr>
            <p:ph type="dt" sz="half" idx="10"/>
          </p:nvPr>
        </p:nvSpPr>
        <p:spPr/>
        <p:txBody>
          <a:bodyPr/>
          <a:lstStyle>
            <a:lvl1pPr>
              <a:defRPr/>
            </a:lvl1pPr>
          </a:lstStyle>
          <a:p>
            <a:pPr>
              <a:defRPr/>
            </a:pPr>
            <a:fld id="{D05179B0-4111-E749-88D2-1F8A12FC5D7F}" type="datetime1">
              <a:rPr lang="en-US" altLang="en-US"/>
              <a:pPr>
                <a:defRPr/>
              </a:pPr>
              <a:t>3/24/25</a:t>
            </a:fld>
            <a:endParaRPr lang="en-US" altLang="en-US"/>
          </a:p>
        </p:txBody>
      </p:sp>
      <p:sp>
        <p:nvSpPr>
          <p:cNvPr id="8" name="Footer Placeholder 4">
            <a:extLst>
              <a:ext uri="{FF2B5EF4-FFF2-40B4-BE49-F238E27FC236}">
                <a16:creationId xmlns:a16="http://schemas.microsoft.com/office/drawing/2014/main" id="{2C233A82-B18F-094E-BA84-62444500435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0753D8C-7818-5D4A-43FF-26DC9D43A55D}"/>
              </a:ext>
            </a:extLst>
          </p:cNvPr>
          <p:cNvSpPr>
            <a:spLocks noGrp="1"/>
          </p:cNvSpPr>
          <p:nvPr>
            <p:ph type="sldNum" sz="quarter" idx="12"/>
          </p:nvPr>
        </p:nvSpPr>
        <p:spPr/>
        <p:txBody>
          <a:bodyPr/>
          <a:lstStyle>
            <a:lvl1pPr>
              <a:defRPr/>
            </a:lvl1pPr>
          </a:lstStyle>
          <a:p>
            <a:pPr>
              <a:defRPr/>
            </a:pPr>
            <a:fld id="{F8666C9F-27EB-EA48-9B21-52633153E259}" type="slidenum">
              <a:rPr lang="en-US" altLang="en-US"/>
              <a:pPr>
                <a:defRPr/>
              </a:pPr>
              <a:t>‹#›</a:t>
            </a:fld>
            <a:endParaRPr lang="en-US" altLang="en-US"/>
          </a:p>
        </p:txBody>
      </p:sp>
    </p:spTree>
    <p:extLst>
      <p:ext uri="{BB962C8B-B14F-4D97-AF65-F5344CB8AC3E}">
        <p14:creationId xmlns:p14="http://schemas.microsoft.com/office/powerpoint/2010/main" val="38919408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628148B-662E-EE68-FE8E-315C24F2C051}"/>
              </a:ext>
            </a:extLst>
          </p:cNvPr>
          <p:cNvSpPr>
            <a:spLocks noGrp="1"/>
          </p:cNvSpPr>
          <p:nvPr>
            <p:ph type="dt" sz="half" idx="10"/>
          </p:nvPr>
        </p:nvSpPr>
        <p:spPr/>
        <p:txBody>
          <a:bodyPr/>
          <a:lstStyle>
            <a:lvl1pPr>
              <a:defRPr/>
            </a:lvl1pPr>
          </a:lstStyle>
          <a:p>
            <a:pPr>
              <a:defRPr/>
            </a:pPr>
            <a:fld id="{DC6FC6B0-8E0A-B74B-B0CA-345826F06897}" type="datetime1">
              <a:rPr lang="en-US" altLang="en-US"/>
              <a:pPr>
                <a:defRPr/>
              </a:pPr>
              <a:t>3/24/25</a:t>
            </a:fld>
            <a:endParaRPr lang="en-US" altLang="en-US"/>
          </a:p>
        </p:txBody>
      </p:sp>
      <p:sp>
        <p:nvSpPr>
          <p:cNvPr id="4" name="Footer Placeholder 4">
            <a:extLst>
              <a:ext uri="{FF2B5EF4-FFF2-40B4-BE49-F238E27FC236}">
                <a16:creationId xmlns:a16="http://schemas.microsoft.com/office/drawing/2014/main" id="{8AACAA7E-A6D0-A366-4671-33A0F9170A4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C937995-DADF-7368-B262-DC636DB07713}"/>
              </a:ext>
            </a:extLst>
          </p:cNvPr>
          <p:cNvSpPr>
            <a:spLocks noGrp="1"/>
          </p:cNvSpPr>
          <p:nvPr>
            <p:ph type="sldNum" sz="quarter" idx="12"/>
          </p:nvPr>
        </p:nvSpPr>
        <p:spPr/>
        <p:txBody>
          <a:bodyPr/>
          <a:lstStyle>
            <a:lvl1pPr>
              <a:defRPr/>
            </a:lvl1pPr>
          </a:lstStyle>
          <a:p>
            <a:pPr>
              <a:defRPr/>
            </a:pPr>
            <a:fld id="{838AF6D7-860D-4848-AA98-57DA54701B8F}" type="slidenum">
              <a:rPr lang="en-US" altLang="en-US"/>
              <a:pPr>
                <a:defRPr/>
              </a:pPr>
              <a:t>‹#›</a:t>
            </a:fld>
            <a:endParaRPr lang="en-US" altLang="en-US"/>
          </a:p>
        </p:txBody>
      </p:sp>
    </p:spTree>
    <p:extLst>
      <p:ext uri="{BB962C8B-B14F-4D97-AF65-F5344CB8AC3E}">
        <p14:creationId xmlns:p14="http://schemas.microsoft.com/office/powerpoint/2010/main" val="22182235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3361D94-6158-5212-B79B-77185AD2B812}"/>
              </a:ext>
            </a:extLst>
          </p:cNvPr>
          <p:cNvSpPr>
            <a:spLocks noGrp="1"/>
          </p:cNvSpPr>
          <p:nvPr>
            <p:ph type="dt" sz="half" idx="10"/>
          </p:nvPr>
        </p:nvSpPr>
        <p:spPr/>
        <p:txBody>
          <a:bodyPr/>
          <a:lstStyle>
            <a:lvl1pPr>
              <a:defRPr/>
            </a:lvl1pPr>
          </a:lstStyle>
          <a:p>
            <a:pPr>
              <a:defRPr/>
            </a:pPr>
            <a:fld id="{91AF8FB2-7C5D-1345-BA79-6478658A7166}" type="datetime1">
              <a:rPr lang="en-US" altLang="en-US"/>
              <a:pPr>
                <a:defRPr/>
              </a:pPr>
              <a:t>3/24/25</a:t>
            </a:fld>
            <a:endParaRPr lang="en-US" altLang="en-US"/>
          </a:p>
        </p:txBody>
      </p:sp>
      <p:sp>
        <p:nvSpPr>
          <p:cNvPr id="3" name="Footer Placeholder 4">
            <a:extLst>
              <a:ext uri="{FF2B5EF4-FFF2-40B4-BE49-F238E27FC236}">
                <a16:creationId xmlns:a16="http://schemas.microsoft.com/office/drawing/2014/main" id="{A73D9819-DFC0-C337-C41C-0A22C7A7F5E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8360E7A-65E8-4877-E95C-A1F3A7CF49EA}"/>
              </a:ext>
            </a:extLst>
          </p:cNvPr>
          <p:cNvSpPr>
            <a:spLocks noGrp="1"/>
          </p:cNvSpPr>
          <p:nvPr>
            <p:ph type="sldNum" sz="quarter" idx="12"/>
          </p:nvPr>
        </p:nvSpPr>
        <p:spPr/>
        <p:txBody>
          <a:bodyPr/>
          <a:lstStyle>
            <a:lvl1pPr>
              <a:defRPr/>
            </a:lvl1pPr>
          </a:lstStyle>
          <a:p>
            <a:pPr>
              <a:defRPr/>
            </a:pPr>
            <a:fld id="{9E61C772-800C-D241-B638-4FB047C6CA5A}" type="slidenum">
              <a:rPr lang="en-US" altLang="en-US"/>
              <a:pPr>
                <a:defRPr/>
              </a:pPr>
              <a:t>‹#›</a:t>
            </a:fld>
            <a:endParaRPr lang="en-US" altLang="en-US"/>
          </a:p>
        </p:txBody>
      </p:sp>
    </p:spTree>
    <p:extLst>
      <p:ext uri="{BB962C8B-B14F-4D97-AF65-F5344CB8AC3E}">
        <p14:creationId xmlns:p14="http://schemas.microsoft.com/office/powerpoint/2010/main" val="27006155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0489989-204F-6C85-26AA-D42ED2CA5EF8}"/>
              </a:ext>
            </a:extLst>
          </p:cNvPr>
          <p:cNvSpPr>
            <a:spLocks noGrp="1"/>
          </p:cNvSpPr>
          <p:nvPr>
            <p:ph type="dt" sz="half" idx="10"/>
          </p:nvPr>
        </p:nvSpPr>
        <p:spPr/>
        <p:txBody>
          <a:bodyPr/>
          <a:lstStyle>
            <a:lvl1pPr>
              <a:defRPr/>
            </a:lvl1pPr>
          </a:lstStyle>
          <a:p>
            <a:pPr>
              <a:defRPr/>
            </a:pPr>
            <a:fld id="{5CEE61EE-BFF3-B946-9D3E-DCCAD68C42A1}" type="datetime1">
              <a:rPr lang="en-US" altLang="en-US"/>
              <a:pPr>
                <a:defRPr/>
              </a:pPr>
              <a:t>3/24/25</a:t>
            </a:fld>
            <a:endParaRPr lang="en-US" altLang="en-US"/>
          </a:p>
        </p:txBody>
      </p:sp>
      <p:sp>
        <p:nvSpPr>
          <p:cNvPr id="6" name="Footer Placeholder 4">
            <a:extLst>
              <a:ext uri="{FF2B5EF4-FFF2-40B4-BE49-F238E27FC236}">
                <a16:creationId xmlns:a16="http://schemas.microsoft.com/office/drawing/2014/main" id="{00A1B250-6484-D04A-863E-803C94B7415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92DB0C9-77C7-B21A-9705-D2CFEC2424CF}"/>
              </a:ext>
            </a:extLst>
          </p:cNvPr>
          <p:cNvSpPr>
            <a:spLocks noGrp="1"/>
          </p:cNvSpPr>
          <p:nvPr>
            <p:ph type="sldNum" sz="quarter" idx="12"/>
          </p:nvPr>
        </p:nvSpPr>
        <p:spPr/>
        <p:txBody>
          <a:bodyPr/>
          <a:lstStyle>
            <a:lvl1pPr>
              <a:defRPr/>
            </a:lvl1pPr>
          </a:lstStyle>
          <a:p>
            <a:pPr>
              <a:defRPr/>
            </a:pPr>
            <a:fld id="{7D55AEB5-F7F7-104F-98E3-D08DFF9F1F77}" type="slidenum">
              <a:rPr lang="en-US" altLang="en-US"/>
              <a:pPr>
                <a:defRPr/>
              </a:pPr>
              <a:t>‹#›</a:t>
            </a:fld>
            <a:endParaRPr lang="en-US" altLang="en-US"/>
          </a:p>
        </p:txBody>
      </p:sp>
    </p:spTree>
    <p:extLst>
      <p:ext uri="{BB962C8B-B14F-4D97-AF65-F5344CB8AC3E}">
        <p14:creationId xmlns:p14="http://schemas.microsoft.com/office/powerpoint/2010/main" val="1817216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BB6D264-CEE7-DF48-880E-09EA859BA962}" type="datetimeFigureOut">
              <a:rPr lang="en-US" smtClean="0"/>
              <a:t>3/24/25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851518-5614-0A47-A6CF-DFB03F4BE473}" type="slidenum">
              <a:rPr lang="en-US" smtClean="0"/>
              <a:t>‹#›</a:t>
            </a:fld>
            <a:endParaRPr lang="en-US"/>
          </a:p>
        </p:txBody>
      </p:sp>
    </p:spTree>
    <p:extLst>
      <p:ext uri="{BB962C8B-B14F-4D97-AF65-F5344CB8AC3E}">
        <p14:creationId xmlns:p14="http://schemas.microsoft.com/office/powerpoint/2010/main" val="391630688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E21ED4C-2639-EB74-9EEB-1307D74F48DC}"/>
              </a:ext>
            </a:extLst>
          </p:cNvPr>
          <p:cNvSpPr>
            <a:spLocks noGrp="1"/>
          </p:cNvSpPr>
          <p:nvPr>
            <p:ph type="dt" sz="half" idx="10"/>
          </p:nvPr>
        </p:nvSpPr>
        <p:spPr/>
        <p:txBody>
          <a:bodyPr/>
          <a:lstStyle>
            <a:lvl1pPr>
              <a:defRPr/>
            </a:lvl1pPr>
          </a:lstStyle>
          <a:p>
            <a:pPr>
              <a:defRPr/>
            </a:pPr>
            <a:fld id="{02A18DB2-B422-B747-B33F-29AA56E45DB0}" type="datetime1">
              <a:rPr lang="en-US" altLang="en-US"/>
              <a:pPr>
                <a:defRPr/>
              </a:pPr>
              <a:t>3/24/25</a:t>
            </a:fld>
            <a:endParaRPr lang="en-US" altLang="en-US"/>
          </a:p>
        </p:txBody>
      </p:sp>
      <p:sp>
        <p:nvSpPr>
          <p:cNvPr id="6" name="Footer Placeholder 4">
            <a:extLst>
              <a:ext uri="{FF2B5EF4-FFF2-40B4-BE49-F238E27FC236}">
                <a16:creationId xmlns:a16="http://schemas.microsoft.com/office/drawing/2014/main" id="{CB06A349-48F9-CB4D-3CBC-9411D56A120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F334B5C-EDE9-51AB-B55D-CD7575E65BF6}"/>
              </a:ext>
            </a:extLst>
          </p:cNvPr>
          <p:cNvSpPr>
            <a:spLocks noGrp="1"/>
          </p:cNvSpPr>
          <p:nvPr>
            <p:ph type="sldNum" sz="quarter" idx="12"/>
          </p:nvPr>
        </p:nvSpPr>
        <p:spPr/>
        <p:txBody>
          <a:bodyPr/>
          <a:lstStyle>
            <a:lvl1pPr>
              <a:defRPr/>
            </a:lvl1pPr>
          </a:lstStyle>
          <a:p>
            <a:pPr>
              <a:defRPr/>
            </a:pPr>
            <a:fld id="{2E156EA4-1AF6-CF4B-9082-4AA300AC8952}" type="slidenum">
              <a:rPr lang="en-US" altLang="en-US"/>
              <a:pPr>
                <a:defRPr/>
              </a:pPr>
              <a:t>‹#›</a:t>
            </a:fld>
            <a:endParaRPr lang="en-US" altLang="en-US"/>
          </a:p>
        </p:txBody>
      </p:sp>
    </p:spTree>
    <p:extLst>
      <p:ext uri="{BB962C8B-B14F-4D97-AF65-F5344CB8AC3E}">
        <p14:creationId xmlns:p14="http://schemas.microsoft.com/office/powerpoint/2010/main" val="7269766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48EB33-6B03-7CBD-E2FB-53E7ABF7D5E0}"/>
              </a:ext>
            </a:extLst>
          </p:cNvPr>
          <p:cNvSpPr>
            <a:spLocks noGrp="1"/>
          </p:cNvSpPr>
          <p:nvPr>
            <p:ph type="dt" sz="half" idx="10"/>
          </p:nvPr>
        </p:nvSpPr>
        <p:spPr/>
        <p:txBody>
          <a:bodyPr/>
          <a:lstStyle>
            <a:lvl1pPr>
              <a:defRPr/>
            </a:lvl1pPr>
          </a:lstStyle>
          <a:p>
            <a:pPr>
              <a:defRPr/>
            </a:pPr>
            <a:fld id="{47200C28-6759-9247-AF7F-2D9DEFFB1ECE}" type="datetime1">
              <a:rPr lang="en-US" altLang="en-US"/>
              <a:pPr>
                <a:defRPr/>
              </a:pPr>
              <a:t>3/24/25</a:t>
            </a:fld>
            <a:endParaRPr lang="en-US" altLang="en-US"/>
          </a:p>
        </p:txBody>
      </p:sp>
      <p:sp>
        <p:nvSpPr>
          <p:cNvPr id="5" name="Footer Placeholder 4">
            <a:extLst>
              <a:ext uri="{FF2B5EF4-FFF2-40B4-BE49-F238E27FC236}">
                <a16:creationId xmlns:a16="http://schemas.microsoft.com/office/drawing/2014/main" id="{A62D5251-230F-4500-C64A-4953CA45C85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1CC7F2E-6B5F-F27E-8903-952C5A6A4D12}"/>
              </a:ext>
            </a:extLst>
          </p:cNvPr>
          <p:cNvSpPr>
            <a:spLocks noGrp="1"/>
          </p:cNvSpPr>
          <p:nvPr>
            <p:ph type="sldNum" sz="quarter" idx="12"/>
          </p:nvPr>
        </p:nvSpPr>
        <p:spPr/>
        <p:txBody>
          <a:bodyPr/>
          <a:lstStyle>
            <a:lvl1pPr>
              <a:defRPr/>
            </a:lvl1pPr>
          </a:lstStyle>
          <a:p>
            <a:pPr>
              <a:defRPr/>
            </a:pPr>
            <a:fld id="{BCDE287E-6772-CE49-9622-51FB3F2867D0}" type="slidenum">
              <a:rPr lang="en-US" altLang="en-US"/>
              <a:pPr>
                <a:defRPr/>
              </a:pPr>
              <a:t>‹#›</a:t>
            </a:fld>
            <a:endParaRPr lang="en-US" altLang="en-US"/>
          </a:p>
        </p:txBody>
      </p:sp>
    </p:spTree>
    <p:extLst>
      <p:ext uri="{BB962C8B-B14F-4D97-AF65-F5344CB8AC3E}">
        <p14:creationId xmlns:p14="http://schemas.microsoft.com/office/powerpoint/2010/main" val="1311586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B3002-8395-77F3-BD55-3C9C7E6EA47A}"/>
              </a:ext>
            </a:extLst>
          </p:cNvPr>
          <p:cNvSpPr>
            <a:spLocks noGrp="1"/>
          </p:cNvSpPr>
          <p:nvPr>
            <p:ph type="dt" sz="half" idx="10"/>
          </p:nvPr>
        </p:nvSpPr>
        <p:spPr/>
        <p:txBody>
          <a:bodyPr/>
          <a:lstStyle>
            <a:lvl1pPr>
              <a:defRPr/>
            </a:lvl1pPr>
          </a:lstStyle>
          <a:p>
            <a:pPr>
              <a:defRPr/>
            </a:pPr>
            <a:fld id="{9CA498B4-CF90-D24C-AB49-A36465C44A05}" type="datetime1">
              <a:rPr lang="en-US" altLang="en-US"/>
              <a:pPr>
                <a:defRPr/>
              </a:pPr>
              <a:t>3/24/25</a:t>
            </a:fld>
            <a:endParaRPr lang="en-US" altLang="en-US"/>
          </a:p>
        </p:txBody>
      </p:sp>
      <p:sp>
        <p:nvSpPr>
          <p:cNvPr id="5" name="Footer Placeholder 4">
            <a:extLst>
              <a:ext uri="{FF2B5EF4-FFF2-40B4-BE49-F238E27FC236}">
                <a16:creationId xmlns:a16="http://schemas.microsoft.com/office/drawing/2014/main" id="{6A4931D5-121D-AAF9-A934-E07090A3C92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819C590-D964-C1AC-CBCB-CCF3E46E371E}"/>
              </a:ext>
            </a:extLst>
          </p:cNvPr>
          <p:cNvSpPr>
            <a:spLocks noGrp="1"/>
          </p:cNvSpPr>
          <p:nvPr>
            <p:ph type="sldNum" sz="quarter" idx="12"/>
          </p:nvPr>
        </p:nvSpPr>
        <p:spPr/>
        <p:txBody>
          <a:bodyPr/>
          <a:lstStyle>
            <a:lvl1pPr>
              <a:defRPr/>
            </a:lvl1pPr>
          </a:lstStyle>
          <a:p>
            <a:pPr>
              <a:defRPr/>
            </a:pPr>
            <a:fld id="{57128BA9-34E3-F34D-960B-2C65C7C4183A}" type="slidenum">
              <a:rPr lang="en-US" altLang="en-US"/>
              <a:pPr>
                <a:defRPr/>
              </a:pPr>
              <a:t>‹#›</a:t>
            </a:fld>
            <a:endParaRPr lang="en-US" altLang="en-US"/>
          </a:p>
        </p:txBody>
      </p:sp>
    </p:spTree>
    <p:extLst>
      <p:ext uri="{BB962C8B-B14F-4D97-AF65-F5344CB8AC3E}">
        <p14:creationId xmlns:p14="http://schemas.microsoft.com/office/powerpoint/2010/main" val="38652115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Content Placeholder 2"/>
          <p:cNvSpPr>
            <a:spLocks noGrp="1"/>
          </p:cNvSpPr>
          <p:nvPr>
            <p:ph sz="half" idx="1"/>
          </p:nvPr>
        </p:nvSpPr>
        <p:spPr>
          <a:xfrm>
            <a:off x="457200" y="12192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40386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941EEDB-6715-2647-C4DA-A6A0D77527AE}"/>
              </a:ext>
            </a:extLst>
          </p:cNvPr>
          <p:cNvSpPr>
            <a:spLocks noGrp="1"/>
          </p:cNvSpPr>
          <p:nvPr>
            <p:ph type="sldNum" sz="quarter" idx="10"/>
          </p:nvPr>
        </p:nvSpPr>
        <p:spPr>
          <a:xfrm>
            <a:off x="8001000" y="6324600"/>
            <a:ext cx="914400" cy="381000"/>
          </a:xfrm>
        </p:spPr>
        <p:txBody>
          <a:bodyPr/>
          <a:lstStyle>
            <a:lvl1pPr>
              <a:defRPr/>
            </a:lvl1pPr>
          </a:lstStyle>
          <a:p>
            <a:pPr>
              <a:defRPr/>
            </a:pPr>
            <a:fld id="{189867B1-CA1B-9748-91F5-B0B70CD22E0B}" type="slidenum">
              <a:rPr lang="en-US" altLang="en-US"/>
              <a:pPr>
                <a:defRPr/>
              </a:pPr>
              <a:t>‹#›</a:t>
            </a:fld>
            <a:endParaRPr lang="en-US" altLang="en-US"/>
          </a:p>
        </p:txBody>
      </p:sp>
    </p:spTree>
    <p:extLst>
      <p:ext uri="{BB962C8B-B14F-4D97-AF65-F5344CB8AC3E}">
        <p14:creationId xmlns:p14="http://schemas.microsoft.com/office/powerpoint/2010/main" val="32652960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Text Placeholder 2"/>
          <p:cNvSpPr>
            <a:spLocks noGrp="1"/>
          </p:cNvSpPr>
          <p:nvPr>
            <p:ph type="body" sz="half" idx="1"/>
          </p:nvPr>
        </p:nvSpPr>
        <p:spPr>
          <a:xfrm>
            <a:off x="457200" y="1219200"/>
            <a:ext cx="41529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1219200"/>
            <a:ext cx="41529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CD3BE869-7ACE-E144-E9A6-DF17BA30B57A}"/>
              </a:ext>
            </a:extLst>
          </p:cNvPr>
          <p:cNvSpPr>
            <a:spLocks noGrp="1"/>
          </p:cNvSpPr>
          <p:nvPr>
            <p:ph type="sldNum" sz="quarter" idx="10"/>
          </p:nvPr>
        </p:nvSpPr>
        <p:spPr>
          <a:xfrm>
            <a:off x="8001000" y="6324600"/>
            <a:ext cx="914400" cy="381000"/>
          </a:xfrm>
        </p:spPr>
        <p:txBody>
          <a:bodyPr/>
          <a:lstStyle>
            <a:lvl1pPr>
              <a:defRPr/>
            </a:lvl1pPr>
          </a:lstStyle>
          <a:p>
            <a:pPr>
              <a:defRPr/>
            </a:pPr>
            <a:fld id="{6A688201-EA85-0340-9BB9-18A28E7A1547}" type="slidenum">
              <a:rPr lang="en-US" altLang="en-US"/>
              <a:pPr>
                <a:defRPr/>
              </a:pPr>
              <a:t>‹#›</a:t>
            </a:fld>
            <a:endParaRPr lang="en-US" altLang="en-US"/>
          </a:p>
        </p:txBody>
      </p:sp>
    </p:spTree>
    <p:extLst>
      <p:ext uri="{BB962C8B-B14F-4D97-AF65-F5344CB8AC3E}">
        <p14:creationId xmlns:p14="http://schemas.microsoft.com/office/powerpoint/2010/main" val="28604234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Content Placeholder 2"/>
          <p:cNvSpPr>
            <a:spLocks noGrp="1"/>
          </p:cNvSpPr>
          <p:nvPr>
            <p:ph sz="quarter" idx="1"/>
          </p:nvPr>
        </p:nvSpPr>
        <p:spPr>
          <a:xfrm>
            <a:off x="457200" y="1219200"/>
            <a:ext cx="41529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762500" y="1219200"/>
            <a:ext cx="41529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40386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21069C5-C8F1-2507-F740-01356F246B8D}"/>
              </a:ext>
            </a:extLst>
          </p:cNvPr>
          <p:cNvSpPr>
            <a:spLocks noGrp="1"/>
          </p:cNvSpPr>
          <p:nvPr>
            <p:ph type="sldNum" sz="quarter" idx="10"/>
          </p:nvPr>
        </p:nvSpPr>
        <p:spPr>
          <a:xfrm>
            <a:off x="8001000" y="6324600"/>
            <a:ext cx="914400" cy="381000"/>
          </a:xfrm>
        </p:spPr>
        <p:txBody>
          <a:bodyPr/>
          <a:lstStyle>
            <a:lvl1pPr>
              <a:defRPr/>
            </a:lvl1pPr>
          </a:lstStyle>
          <a:p>
            <a:pPr>
              <a:defRPr/>
            </a:pPr>
            <a:fld id="{58B93EF0-0497-EF45-8DC4-5DDAFB72817F}" type="slidenum">
              <a:rPr lang="en-US" altLang="en-US"/>
              <a:pPr>
                <a:defRPr/>
              </a:pPr>
              <a:t>‹#›</a:t>
            </a:fld>
            <a:endParaRPr lang="en-US" altLang="en-US"/>
          </a:p>
        </p:txBody>
      </p:sp>
    </p:spTree>
    <p:extLst>
      <p:ext uri="{BB962C8B-B14F-4D97-AF65-F5344CB8AC3E}">
        <p14:creationId xmlns:p14="http://schemas.microsoft.com/office/powerpoint/2010/main" val="34953707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EA91AFC1-A353-114B-8CC9-C5E731EB444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DE67C1A-CB0F-C3F1-53E8-BAC4265FB2D1}"/>
              </a:ext>
            </a:extLst>
          </p:cNvPr>
          <p:cNvSpPr>
            <a:spLocks noGrp="1" noChangeArrowheads="1"/>
          </p:cNvSpPr>
          <p:nvPr>
            <p:ph type="ftr" sz="quarter" idx="11"/>
          </p:nvPr>
        </p:nvSpPr>
        <p:spPr>
          <a:ln/>
        </p:spPr>
        <p:txBody>
          <a:bodyPr/>
          <a:lstStyle>
            <a:lvl1pPr>
              <a:defRPr/>
            </a:lvl1pPr>
          </a:lstStyle>
          <a:p>
            <a:pPr>
              <a:defRPr/>
            </a:pPr>
            <a:r>
              <a:rPr lang="en-US" altLang="en-US"/>
              <a:t>Transport Layer</a:t>
            </a:r>
            <a:endParaRPr lang="en-US" altLang="en-US">
              <a:latin typeface="Times New Roman" panose="02020603050405020304" pitchFamily="18" charset="0"/>
            </a:endParaRPr>
          </a:p>
        </p:txBody>
      </p:sp>
      <p:sp>
        <p:nvSpPr>
          <p:cNvPr id="6" name="Rectangle 6">
            <a:extLst>
              <a:ext uri="{FF2B5EF4-FFF2-40B4-BE49-F238E27FC236}">
                <a16:creationId xmlns:a16="http://schemas.microsoft.com/office/drawing/2014/main" id="{D7ABDF49-E3F6-060E-7EA7-9BC5BE57142F}"/>
              </a:ext>
            </a:extLst>
          </p:cNvPr>
          <p:cNvSpPr>
            <a:spLocks noGrp="1" noChangeArrowheads="1"/>
          </p:cNvSpPr>
          <p:nvPr>
            <p:ph type="sldNum" sz="quarter" idx="12"/>
          </p:nvPr>
        </p:nvSpPr>
        <p:spPr>
          <a:ln/>
        </p:spPr>
        <p:txBody>
          <a:bodyPr/>
          <a:lstStyle>
            <a:lvl1pPr>
              <a:defRPr/>
            </a:lvl1pPr>
          </a:lstStyle>
          <a:p>
            <a:pPr>
              <a:defRPr/>
            </a:pPr>
            <a:r>
              <a:rPr lang="en-US" altLang="en-US"/>
              <a:t>3-</a:t>
            </a:r>
            <a:fld id="{0440ED38-5527-D14E-B13B-5AA8E19F28C1}" type="slidenum">
              <a:rPr lang="en-US" altLang="en-US" smtClean="0"/>
              <a:pPr>
                <a:defRPr/>
              </a:pPr>
              <a:t>‹#›</a:t>
            </a:fld>
            <a:endParaRPr lang="en-US" altLang="en-US"/>
          </a:p>
        </p:txBody>
      </p:sp>
    </p:spTree>
    <p:extLst>
      <p:ext uri="{BB962C8B-B14F-4D97-AF65-F5344CB8AC3E}">
        <p14:creationId xmlns:p14="http://schemas.microsoft.com/office/powerpoint/2010/main" val="327675876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3C0C65E-5E23-A90B-7793-5368F44432E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A39EA7B-17D4-3B03-086B-90FC12841F43}"/>
              </a:ext>
            </a:extLst>
          </p:cNvPr>
          <p:cNvSpPr>
            <a:spLocks noGrp="1" noChangeArrowheads="1"/>
          </p:cNvSpPr>
          <p:nvPr>
            <p:ph type="ftr" sz="quarter" idx="11"/>
          </p:nvPr>
        </p:nvSpPr>
        <p:spPr>
          <a:ln/>
        </p:spPr>
        <p:txBody>
          <a:bodyPr/>
          <a:lstStyle>
            <a:lvl1pPr>
              <a:defRPr/>
            </a:lvl1pPr>
          </a:lstStyle>
          <a:p>
            <a:pPr>
              <a:defRPr/>
            </a:pPr>
            <a:r>
              <a:rPr lang="en-US" altLang="en-US"/>
              <a:t>Transport Layer</a:t>
            </a:r>
            <a:endParaRPr lang="en-US" altLang="en-US">
              <a:latin typeface="Times New Roman" panose="02020603050405020304" pitchFamily="18" charset="0"/>
            </a:endParaRPr>
          </a:p>
        </p:txBody>
      </p:sp>
      <p:sp>
        <p:nvSpPr>
          <p:cNvPr id="6" name="Rectangle 6">
            <a:extLst>
              <a:ext uri="{FF2B5EF4-FFF2-40B4-BE49-F238E27FC236}">
                <a16:creationId xmlns:a16="http://schemas.microsoft.com/office/drawing/2014/main" id="{524CF07E-0D5F-9E76-E408-8A97DE2E4391}"/>
              </a:ext>
            </a:extLst>
          </p:cNvPr>
          <p:cNvSpPr>
            <a:spLocks noGrp="1" noChangeArrowheads="1"/>
          </p:cNvSpPr>
          <p:nvPr>
            <p:ph type="sldNum" sz="quarter" idx="12"/>
          </p:nvPr>
        </p:nvSpPr>
        <p:spPr>
          <a:ln/>
        </p:spPr>
        <p:txBody>
          <a:bodyPr/>
          <a:lstStyle>
            <a:lvl1pPr>
              <a:defRPr/>
            </a:lvl1pPr>
          </a:lstStyle>
          <a:p>
            <a:pPr>
              <a:defRPr/>
            </a:pPr>
            <a:r>
              <a:rPr lang="en-US" altLang="en-US"/>
              <a:t>3-</a:t>
            </a:r>
            <a:fld id="{0D02E7A0-07B7-7A49-81B4-8D3DA16FFD9C}" type="slidenum">
              <a:rPr lang="en-US" altLang="en-US" smtClean="0"/>
              <a:pPr>
                <a:defRPr/>
              </a:pPr>
              <a:t>‹#›</a:t>
            </a:fld>
            <a:endParaRPr lang="en-US" altLang="en-US"/>
          </a:p>
        </p:txBody>
      </p:sp>
    </p:spTree>
    <p:extLst>
      <p:ext uri="{BB962C8B-B14F-4D97-AF65-F5344CB8AC3E}">
        <p14:creationId xmlns:p14="http://schemas.microsoft.com/office/powerpoint/2010/main" val="248456854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FF5AD76B-841B-11D7-6C65-1ECF8A9C843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AEFC6AA-467F-B6F3-A33D-7465C5F287BE}"/>
              </a:ext>
            </a:extLst>
          </p:cNvPr>
          <p:cNvSpPr>
            <a:spLocks noGrp="1" noChangeArrowheads="1"/>
          </p:cNvSpPr>
          <p:nvPr>
            <p:ph type="ftr" sz="quarter" idx="11"/>
          </p:nvPr>
        </p:nvSpPr>
        <p:spPr>
          <a:ln/>
        </p:spPr>
        <p:txBody>
          <a:bodyPr/>
          <a:lstStyle>
            <a:lvl1pPr>
              <a:defRPr/>
            </a:lvl1pPr>
          </a:lstStyle>
          <a:p>
            <a:pPr>
              <a:defRPr/>
            </a:pPr>
            <a:r>
              <a:rPr lang="en-US" altLang="en-US"/>
              <a:t>Transport Layer</a:t>
            </a:r>
            <a:endParaRPr lang="en-US" altLang="en-US">
              <a:latin typeface="Times New Roman" panose="02020603050405020304" pitchFamily="18" charset="0"/>
            </a:endParaRPr>
          </a:p>
        </p:txBody>
      </p:sp>
      <p:sp>
        <p:nvSpPr>
          <p:cNvPr id="6" name="Rectangle 6">
            <a:extLst>
              <a:ext uri="{FF2B5EF4-FFF2-40B4-BE49-F238E27FC236}">
                <a16:creationId xmlns:a16="http://schemas.microsoft.com/office/drawing/2014/main" id="{415CCD0E-624C-7BE4-D27D-AA8494CF0B90}"/>
              </a:ext>
            </a:extLst>
          </p:cNvPr>
          <p:cNvSpPr>
            <a:spLocks noGrp="1" noChangeArrowheads="1"/>
          </p:cNvSpPr>
          <p:nvPr>
            <p:ph type="sldNum" sz="quarter" idx="12"/>
          </p:nvPr>
        </p:nvSpPr>
        <p:spPr>
          <a:ln/>
        </p:spPr>
        <p:txBody>
          <a:bodyPr/>
          <a:lstStyle>
            <a:lvl1pPr>
              <a:defRPr/>
            </a:lvl1pPr>
          </a:lstStyle>
          <a:p>
            <a:pPr>
              <a:defRPr/>
            </a:pPr>
            <a:r>
              <a:rPr lang="en-US" altLang="en-US"/>
              <a:t>3-</a:t>
            </a:r>
            <a:fld id="{636BEE2E-5B15-094E-8641-38E1FAB8C694}" type="slidenum">
              <a:rPr lang="en-US" altLang="en-US" smtClean="0"/>
              <a:pPr>
                <a:defRPr/>
              </a:pPr>
              <a:t>‹#›</a:t>
            </a:fld>
            <a:endParaRPr lang="en-US" altLang="en-US"/>
          </a:p>
        </p:txBody>
      </p:sp>
    </p:spTree>
    <p:extLst>
      <p:ext uri="{BB962C8B-B14F-4D97-AF65-F5344CB8AC3E}">
        <p14:creationId xmlns:p14="http://schemas.microsoft.com/office/powerpoint/2010/main" val="390594328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600200"/>
            <a:ext cx="38100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600200"/>
            <a:ext cx="38100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BB533FD-899D-4B46-18A7-63BA4312A81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5408AAB-9FF2-D5E8-DCD4-E3B85EC24170}"/>
              </a:ext>
            </a:extLst>
          </p:cNvPr>
          <p:cNvSpPr>
            <a:spLocks noGrp="1" noChangeArrowheads="1"/>
          </p:cNvSpPr>
          <p:nvPr>
            <p:ph type="ftr" sz="quarter" idx="11"/>
          </p:nvPr>
        </p:nvSpPr>
        <p:spPr>
          <a:ln/>
        </p:spPr>
        <p:txBody>
          <a:bodyPr/>
          <a:lstStyle>
            <a:lvl1pPr>
              <a:defRPr/>
            </a:lvl1pPr>
          </a:lstStyle>
          <a:p>
            <a:pPr>
              <a:defRPr/>
            </a:pPr>
            <a:r>
              <a:rPr lang="en-US" altLang="en-US"/>
              <a:t>Transport Layer</a:t>
            </a:r>
            <a:endParaRPr lang="en-US" altLang="en-US">
              <a:latin typeface="Times New Roman" panose="02020603050405020304" pitchFamily="18" charset="0"/>
            </a:endParaRPr>
          </a:p>
        </p:txBody>
      </p:sp>
      <p:sp>
        <p:nvSpPr>
          <p:cNvPr id="7" name="Rectangle 6">
            <a:extLst>
              <a:ext uri="{FF2B5EF4-FFF2-40B4-BE49-F238E27FC236}">
                <a16:creationId xmlns:a16="http://schemas.microsoft.com/office/drawing/2014/main" id="{00708735-F20C-6A65-FA85-5218891E0727}"/>
              </a:ext>
            </a:extLst>
          </p:cNvPr>
          <p:cNvSpPr>
            <a:spLocks noGrp="1" noChangeArrowheads="1"/>
          </p:cNvSpPr>
          <p:nvPr>
            <p:ph type="sldNum" sz="quarter" idx="12"/>
          </p:nvPr>
        </p:nvSpPr>
        <p:spPr>
          <a:ln/>
        </p:spPr>
        <p:txBody>
          <a:bodyPr/>
          <a:lstStyle>
            <a:lvl1pPr>
              <a:defRPr/>
            </a:lvl1pPr>
          </a:lstStyle>
          <a:p>
            <a:pPr>
              <a:defRPr/>
            </a:pPr>
            <a:r>
              <a:rPr lang="en-US" altLang="en-US"/>
              <a:t>3-</a:t>
            </a:r>
            <a:fld id="{1B9F3B72-A102-AD48-B382-981F6B8771AD}" type="slidenum">
              <a:rPr lang="en-US" altLang="en-US" smtClean="0"/>
              <a:pPr>
                <a:defRPr/>
              </a:pPr>
              <a:t>‹#›</a:t>
            </a:fld>
            <a:endParaRPr lang="en-US" altLang="en-US"/>
          </a:p>
        </p:txBody>
      </p:sp>
    </p:spTree>
    <p:extLst>
      <p:ext uri="{BB962C8B-B14F-4D97-AF65-F5344CB8AC3E}">
        <p14:creationId xmlns:p14="http://schemas.microsoft.com/office/powerpoint/2010/main" val="3193480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theme" Target="../theme/theme5.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theme" Target="../theme/theme6.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theme" Target="../theme/theme7.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8.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B6D264-CEE7-DF48-880E-09EA859BA962}" type="datetimeFigureOut">
              <a:rPr lang="en-US" smtClean="0"/>
              <a:t>3/24/25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851518-5614-0A47-A6CF-DFB03F4BE473}" type="slidenum">
              <a:rPr lang="en-US" smtClean="0"/>
              <a:t>‹#›</a:t>
            </a:fld>
            <a:endParaRPr lang="en-US"/>
          </a:p>
        </p:txBody>
      </p:sp>
    </p:spTree>
    <p:extLst>
      <p:ext uri="{BB962C8B-B14F-4D97-AF65-F5344CB8AC3E}">
        <p14:creationId xmlns:p14="http://schemas.microsoft.com/office/powerpoint/2010/main" val="4791099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C794AA9-63FE-C164-2D45-841C1705B166}"/>
              </a:ext>
            </a:extLst>
          </p:cNvPr>
          <p:cNvSpPr>
            <a:spLocks noGrp="1"/>
          </p:cNvSpPr>
          <p:nvPr>
            <p:ph type="title"/>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3F17462-EB23-C03F-BFE0-FE109E9BB964}"/>
              </a:ext>
            </a:extLst>
          </p:cNvPr>
          <p:cNvSpPr>
            <a:spLocks noGrp="1"/>
          </p:cNvSpPr>
          <p:nvPr>
            <p:ph type="body" idx="1"/>
          </p:nvPr>
        </p:nvSpPr>
        <p:spPr bwMode="auto">
          <a:xfrm>
            <a:off x="381000" y="1219200"/>
            <a:ext cx="8534400"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7EC128F-3DCD-23C8-A359-25C35D9F1F7D}"/>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898989"/>
                </a:solidFill>
              </a:defRPr>
            </a:lvl1pPr>
          </a:lstStyle>
          <a:p>
            <a:pPr>
              <a:defRPr/>
            </a:pPr>
            <a:fld id="{7C6998E0-F433-6043-9C68-BB5FC14D9668}" type="datetime1">
              <a:rPr lang="en-US" altLang="en-US"/>
              <a:pPr>
                <a:defRPr/>
              </a:pPr>
              <a:t>3/24/25</a:t>
            </a:fld>
            <a:endParaRPr lang="en-US" altLang="en-US"/>
          </a:p>
        </p:txBody>
      </p:sp>
      <p:sp>
        <p:nvSpPr>
          <p:cNvPr id="5" name="Footer Placeholder 4">
            <a:extLst>
              <a:ext uri="{FF2B5EF4-FFF2-40B4-BE49-F238E27FC236}">
                <a16:creationId xmlns:a16="http://schemas.microsoft.com/office/drawing/2014/main" id="{DEB43B65-73B5-E978-1A58-FEE00E46D3D3}"/>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ourier New" pitchFamily="-105" charset="0"/>
                <a:ea typeface="+mn-ea"/>
                <a:cs typeface="+mn-cs"/>
              </a:defRPr>
            </a:lvl1pPr>
          </a:lstStyle>
          <a:p>
            <a:pPr>
              <a:defRPr/>
            </a:pPr>
            <a:r>
              <a:rPr lang="en-US"/>
              <a:t>Transport Layer</a:t>
            </a:r>
          </a:p>
        </p:txBody>
      </p:sp>
      <p:sp>
        <p:nvSpPr>
          <p:cNvPr id="6" name="Slide Number Placeholder 5">
            <a:extLst>
              <a:ext uri="{FF2B5EF4-FFF2-40B4-BE49-F238E27FC236}">
                <a16:creationId xmlns:a16="http://schemas.microsoft.com/office/drawing/2014/main" id="{2C4C80BD-84C7-8EF6-BE55-9FC7F18E277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96F90BCB-570A-044E-A5A7-AA4FCBB0C060}" type="slidenum">
              <a:rPr lang="en-US" altLang="en-US"/>
              <a:pPr>
                <a:defRPr/>
              </a:pPr>
              <a:t>‹#›</a:t>
            </a:fld>
            <a:endParaRPr lang="en-US" altLang="en-US"/>
          </a:p>
        </p:txBody>
      </p:sp>
    </p:spTree>
    <p:extLst>
      <p:ext uri="{BB962C8B-B14F-4D97-AF65-F5344CB8AC3E}">
        <p14:creationId xmlns:p14="http://schemas.microsoft.com/office/powerpoint/2010/main" val="334740096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Lst>
  <p:hf hdr="0" ftr="0" dt="0"/>
  <p:txStyles>
    <p:title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Title Placeholder 1">
            <a:extLst>
              <a:ext uri="{FF2B5EF4-FFF2-40B4-BE49-F238E27FC236}">
                <a16:creationId xmlns:a16="http://schemas.microsoft.com/office/drawing/2014/main" id="{08585836-E5B1-739B-51AE-F6A9E486B4EB}"/>
              </a:ext>
            </a:extLst>
          </p:cNvPr>
          <p:cNvSpPr>
            <a:spLocks noGrp="1"/>
          </p:cNvSpPr>
          <p:nvPr>
            <p:ph type="title"/>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1747" name="Text Placeholder 2">
            <a:extLst>
              <a:ext uri="{FF2B5EF4-FFF2-40B4-BE49-F238E27FC236}">
                <a16:creationId xmlns:a16="http://schemas.microsoft.com/office/drawing/2014/main" id="{2B04AAB1-3BAF-A4C4-79D8-62F3657C514A}"/>
              </a:ext>
            </a:extLst>
          </p:cNvPr>
          <p:cNvSpPr>
            <a:spLocks noGrp="1"/>
          </p:cNvSpPr>
          <p:nvPr>
            <p:ph type="body" idx="1"/>
          </p:nvPr>
        </p:nvSpPr>
        <p:spPr bwMode="auto">
          <a:xfrm>
            <a:off x="381000" y="1219200"/>
            <a:ext cx="8534400"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3E7A35F-6B57-C278-9547-A8125A7E63FA}"/>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898989"/>
                </a:solidFill>
              </a:defRPr>
            </a:lvl1pPr>
          </a:lstStyle>
          <a:p>
            <a:pPr>
              <a:defRPr/>
            </a:pPr>
            <a:fld id="{6C1FBEBA-F2F8-2147-A270-4474ABD157D1}" type="datetime1">
              <a:rPr lang="en-US" altLang="en-US"/>
              <a:pPr>
                <a:defRPr/>
              </a:pPr>
              <a:t>3/24/25</a:t>
            </a:fld>
            <a:endParaRPr lang="en-US" altLang="en-US"/>
          </a:p>
        </p:txBody>
      </p:sp>
      <p:sp>
        <p:nvSpPr>
          <p:cNvPr id="5" name="Footer Placeholder 4">
            <a:extLst>
              <a:ext uri="{FF2B5EF4-FFF2-40B4-BE49-F238E27FC236}">
                <a16:creationId xmlns:a16="http://schemas.microsoft.com/office/drawing/2014/main" id="{D1C86C9C-E76C-038B-28C1-8A409A8E9F1E}"/>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ourier New" pitchFamily="-105" charset="0"/>
                <a:ea typeface="+mn-ea"/>
                <a:cs typeface="+mn-cs"/>
              </a:defRPr>
            </a:lvl1pPr>
          </a:lstStyle>
          <a:p>
            <a:pPr>
              <a:defRPr/>
            </a:pPr>
            <a:r>
              <a:rPr lang="en-US"/>
              <a:t>Transport Layer</a:t>
            </a:r>
          </a:p>
        </p:txBody>
      </p:sp>
      <p:sp>
        <p:nvSpPr>
          <p:cNvPr id="6" name="Slide Number Placeholder 5">
            <a:extLst>
              <a:ext uri="{FF2B5EF4-FFF2-40B4-BE49-F238E27FC236}">
                <a16:creationId xmlns:a16="http://schemas.microsoft.com/office/drawing/2014/main" id="{DFF99764-643C-5CF9-A205-23202D625A6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AC5506AD-B98E-7D41-8807-22F123B090C0}" type="slidenum">
              <a:rPr lang="en-US" altLang="en-US"/>
              <a:pPr>
                <a:defRPr/>
              </a:pPr>
              <a:t>‹#›</a:t>
            </a:fld>
            <a:endParaRPr lang="en-US" altLang="en-US"/>
          </a:p>
        </p:txBody>
      </p:sp>
    </p:spTree>
    <p:extLst>
      <p:ext uri="{BB962C8B-B14F-4D97-AF65-F5344CB8AC3E}">
        <p14:creationId xmlns:p14="http://schemas.microsoft.com/office/powerpoint/2010/main" val="3552980578"/>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Lst>
  <p:hf hdr="0" ftr="0" dt="0"/>
  <p:txStyles>
    <p:title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Title Placeholder 1">
            <a:extLst>
              <a:ext uri="{FF2B5EF4-FFF2-40B4-BE49-F238E27FC236}">
                <a16:creationId xmlns:a16="http://schemas.microsoft.com/office/drawing/2014/main" id="{8B9E5DA5-800D-CC58-BDFE-D2B8500B14D6}"/>
              </a:ext>
            </a:extLst>
          </p:cNvPr>
          <p:cNvSpPr>
            <a:spLocks noGrp="1"/>
          </p:cNvSpPr>
          <p:nvPr>
            <p:ph type="title"/>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7107" name="Text Placeholder 2">
            <a:extLst>
              <a:ext uri="{FF2B5EF4-FFF2-40B4-BE49-F238E27FC236}">
                <a16:creationId xmlns:a16="http://schemas.microsoft.com/office/drawing/2014/main" id="{35FC3C3D-87B0-F82B-F809-B4A88E054FAF}"/>
              </a:ext>
            </a:extLst>
          </p:cNvPr>
          <p:cNvSpPr>
            <a:spLocks noGrp="1"/>
          </p:cNvSpPr>
          <p:nvPr>
            <p:ph type="body" idx="1"/>
          </p:nvPr>
        </p:nvSpPr>
        <p:spPr bwMode="auto">
          <a:xfrm>
            <a:off x="381000" y="1219200"/>
            <a:ext cx="8534400"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68DA8AF-7720-7F01-D77A-789FF3ADD969}"/>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898989"/>
                </a:solidFill>
              </a:defRPr>
            </a:lvl1pPr>
          </a:lstStyle>
          <a:p>
            <a:pPr>
              <a:defRPr/>
            </a:pPr>
            <a:fld id="{1A551EDA-5168-944B-AB73-488DC49D18F1}" type="datetime1">
              <a:rPr lang="en-US" altLang="en-US"/>
              <a:pPr>
                <a:defRPr/>
              </a:pPr>
              <a:t>3/24/25</a:t>
            </a:fld>
            <a:endParaRPr lang="en-US" altLang="en-US"/>
          </a:p>
        </p:txBody>
      </p:sp>
      <p:sp>
        <p:nvSpPr>
          <p:cNvPr id="5" name="Footer Placeholder 4">
            <a:extLst>
              <a:ext uri="{FF2B5EF4-FFF2-40B4-BE49-F238E27FC236}">
                <a16:creationId xmlns:a16="http://schemas.microsoft.com/office/drawing/2014/main" id="{0FB98CCD-50D9-5FEB-A69D-DB4DFCD04754}"/>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ourier New" pitchFamily="-105" charset="0"/>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B5563512-C0ED-4410-8F52-2C276688153E}"/>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BE69071D-D5CD-C14B-BFD7-7637BCB36EF0}" type="slidenum">
              <a:rPr lang="en-US" altLang="en-US"/>
              <a:pPr>
                <a:defRPr/>
              </a:pPr>
              <a:t>‹#›</a:t>
            </a:fld>
            <a:endParaRPr lang="en-US" altLang="en-US"/>
          </a:p>
        </p:txBody>
      </p:sp>
    </p:spTree>
    <p:extLst>
      <p:ext uri="{BB962C8B-B14F-4D97-AF65-F5344CB8AC3E}">
        <p14:creationId xmlns:p14="http://schemas.microsoft.com/office/powerpoint/2010/main" val="3346570065"/>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Lst>
  <p:hf hdr="0" ftr="0" dt="0"/>
  <p:txStyles>
    <p:title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Title Placeholder 1">
            <a:extLst>
              <a:ext uri="{FF2B5EF4-FFF2-40B4-BE49-F238E27FC236}">
                <a16:creationId xmlns:a16="http://schemas.microsoft.com/office/drawing/2014/main" id="{002194EC-6A60-9103-30FD-6F4AA5BC6206}"/>
              </a:ext>
            </a:extLst>
          </p:cNvPr>
          <p:cNvSpPr>
            <a:spLocks noGrp="1"/>
          </p:cNvSpPr>
          <p:nvPr>
            <p:ph type="title"/>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4035" name="Text Placeholder 2">
            <a:extLst>
              <a:ext uri="{FF2B5EF4-FFF2-40B4-BE49-F238E27FC236}">
                <a16:creationId xmlns:a16="http://schemas.microsoft.com/office/drawing/2014/main" id="{ED68F56A-BE03-E521-BAC7-5456E065B3CF}"/>
              </a:ext>
            </a:extLst>
          </p:cNvPr>
          <p:cNvSpPr>
            <a:spLocks noGrp="1"/>
          </p:cNvSpPr>
          <p:nvPr>
            <p:ph type="body" idx="1"/>
          </p:nvPr>
        </p:nvSpPr>
        <p:spPr bwMode="auto">
          <a:xfrm>
            <a:off x="381000" y="1219200"/>
            <a:ext cx="8534400"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1D66456-2F93-21BC-1067-D8B3589E2EA1}"/>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898989"/>
                </a:solidFill>
              </a:defRPr>
            </a:lvl1pPr>
          </a:lstStyle>
          <a:p>
            <a:pPr>
              <a:defRPr/>
            </a:pPr>
            <a:fld id="{B600BFCF-209B-1149-B054-D3475E781CA0}" type="datetime1">
              <a:rPr lang="en-US" altLang="en-US"/>
              <a:pPr>
                <a:defRPr/>
              </a:pPr>
              <a:t>3/24/25</a:t>
            </a:fld>
            <a:endParaRPr lang="en-US" altLang="en-US"/>
          </a:p>
        </p:txBody>
      </p:sp>
      <p:sp>
        <p:nvSpPr>
          <p:cNvPr id="5" name="Footer Placeholder 4">
            <a:extLst>
              <a:ext uri="{FF2B5EF4-FFF2-40B4-BE49-F238E27FC236}">
                <a16:creationId xmlns:a16="http://schemas.microsoft.com/office/drawing/2014/main" id="{02A17747-A807-4C1F-1587-A1E3F1BE280A}"/>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ourier New" pitchFamily="-105" charset="0"/>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9A9E6E8C-3345-24D8-49B0-A06E7575080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52E6A37D-1EED-9E46-AB7C-2FCFDF0095EA}" type="slidenum">
              <a:rPr lang="en-US" altLang="en-US"/>
              <a:pPr>
                <a:defRPr/>
              </a:pPr>
              <a:t>‹#›</a:t>
            </a:fld>
            <a:endParaRPr lang="en-US" altLang="en-US"/>
          </a:p>
        </p:txBody>
      </p:sp>
    </p:spTree>
    <p:extLst>
      <p:ext uri="{BB962C8B-B14F-4D97-AF65-F5344CB8AC3E}">
        <p14:creationId xmlns:p14="http://schemas.microsoft.com/office/powerpoint/2010/main" val="518175059"/>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Lst>
  <p:hf hdr="0" ftr="0" dt="0"/>
  <p:txStyles>
    <p:title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29443FC-6ABD-497E-6D5D-70BD0E212A6E}"/>
              </a:ext>
            </a:extLst>
          </p:cNvPr>
          <p:cNvSpPr>
            <a:spLocks noGrp="1"/>
          </p:cNvSpPr>
          <p:nvPr>
            <p:ph type="title"/>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51BF5940-06FF-582F-4892-A1F05274B9A9}"/>
              </a:ext>
            </a:extLst>
          </p:cNvPr>
          <p:cNvSpPr>
            <a:spLocks noGrp="1"/>
          </p:cNvSpPr>
          <p:nvPr>
            <p:ph type="body" idx="1"/>
          </p:nvPr>
        </p:nvSpPr>
        <p:spPr bwMode="auto">
          <a:xfrm>
            <a:off x="381000" y="1219200"/>
            <a:ext cx="8534400"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2E76ABF-74EA-E13B-1C20-06B293D9024F}"/>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898989"/>
                </a:solidFill>
              </a:defRPr>
            </a:lvl1pPr>
          </a:lstStyle>
          <a:p>
            <a:pPr>
              <a:defRPr/>
            </a:pPr>
            <a:fld id="{C81FC41A-C6A1-CF45-A907-6ADBA9F5F303}" type="datetime1">
              <a:rPr lang="en-US" altLang="en-US"/>
              <a:pPr>
                <a:defRPr/>
              </a:pPr>
              <a:t>3/24/25</a:t>
            </a:fld>
            <a:endParaRPr lang="en-US" altLang="en-US"/>
          </a:p>
        </p:txBody>
      </p:sp>
      <p:sp>
        <p:nvSpPr>
          <p:cNvPr id="5" name="Footer Placeholder 4">
            <a:extLst>
              <a:ext uri="{FF2B5EF4-FFF2-40B4-BE49-F238E27FC236}">
                <a16:creationId xmlns:a16="http://schemas.microsoft.com/office/drawing/2014/main" id="{8C4A3965-F1E6-3AA0-9FD5-75B0F03721F5}"/>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ourier New" pitchFamily="-105" charset="0"/>
                <a:ea typeface="+mn-ea"/>
                <a:cs typeface="+mn-cs"/>
              </a:defRPr>
            </a:lvl1pPr>
          </a:lstStyle>
          <a:p>
            <a:pPr>
              <a:defRPr/>
            </a:pPr>
            <a:r>
              <a:rPr lang="en-US"/>
              <a:t>Transport Layer</a:t>
            </a:r>
          </a:p>
        </p:txBody>
      </p:sp>
      <p:sp>
        <p:nvSpPr>
          <p:cNvPr id="6" name="Slide Number Placeholder 5">
            <a:extLst>
              <a:ext uri="{FF2B5EF4-FFF2-40B4-BE49-F238E27FC236}">
                <a16:creationId xmlns:a16="http://schemas.microsoft.com/office/drawing/2014/main" id="{1E727D01-6505-B0FF-E6A4-18BF66C13855}"/>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1B2D5FF6-5766-CF4B-96DC-84043FF05000}" type="slidenum">
              <a:rPr lang="en-US" altLang="en-US"/>
              <a:pPr>
                <a:defRPr/>
              </a:pPr>
              <a:t>‹#›</a:t>
            </a:fld>
            <a:endParaRPr lang="en-US" altLang="en-US"/>
          </a:p>
        </p:txBody>
      </p:sp>
    </p:spTree>
    <p:extLst>
      <p:ext uri="{BB962C8B-B14F-4D97-AF65-F5344CB8AC3E}">
        <p14:creationId xmlns:p14="http://schemas.microsoft.com/office/powerpoint/2010/main" val="1482537139"/>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Lst>
  <p:hf hdr="0" ftr="0" dt="0"/>
  <p:txStyles>
    <p:title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Title Placeholder 1">
            <a:extLst>
              <a:ext uri="{FF2B5EF4-FFF2-40B4-BE49-F238E27FC236}">
                <a16:creationId xmlns:a16="http://schemas.microsoft.com/office/drawing/2014/main" id="{3EB66AE3-FB8E-04CB-8D2E-805413E5C1EC}"/>
              </a:ext>
            </a:extLst>
          </p:cNvPr>
          <p:cNvSpPr>
            <a:spLocks noGrp="1"/>
          </p:cNvSpPr>
          <p:nvPr>
            <p:ph type="title"/>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387" name="Text Placeholder 2">
            <a:extLst>
              <a:ext uri="{FF2B5EF4-FFF2-40B4-BE49-F238E27FC236}">
                <a16:creationId xmlns:a16="http://schemas.microsoft.com/office/drawing/2014/main" id="{F3C3AF10-2AFD-9227-32A8-E57613F26066}"/>
              </a:ext>
            </a:extLst>
          </p:cNvPr>
          <p:cNvSpPr>
            <a:spLocks noGrp="1"/>
          </p:cNvSpPr>
          <p:nvPr>
            <p:ph type="body" idx="1"/>
          </p:nvPr>
        </p:nvSpPr>
        <p:spPr bwMode="auto">
          <a:xfrm>
            <a:off x="381000" y="1219200"/>
            <a:ext cx="8534400"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CDA46BC-F218-E03A-F6B0-9B7FF1A67167}"/>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898989"/>
                </a:solidFill>
              </a:defRPr>
            </a:lvl1pPr>
          </a:lstStyle>
          <a:p>
            <a:pPr>
              <a:defRPr/>
            </a:pPr>
            <a:fld id="{70E350D8-72DF-6040-990F-2BADAE65324F}" type="datetime1">
              <a:rPr lang="en-US" altLang="en-US"/>
              <a:pPr>
                <a:defRPr/>
              </a:pPr>
              <a:t>3/24/25</a:t>
            </a:fld>
            <a:endParaRPr lang="en-US" altLang="en-US"/>
          </a:p>
        </p:txBody>
      </p:sp>
      <p:sp>
        <p:nvSpPr>
          <p:cNvPr id="5" name="Footer Placeholder 4">
            <a:extLst>
              <a:ext uri="{FF2B5EF4-FFF2-40B4-BE49-F238E27FC236}">
                <a16:creationId xmlns:a16="http://schemas.microsoft.com/office/drawing/2014/main" id="{D575C7E9-88B5-90C7-8A5B-F33E3B765DF5}"/>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ourier New" pitchFamily="-105" charset="0"/>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43E39535-E592-275E-EFD9-4CAB74FDC42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E039EC56-18E4-2541-84C6-33F5A0729CC1}" type="slidenum">
              <a:rPr lang="en-US" altLang="en-US"/>
              <a:pPr>
                <a:defRPr/>
              </a:pPr>
              <a:t>‹#›</a:t>
            </a:fld>
            <a:endParaRPr lang="en-US" altLang="en-US"/>
          </a:p>
        </p:txBody>
      </p:sp>
    </p:spTree>
    <p:extLst>
      <p:ext uri="{BB962C8B-B14F-4D97-AF65-F5344CB8AC3E}">
        <p14:creationId xmlns:p14="http://schemas.microsoft.com/office/powerpoint/2010/main" val="2705402486"/>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Lst>
  <p:hf hdr="0" ftr="0" dt="0"/>
  <p:txStyles>
    <p:title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96DD8674-6390-E4EA-73AC-3F3AEF9DCED8}"/>
              </a:ext>
            </a:extLst>
          </p:cNvPr>
          <p:cNvSpPr>
            <a:spLocks noGrp="1" noChangeArrowheads="1"/>
          </p:cNvSpPr>
          <p:nvPr>
            <p:ph type="title"/>
          </p:nvPr>
        </p:nvSpPr>
        <p:spPr bwMode="auto">
          <a:xfrm>
            <a:off x="533400" y="228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1747" name="Rectangle 3">
            <a:extLst>
              <a:ext uri="{FF2B5EF4-FFF2-40B4-BE49-F238E27FC236}">
                <a16:creationId xmlns:a16="http://schemas.microsoft.com/office/drawing/2014/main" id="{E0A827AF-20A8-3ECE-73A5-718B06AEA647}"/>
              </a:ext>
            </a:extLst>
          </p:cNvPr>
          <p:cNvSpPr>
            <a:spLocks noGrp="1" noChangeArrowheads="1"/>
          </p:cNvSpPr>
          <p:nvPr>
            <p:ph type="body" idx="1"/>
          </p:nvPr>
        </p:nvSpPr>
        <p:spPr bwMode="auto">
          <a:xfrm>
            <a:off x="533400" y="1600200"/>
            <a:ext cx="77724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7EA73EA-9E5D-FDF7-1CBF-BC33FFB0FF62}"/>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a:defRPr sz="1400">
                <a:latin typeface="Times New Roman" panose="02020603050405020304" pitchFamily="18" charset="0"/>
              </a:defRPr>
            </a:lvl1pPr>
          </a:lstStyle>
          <a:p>
            <a:pPr>
              <a:defRPr/>
            </a:pPr>
            <a:endParaRPr lang="en-US" altLang="en-US"/>
          </a:p>
        </p:txBody>
      </p:sp>
      <p:sp>
        <p:nvSpPr>
          <p:cNvPr id="1029" name="Rectangle 5">
            <a:extLst>
              <a:ext uri="{FF2B5EF4-FFF2-40B4-BE49-F238E27FC236}">
                <a16:creationId xmlns:a16="http://schemas.microsoft.com/office/drawing/2014/main" id="{54A598DF-E213-0E4F-A298-2AD0F9DFA8F9}"/>
              </a:ext>
            </a:extLst>
          </p:cNvPr>
          <p:cNvSpPr>
            <a:spLocks noGrp="1" noChangeArrowheads="1"/>
          </p:cNvSpPr>
          <p:nvPr>
            <p:ph type="ftr" sz="quarter" idx="3"/>
          </p:nvPr>
        </p:nvSpPr>
        <p:spPr bwMode="auto">
          <a:xfrm>
            <a:off x="5410200" y="64008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pPr>
              <a:defRPr/>
            </a:pPr>
            <a:r>
              <a:rPr lang="en-US" altLang="en-US"/>
              <a:t>Transport Layer</a:t>
            </a:r>
            <a:endParaRPr lang="en-US" altLang="en-US">
              <a:latin typeface="Times New Roman" panose="02020603050405020304" pitchFamily="18" charset="0"/>
            </a:endParaRPr>
          </a:p>
        </p:txBody>
      </p:sp>
      <p:sp>
        <p:nvSpPr>
          <p:cNvPr id="1030" name="Rectangle 6">
            <a:extLst>
              <a:ext uri="{FF2B5EF4-FFF2-40B4-BE49-F238E27FC236}">
                <a16:creationId xmlns:a16="http://schemas.microsoft.com/office/drawing/2014/main" id="{2835C0E7-72B9-E074-6612-3881EB392036}"/>
              </a:ext>
            </a:extLst>
          </p:cNvPr>
          <p:cNvSpPr>
            <a:spLocks noGrp="1" noChangeArrowheads="1"/>
          </p:cNvSpPr>
          <p:nvPr>
            <p:ph type="sldNum" sz="quarter" idx="4"/>
          </p:nvPr>
        </p:nvSpPr>
        <p:spPr bwMode="auto">
          <a:xfrm>
            <a:off x="8162925" y="6400800"/>
            <a:ext cx="676275"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pPr>
              <a:defRPr/>
            </a:pPr>
            <a:r>
              <a:rPr lang="en-US" altLang="en-US"/>
              <a:t>3-</a:t>
            </a:r>
            <a:fld id="{2476FFEE-2210-7442-A31C-5331BCD3973A}" type="slidenum">
              <a:rPr lang="en-US" altLang="en-US" smtClean="0"/>
              <a:pPr>
                <a:defRPr/>
              </a:pPr>
              <a:t>‹#›</a:t>
            </a:fld>
            <a:endParaRPr lang="en-US" altLang="en-US"/>
          </a:p>
        </p:txBody>
      </p:sp>
    </p:spTree>
    <p:extLst>
      <p:ext uri="{BB962C8B-B14F-4D97-AF65-F5344CB8AC3E}">
        <p14:creationId xmlns:p14="http://schemas.microsoft.com/office/powerpoint/2010/main" val="82857934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hf hdr="0" dt="0"/>
  <p:txStyles>
    <p:titleStyle>
      <a:lvl1pPr algn="l" rtl="0" eaLnBrk="0" fontAlgn="base" hangingPunct="0">
        <a:spcBef>
          <a:spcPct val="0"/>
        </a:spcBef>
        <a:spcAft>
          <a:spcPct val="0"/>
        </a:spcAft>
        <a:defRPr sz="4000" u="sng" kern="1200">
          <a:solidFill>
            <a:schemeClr val="accent2"/>
          </a:solidFill>
          <a:latin typeface="+mj-lt"/>
          <a:ea typeface="+mj-ea"/>
          <a:cs typeface="+mj-cs"/>
        </a:defRPr>
      </a:lvl1pPr>
      <a:lvl2pPr algn="l" rtl="0" eaLnBrk="0" fontAlgn="base" hangingPunct="0">
        <a:spcBef>
          <a:spcPct val="0"/>
        </a:spcBef>
        <a:spcAft>
          <a:spcPct val="0"/>
        </a:spcAft>
        <a:defRPr sz="4000" u="sng">
          <a:solidFill>
            <a:schemeClr val="accent2"/>
          </a:solidFill>
          <a:latin typeface="Comic Sans MS" panose="030F0902030302020204" pitchFamily="66" charset="0"/>
        </a:defRPr>
      </a:lvl2pPr>
      <a:lvl3pPr algn="l" rtl="0" eaLnBrk="0" fontAlgn="base" hangingPunct="0">
        <a:spcBef>
          <a:spcPct val="0"/>
        </a:spcBef>
        <a:spcAft>
          <a:spcPct val="0"/>
        </a:spcAft>
        <a:defRPr sz="4000" u="sng">
          <a:solidFill>
            <a:schemeClr val="accent2"/>
          </a:solidFill>
          <a:latin typeface="Comic Sans MS" panose="030F0902030302020204" pitchFamily="66" charset="0"/>
        </a:defRPr>
      </a:lvl3pPr>
      <a:lvl4pPr algn="l" rtl="0" eaLnBrk="0" fontAlgn="base" hangingPunct="0">
        <a:spcBef>
          <a:spcPct val="0"/>
        </a:spcBef>
        <a:spcAft>
          <a:spcPct val="0"/>
        </a:spcAft>
        <a:defRPr sz="4000" u="sng">
          <a:solidFill>
            <a:schemeClr val="accent2"/>
          </a:solidFill>
          <a:latin typeface="Comic Sans MS" panose="030F0902030302020204" pitchFamily="66" charset="0"/>
        </a:defRPr>
      </a:lvl4pPr>
      <a:lvl5pPr algn="l" rtl="0" eaLnBrk="0" fontAlgn="base" hangingPunct="0">
        <a:spcBef>
          <a:spcPct val="0"/>
        </a:spcBef>
        <a:spcAft>
          <a:spcPct val="0"/>
        </a:spcAft>
        <a:defRPr sz="4000" u="sng">
          <a:solidFill>
            <a:schemeClr val="accent2"/>
          </a:solidFill>
          <a:latin typeface="Comic Sans MS" panose="030F0902030302020204" pitchFamily="66" charset="0"/>
        </a:defRPr>
      </a:lvl5pPr>
      <a:lvl6pPr marL="457200" algn="l" rtl="0" eaLnBrk="0" fontAlgn="base" hangingPunct="0">
        <a:spcBef>
          <a:spcPct val="0"/>
        </a:spcBef>
        <a:spcAft>
          <a:spcPct val="0"/>
        </a:spcAft>
        <a:defRPr sz="4000" u="sng">
          <a:solidFill>
            <a:schemeClr val="accent2"/>
          </a:solidFill>
          <a:latin typeface="Comic Sans MS" panose="030F0902030302020204" pitchFamily="66" charset="0"/>
        </a:defRPr>
      </a:lvl6pPr>
      <a:lvl7pPr marL="914400" algn="l" rtl="0" eaLnBrk="0" fontAlgn="base" hangingPunct="0">
        <a:spcBef>
          <a:spcPct val="0"/>
        </a:spcBef>
        <a:spcAft>
          <a:spcPct val="0"/>
        </a:spcAft>
        <a:defRPr sz="4000" u="sng">
          <a:solidFill>
            <a:schemeClr val="accent2"/>
          </a:solidFill>
          <a:latin typeface="Comic Sans MS" panose="030F0902030302020204" pitchFamily="66" charset="0"/>
        </a:defRPr>
      </a:lvl7pPr>
      <a:lvl8pPr marL="1371600" algn="l" rtl="0" eaLnBrk="0" fontAlgn="base" hangingPunct="0">
        <a:spcBef>
          <a:spcPct val="0"/>
        </a:spcBef>
        <a:spcAft>
          <a:spcPct val="0"/>
        </a:spcAft>
        <a:defRPr sz="4000" u="sng">
          <a:solidFill>
            <a:schemeClr val="accent2"/>
          </a:solidFill>
          <a:latin typeface="Comic Sans MS" panose="030F0902030302020204" pitchFamily="66" charset="0"/>
        </a:defRPr>
      </a:lvl8pPr>
      <a:lvl9pPr marL="1828800" algn="l" rtl="0" eaLnBrk="0" fontAlgn="base" hangingPunct="0">
        <a:spcBef>
          <a:spcPct val="0"/>
        </a:spcBef>
        <a:spcAft>
          <a:spcPct val="0"/>
        </a:spcAft>
        <a:defRPr sz="4000" u="sng">
          <a:solidFill>
            <a:schemeClr val="accent2"/>
          </a:solidFill>
          <a:latin typeface="Comic Sans MS" panose="030F0902030302020204" pitchFamily="66" charset="0"/>
        </a:defRPr>
      </a:lvl9pPr>
    </p:titleStyle>
    <p:bodyStyle>
      <a:lvl1pPr marL="342900" indent="-342900" algn="l" rtl="0" eaLnBrk="0" fontAlgn="base" hangingPunct="0">
        <a:spcBef>
          <a:spcPct val="20000"/>
        </a:spcBef>
        <a:spcAft>
          <a:spcPct val="0"/>
        </a:spcAft>
        <a:buClr>
          <a:schemeClr val="accent2"/>
        </a:buClr>
        <a:buSzPct val="85000"/>
        <a:buFont typeface="ZapfDingbats" pitchFamily="82" charset="2"/>
        <a:buChar char="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75000"/>
        <a:buFont typeface="ZapfDingbats" pitchFamily="82" charset="2"/>
        <a:buChar char="m"/>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anose="02020603050405020304"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0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4.xml"/></Relationships>
</file>

<file path=ppt/slides/_rels/slide10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4.xml"/></Relationships>
</file>

<file path=ppt/slides/_rels/slide10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6.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2.xml"/><Relationship Id="rId1" Type="http://schemas.openxmlformats.org/officeDocument/2006/relationships/slideLayout" Target="../slideLayouts/slideLayout32.xml"/></Relationships>
</file>

<file path=ppt/slides/_rels/slide5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3.xml"/><Relationship Id="rId1" Type="http://schemas.openxmlformats.org/officeDocument/2006/relationships/slideLayout" Target="../slideLayouts/slideLayout3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0.xml"/><Relationship Id="rId1" Type="http://schemas.openxmlformats.org/officeDocument/2006/relationships/slideLayout" Target="../slideLayouts/slideLayout88.xml"/></Relationships>
</file>

<file path=ppt/slides/_rels/slide6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7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3.xml"/></Relationships>
</file>

<file path=ppt/slides/_rels/slide7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8.xml"/></Relationships>
</file>

<file path=ppt/slides/_rels/slide7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8.xml"/></Relationships>
</file>

<file path=ppt/slides/_rels/slide7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2.xml"/></Relationships>
</file>

<file path=ppt/slides/_rels/slide8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46.xml"/><Relationship Id="rId1" Type="http://schemas.openxmlformats.org/officeDocument/2006/relationships/slideLayout" Target="../slideLayouts/slideLayout83.xml"/><Relationship Id="rId4" Type="http://schemas.openxmlformats.org/officeDocument/2006/relationships/image" Target="../media/image6.emf"/></Relationships>
</file>

<file path=ppt/slides/_rels/slide8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8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8.xml"/><Relationship Id="rId5" Type="http://schemas.openxmlformats.org/officeDocument/2006/relationships/image" Target="../media/image17.png"/><Relationship Id="rId4" Type="http://schemas.openxmlformats.org/officeDocument/2006/relationships/image" Target="../media/image16.png"/></Relationships>
</file>

<file path=ppt/slides/_rels/slide8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png"/><Relationship Id="rId1" Type="http://schemas.openxmlformats.org/officeDocument/2006/relationships/slideLayout" Target="../slideLayouts/slideLayout88.xml"/><Relationship Id="rId4" Type="http://schemas.openxmlformats.org/officeDocument/2006/relationships/image" Target="../media/image17.png"/></Relationships>
</file>

<file path=ppt/slides/_rels/slide8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png"/><Relationship Id="rId1" Type="http://schemas.openxmlformats.org/officeDocument/2006/relationships/slideLayout" Target="../slideLayouts/slideLayout88.xml"/><Relationship Id="rId4" Type="http://schemas.openxmlformats.org/officeDocument/2006/relationships/image" Target="../media/image17.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8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oleObject" Target="../embeddings/oleObject1.bin"/><Relationship Id="rId1" Type="http://schemas.openxmlformats.org/officeDocument/2006/relationships/slideLayout" Target="../slideLayouts/slideLayout97.xml"/></Relationships>
</file>

<file path=ppt/slides/_rels/slide8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oleObject" Target="../embeddings/oleObject2.bin"/><Relationship Id="rId1" Type="http://schemas.openxmlformats.org/officeDocument/2006/relationships/slideLayout" Target="../slideLayouts/slideLayout99.xml"/><Relationship Id="rId5" Type="http://schemas.openxmlformats.org/officeDocument/2006/relationships/image" Target="../media/image27.emf"/><Relationship Id="rId4" Type="http://schemas.openxmlformats.org/officeDocument/2006/relationships/oleObject" Target="../embeddings/oleObject3.bin"/></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oleObject" Target="../embeddings/oleObject4.bin"/><Relationship Id="rId1" Type="http://schemas.openxmlformats.org/officeDocument/2006/relationships/slideLayout" Target="../slideLayouts/slideLayout97.xml"/></Relationships>
</file>

<file path=ppt/slides/_rels/slide9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oleObject" Target="../embeddings/oleObject5.bin"/><Relationship Id="rId1" Type="http://schemas.openxmlformats.org/officeDocument/2006/relationships/slideLayout" Target="../slideLayouts/slideLayout97.xml"/></Relationships>
</file>

<file path=ppt/slides/_rels/slide9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oleObject" Target="../embeddings/oleObject6.bin"/><Relationship Id="rId1" Type="http://schemas.openxmlformats.org/officeDocument/2006/relationships/slideLayout" Target="../slideLayouts/slideLayout97.xml"/></Relationships>
</file>

<file path=ppt/slides/_rels/slide9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1.xml"/></Relationships>
</file>

<file path=ppt/slides/_rels/slide9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9.xml"/></Relationships>
</file>

<file path=ppt/slides/_rels/slide9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oleObject" Target="../embeddings/oleObject7.bin"/><Relationship Id="rId1" Type="http://schemas.openxmlformats.org/officeDocument/2006/relationships/slideLayout" Target="../slideLayouts/slideLayout9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9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9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D0CD34-7FAA-0C4C-A315-236BB1AE0399}"/>
              </a:ext>
            </a:extLst>
          </p:cNvPr>
          <p:cNvPicPr>
            <a:picLocks noChangeAspect="1"/>
          </p:cNvPicPr>
          <p:nvPr/>
        </p:nvPicPr>
        <p:blipFill>
          <a:blip r:embed="rId2">
            <a:alphaModFix amt="35000"/>
          </a:blip>
          <a:stretch>
            <a:fillRect/>
          </a:stretch>
        </p:blipFill>
        <p:spPr>
          <a:xfrm>
            <a:off x="0" y="6350"/>
            <a:ext cx="9144000" cy="6845300"/>
          </a:xfrm>
          <a:prstGeom prst="rect">
            <a:avLst/>
          </a:prstGeom>
        </p:spPr>
      </p:pic>
      <p:sp>
        <p:nvSpPr>
          <p:cNvPr id="3" name="TextBox 2">
            <a:extLst>
              <a:ext uri="{FF2B5EF4-FFF2-40B4-BE49-F238E27FC236}">
                <a16:creationId xmlns:a16="http://schemas.microsoft.com/office/drawing/2014/main" id="{12E095B7-B1F9-D046-AF40-71502BEBADCA}"/>
              </a:ext>
            </a:extLst>
          </p:cNvPr>
          <p:cNvSpPr txBox="1"/>
          <p:nvPr/>
        </p:nvSpPr>
        <p:spPr>
          <a:xfrm>
            <a:off x="0" y="1407873"/>
            <a:ext cx="9144000" cy="646331"/>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Lucida Bright" panose="02040602050505020304" pitchFamily="18" charset="77"/>
                <a:ea typeface="+mn-ea"/>
                <a:cs typeface="Centaur" panose="020F0502020204030204" pitchFamily="34" charset="0"/>
              </a:rPr>
              <a:t>Computer Networks</a:t>
            </a:r>
          </a:p>
        </p:txBody>
      </p:sp>
      <p:sp>
        <p:nvSpPr>
          <p:cNvPr id="4" name="TextBox 3">
            <a:extLst>
              <a:ext uri="{FF2B5EF4-FFF2-40B4-BE49-F238E27FC236}">
                <a16:creationId xmlns:a16="http://schemas.microsoft.com/office/drawing/2014/main" id="{E5311BC1-2EAB-1C4D-87F4-B65AD00845F5}"/>
              </a:ext>
            </a:extLst>
          </p:cNvPr>
          <p:cNvSpPr txBox="1"/>
          <p:nvPr/>
        </p:nvSpPr>
        <p:spPr>
          <a:xfrm>
            <a:off x="-2" y="4437132"/>
            <a:ext cx="91440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41100"/>
                </a:solidFill>
                <a:effectLst/>
                <a:uLnTx/>
                <a:uFillTx/>
                <a:latin typeface="Lucida Bright" panose="02040602050505020304" pitchFamily="18" charset="77"/>
                <a:ea typeface="+mn-ea"/>
                <a:cs typeface="Centaur" panose="020F0502020204030204" pitchFamily="34" charset="0"/>
              </a:rPr>
              <a:t>Nirupam Roy</a:t>
            </a:r>
          </a:p>
        </p:txBody>
      </p:sp>
      <p:sp>
        <p:nvSpPr>
          <p:cNvPr id="5" name="TextBox 4">
            <a:extLst>
              <a:ext uri="{FF2B5EF4-FFF2-40B4-BE49-F238E27FC236}">
                <a16:creationId xmlns:a16="http://schemas.microsoft.com/office/drawing/2014/main" id="{523D7871-DEB4-E44C-A18B-02BCF3599896}"/>
              </a:ext>
            </a:extLst>
          </p:cNvPr>
          <p:cNvSpPr txBox="1"/>
          <p:nvPr/>
        </p:nvSpPr>
        <p:spPr>
          <a:xfrm>
            <a:off x="0" y="4842195"/>
            <a:ext cx="9143998" cy="707886"/>
          </a:xfrm>
          <a:prstGeom prst="rect">
            <a:avLst/>
          </a:prstGeom>
          <a:noFill/>
        </p:spPr>
        <p:txBody>
          <a:bodyPr wrap="square" rtlCol="0">
            <a:spAutoFit/>
          </a:bodyPr>
          <a:lstStyle/>
          <a:p>
            <a:pPr algn="ctr"/>
            <a:r>
              <a:rPr lang="en-US" sz="2000" b="1" dirty="0">
                <a:latin typeface="Lucida Bright" panose="02040602050505020304" pitchFamily="18" charset="77"/>
              </a:rPr>
              <a:t>Tu-Th 2:00-3:15pm</a:t>
            </a:r>
          </a:p>
          <a:p>
            <a:pPr algn="ctr"/>
            <a:r>
              <a:rPr lang="en-US" sz="2000" b="1" dirty="0">
                <a:latin typeface="Lucida Bright" panose="02040602050505020304" pitchFamily="18" charset="77"/>
              </a:rPr>
              <a:t>CSI 2117</a:t>
            </a:r>
          </a:p>
        </p:txBody>
      </p:sp>
      <p:pic>
        <p:nvPicPr>
          <p:cNvPr id="6" name="Picture 5">
            <a:extLst>
              <a:ext uri="{FF2B5EF4-FFF2-40B4-BE49-F238E27FC236}">
                <a16:creationId xmlns:a16="http://schemas.microsoft.com/office/drawing/2014/main" id="{455828CB-7E52-7C42-828B-61F7340111E1}"/>
              </a:ext>
            </a:extLst>
          </p:cNvPr>
          <p:cNvPicPr>
            <a:picLocks noChangeAspect="1"/>
          </p:cNvPicPr>
          <p:nvPr/>
        </p:nvPicPr>
        <p:blipFill>
          <a:blip r:embed="rId3"/>
          <a:stretch>
            <a:fillRect/>
          </a:stretch>
        </p:blipFill>
        <p:spPr>
          <a:xfrm>
            <a:off x="3602357" y="2536117"/>
            <a:ext cx="1809092" cy="628389"/>
          </a:xfrm>
          <a:prstGeom prst="rect">
            <a:avLst/>
          </a:prstGeom>
        </p:spPr>
      </p:pic>
      <p:sp>
        <p:nvSpPr>
          <p:cNvPr id="7" name="TextBox 6">
            <a:extLst>
              <a:ext uri="{FF2B5EF4-FFF2-40B4-BE49-F238E27FC236}">
                <a16:creationId xmlns:a16="http://schemas.microsoft.com/office/drawing/2014/main" id="{039ED042-611A-CF40-9F91-D455EAE148F0}"/>
              </a:ext>
            </a:extLst>
          </p:cNvPr>
          <p:cNvSpPr txBox="1"/>
          <p:nvPr/>
        </p:nvSpPr>
        <p:spPr>
          <a:xfrm>
            <a:off x="2737220" y="2067466"/>
            <a:ext cx="3887603" cy="461665"/>
          </a:xfrm>
          <a:prstGeom prst="rect">
            <a:avLst/>
          </a:prstGeom>
          <a:noFill/>
        </p:spPr>
        <p:txBody>
          <a:bodyPr wrap="none" rtlCol="0">
            <a:spAutoFit/>
          </a:bodyPr>
          <a:lstStyle/>
          <a:p>
            <a:r>
              <a:rPr lang="en-US" sz="2400" b="1" dirty="0">
                <a:solidFill>
                  <a:schemeClr val="accent1">
                    <a:lumMod val="75000"/>
                  </a:schemeClr>
                </a:solidFill>
                <a:latin typeface="Lucida Bright" panose="02040602050505020304" pitchFamily="18" charset="77"/>
              </a:rPr>
              <a:t>CMSC 417 : Spring 2025</a:t>
            </a:r>
          </a:p>
        </p:txBody>
      </p:sp>
      <p:sp>
        <p:nvSpPr>
          <p:cNvPr id="8" name="TextBox 7">
            <a:extLst>
              <a:ext uri="{FF2B5EF4-FFF2-40B4-BE49-F238E27FC236}">
                <a16:creationId xmlns:a16="http://schemas.microsoft.com/office/drawing/2014/main" id="{30B1F8B8-E72B-354F-8A70-396813EDC3E9}"/>
              </a:ext>
            </a:extLst>
          </p:cNvPr>
          <p:cNvSpPr txBox="1"/>
          <p:nvPr/>
        </p:nvSpPr>
        <p:spPr>
          <a:xfrm>
            <a:off x="0" y="3403670"/>
            <a:ext cx="9144000" cy="830997"/>
          </a:xfrm>
          <a:prstGeom prst="rect">
            <a:avLst/>
          </a:prstGeom>
          <a:noFill/>
        </p:spPr>
        <p:txBody>
          <a:bodyPr wrap="square" rtlCol="0">
            <a:spAutoFit/>
          </a:bodyPr>
          <a:lstStyle/>
          <a:p>
            <a:pPr algn="ctr"/>
            <a:r>
              <a:rPr lang="en-US" sz="2400" b="1" dirty="0">
                <a:solidFill>
                  <a:schemeClr val="accent1">
                    <a:lumMod val="75000"/>
                  </a:schemeClr>
                </a:solidFill>
                <a:latin typeface="Lucida Bright" panose="02040602050505020304" pitchFamily="18" charset="77"/>
              </a:rPr>
              <a:t>Topic: Transport layer</a:t>
            </a:r>
          </a:p>
          <a:p>
            <a:pPr algn="ctr"/>
            <a:r>
              <a:rPr lang="en-US" sz="2400" b="1" dirty="0">
                <a:solidFill>
                  <a:schemeClr val="accent1">
                    <a:lumMod val="75000"/>
                  </a:schemeClr>
                </a:solidFill>
                <a:latin typeface="Lucida Bright" panose="02040602050505020304" pitchFamily="18" charset="77"/>
              </a:rPr>
              <a:t>(Textbook 5)</a:t>
            </a:r>
          </a:p>
        </p:txBody>
      </p:sp>
      <p:sp>
        <p:nvSpPr>
          <p:cNvPr id="9" name="TextBox 8">
            <a:extLst>
              <a:ext uri="{FF2B5EF4-FFF2-40B4-BE49-F238E27FC236}">
                <a16:creationId xmlns:a16="http://schemas.microsoft.com/office/drawing/2014/main" id="{12ACEEE2-506E-6B01-79FA-A0ABA6B5EDB2}"/>
              </a:ext>
            </a:extLst>
          </p:cNvPr>
          <p:cNvSpPr txBox="1"/>
          <p:nvPr/>
        </p:nvSpPr>
        <p:spPr>
          <a:xfrm>
            <a:off x="6354896" y="5023418"/>
            <a:ext cx="2789104" cy="400110"/>
          </a:xfrm>
          <a:prstGeom prst="rect">
            <a:avLst/>
          </a:prstGeom>
          <a:noFill/>
        </p:spPr>
        <p:txBody>
          <a:bodyPr wrap="square" rtlCol="0">
            <a:spAutoFit/>
          </a:bodyPr>
          <a:lstStyle/>
          <a:p>
            <a:pPr algn="ctr"/>
            <a:r>
              <a:rPr lang="en-US" sz="2000" b="1" dirty="0">
                <a:latin typeface="Lucida Bright" panose="02040602050505020304" pitchFamily="18" charset="77"/>
              </a:rPr>
              <a:t>March 24</a:t>
            </a:r>
            <a:r>
              <a:rPr lang="en-US" sz="2000" b="1" baseline="30000" dirty="0">
                <a:latin typeface="Lucida Bright" panose="02040602050505020304" pitchFamily="18" charset="77"/>
              </a:rPr>
              <a:t>th</a:t>
            </a:r>
            <a:r>
              <a:rPr lang="en-US" sz="2000" b="1" dirty="0">
                <a:latin typeface="Lucida Bright" panose="02040602050505020304" pitchFamily="18" charset="77"/>
              </a:rPr>
              <a:t>, 2025</a:t>
            </a:r>
          </a:p>
        </p:txBody>
      </p:sp>
    </p:spTree>
    <p:extLst>
      <p:ext uri="{BB962C8B-B14F-4D97-AF65-F5344CB8AC3E}">
        <p14:creationId xmlns:p14="http://schemas.microsoft.com/office/powerpoint/2010/main" val="29334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DC17A3-5DEC-E041-DD49-0DCE27B3AFEA}"/>
              </a:ext>
            </a:extLst>
          </p:cNvPr>
          <p:cNvSpPr/>
          <p:nvPr/>
        </p:nvSpPr>
        <p:spPr>
          <a:xfrm>
            <a:off x="0" y="2468563"/>
            <a:ext cx="9144000" cy="1651000"/>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2162" name="Rectangle 2">
            <a:extLst>
              <a:ext uri="{FF2B5EF4-FFF2-40B4-BE49-F238E27FC236}">
                <a16:creationId xmlns:a16="http://schemas.microsoft.com/office/drawing/2014/main" id="{FAFE6E3A-FA81-0B2F-3D48-919D5D85AC8B}"/>
              </a:ext>
            </a:extLst>
          </p:cNvPr>
          <p:cNvSpPr txBox="1">
            <a:spLocks noChangeArrowheads="1"/>
          </p:cNvSpPr>
          <p:nvPr/>
        </p:nvSpPr>
        <p:spPr bwMode="auto">
          <a:xfrm>
            <a:off x="615950" y="26225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4400" b="0">
                <a:solidFill>
                  <a:srgbClr val="FFFFFF"/>
                </a:solidFill>
              </a:rPr>
              <a:t>End-to-end Protocols</a:t>
            </a:r>
          </a:p>
          <a:p>
            <a:pPr algn="ctr">
              <a:spcBef>
                <a:spcPct val="0"/>
              </a:spcBef>
              <a:buFontTx/>
              <a:buNone/>
            </a:pPr>
            <a:r>
              <a:rPr lang="en-US" altLang="en-US" sz="4400" b="0">
                <a:solidFill>
                  <a:srgbClr val="FFFFFF"/>
                </a:solidFill>
              </a:rPr>
              <a:t>(UDP, TCP)</a:t>
            </a:r>
          </a:p>
        </p:txBody>
      </p:sp>
      <p:sp>
        <p:nvSpPr>
          <p:cNvPr id="92163" name="Slide Number Placeholder 4">
            <a:extLst>
              <a:ext uri="{FF2B5EF4-FFF2-40B4-BE49-F238E27FC236}">
                <a16:creationId xmlns:a16="http://schemas.microsoft.com/office/drawing/2014/main" id="{1A812AF5-7525-17C6-3DE9-794B899EF04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78B568ED-3BC3-B148-8847-60C40907BF97}" type="slidenum">
              <a:rPr lang="en-US" altLang="en-US" sz="1200" smtClean="0">
                <a:solidFill>
                  <a:srgbClr val="898989"/>
                </a:solidFill>
                <a:latin typeface="Courier New" panose="02070309020205020404" pitchFamily="49" charset="0"/>
              </a:rPr>
              <a:pPr>
                <a:spcBef>
                  <a:spcPct val="0"/>
                </a:spcBef>
                <a:buFontTx/>
                <a:buNone/>
              </a:pPr>
              <a:t>10</a:t>
            </a:fld>
            <a:endParaRPr lang="en-US" altLang="en-US" sz="1200">
              <a:solidFill>
                <a:srgbClr val="898989"/>
              </a:solidFill>
              <a:latin typeface="Courier New" panose="02070309020205020404" pitchFamily="49"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9809" name="Slide Number Placeholder 1">
            <a:extLst>
              <a:ext uri="{FF2B5EF4-FFF2-40B4-BE49-F238E27FC236}">
                <a16:creationId xmlns:a16="http://schemas.microsoft.com/office/drawing/2014/main" id="{10D4A04E-4B7E-7BB0-98A8-89F36E71F1A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B7295A3-A071-BD46-BFF7-DBE193B50624}"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119810" name="Picture 2">
            <a:extLst>
              <a:ext uri="{FF2B5EF4-FFF2-40B4-BE49-F238E27FC236}">
                <a16:creationId xmlns:a16="http://schemas.microsoft.com/office/drawing/2014/main" id="{8DA38684-BE58-F5A2-2469-F2351BC3CD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5250" y="1047750"/>
            <a:ext cx="64135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Rectangle 2">
            <a:extLst>
              <a:ext uri="{FF2B5EF4-FFF2-40B4-BE49-F238E27FC236}">
                <a16:creationId xmlns:a16="http://schemas.microsoft.com/office/drawing/2014/main" id="{E8A8583A-4086-9CB7-D50A-BDA119A7E79B}"/>
              </a:ext>
            </a:extLst>
          </p:cNvPr>
          <p:cNvSpPr txBox="1">
            <a:spLocks noChangeArrowheads="1"/>
          </p:cNvSpPr>
          <p:nvPr/>
        </p:nvSpPr>
        <p:spPr bwMode="auto">
          <a:xfrm>
            <a:off x="136525" y="136525"/>
            <a:ext cx="88709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Sliding Window: Lost Packet/ACK</a:t>
            </a:r>
          </a:p>
        </p:txBody>
      </p:sp>
    </p:spTree>
  </p:cSld>
  <p:clrMapOvr>
    <a:masterClrMapping/>
  </p:clrMapOvr>
  <p:transition spd="slow"/>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Number Placeholder 1">
            <a:extLst>
              <a:ext uri="{FF2B5EF4-FFF2-40B4-BE49-F238E27FC236}">
                <a16:creationId xmlns:a16="http://schemas.microsoft.com/office/drawing/2014/main" id="{ED7277D7-5EE1-982C-45AA-E51D05F937F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52863FD-E31C-EB47-9BDC-6617780E8531}"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120834" name="Rectangle 4">
            <a:extLst>
              <a:ext uri="{FF2B5EF4-FFF2-40B4-BE49-F238E27FC236}">
                <a16:creationId xmlns:a16="http://schemas.microsoft.com/office/drawing/2014/main" id="{F420DE96-E661-255D-9B8E-BC7255243409}"/>
              </a:ext>
            </a:extLst>
          </p:cNvPr>
          <p:cNvSpPr txBox="1">
            <a:spLocks noChangeArrowheads="1"/>
          </p:cNvSpPr>
          <p:nvPr/>
        </p:nvSpPr>
        <p:spPr bwMode="auto">
          <a:xfrm>
            <a:off x="919163" y="2354263"/>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Sliding Window Protocol</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Number Placeholder 1">
            <a:extLst>
              <a:ext uri="{FF2B5EF4-FFF2-40B4-BE49-F238E27FC236}">
                <a16:creationId xmlns:a16="http://schemas.microsoft.com/office/drawing/2014/main" id="{2DFC19EA-D39D-5E75-42D1-7D22932F838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A82F07-EC9D-314C-88A7-B55BAA42BF98}"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3" name="Rounded Rectangle 2">
            <a:extLst>
              <a:ext uri="{FF2B5EF4-FFF2-40B4-BE49-F238E27FC236}">
                <a16:creationId xmlns:a16="http://schemas.microsoft.com/office/drawing/2014/main" id="{C6E03979-72FD-62E7-3849-23138BD67182}"/>
              </a:ext>
            </a:extLst>
          </p:cNvPr>
          <p:cNvSpPr/>
          <p:nvPr/>
        </p:nvSpPr>
        <p:spPr>
          <a:xfrm>
            <a:off x="622300" y="2584450"/>
            <a:ext cx="958850"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Pkt:1</a:t>
            </a:r>
          </a:p>
        </p:txBody>
      </p:sp>
      <p:sp>
        <p:nvSpPr>
          <p:cNvPr id="4" name="Rounded Rectangle 3">
            <a:extLst>
              <a:ext uri="{FF2B5EF4-FFF2-40B4-BE49-F238E27FC236}">
                <a16:creationId xmlns:a16="http://schemas.microsoft.com/office/drawing/2014/main" id="{3B2FEA7B-E963-7D8A-49E7-4B112ADEF159}"/>
              </a:ext>
            </a:extLst>
          </p:cNvPr>
          <p:cNvSpPr/>
          <p:nvPr/>
        </p:nvSpPr>
        <p:spPr>
          <a:xfrm>
            <a:off x="160972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Pkt:2</a:t>
            </a:r>
          </a:p>
        </p:txBody>
      </p:sp>
      <p:sp>
        <p:nvSpPr>
          <p:cNvPr id="5" name="Rounded Rectangle 4">
            <a:extLst>
              <a:ext uri="{FF2B5EF4-FFF2-40B4-BE49-F238E27FC236}">
                <a16:creationId xmlns:a16="http://schemas.microsoft.com/office/drawing/2014/main" id="{A02F67F3-B017-911D-092A-E8AA1C89C029}"/>
              </a:ext>
            </a:extLst>
          </p:cNvPr>
          <p:cNvSpPr/>
          <p:nvPr/>
        </p:nvSpPr>
        <p:spPr>
          <a:xfrm>
            <a:off x="2597150"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Pkt:3</a:t>
            </a:r>
          </a:p>
        </p:txBody>
      </p:sp>
      <p:sp>
        <p:nvSpPr>
          <p:cNvPr id="6" name="Rounded Rectangle 5">
            <a:extLst>
              <a:ext uri="{FF2B5EF4-FFF2-40B4-BE49-F238E27FC236}">
                <a16:creationId xmlns:a16="http://schemas.microsoft.com/office/drawing/2014/main" id="{1147ABDE-19FE-6F0C-3D23-6E51F4B033EB}"/>
              </a:ext>
            </a:extLst>
          </p:cNvPr>
          <p:cNvSpPr/>
          <p:nvPr/>
        </p:nvSpPr>
        <p:spPr>
          <a:xfrm>
            <a:off x="358457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Pkt:4</a:t>
            </a:r>
          </a:p>
        </p:txBody>
      </p:sp>
      <p:sp>
        <p:nvSpPr>
          <p:cNvPr id="7" name="Rounded Rectangle 6">
            <a:extLst>
              <a:ext uri="{FF2B5EF4-FFF2-40B4-BE49-F238E27FC236}">
                <a16:creationId xmlns:a16="http://schemas.microsoft.com/office/drawing/2014/main" id="{73C7A143-9451-C5AF-370C-6215ED91C867}"/>
              </a:ext>
            </a:extLst>
          </p:cNvPr>
          <p:cNvSpPr/>
          <p:nvPr/>
        </p:nvSpPr>
        <p:spPr>
          <a:xfrm>
            <a:off x="4572000"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Pkt:5</a:t>
            </a:r>
          </a:p>
        </p:txBody>
      </p:sp>
      <p:sp>
        <p:nvSpPr>
          <p:cNvPr id="8" name="Rounded Rectangle 7">
            <a:extLst>
              <a:ext uri="{FF2B5EF4-FFF2-40B4-BE49-F238E27FC236}">
                <a16:creationId xmlns:a16="http://schemas.microsoft.com/office/drawing/2014/main" id="{C42EB7D1-44E3-918C-75DB-E14FEB034639}"/>
              </a:ext>
            </a:extLst>
          </p:cNvPr>
          <p:cNvSpPr/>
          <p:nvPr/>
        </p:nvSpPr>
        <p:spPr>
          <a:xfrm>
            <a:off x="555942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Pkt:6</a:t>
            </a:r>
          </a:p>
        </p:txBody>
      </p:sp>
      <p:sp>
        <p:nvSpPr>
          <p:cNvPr id="9" name="Rounded Rectangle 8">
            <a:extLst>
              <a:ext uri="{FF2B5EF4-FFF2-40B4-BE49-F238E27FC236}">
                <a16:creationId xmlns:a16="http://schemas.microsoft.com/office/drawing/2014/main" id="{76147824-C635-AFFE-C9F3-B1310626E066}"/>
              </a:ext>
            </a:extLst>
          </p:cNvPr>
          <p:cNvSpPr/>
          <p:nvPr/>
        </p:nvSpPr>
        <p:spPr>
          <a:xfrm>
            <a:off x="6546850"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Pkt:7</a:t>
            </a:r>
          </a:p>
        </p:txBody>
      </p:sp>
      <p:sp>
        <p:nvSpPr>
          <p:cNvPr id="10" name="Rounded Rectangle 9">
            <a:extLst>
              <a:ext uri="{FF2B5EF4-FFF2-40B4-BE49-F238E27FC236}">
                <a16:creationId xmlns:a16="http://schemas.microsoft.com/office/drawing/2014/main" id="{9E1F649E-6B7E-21D3-11AE-4B34C1A457EC}"/>
              </a:ext>
            </a:extLst>
          </p:cNvPr>
          <p:cNvSpPr/>
          <p:nvPr/>
        </p:nvSpPr>
        <p:spPr>
          <a:xfrm>
            <a:off x="753427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Pkt:8</a:t>
            </a:r>
          </a:p>
        </p:txBody>
      </p:sp>
      <p:sp>
        <p:nvSpPr>
          <p:cNvPr id="121866" name="TextBox 16">
            <a:extLst>
              <a:ext uri="{FF2B5EF4-FFF2-40B4-BE49-F238E27FC236}">
                <a16:creationId xmlns:a16="http://schemas.microsoft.com/office/drawing/2014/main" id="{B467AEF3-EEC2-D0D4-BC16-EB4881AE771A}"/>
              </a:ext>
            </a:extLst>
          </p:cNvPr>
          <p:cNvSpPr txBox="1">
            <a:spLocks noChangeArrowheads="1"/>
          </p:cNvSpPr>
          <p:nvPr/>
        </p:nvSpPr>
        <p:spPr bwMode="auto">
          <a:xfrm>
            <a:off x="0" y="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Sliding Window: A series of packets to be sent reliably</a:t>
            </a:r>
            <a:endParaRPr kumimoji="0" lang="en-US" altLang="en-US" sz="28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grpSp>
        <p:nvGrpSpPr>
          <p:cNvPr id="18" name="Group 17">
            <a:extLst>
              <a:ext uri="{FF2B5EF4-FFF2-40B4-BE49-F238E27FC236}">
                <a16:creationId xmlns:a16="http://schemas.microsoft.com/office/drawing/2014/main" id="{55DD7DF4-0A89-FF3A-6F5D-9BBDA0801DC0}"/>
              </a:ext>
            </a:extLst>
          </p:cNvPr>
          <p:cNvGrpSpPr>
            <a:grpSpLocks/>
          </p:cNvGrpSpPr>
          <p:nvPr/>
        </p:nvGrpSpPr>
        <p:grpSpPr bwMode="auto">
          <a:xfrm>
            <a:off x="488950" y="1976438"/>
            <a:ext cx="3238500" cy="1214437"/>
            <a:chOff x="397740" y="408815"/>
            <a:chExt cx="3238259" cy="1215150"/>
          </a:xfrm>
        </p:grpSpPr>
        <p:sp>
          <p:nvSpPr>
            <p:cNvPr id="19" name="Rectangle 18">
              <a:extLst>
                <a:ext uri="{FF2B5EF4-FFF2-40B4-BE49-F238E27FC236}">
                  <a16:creationId xmlns:a16="http://schemas.microsoft.com/office/drawing/2014/main" id="{CD1E640C-38CD-F36D-FA0E-7D011EBFA55E}"/>
                </a:ext>
              </a:extLst>
            </p:cNvPr>
            <p:cNvSpPr/>
            <p:nvPr/>
          </p:nvSpPr>
          <p:spPr>
            <a:xfrm>
              <a:off x="424726" y="855164"/>
              <a:ext cx="3116030" cy="768801"/>
            </a:xfrm>
            <a:prstGeom prst="rect">
              <a:avLst/>
            </a:prstGeom>
            <a:noFill/>
            <a:ln w="666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121878" name="TextBox 19">
              <a:extLst>
                <a:ext uri="{FF2B5EF4-FFF2-40B4-BE49-F238E27FC236}">
                  <a16:creationId xmlns:a16="http://schemas.microsoft.com/office/drawing/2014/main" id="{0C845F7D-699A-67C5-556B-7D5F3AD0EA9E}"/>
                </a:ext>
              </a:extLst>
            </p:cNvPr>
            <p:cNvSpPr txBox="1">
              <a:spLocks noChangeArrowheads="1"/>
            </p:cNvSpPr>
            <p:nvPr/>
          </p:nvSpPr>
          <p:spPr bwMode="auto">
            <a:xfrm>
              <a:off x="397740" y="408815"/>
              <a:ext cx="3238259" cy="462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Window = # pkt in flight</a:t>
              </a:r>
            </a:p>
          </p:txBody>
        </p:sp>
      </p:grpSp>
      <p:grpSp>
        <p:nvGrpSpPr>
          <p:cNvPr id="21" name="Group 20">
            <a:extLst>
              <a:ext uri="{FF2B5EF4-FFF2-40B4-BE49-F238E27FC236}">
                <a16:creationId xmlns:a16="http://schemas.microsoft.com/office/drawing/2014/main" id="{342C9FD9-DD5B-E123-ADAF-B27560DAE296}"/>
              </a:ext>
            </a:extLst>
          </p:cNvPr>
          <p:cNvGrpSpPr>
            <a:grpSpLocks/>
          </p:cNvGrpSpPr>
          <p:nvPr/>
        </p:nvGrpSpPr>
        <p:grpSpPr bwMode="auto">
          <a:xfrm>
            <a:off x="385763" y="2940050"/>
            <a:ext cx="882650" cy="1049338"/>
            <a:chOff x="299467" y="1393535"/>
            <a:chExt cx="883315" cy="1050202"/>
          </a:xfrm>
        </p:grpSpPr>
        <p:cxnSp>
          <p:nvCxnSpPr>
            <p:cNvPr id="22" name="Straight Arrow Connector 21">
              <a:extLst>
                <a:ext uri="{FF2B5EF4-FFF2-40B4-BE49-F238E27FC236}">
                  <a16:creationId xmlns:a16="http://schemas.microsoft.com/office/drawing/2014/main" id="{6C1A3B69-6AC0-AEBB-5394-A92A92481559}"/>
                </a:ext>
              </a:extLst>
            </p:cNvPr>
            <p:cNvCxnSpPr>
              <a:cxnSpLocks/>
            </p:cNvCxnSpPr>
            <p:nvPr/>
          </p:nvCxnSpPr>
          <p:spPr>
            <a:xfrm flipH="1">
              <a:off x="693464" y="1393535"/>
              <a:ext cx="0" cy="741973"/>
            </a:xfrm>
            <a:prstGeom prst="straightConnector1">
              <a:avLst/>
            </a:prstGeom>
            <a:ln w="34925">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1876" name="TextBox 22">
              <a:extLst>
                <a:ext uri="{FF2B5EF4-FFF2-40B4-BE49-F238E27FC236}">
                  <a16:creationId xmlns:a16="http://schemas.microsoft.com/office/drawing/2014/main" id="{4F7AA3AB-BA87-9F22-872A-3BA8E5BB8CBE}"/>
                </a:ext>
              </a:extLst>
            </p:cNvPr>
            <p:cNvSpPr txBox="1">
              <a:spLocks noChangeArrowheads="1"/>
            </p:cNvSpPr>
            <p:nvPr/>
          </p:nvSpPr>
          <p:spPr bwMode="auto">
            <a:xfrm>
              <a:off x="299467" y="2043627"/>
              <a:ext cx="8833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Sent</a:t>
              </a:r>
            </a:p>
          </p:txBody>
        </p:sp>
      </p:grpSp>
      <p:grpSp>
        <p:nvGrpSpPr>
          <p:cNvPr id="30" name="Group 29">
            <a:extLst>
              <a:ext uri="{FF2B5EF4-FFF2-40B4-BE49-F238E27FC236}">
                <a16:creationId xmlns:a16="http://schemas.microsoft.com/office/drawing/2014/main" id="{6B474718-0BE3-815F-A584-48A5555370E9}"/>
              </a:ext>
            </a:extLst>
          </p:cNvPr>
          <p:cNvGrpSpPr>
            <a:grpSpLocks/>
          </p:cNvGrpSpPr>
          <p:nvPr/>
        </p:nvGrpSpPr>
        <p:grpSpPr bwMode="auto">
          <a:xfrm>
            <a:off x="1401763" y="2916238"/>
            <a:ext cx="884237" cy="1050925"/>
            <a:chOff x="299467" y="1393535"/>
            <a:chExt cx="883315" cy="1050202"/>
          </a:xfrm>
        </p:grpSpPr>
        <p:cxnSp>
          <p:nvCxnSpPr>
            <p:cNvPr id="31" name="Straight Arrow Connector 30">
              <a:extLst>
                <a:ext uri="{FF2B5EF4-FFF2-40B4-BE49-F238E27FC236}">
                  <a16:creationId xmlns:a16="http://schemas.microsoft.com/office/drawing/2014/main" id="{9DF69657-02C3-6D2E-6A6A-495C0FE04882}"/>
                </a:ext>
              </a:extLst>
            </p:cNvPr>
            <p:cNvCxnSpPr>
              <a:cxnSpLocks/>
            </p:cNvCxnSpPr>
            <p:nvPr/>
          </p:nvCxnSpPr>
          <p:spPr>
            <a:xfrm flipH="1">
              <a:off x="692756" y="1393535"/>
              <a:ext cx="0" cy="740852"/>
            </a:xfrm>
            <a:prstGeom prst="straightConnector1">
              <a:avLst/>
            </a:prstGeom>
            <a:ln w="34925">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1874" name="TextBox 31">
              <a:extLst>
                <a:ext uri="{FF2B5EF4-FFF2-40B4-BE49-F238E27FC236}">
                  <a16:creationId xmlns:a16="http://schemas.microsoft.com/office/drawing/2014/main" id="{D2472B5E-34C4-9624-6764-89884B7AE19D}"/>
                </a:ext>
              </a:extLst>
            </p:cNvPr>
            <p:cNvSpPr txBox="1">
              <a:spLocks noChangeArrowheads="1"/>
            </p:cNvSpPr>
            <p:nvPr/>
          </p:nvSpPr>
          <p:spPr bwMode="auto">
            <a:xfrm>
              <a:off x="299467" y="2043627"/>
              <a:ext cx="8833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Sent</a:t>
              </a:r>
            </a:p>
          </p:txBody>
        </p:sp>
      </p:grpSp>
      <p:grpSp>
        <p:nvGrpSpPr>
          <p:cNvPr id="33" name="Group 32">
            <a:extLst>
              <a:ext uri="{FF2B5EF4-FFF2-40B4-BE49-F238E27FC236}">
                <a16:creationId xmlns:a16="http://schemas.microsoft.com/office/drawing/2014/main" id="{827B04CE-5E4F-B457-FE72-F6237D57B23C}"/>
              </a:ext>
            </a:extLst>
          </p:cNvPr>
          <p:cNvGrpSpPr>
            <a:grpSpLocks/>
          </p:cNvGrpSpPr>
          <p:nvPr/>
        </p:nvGrpSpPr>
        <p:grpSpPr bwMode="auto">
          <a:xfrm>
            <a:off x="2344738" y="2930525"/>
            <a:ext cx="882650" cy="1049338"/>
            <a:chOff x="299467" y="1393535"/>
            <a:chExt cx="883315" cy="1050202"/>
          </a:xfrm>
        </p:grpSpPr>
        <p:cxnSp>
          <p:nvCxnSpPr>
            <p:cNvPr id="34" name="Straight Arrow Connector 33">
              <a:extLst>
                <a:ext uri="{FF2B5EF4-FFF2-40B4-BE49-F238E27FC236}">
                  <a16:creationId xmlns:a16="http://schemas.microsoft.com/office/drawing/2014/main" id="{BD60B92B-D539-F470-1643-F8C06E557E22}"/>
                </a:ext>
              </a:extLst>
            </p:cNvPr>
            <p:cNvCxnSpPr>
              <a:cxnSpLocks/>
            </p:cNvCxnSpPr>
            <p:nvPr/>
          </p:nvCxnSpPr>
          <p:spPr>
            <a:xfrm flipH="1">
              <a:off x="693464" y="1393535"/>
              <a:ext cx="0" cy="741973"/>
            </a:xfrm>
            <a:prstGeom prst="straightConnector1">
              <a:avLst/>
            </a:prstGeom>
            <a:ln w="34925">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1872" name="TextBox 34">
              <a:extLst>
                <a:ext uri="{FF2B5EF4-FFF2-40B4-BE49-F238E27FC236}">
                  <a16:creationId xmlns:a16="http://schemas.microsoft.com/office/drawing/2014/main" id="{197C2BD9-1C51-0D31-2C4F-7A34627F71F1}"/>
                </a:ext>
              </a:extLst>
            </p:cNvPr>
            <p:cNvSpPr txBox="1">
              <a:spLocks noChangeArrowheads="1"/>
            </p:cNvSpPr>
            <p:nvPr/>
          </p:nvSpPr>
          <p:spPr bwMode="auto">
            <a:xfrm>
              <a:off x="299467" y="2043627"/>
              <a:ext cx="8833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Sent</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50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up)">
                                      <p:cBhvr>
                                        <p:cTn id="15" dur="500"/>
                                        <p:tgtEl>
                                          <p:spTgt spid="30"/>
                                        </p:tgtEl>
                                      </p:cBhvr>
                                    </p:animEffect>
                                  </p:childTnLst>
                                </p:cTn>
                              </p:par>
                            </p:childTnLst>
                          </p:cTn>
                        </p:par>
                        <p:par>
                          <p:cTn id="16" fill="hold" nodeType="afterGroup">
                            <p:stCondLst>
                              <p:cond delay="1500"/>
                            </p:stCondLst>
                            <p:childTnLst>
                              <p:par>
                                <p:cTn id="17" presetID="22" presetClass="entr" presetSubtype="1"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up)">
                                      <p:cBhvr>
                                        <p:cTn id="1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Number Placeholder 1">
            <a:extLst>
              <a:ext uri="{FF2B5EF4-FFF2-40B4-BE49-F238E27FC236}">
                <a16:creationId xmlns:a16="http://schemas.microsoft.com/office/drawing/2014/main" id="{8D13D823-FC9C-5F0B-A763-80F1685ABE6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67760CB-2606-0E42-A79F-0ED03A6E227E}"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3" name="Rounded Rectangle 2">
            <a:extLst>
              <a:ext uri="{FF2B5EF4-FFF2-40B4-BE49-F238E27FC236}">
                <a16:creationId xmlns:a16="http://schemas.microsoft.com/office/drawing/2014/main" id="{4CD7C9E3-2DEF-76A1-A5C5-DA10DD57121F}"/>
              </a:ext>
            </a:extLst>
          </p:cNvPr>
          <p:cNvSpPr/>
          <p:nvPr/>
        </p:nvSpPr>
        <p:spPr>
          <a:xfrm>
            <a:off x="622300" y="2584450"/>
            <a:ext cx="958850"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Pkt:1</a:t>
            </a:r>
          </a:p>
        </p:txBody>
      </p:sp>
      <p:sp>
        <p:nvSpPr>
          <p:cNvPr id="4" name="Rounded Rectangle 3">
            <a:extLst>
              <a:ext uri="{FF2B5EF4-FFF2-40B4-BE49-F238E27FC236}">
                <a16:creationId xmlns:a16="http://schemas.microsoft.com/office/drawing/2014/main" id="{169B8D22-F5F1-2866-4804-83BC46C29344}"/>
              </a:ext>
            </a:extLst>
          </p:cNvPr>
          <p:cNvSpPr/>
          <p:nvPr/>
        </p:nvSpPr>
        <p:spPr>
          <a:xfrm>
            <a:off x="160972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Pkt:2</a:t>
            </a:r>
          </a:p>
        </p:txBody>
      </p:sp>
      <p:sp>
        <p:nvSpPr>
          <p:cNvPr id="5" name="Rounded Rectangle 4">
            <a:extLst>
              <a:ext uri="{FF2B5EF4-FFF2-40B4-BE49-F238E27FC236}">
                <a16:creationId xmlns:a16="http://schemas.microsoft.com/office/drawing/2014/main" id="{229F79B3-F9C9-2433-B706-679A95998B97}"/>
              </a:ext>
            </a:extLst>
          </p:cNvPr>
          <p:cNvSpPr/>
          <p:nvPr/>
        </p:nvSpPr>
        <p:spPr>
          <a:xfrm>
            <a:off x="2597150"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Pkt:3</a:t>
            </a:r>
          </a:p>
        </p:txBody>
      </p:sp>
      <p:sp>
        <p:nvSpPr>
          <p:cNvPr id="6" name="Rounded Rectangle 5">
            <a:extLst>
              <a:ext uri="{FF2B5EF4-FFF2-40B4-BE49-F238E27FC236}">
                <a16:creationId xmlns:a16="http://schemas.microsoft.com/office/drawing/2014/main" id="{0DCCF423-E1CB-7F57-BD46-740AB518C6BB}"/>
              </a:ext>
            </a:extLst>
          </p:cNvPr>
          <p:cNvSpPr/>
          <p:nvPr/>
        </p:nvSpPr>
        <p:spPr>
          <a:xfrm>
            <a:off x="358457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Pkt:4</a:t>
            </a:r>
          </a:p>
        </p:txBody>
      </p:sp>
      <p:sp>
        <p:nvSpPr>
          <p:cNvPr id="7" name="Rounded Rectangle 6">
            <a:extLst>
              <a:ext uri="{FF2B5EF4-FFF2-40B4-BE49-F238E27FC236}">
                <a16:creationId xmlns:a16="http://schemas.microsoft.com/office/drawing/2014/main" id="{5664B3C0-2EA2-E09F-5661-5FA52EDF77FA}"/>
              </a:ext>
            </a:extLst>
          </p:cNvPr>
          <p:cNvSpPr/>
          <p:nvPr/>
        </p:nvSpPr>
        <p:spPr>
          <a:xfrm>
            <a:off x="4572000"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Pkt:5</a:t>
            </a:r>
          </a:p>
        </p:txBody>
      </p:sp>
      <p:sp>
        <p:nvSpPr>
          <p:cNvPr id="8" name="Rounded Rectangle 7">
            <a:extLst>
              <a:ext uri="{FF2B5EF4-FFF2-40B4-BE49-F238E27FC236}">
                <a16:creationId xmlns:a16="http://schemas.microsoft.com/office/drawing/2014/main" id="{4F09EB10-A047-5027-BDF1-BC8E9D67EAFC}"/>
              </a:ext>
            </a:extLst>
          </p:cNvPr>
          <p:cNvSpPr/>
          <p:nvPr/>
        </p:nvSpPr>
        <p:spPr>
          <a:xfrm>
            <a:off x="555942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Pkt:6</a:t>
            </a:r>
          </a:p>
        </p:txBody>
      </p:sp>
      <p:sp>
        <p:nvSpPr>
          <p:cNvPr id="9" name="Rounded Rectangle 8">
            <a:extLst>
              <a:ext uri="{FF2B5EF4-FFF2-40B4-BE49-F238E27FC236}">
                <a16:creationId xmlns:a16="http://schemas.microsoft.com/office/drawing/2014/main" id="{CB2416F7-4074-916A-5180-0035DDA65CB2}"/>
              </a:ext>
            </a:extLst>
          </p:cNvPr>
          <p:cNvSpPr/>
          <p:nvPr/>
        </p:nvSpPr>
        <p:spPr>
          <a:xfrm>
            <a:off x="6546850"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Pkt:7</a:t>
            </a:r>
          </a:p>
        </p:txBody>
      </p:sp>
      <p:sp>
        <p:nvSpPr>
          <p:cNvPr id="10" name="Rounded Rectangle 9">
            <a:extLst>
              <a:ext uri="{FF2B5EF4-FFF2-40B4-BE49-F238E27FC236}">
                <a16:creationId xmlns:a16="http://schemas.microsoft.com/office/drawing/2014/main" id="{94339ED5-DBC9-6EC3-79EC-498BDFD2FE6A}"/>
              </a:ext>
            </a:extLst>
          </p:cNvPr>
          <p:cNvSpPr/>
          <p:nvPr/>
        </p:nvSpPr>
        <p:spPr>
          <a:xfrm>
            <a:off x="753427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Pkt:8</a:t>
            </a:r>
          </a:p>
        </p:txBody>
      </p:sp>
      <p:sp>
        <p:nvSpPr>
          <p:cNvPr id="122890" name="TextBox 16">
            <a:extLst>
              <a:ext uri="{FF2B5EF4-FFF2-40B4-BE49-F238E27FC236}">
                <a16:creationId xmlns:a16="http://schemas.microsoft.com/office/drawing/2014/main" id="{6FF534CF-085F-02C2-46EC-F0C20E5BC3DD}"/>
              </a:ext>
            </a:extLst>
          </p:cNvPr>
          <p:cNvSpPr txBox="1">
            <a:spLocks noChangeArrowheads="1"/>
          </p:cNvSpPr>
          <p:nvPr/>
        </p:nvSpPr>
        <p:spPr bwMode="auto">
          <a:xfrm>
            <a:off x="0" y="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Sliding Window: A series of packets to be sent reliably</a:t>
            </a:r>
            <a:endParaRPr kumimoji="0" lang="en-US" altLang="en-US" sz="28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grpSp>
        <p:nvGrpSpPr>
          <p:cNvPr id="122891" name="Group 17">
            <a:extLst>
              <a:ext uri="{FF2B5EF4-FFF2-40B4-BE49-F238E27FC236}">
                <a16:creationId xmlns:a16="http://schemas.microsoft.com/office/drawing/2014/main" id="{71633697-30C8-3EFE-6300-F41AF4AE55A4}"/>
              </a:ext>
            </a:extLst>
          </p:cNvPr>
          <p:cNvGrpSpPr>
            <a:grpSpLocks/>
          </p:cNvGrpSpPr>
          <p:nvPr/>
        </p:nvGrpSpPr>
        <p:grpSpPr bwMode="auto">
          <a:xfrm>
            <a:off x="488950" y="1976438"/>
            <a:ext cx="3238500" cy="1214437"/>
            <a:chOff x="397740" y="408815"/>
            <a:chExt cx="3238259" cy="1215150"/>
          </a:xfrm>
        </p:grpSpPr>
        <p:sp>
          <p:nvSpPr>
            <p:cNvPr id="19" name="Rectangle 18">
              <a:extLst>
                <a:ext uri="{FF2B5EF4-FFF2-40B4-BE49-F238E27FC236}">
                  <a16:creationId xmlns:a16="http://schemas.microsoft.com/office/drawing/2014/main" id="{48A438DD-1023-9A52-9A81-5610FB28A789}"/>
                </a:ext>
              </a:extLst>
            </p:cNvPr>
            <p:cNvSpPr/>
            <p:nvPr/>
          </p:nvSpPr>
          <p:spPr>
            <a:xfrm>
              <a:off x="424726" y="855164"/>
              <a:ext cx="3116030" cy="768801"/>
            </a:xfrm>
            <a:prstGeom prst="rect">
              <a:avLst/>
            </a:prstGeom>
            <a:noFill/>
            <a:ln w="666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122905" name="TextBox 19">
              <a:extLst>
                <a:ext uri="{FF2B5EF4-FFF2-40B4-BE49-F238E27FC236}">
                  <a16:creationId xmlns:a16="http://schemas.microsoft.com/office/drawing/2014/main" id="{D1AD8488-A3B7-09B8-813E-DB936FB43377}"/>
                </a:ext>
              </a:extLst>
            </p:cNvPr>
            <p:cNvSpPr txBox="1">
              <a:spLocks noChangeArrowheads="1"/>
            </p:cNvSpPr>
            <p:nvPr/>
          </p:nvSpPr>
          <p:spPr bwMode="auto">
            <a:xfrm>
              <a:off x="397740" y="408815"/>
              <a:ext cx="3238259" cy="462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Window = # pkt in flight</a:t>
              </a:r>
            </a:p>
          </p:txBody>
        </p:sp>
      </p:grpSp>
      <p:grpSp>
        <p:nvGrpSpPr>
          <p:cNvPr id="122892" name="Group 20">
            <a:extLst>
              <a:ext uri="{FF2B5EF4-FFF2-40B4-BE49-F238E27FC236}">
                <a16:creationId xmlns:a16="http://schemas.microsoft.com/office/drawing/2014/main" id="{4831FAFE-89EF-79F2-134F-8D803AA6ED2C}"/>
              </a:ext>
            </a:extLst>
          </p:cNvPr>
          <p:cNvGrpSpPr>
            <a:grpSpLocks/>
          </p:cNvGrpSpPr>
          <p:nvPr/>
        </p:nvGrpSpPr>
        <p:grpSpPr bwMode="auto">
          <a:xfrm>
            <a:off x="385763" y="2940050"/>
            <a:ext cx="882650" cy="1049338"/>
            <a:chOff x="299467" y="1393535"/>
            <a:chExt cx="883315" cy="1050202"/>
          </a:xfrm>
        </p:grpSpPr>
        <p:cxnSp>
          <p:nvCxnSpPr>
            <p:cNvPr id="22" name="Straight Arrow Connector 21">
              <a:extLst>
                <a:ext uri="{FF2B5EF4-FFF2-40B4-BE49-F238E27FC236}">
                  <a16:creationId xmlns:a16="http://schemas.microsoft.com/office/drawing/2014/main" id="{24CAF2A0-8CA8-37C9-8998-9EB80B936414}"/>
                </a:ext>
              </a:extLst>
            </p:cNvPr>
            <p:cNvCxnSpPr>
              <a:cxnSpLocks/>
            </p:cNvCxnSpPr>
            <p:nvPr/>
          </p:nvCxnSpPr>
          <p:spPr>
            <a:xfrm flipH="1">
              <a:off x="693464" y="1393535"/>
              <a:ext cx="0" cy="741973"/>
            </a:xfrm>
            <a:prstGeom prst="straightConnector1">
              <a:avLst/>
            </a:prstGeom>
            <a:ln w="34925">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2903" name="TextBox 22">
              <a:extLst>
                <a:ext uri="{FF2B5EF4-FFF2-40B4-BE49-F238E27FC236}">
                  <a16:creationId xmlns:a16="http://schemas.microsoft.com/office/drawing/2014/main" id="{BE406619-9109-CFB2-26AA-A3953985DCC7}"/>
                </a:ext>
              </a:extLst>
            </p:cNvPr>
            <p:cNvSpPr txBox="1">
              <a:spLocks noChangeArrowheads="1"/>
            </p:cNvSpPr>
            <p:nvPr/>
          </p:nvSpPr>
          <p:spPr bwMode="auto">
            <a:xfrm>
              <a:off x="299467" y="2043627"/>
              <a:ext cx="8833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Sent</a:t>
              </a:r>
            </a:p>
          </p:txBody>
        </p:sp>
      </p:grpSp>
      <p:grpSp>
        <p:nvGrpSpPr>
          <p:cNvPr id="122893" name="Group 29">
            <a:extLst>
              <a:ext uri="{FF2B5EF4-FFF2-40B4-BE49-F238E27FC236}">
                <a16:creationId xmlns:a16="http://schemas.microsoft.com/office/drawing/2014/main" id="{78DDD1E3-D178-34C6-E50A-4666C02A19F5}"/>
              </a:ext>
            </a:extLst>
          </p:cNvPr>
          <p:cNvGrpSpPr>
            <a:grpSpLocks/>
          </p:cNvGrpSpPr>
          <p:nvPr/>
        </p:nvGrpSpPr>
        <p:grpSpPr bwMode="auto">
          <a:xfrm>
            <a:off x="1401763" y="2916238"/>
            <a:ext cx="884237" cy="1050925"/>
            <a:chOff x="299467" y="1393535"/>
            <a:chExt cx="883315" cy="1050202"/>
          </a:xfrm>
        </p:grpSpPr>
        <p:cxnSp>
          <p:nvCxnSpPr>
            <p:cNvPr id="31" name="Straight Arrow Connector 30">
              <a:extLst>
                <a:ext uri="{FF2B5EF4-FFF2-40B4-BE49-F238E27FC236}">
                  <a16:creationId xmlns:a16="http://schemas.microsoft.com/office/drawing/2014/main" id="{C906AC34-45B8-C893-B144-EF4C82C7D724}"/>
                </a:ext>
              </a:extLst>
            </p:cNvPr>
            <p:cNvCxnSpPr>
              <a:cxnSpLocks/>
            </p:cNvCxnSpPr>
            <p:nvPr/>
          </p:nvCxnSpPr>
          <p:spPr>
            <a:xfrm flipH="1">
              <a:off x="692756" y="1393535"/>
              <a:ext cx="0" cy="740852"/>
            </a:xfrm>
            <a:prstGeom prst="straightConnector1">
              <a:avLst/>
            </a:prstGeom>
            <a:ln w="34925">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2901" name="TextBox 31">
              <a:extLst>
                <a:ext uri="{FF2B5EF4-FFF2-40B4-BE49-F238E27FC236}">
                  <a16:creationId xmlns:a16="http://schemas.microsoft.com/office/drawing/2014/main" id="{B1E3AE7A-7F1E-2200-E285-4D7D078F52A3}"/>
                </a:ext>
              </a:extLst>
            </p:cNvPr>
            <p:cNvSpPr txBox="1">
              <a:spLocks noChangeArrowheads="1"/>
            </p:cNvSpPr>
            <p:nvPr/>
          </p:nvSpPr>
          <p:spPr bwMode="auto">
            <a:xfrm>
              <a:off x="299467" y="2043627"/>
              <a:ext cx="8833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Sent</a:t>
              </a:r>
            </a:p>
          </p:txBody>
        </p:sp>
      </p:grpSp>
      <p:grpSp>
        <p:nvGrpSpPr>
          <p:cNvPr id="122894" name="Group 32">
            <a:extLst>
              <a:ext uri="{FF2B5EF4-FFF2-40B4-BE49-F238E27FC236}">
                <a16:creationId xmlns:a16="http://schemas.microsoft.com/office/drawing/2014/main" id="{2CA52117-D4DA-7748-9B9A-3E29444636F5}"/>
              </a:ext>
            </a:extLst>
          </p:cNvPr>
          <p:cNvGrpSpPr>
            <a:grpSpLocks/>
          </p:cNvGrpSpPr>
          <p:nvPr/>
        </p:nvGrpSpPr>
        <p:grpSpPr bwMode="auto">
          <a:xfrm>
            <a:off x="2344738" y="2930525"/>
            <a:ext cx="882650" cy="1049338"/>
            <a:chOff x="299467" y="1393535"/>
            <a:chExt cx="883315" cy="1050202"/>
          </a:xfrm>
        </p:grpSpPr>
        <p:cxnSp>
          <p:nvCxnSpPr>
            <p:cNvPr id="34" name="Straight Arrow Connector 33">
              <a:extLst>
                <a:ext uri="{FF2B5EF4-FFF2-40B4-BE49-F238E27FC236}">
                  <a16:creationId xmlns:a16="http://schemas.microsoft.com/office/drawing/2014/main" id="{9F0B01A5-87E3-A016-CA8A-C0B0396841D1}"/>
                </a:ext>
              </a:extLst>
            </p:cNvPr>
            <p:cNvCxnSpPr>
              <a:cxnSpLocks/>
            </p:cNvCxnSpPr>
            <p:nvPr/>
          </p:nvCxnSpPr>
          <p:spPr>
            <a:xfrm flipH="1">
              <a:off x="693464" y="1393535"/>
              <a:ext cx="0" cy="741973"/>
            </a:xfrm>
            <a:prstGeom prst="straightConnector1">
              <a:avLst/>
            </a:prstGeom>
            <a:ln w="34925">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2899" name="TextBox 34">
              <a:extLst>
                <a:ext uri="{FF2B5EF4-FFF2-40B4-BE49-F238E27FC236}">
                  <a16:creationId xmlns:a16="http://schemas.microsoft.com/office/drawing/2014/main" id="{BDCF44D5-FA90-AECE-4407-7865974FF5CA}"/>
                </a:ext>
              </a:extLst>
            </p:cNvPr>
            <p:cNvSpPr txBox="1">
              <a:spLocks noChangeArrowheads="1"/>
            </p:cNvSpPr>
            <p:nvPr/>
          </p:nvSpPr>
          <p:spPr bwMode="auto">
            <a:xfrm>
              <a:off x="299467" y="2043627"/>
              <a:ext cx="8833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Sent</a:t>
              </a:r>
            </a:p>
          </p:txBody>
        </p:sp>
      </p:grpSp>
      <p:grpSp>
        <p:nvGrpSpPr>
          <p:cNvPr id="122895" name="Group 23">
            <a:extLst>
              <a:ext uri="{FF2B5EF4-FFF2-40B4-BE49-F238E27FC236}">
                <a16:creationId xmlns:a16="http://schemas.microsoft.com/office/drawing/2014/main" id="{16A208F6-10C7-83E5-5BF7-9F347BF7ECC8}"/>
              </a:ext>
            </a:extLst>
          </p:cNvPr>
          <p:cNvGrpSpPr>
            <a:grpSpLocks/>
          </p:cNvGrpSpPr>
          <p:nvPr/>
        </p:nvGrpSpPr>
        <p:grpSpPr bwMode="auto">
          <a:xfrm>
            <a:off x="862013" y="2928938"/>
            <a:ext cx="687387" cy="1400175"/>
            <a:chOff x="878320" y="1393534"/>
            <a:chExt cx="687117" cy="1399815"/>
          </a:xfrm>
        </p:grpSpPr>
        <p:sp>
          <p:nvSpPr>
            <p:cNvPr id="122896" name="TextBox 24">
              <a:extLst>
                <a:ext uri="{FF2B5EF4-FFF2-40B4-BE49-F238E27FC236}">
                  <a16:creationId xmlns:a16="http://schemas.microsoft.com/office/drawing/2014/main" id="{38A0A0A8-71D9-9572-4908-C5036EE2D891}"/>
                </a:ext>
              </a:extLst>
            </p:cNvPr>
            <p:cNvSpPr txBox="1">
              <a:spLocks noChangeArrowheads="1"/>
            </p:cNvSpPr>
            <p:nvPr/>
          </p:nvSpPr>
          <p:spPr bwMode="auto">
            <a:xfrm>
              <a:off x="878320" y="2393239"/>
              <a:ext cx="6871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B050"/>
                  </a:solidFill>
                  <a:effectLst/>
                  <a:uLnTx/>
                  <a:uFillTx/>
                  <a:latin typeface="Courier New" panose="02070309020205020404" pitchFamily="49" charset="0"/>
                  <a:ea typeface="ＭＳ Ｐゴシック" panose="020B0600070205080204" pitchFamily="34" charset="-128"/>
                  <a:cs typeface="+mn-cs"/>
                </a:rPr>
                <a:t>ACK</a:t>
              </a:r>
            </a:p>
          </p:txBody>
        </p:sp>
        <p:cxnSp>
          <p:nvCxnSpPr>
            <p:cNvPr id="26" name="Straight Arrow Connector 25">
              <a:extLst>
                <a:ext uri="{FF2B5EF4-FFF2-40B4-BE49-F238E27FC236}">
                  <a16:creationId xmlns:a16="http://schemas.microsoft.com/office/drawing/2014/main" id="{3AD26600-A354-2276-695D-E80E5D7B8AD6}"/>
                </a:ext>
              </a:extLst>
            </p:cNvPr>
            <p:cNvCxnSpPr>
              <a:cxnSpLocks/>
            </p:cNvCxnSpPr>
            <p:nvPr/>
          </p:nvCxnSpPr>
          <p:spPr>
            <a:xfrm flipH="1" flipV="1">
              <a:off x="1186174" y="1393534"/>
              <a:ext cx="0" cy="1036370"/>
            </a:xfrm>
            <a:prstGeom prst="straightConnector1">
              <a:avLst/>
            </a:prstGeom>
            <a:ln w="34925">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gr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Number Placeholder 1">
            <a:extLst>
              <a:ext uri="{FF2B5EF4-FFF2-40B4-BE49-F238E27FC236}">
                <a16:creationId xmlns:a16="http://schemas.microsoft.com/office/drawing/2014/main" id="{8CD8F8BB-DF96-3F32-07D4-7B391E5F3A2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6C9D72-6698-1A4F-80C9-F4DD6DF62C58}"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3" name="Rounded Rectangle 2">
            <a:extLst>
              <a:ext uri="{FF2B5EF4-FFF2-40B4-BE49-F238E27FC236}">
                <a16:creationId xmlns:a16="http://schemas.microsoft.com/office/drawing/2014/main" id="{6EFA1ACF-30A8-2BA3-7308-F4CAF63165CE}"/>
              </a:ext>
            </a:extLst>
          </p:cNvPr>
          <p:cNvSpPr/>
          <p:nvPr/>
        </p:nvSpPr>
        <p:spPr>
          <a:xfrm>
            <a:off x="622300" y="2584450"/>
            <a:ext cx="958850"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Pkt:1</a:t>
            </a:r>
          </a:p>
        </p:txBody>
      </p:sp>
      <p:sp>
        <p:nvSpPr>
          <p:cNvPr id="4" name="Rounded Rectangle 3">
            <a:extLst>
              <a:ext uri="{FF2B5EF4-FFF2-40B4-BE49-F238E27FC236}">
                <a16:creationId xmlns:a16="http://schemas.microsoft.com/office/drawing/2014/main" id="{68C3A82C-ADCA-047E-B4C2-3E642E26BBD4}"/>
              </a:ext>
            </a:extLst>
          </p:cNvPr>
          <p:cNvSpPr/>
          <p:nvPr/>
        </p:nvSpPr>
        <p:spPr>
          <a:xfrm>
            <a:off x="160972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Pkt:2</a:t>
            </a:r>
          </a:p>
        </p:txBody>
      </p:sp>
      <p:sp>
        <p:nvSpPr>
          <p:cNvPr id="5" name="Rounded Rectangle 4">
            <a:extLst>
              <a:ext uri="{FF2B5EF4-FFF2-40B4-BE49-F238E27FC236}">
                <a16:creationId xmlns:a16="http://schemas.microsoft.com/office/drawing/2014/main" id="{6FFAC6A8-2CF6-666C-1758-50057AF638C7}"/>
              </a:ext>
            </a:extLst>
          </p:cNvPr>
          <p:cNvSpPr/>
          <p:nvPr/>
        </p:nvSpPr>
        <p:spPr>
          <a:xfrm>
            <a:off x="2597150"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Pkt:3</a:t>
            </a:r>
          </a:p>
        </p:txBody>
      </p:sp>
      <p:sp>
        <p:nvSpPr>
          <p:cNvPr id="6" name="Rounded Rectangle 5">
            <a:extLst>
              <a:ext uri="{FF2B5EF4-FFF2-40B4-BE49-F238E27FC236}">
                <a16:creationId xmlns:a16="http://schemas.microsoft.com/office/drawing/2014/main" id="{180972A1-AF54-5EA4-F363-68DE86510DDF}"/>
              </a:ext>
            </a:extLst>
          </p:cNvPr>
          <p:cNvSpPr/>
          <p:nvPr/>
        </p:nvSpPr>
        <p:spPr>
          <a:xfrm>
            <a:off x="358457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Pkt:4</a:t>
            </a:r>
          </a:p>
        </p:txBody>
      </p:sp>
      <p:sp>
        <p:nvSpPr>
          <p:cNvPr id="7" name="Rounded Rectangle 6">
            <a:extLst>
              <a:ext uri="{FF2B5EF4-FFF2-40B4-BE49-F238E27FC236}">
                <a16:creationId xmlns:a16="http://schemas.microsoft.com/office/drawing/2014/main" id="{09DBB5A5-8942-3EA8-872E-4AD518488EC2}"/>
              </a:ext>
            </a:extLst>
          </p:cNvPr>
          <p:cNvSpPr/>
          <p:nvPr/>
        </p:nvSpPr>
        <p:spPr>
          <a:xfrm>
            <a:off x="4572000"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Pkt:5</a:t>
            </a:r>
          </a:p>
        </p:txBody>
      </p:sp>
      <p:sp>
        <p:nvSpPr>
          <p:cNvPr id="8" name="Rounded Rectangle 7">
            <a:extLst>
              <a:ext uri="{FF2B5EF4-FFF2-40B4-BE49-F238E27FC236}">
                <a16:creationId xmlns:a16="http://schemas.microsoft.com/office/drawing/2014/main" id="{F7987A30-C60C-C9E5-9E31-19467C36E2A8}"/>
              </a:ext>
            </a:extLst>
          </p:cNvPr>
          <p:cNvSpPr/>
          <p:nvPr/>
        </p:nvSpPr>
        <p:spPr>
          <a:xfrm>
            <a:off x="555942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Pkt:6</a:t>
            </a:r>
          </a:p>
        </p:txBody>
      </p:sp>
      <p:sp>
        <p:nvSpPr>
          <p:cNvPr id="9" name="Rounded Rectangle 8">
            <a:extLst>
              <a:ext uri="{FF2B5EF4-FFF2-40B4-BE49-F238E27FC236}">
                <a16:creationId xmlns:a16="http://schemas.microsoft.com/office/drawing/2014/main" id="{44333ED4-8BE7-E005-8524-31A0F4482B51}"/>
              </a:ext>
            </a:extLst>
          </p:cNvPr>
          <p:cNvSpPr/>
          <p:nvPr/>
        </p:nvSpPr>
        <p:spPr>
          <a:xfrm>
            <a:off x="6546850"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Pkt:7</a:t>
            </a:r>
          </a:p>
        </p:txBody>
      </p:sp>
      <p:sp>
        <p:nvSpPr>
          <p:cNvPr id="10" name="Rounded Rectangle 9">
            <a:extLst>
              <a:ext uri="{FF2B5EF4-FFF2-40B4-BE49-F238E27FC236}">
                <a16:creationId xmlns:a16="http://schemas.microsoft.com/office/drawing/2014/main" id="{F5FD7C70-63EA-C316-E69C-E93FDEDA301D}"/>
              </a:ext>
            </a:extLst>
          </p:cNvPr>
          <p:cNvSpPr/>
          <p:nvPr/>
        </p:nvSpPr>
        <p:spPr>
          <a:xfrm>
            <a:off x="753427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Pkt:8</a:t>
            </a:r>
          </a:p>
        </p:txBody>
      </p:sp>
      <p:sp>
        <p:nvSpPr>
          <p:cNvPr id="123914" name="TextBox 16">
            <a:extLst>
              <a:ext uri="{FF2B5EF4-FFF2-40B4-BE49-F238E27FC236}">
                <a16:creationId xmlns:a16="http://schemas.microsoft.com/office/drawing/2014/main" id="{E3461E85-247D-DAED-CD2E-A53B6C74F939}"/>
              </a:ext>
            </a:extLst>
          </p:cNvPr>
          <p:cNvSpPr txBox="1">
            <a:spLocks noChangeArrowheads="1"/>
          </p:cNvSpPr>
          <p:nvPr/>
        </p:nvSpPr>
        <p:spPr bwMode="auto">
          <a:xfrm>
            <a:off x="0" y="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Sliding Window: A series of packets to be sent reliably</a:t>
            </a:r>
            <a:endParaRPr kumimoji="0" lang="en-US" altLang="en-US" sz="28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grpSp>
        <p:nvGrpSpPr>
          <p:cNvPr id="123915" name="Group 17">
            <a:extLst>
              <a:ext uri="{FF2B5EF4-FFF2-40B4-BE49-F238E27FC236}">
                <a16:creationId xmlns:a16="http://schemas.microsoft.com/office/drawing/2014/main" id="{BA024C45-EE21-B94E-EE1A-79BE166A3261}"/>
              </a:ext>
            </a:extLst>
          </p:cNvPr>
          <p:cNvGrpSpPr>
            <a:grpSpLocks/>
          </p:cNvGrpSpPr>
          <p:nvPr/>
        </p:nvGrpSpPr>
        <p:grpSpPr bwMode="auto">
          <a:xfrm>
            <a:off x="488950" y="1976438"/>
            <a:ext cx="3238500" cy="1214437"/>
            <a:chOff x="397740" y="408815"/>
            <a:chExt cx="3238259" cy="1215150"/>
          </a:xfrm>
        </p:grpSpPr>
        <p:sp>
          <p:nvSpPr>
            <p:cNvPr id="19" name="Rectangle 18">
              <a:extLst>
                <a:ext uri="{FF2B5EF4-FFF2-40B4-BE49-F238E27FC236}">
                  <a16:creationId xmlns:a16="http://schemas.microsoft.com/office/drawing/2014/main" id="{61D333E9-D912-CC4B-0526-CE3F77DD400C}"/>
                </a:ext>
              </a:extLst>
            </p:cNvPr>
            <p:cNvSpPr/>
            <p:nvPr/>
          </p:nvSpPr>
          <p:spPr>
            <a:xfrm>
              <a:off x="424726" y="855164"/>
              <a:ext cx="3116030" cy="768801"/>
            </a:xfrm>
            <a:prstGeom prst="rect">
              <a:avLst/>
            </a:prstGeom>
            <a:noFill/>
            <a:ln w="666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123925" name="TextBox 19">
              <a:extLst>
                <a:ext uri="{FF2B5EF4-FFF2-40B4-BE49-F238E27FC236}">
                  <a16:creationId xmlns:a16="http://schemas.microsoft.com/office/drawing/2014/main" id="{0828E2A6-D5D5-B125-D635-EA100407FAE6}"/>
                </a:ext>
              </a:extLst>
            </p:cNvPr>
            <p:cNvSpPr txBox="1">
              <a:spLocks noChangeArrowheads="1"/>
            </p:cNvSpPr>
            <p:nvPr/>
          </p:nvSpPr>
          <p:spPr bwMode="auto">
            <a:xfrm>
              <a:off x="397740" y="408815"/>
              <a:ext cx="3238259" cy="462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Window = # pkt in flight</a:t>
              </a:r>
            </a:p>
          </p:txBody>
        </p:sp>
      </p:grpSp>
      <p:grpSp>
        <p:nvGrpSpPr>
          <p:cNvPr id="123916" name="Group 29">
            <a:extLst>
              <a:ext uri="{FF2B5EF4-FFF2-40B4-BE49-F238E27FC236}">
                <a16:creationId xmlns:a16="http://schemas.microsoft.com/office/drawing/2014/main" id="{BA7A243D-86DA-CB21-00F9-0211FA1B541B}"/>
              </a:ext>
            </a:extLst>
          </p:cNvPr>
          <p:cNvGrpSpPr>
            <a:grpSpLocks/>
          </p:cNvGrpSpPr>
          <p:nvPr/>
        </p:nvGrpSpPr>
        <p:grpSpPr bwMode="auto">
          <a:xfrm>
            <a:off x="1401763" y="2916238"/>
            <a:ext cx="884237" cy="1050925"/>
            <a:chOff x="299467" y="1393535"/>
            <a:chExt cx="883315" cy="1050202"/>
          </a:xfrm>
        </p:grpSpPr>
        <p:cxnSp>
          <p:nvCxnSpPr>
            <p:cNvPr id="31" name="Straight Arrow Connector 30">
              <a:extLst>
                <a:ext uri="{FF2B5EF4-FFF2-40B4-BE49-F238E27FC236}">
                  <a16:creationId xmlns:a16="http://schemas.microsoft.com/office/drawing/2014/main" id="{3CB81BE6-CA75-EF33-B105-76B331F9CAC8}"/>
                </a:ext>
              </a:extLst>
            </p:cNvPr>
            <p:cNvCxnSpPr>
              <a:cxnSpLocks/>
            </p:cNvCxnSpPr>
            <p:nvPr/>
          </p:nvCxnSpPr>
          <p:spPr>
            <a:xfrm flipH="1">
              <a:off x="692756" y="1393535"/>
              <a:ext cx="0" cy="740852"/>
            </a:xfrm>
            <a:prstGeom prst="straightConnector1">
              <a:avLst/>
            </a:prstGeom>
            <a:ln w="34925">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3923" name="TextBox 31">
              <a:extLst>
                <a:ext uri="{FF2B5EF4-FFF2-40B4-BE49-F238E27FC236}">
                  <a16:creationId xmlns:a16="http://schemas.microsoft.com/office/drawing/2014/main" id="{27162D46-5FF6-A586-C6C1-4A47821D133C}"/>
                </a:ext>
              </a:extLst>
            </p:cNvPr>
            <p:cNvSpPr txBox="1">
              <a:spLocks noChangeArrowheads="1"/>
            </p:cNvSpPr>
            <p:nvPr/>
          </p:nvSpPr>
          <p:spPr bwMode="auto">
            <a:xfrm>
              <a:off x="299467" y="2043627"/>
              <a:ext cx="8833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Sent</a:t>
              </a:r>
            </a:p>
          </p:txBody>
        </p:sp>
      </p:grpSp>
      <p:grpSp>
        <p:nvGrpSpPr>
          <p:cNvPr id="123917" name="Group 32">
            <a:extLst>
              <a:ext uri="{FF2B5EF4-FFF2-40B4-BE49-F238E27FC236}">
                <a16:creationId xmlns:a16="http://schemas.microsoft.com/office/drawing/2014/main" id="{BE2B7599-4016-9405-03E2-296CBE7707AE}"/>
              </a:ext>
            </a:extLst>
          </p:cNvPr>
          <p:cNvGrpSpPr>
            <a:grpSpLocks/>
          </p:cNvGrpSpPr>
          <p:nvPr/>
        </p:nvGrpSpPr>
        <p:grpSpPr bwMode="auto">
          <a:xfrm>
            <a:off x="2344738" y="2930525"/>
            <a:ext cx="882650" cy="1049338"/>
            <a:chOff x="299467" y="1393535"/>
            <a:chExt cx="883315" cy="1050202"/>
          </a:xfrm>
        </p:grpSpPr>
        <p:cxnSp>
          <p:nvCxnSpPr>
            <p:cNvPr id="34" name="Straight Arrow Connector 33">
              <a:extLst>
                <a:ext uri="{FF2B5EF4-FFF2-40B4-BE49-F238E27FC236}">
                  <a16:creationId xmlns:a16="http://schemas.microsoft.com/office/drawing/2014/main" id="{2F8F089B-0B99-3357-0CB3-A72356EFFD10}"/>
                </a:ext>
              </a:extLst>
            </p:cNvPr>
            <p:cNvCxnSpPr>
              <a:cxnSpLocks/>
            </p:cNvCxnSpPr>
            <p:nvPr/>
          </p:nvCxnSpPr>
          <p:spPr>
            <a:xfrm flipH="1">
              <a:off x="693464" y="1393535"/>
              <a:ext cx="0" cy="741973"/>
            </a:xfrm>
            <a:prstGeom prst="straightConnector1">
              <a:avLst/>
            </a:prstGeom>
            <a:ln w="34925">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3921" name="TextBox 34">
              <a:extLst>
                <a:ext uri="{FF2B5EF4-FFF2-40B4-BE49-F238E27FC236}">
                  <a16:creationId xmlns:a16="http://schemas.microsoft.com/office/drawing/2014/main" id="{0239C6F6-5686-A95F-D32A-7E08EC87304F}"/>
                </a:ext>
              </a:extLst>
            </p:cNvPr>
            <p:cNvSpPr txBox="1">
              <a:spLocks noChangeArrowheads="1"/>
            </p:cNvSpPr>
            <p:nvPr/>
          </p:nvSpPr>
          <p:spPr bwMode="auto">
            <a:xfrm>
              <a:off x="299467" y="2043627"/>
              <a:ext cx="8833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Sent</a:t>
              </a:r>
            </a:p>
          </p:txBody>
        </p:sp>
      </p:grpSp>
      <p:sp>
        <p:nvSpPr>
          <p:cNvPr id="123918" name="TextBox 27">
            <a:extLst>
              <a:ext uri="{FF2B5EF4-FFF2-40B4-BE49-F238E27FC236}">
                <a16:creationId xmlns:a16="http://schemas.microsoft.com/office/drawing/2014/main" id="{49D22B6E-C212-7F35-8A09-0B83BDAF15B4}"/>
              </a:ext>
            </a:extLst>
          </p:cNvPr>
          <p:cNvSpPr txBox="1">
            <a:spLocks noChangeArrowheads="1"/>
          </p:cNvSpPr>
          <p:nvPr/>
        </p:nvSpPr>
        <p:spPr bwMode="auto">
          <a:xfrm>
            <a:off x="331788" y="4368800"/>
            <a:ext cx="3384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Packet 1 is delivered</a:t>
            </a:r>
            <a:endParaRPr kumimoji="0" lang="en-US" altLang="en-US" sz="28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pic>
        <p:nvPicPr>
          <p:cNvPr id="123919" name="Picture 2" descr="Download Red Cross Mark Transparent HQ PNG Image | FreePNGImg">
            <a:extLst>
              <a:ext uri="{FF2B5EF4-FFF2-40B4-BE49-F238E27FC236}">
                <a16:creationId xmlns:a16="http://schemas.microsoft.com/office/drawing/2014/main" id="{F08A5F43-7897-C8BD-0692-A7CBADF241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5019"/>
          <a:stretch>
            <a:fillRect/>
          </a:stretch>
        </p:blipFill>
        <p:spPr bwMode="auto">
          <a:xfrm>
            <a:off x="563563" y="2184400"/>
            <a:ext cx="895350"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Number Placeholder 1">
            <a:extLst>
              <a:ext uri="{FF2B5EF4-FFF2-40B4-BE49-F238E27FC236}">
                <a16:creationId xmlns:a16="http://schemas.microsoft.com/office/drawing/2014/main" id="{D3AC2E5D-FCD9-19A0-0BFF-5C2A7CDB1A0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C1EAED-46FD-624E-8C33-FBF82BD598B2}"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3" name="Rounded Rectangle 2">
            <a:extLst>
              <a:ext uri="{FF2B5EF4-FFF2-40B4-BE49-F238E27FC236}">
                <a16:creationId xmlns:a16="http://schemas.microsoft.com/office/drawing/2014/main" id="{FD5AD9B9-653E-7F3F-C5E9-103BABB288F2}"/>
              </a:ext>
            </a:extLst>
          </p:cNvPr>
          <p:cNvSpPr/>
          <p:nvPr/>
        </p:nvSpPr>
        <p:spPr>
          <a:xfrm>
            <a:off x="622300" y="2584450"/>
            <a:ext cx="958850"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Pkt:1</a:t>
            </a:r>
          </a:p>
        </p:txBody>
      </p:sp>
      <p:sp>
        <p:nvSpPr>
          <p:cNvPr id="4" name="Rounded Rectangle 3">
            <a:extLst>
              <a:ext uri="{FF2B5EF4-FFF2-40B4-BE49-F238E27FC236}">
                <a16:creationId xmlns:a16="http://schemas.microsoft.com/office/drawing/2014/main" id="{E3CC821C-6246-9A89-B6E9-10B9410D75BE}"/>
              </a:ext>
            </a:extLst>
          </p:cNvPr>
          <p:cNvSpPr/>
          <p:nvPr/>
        </p:nvSpPr>
        <p:spPr>
          <a:xfrm>
            <a:off x="160972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Pkt:2</a:t>
            </a:r>
          </a:p>
        </p:txBody>
      </p:sp>
      <p:sp>
        <p:nvSpPr>
          <p:cNvPr id="5" name="Rounded Rectangle 4">
            <a:extLst>
              <a:ext uri="{FF2B5EF4-FFF2-40B4-BE49-F238E27FC236}">
                <a16:creationId xmlns:a16="http://schemas.microsoft.com/office/drawing/2014/main" id="{B745D738-B33E-9464-DD0A-A0FC65778426}"/>
              </a:ext>
            </a:extLst>
          </p:cNvPr>
          <p:cNvSpPr/>
          <p:nvPr/>
        </p:nvSpPr>
        <p:spPr>
          <a:xfrm>
            <a:off x="2597150"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Pkt:3</a:t>
            </a:r>
          </a:p>
        </p:txBody>
      </p:sp>
      <p:sp>
        <p:nvSpPr>
          <p:cNvPr id="6" name="Rounded Rectangle 5">
            <a:extLst>
              <a:ext uri="{FF2B5EF4-FFF2-40B4-BE49-F238E27FC236}">
                <a16:creationId xmlns:a16="http://schemas.microsoft.com/office/drawing/2014/main" id="{2DAE8660-CE64-4281-6DFA-AB00B43F5427}"/>
              </a:ext>
            </a:extLst>
          </p:cNvPr>
          <p:cNvSpPr/>
          <p:nvPr/>
        </p:nvSpPr>
        <p:spPr>
          <a:xfrm>
            <a:off x="358457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Pkt:4</a:t>
            </a:r>
          </a:p>
        </p:txBody>
      </p:sp>
      <p:sp>
        <p:nvSpPr>
          <p:cNvPr id="7" name="Rounded Rectangle 6">
            <a:extLst>
              <a:ext uri="{FF2B5EF4-FFF2-40B4-BE49-F238E27FC236}">
                <a16:creationId xmlns:a16="http://schemas.microsoft.com/office/drawing/2014/main" id="{ADE76F2C-5297-9951-110B-5654A3FE7D89}"/>
              </a:ext>
            </a:extLst>
          </p:cNvPr>
          <p:cNvSpPr/>
          <p:nvPr/>
        </p:nvSpPr>
        <p:spPr>
          <a:xfrm>
            <a:off x="4572000"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Pkt:5</a:t>
            </a:r>
          </a:p>
        </p:txBody>
      </p:sp>
      <p:sp>
        <p:nvSpPr>
          <p:cNvPr id="8" name="Rounded Rectangle 7">
            <a:extLst>
              <a:ext uri="{FF2B5EF4-FFF2-40B4-BE49-F238E27FC236}">
                <a16:creationId xmlns:a16="http://schemas.microsoft.com/office/drawing/2014/main" id="{960B4415-B64D-59A9-FE27-FAC829E95DFA}"/>
              </a:ext>
            </a:extLst>
          </p:cNvPr>
          <p:cNvSpPr/>
          <p:nvPr/>
        </p:nvSpPr>
        <p:spPr>
          <a:xfrm>
            <a:off x="555942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Pkt:6</a:t>
            </a:r>
          </a:p>
        </p:txBody>
      </p:sp>
      <p:sp>
        <p:nvSpPr>
          <p:cNvPr id="9" name="Rounded Rectangle 8">
            <a:extLst>
              <a:ext uri="{FF2B5EF4-FFF2-40B4-BE49-F238E27FC236}">
                <a16:creationId xmlns:a16="http://schemas.microsoft.com/office/drawing/2014/main" id="{C116CB03-E65B-5EFB-B2F4-EC34DADCFA95}"/>
              </a:ext>
            </a:extLst>
          </p:cNvPr>
          <p:cNvSpPr/>
          <p:nvPr/>
        </p:nvSpPr>
        <p:spPr>
          <a:xfrm>
            <a:off x="6546850"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Pkt:7</a:t>
            </a:r>
          </a:p>
        </p:txBody>
      </p:sp>
      <p:sp>
        <p:nvSpPr>
          <p:cNvPr id="10" name="Rounded Rectangle 9">
            <a:extLst>
              <a:ext uri="{FF2B5EF4-FFF2-40B4-BE49-F238E27FC236}">
                <a16:creationId xmlns:a16="http://schemas.microsoft.com/office/drawing/2014/main" id="{CC6B5702-6AEB-6D9A-8592-A0817C1CE705}"/>
              </a:ext>
            </a:extLst>
          </p:cNvPr>
          <p:cNvSpPr/>
          <p:nvPr/>
        </p:nvSpPr>
        <p:spPr>
          <a:xfrm>
            <a:off x="753427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Pkt:8</a:t>
            </a:r>
          </a:p>
        </p:txBody>
      </p:sp>
      <p:sp>
        <p:nvSpPr>
          <p:cNvPr id="124938" name="TextBox 16">
            <a:extLst>
              <a:ext uri="{FF2B5EF4-FFF2-40B4-BE49-F238E27FC236}">
                <a16:creationId xmlns:a16="http://schemas.microsoft.com/office/drawing/2014/main" id="{F32B8F90-680C-92C6-BC7F-74C6BF81B70F}"/>
              </a:ext>
            </a:extLst>
          </p:cNvPr>
          <p:cNvSpPr txBox="1">
            <a:spLocks noChangeArrowheads="1"/>
          </p:cNvSpPr>
          <p:nvPr/>
        </p:nvSpPr>
        <p:spPr bwMode="auto">
          <a:xfrm>
            <a:off x="0" y="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Sliding Window: A series of packets to be sent reliably</a:t>
            </a:r>
            <a:endParaRPr kumimoji="0" lang="en-US" altLang="en-US" sz="28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24939" name="TextBox 27">
            <a:extLst>
              <a:ext uri="{FF2B5EF4-FFF2-40B4-BE49-F238E27FC236}">
                <a16:creationId xmlns:a16="http://schemas.microsoft.com/office/drawing/2014/main" id="{E3809A28-2B00-16DC-67BE-C15CEF19104D}"/>
              </a:ext>
            </a:extLst>
          </p:cNvPr>
          <p:cNvSpPr txBox="1">
            <a:spLocks noChangeArrowheads="1"/>
          </p:cNvSpPr>
          <p:nvPr/>
        </p:nvSpPr>
        <p:spPr bwMode="auto">
          <a:xfrm>
            <a:off x="331788" y="4368800"/>
            <a:ext cx="6889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Packet 1 is delivered. Slide the window.</a:t>
            </a:r>
            <a:endParaRPr kumimoji="0" lang="en-US" altLang="en-US" sz="28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grpSp>
        <p:nvGrpSpPr>
          <p:cNvPr id="23" name="Group 22">
            <a:extLst>
              <a:ext uri="{FF2B5EF4-FFF2-40B4-BE49-F238E27FC236}">
                <a16:creationId xmlns:a16="http://schemas.microsoft.com/office/drawing/2014/main" id="{3F928BFD-6A72-B639-B0C6-FC181BD090ED}"/>
              </a:ext>
            </a:extLst>
          </p:cNvPr>
          <p:cNvGrpSpPr>
            <a:grpSpLocks/>
          </p:cNvGrpSpPr>
          <p:nvPr/>
        </p:nvGrpSpPr>
        <p:grpSpPr bwMode="auto">
          <a:xfrm>
            <a:off x="488950" y="1976438"/>
            <a:ext cx="3238500" cy="1214437"/>
            <a:chOff x="397740" y="408815"/>
            <a:chExt cx="3238259" cy="1215150"/>
          </a:xfrm>
        </p:grpSpPr>
        <p:sp>
          <p:nvSpPr>
            <p:cNvPr id="24" name="Rectangle 23">
              <a:extLst>
                <a:ext uri="{FF2B5EF4-FFF2-40B4-BE49-F238E27FC236}">
                  <a16:creationId xmlns:a16="http://schemas.microsoft.com/office/drawing/2014/main" id="{77644FD5-4A51-8C08-57B9-49AF4DFA441C}"/>
                </a:ext>
              </a:extLst>
            </p:cNvPr>
            <p:cNvSpPr/>
            <p:nvPr/>
          </p:nvSpPr>
          <p:spPr>
            <a:xfrm>
              <a:off x="424726" y="855164"/>
              <a:ext cx="3116030" cy="768801"/>
            </a:xfrm>
            <a:prstGeom prst="rect">
              <a:avLst/>
            </a:prstGeom>
            <a:noFill/>
            <a:ln w="666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124949" name="TextBox 24">
              <a:extLst>
                <a:ext uri="{FF2B5EF4-FFF2-40B4-BE49-F238E27FC236}">
                  <a16:creationId xmlns:a16="http://schemas.microsoft.com/office/drawing/2014/main" id="{667FB065-8D7B-D94C-B774-4AD1926833A8}"/>
                </a:ext>
              </a:extLst>
            </p:cNvPr>
            <p:cNvSpPr txBox="1">
              <a:spLocks noChangeArrowheads="1"/>
            </p:cNvSpPr>
            <p:nvPr/>
          </p:nvSpPr>
          <p:spPr bwMode="auto">
            <a:xfrm>
              <a:off x="397740" y="408815"/>
              <a:ext cx="3238259" cy="462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Window = # pkt in flight</a:t>
              </a:r>
            </a:p>
          </p:txBody>
        </p:sp>
      </p:grpSp>
      <p:grpSp>
        <p:nvGrpSpPr>
          <p:cNvPr id="124941" name="Group 29">
            <a:extLst>
              <a:ext uri="{FF2B5EF4-FFF2-40B4-BE49-F238E27FC236}">
                <a16:creationId xmlns:a16="http://schemas.microsoft.com/office/drawing/2014/main" id="{3318A5A1-3FCC-7853-5818-9610B95B43B9}"/>
              </a:ext>
            </a:extLst>
          </p:cNvPr>
          <p:cNvGrpSpPr>
            <a:grpSpLocks/>
          </p:cNvGrpSpPr>
          <p:nvPr/>
        </p:nvGrpSpPr>
        <p:grpSpPr bwMode="auto">
          <a:xfrm>
            <a:off x="1401763" y="2916238"/>
            <a:ext cx="884237" cy="1050925"/>
            <a:chOff x="299467" y="1393535"/>
            <a:chExt cx="883315" cy="1050202"/>
          </a:xfrm>
        </p:grpSpPr>
        <p:cxnSp>
          <p:nvCxnSpPr>
            <p:cNvPr id="31" name="Straight Arrow Connector 30">
              <a:extLst>
                <a:ext uri="{FF2B5EF4-FFF2-40B4-BE49-F238E27FC236}">
                  <a16:creationId xmlns:a16="http://schemas.microsoft.com/office/drawing/2014/main" id="{160A4AC7-1795-B966-332B-5769A6C2A008}"/>
                </a:ext>
              </a:extLst>
            </p:cNvPr>
            <p:cNvCxnSpPr>
              <a:cxnSpLocks/>
            </p:cNvCxnSpPr>
            <p:nvPr/>
          </p:nvCxnSpPr>
          <p:spPr>
            <a:xfrm flipH="1">
              <a:off x="692756" y="1393535"/>
              <a:ext cx="0" cy="740852"/>
            </a:xfrm>
            <a:prstGeom prst="straightConnector1">
              <a:avLst/>
            </a:prstGeom>
            <a:ln w="34925">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4947" name="TextBox 31">
              <a:extLst>
                <a:ext uri="{FF2B5EF4-FFF2-40B4-BE49-F238E27FC236}">
                  <a16:creationId xmlns:a16="http://schemas.microsoft.com/office/drawing/2014/main" id="{E4994077-1886-66A4-97AD-2C81164251C5}"/>
                </a:ext>
              </a:extLst>
            </p:cNvPr>
            <p:cNvSpPr txBox="1">
              <a:spLocks noChangeArrowheads="1"/>
            </p:cNvSpPr>
            <p:nvPr/>
          </p:nvSpPr>
          <p:spPr bwMode="auto">
            <a:xfrm>
              <a:off x="299467" y="2043627"/>
              <a:ext cx="8833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Sent</a:t>
              </a:r>
            </a:p>
          </p:txBody>
        </p:sp>
      </p:grpSp>
      <p:grpSp>
        <p:nvGrpSpPr>
          <p:cNvPr id="124942" name="Group 32">
            <a:extLst>
              <a:ext uri="{FF2B5EF4-FFF2-40B4-BE49-F238E27FC236}">
                <a16:creationId xmlns:a16="http://schemas.microsoft.com/office/drawing/2014/main" id="{331DFA2C-2B95-45E2-8C3B-09DC069A456C}"/>
              </a:ext>
            </a:extLst>
          </p:cNvPr>
          <p:cNvGrpSpPr>
            <a:grpSpLocks/>
          </p:cNvGrpSpPr>
          <p:nvPr/>
        </p:nvGrpSpPr>
        <p:grpSpPr bwMode="auto">
          <a:xfrm>
            <a:off x="2344738" y="2930525"/>
            <a:ext cx="882650" cy="1049338"/>
            <a:chOff x="299467" y="1393535"/>
            <a:chExt cx="883315" cy="1050202"/>
          </a:xfrm>
        </p:grpSpPr>
        <p:cxnSp>
          <p:nvCxnSpPr>
            <p:cNvPr id="34" name="Straight Arrow Connector 33">
              <a:extLst>
                <a:ext uri="{FF2B5EF4-FFF2-40B4-BE49-F238E27FC236}">
                  <a16:creationId xmlns:a16="http://schemas.microsoft.com/office/drawing/2014/main" id="{A3CFDD2F-7B9C-1195-B49A-592BCAB02EA7}"/>
                </a:ext>
              </a:extLst>
            </p:cNvPr>
            <p:cNvCxnSpPr>
              <a:cxnSpLocks/>
            </p:cNvCxnSpPr>
            <p:nvPr/>
          </p:nvCxnSpPr>
          <p:spPr>
            <a:xfrm flipH="1">
              <a:off x="693464" y="1393535"/>
              <a:ext cx="0" cy="741973"/>
            </a:xfrm>
            <a:prstGeom prst="straightConnector1">
              <a:avLst/>
            </a:prstGeom>
            <a:ln w="34925">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4945" name="TextBox 34">
              <a:extLst>
                <a:ext uri="{FF2B5EF4-FFF2-40B4-BE49-F238E27FC236}">
                  <a16:creationId xmlns:a16="http://schemas.microsoft.com/office/drawing/2014/main" id="{F1AD2C57-7F9E-BCD3-BF2D-2834C6204890}"/>
                </a:ext>
              </a:extLst>
            </p:cNvPr>
            <p:cNvSpPr txBox="1">
              <a:spLocks noChangeArrowheads="1"/>
            </p:cNvSpPr>
            <p:nvPr/>
          </p:nvSpPr>
          <p:spPr bwMode="auto">
            <a:xfrm>
              <a:off x="299467" y="2043627"/>
              <a:ext cx="8833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Sent</a:t>
              </a:r>
            </a:p>
          </p:txBody>
        </p:sp>
      </p:grpSp>
      <p:pic>
        <p:nvPicPr>
          <p:cNvPr id="124943" name="Picture 2" descr="Download Red Cross Mark Transparent HQ PNG Image | FreePNGImg">
            <a:extLst>
              <a:ext uri="{FF2B5EF4-FFF2-40B4-BE49-F238E27FC236}">
                <a16:creationId xmlns:a16="http://schemas.microsoft.com/office/drawing/2014/main" id="{B6656789-A28B-4648-BF57-55F699CF4D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5019"/>
          <a:stretch>
            <a:fillRect/>
          </a:stretch>
        </p:blipFill>
        <p:spPr bwMode="auto">
          <a:xfrm>
            <a:off x="563563" y="2184400"/>
            <a:ext cx="895350"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fill="hold" nodeType="clickEffect">
                                  <p:stCondLst>
                                    <p:cond delay="0"/>
                                  </p:stCondLst>
                                  <p:childTnLst>
                                    <p:animMotion origin="layout" path="M -0.00782 0.00023 L 0.10989 0.00023 " pathEditMode="relative" rAng="0" ptsTypes="AA">
                                      <p:cBhvr>
                                        <p:cTn id="6" dur="1000" fill="hold"/>
                                        <p:tgtEl>
                                          <p:spTgt spid="23"/>
                                        </p:tgtEl>
                                        <p:attrNameLst>
                                          <p:attrName>ppt_x</p:attrName>
                                          <p:attrName>ppt_y</p:attrName>
                                        </p:attrNameLst>
                                      </p:cBhvr>
                                      <p:rCtr x="588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Number Placeholder 1">
            <a:extLst>
              <a:ext uri="{FF2B5EF4-FFF2-40B4-BE49-F238E27FC236}">
                <a16:creationId xmlns:a16="http://schemas.microsoft.com/office/drawing/2014/main" id="{017E28B4-B413-9F49-02B7-1175F13EE22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BC0757-75B4-4246-AEA4-6D3D20A0851D}"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3" name="Rounded Rectangle 2">
            <a:extLst>
              <a:ext uri="{FF2B5EF4-FFF2-40B4-BE49-F238E27FC236}">
                <a16:creationId xmlns:a16="http://schemas.microsoft.com/office/drawing/2014/main" id="{6C7C6ED0-38D6-FEF6-D5CB-52AC6F135374}"/>
              </a:ext>
            </a:extLst>
          </p:cNvPr>
          <p:cNvSpPr/>
          <p:nvPr/>
        </p:nvSpPr>
        <p:spPr>
          <a:xfrm>
            <a:off x="622300" y="2584450"/>
            <a:ext cx="958850"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Pkt:1</a:t>
            </a:r>
          </a:p>
        </p:txBody>
      </p:sp>
      <p:sp>
        <p:nvSpPr>
          <p:cNvPr id="4" name="Rounded Rectangle 3">
            <a:extLst>
              <a:ext uri="{FF2B5EF4-FFF2-40B4-BE49-F238E27FC236}">
                <a16:creationId xmlns:a16="http://schemas.microsoft.com/office/drawing/2014/main" id="{78941501-CE42-BDFF-44C5-B03D40EBF8E3}"/>
              </a:ext>
            </a:extLst>
          </p:cNvPr>
          <p:cNvSpPr/>
          <p:nvPr/>
        </p:nvSpPr>
        <p:spPr>
          <a:xfrm>
            <a:off x="160972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Pkt:2</a:t>
            </a:r>
          </a:p>
        </p:txBody>
      </p:sp>
      <p:sp>
        <p:nvSpPr>
          <p:cNvPr id="5" name="Rounded Rectangle 4">
            <a:extLst>
              <a:ext uri="{FF2B5EF4-FFF2-40B4-BE49-F238E27FC236}">
                <a16:creationId xmlns:a16="http://schemas.microsoft.com/office/drawing/2014/main" id="{4E9B455D-20CE-F55A-F659-6BD25A3F711A}"/>
              </a:ext>
            </a:extLst>
          </p:cNvPr>
          <p:cNvSpPr/>
          <p:nvPr/>
        </p:nvSpPr>
        <p:spPr>
          <a:xfrm>
            <a:off x="2597150"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Pkt:3</a:t>
            </a:r>
          </a:p>
        </p:txBody>
      </p:sp>
      <p:sp>
        <p:nvSpPr>
          <p:cNvPr id="6" name="Rounded Rectangle 5">
            <a:extLst>
              <a:ext uri="{FF2B5EF4-FFF2-40B4-BE49-F238E27FC236}">
                <a16:creationId xmlns:a16="http://schemas.microsoft.com/office/drawing/2014/main" id="{D53356F1-EE25-E732-A493-E7F43836B39B}"/>
              </a:ext>
            </a:extLst>
          </p:cNvPr>
          <p:cNvSpPr/>
          <p:nvPr/>
        </p:nvSpPr>
        <p:spPr>
          <a:xfrm>
            <a:off x="358457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Pkt:4</a:t>
            </a:r>
          </a:p>
        </p:txBody>
      </p:sp>
      <p:sp>
        <p:nvSpPr>
          <p:cNvPr id="7" name="Rounded Rectangle 6">
            <a:extLst>
              <a:ext uri="{FF2B5EF4-FFF2-40B4-BE49-F238E27FC236}">
                <a16:creationId xmlns:a16="http://schemas.microsoft.com/office/drawing/2014/main" id="{ABCDD506-BE1B-B69E-0AC6-4E89B73D001C}"/>
              </a:ext>
            </a:extLst>
          </p:cNvPr>
          <p:cNvSpPr/>
          <p:nvPr/>
        </p:nvSpPr>
        <p:spPr>
          <a:xfrm>
            <a:off x="4572000"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Pkt:5</a:t>
            </a:r>
          </a:p>
        </p:txBody>
      </p:sp>
      <p:sp>
        <p:nvSpPr>
          <p:cNvPr id="8" name="Rounded Rectangle 7">
            <a:extLst>
              <a:ext uri="{FF2B5EF4-FFF2-40B4-BE49-F238E27FC236}">
                <a16:creationId xmlns:a16="http://schemas.microsoft.com/office/drawing/2014/main" id="{AEC448A5-E81F-B985-8755-A7F83B9D809F}"/>
              </a:ext>
            </a:extLst>
          </p:cNvPr>
          <p:cNvSpPr/>
          <p:nvPr/>
        </p:nvSpPr>
        <p:spPr>
          <a:xfrm>
            <a:off x="555942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Pkt:6</a:t>
            </a:r>
          </a:p>
        </p:txBody>
      </p:sp>
      <p:sp>
        <p:nvSpPr>
          <p:cNvPr id="9" name="Rounded Rectangle 8">
            <a:extLst>
              <a:ext uri="{FF2B5EF4-FFF2-40B4-BE49-F238E27FC236}">
                <a16:creationId xmlns:a16="http://schemas.microsoft.com/office/drawing/2014/main" id="{AE2176CE-F718-EABE-5687-49AB763F5D5A}"/>
              </a:ext>
            </a:extLst>
          </p:cNvPr>
          <p:cNvSpPr/>
          <p:nvPr/>
        </p:nvSpPr>
        <p:spPr>
          <a:xfrm>
            <a:off x="6546850"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Pkt:7</a:t>
            </a:r>
          </a:p>
        </p:txBody>
      </p:sp>
      <p:sp>
        <p:nvSpPr>
          <p:cNvPr id="10" name="Rounded Rectangle 9">
            <a:extLst>
              <a:ext uri="{FF2B5EF4-FFF2-40B4-BE49-F238E27FC236}">
                <a16:creationId xmlns:a16="http://schemas.microsoft.com/office/drawing/2014/main" id="{3549032C-4E12-58B7-2133-98240FF57342}"/>
              </a:ext>
            </a:extLst>
          </p:cNvPr>
          <p:cNvSpPr/>
          <p:nvPr/>
        </p:nvSpPr>
        <p:spPr>
          <a:xfrm>
            <a:off x="753427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Pkt:8</a:t>
            </a:r>
          </a:p>
        </p:txBody>
      </p:sp>
      <p:sp>
        <p:nvSpPr>
          <p:cNvPr id="125962" name="TextBox 16">
            <a:extLst>
              <a:ext uri="{FF2B5EF4-FFF2-40B4-BE49-F238E27FC236}">
                <a16:creationId xmlns:a16="http://schemas.microsoft.com/office/drawing/2014/main" id="{A285FE62-24F3-2BEA-5DB7-57B34EFFCBE2}"/>
              </a:ext>
            </a:extLst>
          </p:cNvPr>
          <p:cNvSpPr txBox="1">
            <a:spLocks noChangeArrowheads="1"/>
          </p:cNvSpPr>
          <p:nvPr/>
        </p:nvSpPr>
        <p:spPr bwMode="auto">
          <a:xfrm>
            <a:off x="0" y="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Sliding Window: A series of packets to be sent reliably</a:t>
            </a:r>
            <a:endParaRPr kumimoji="0" lang="en-US" altLang="en-US" sz="28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25963" name="TextBox 27">
            <a:extLst>
              <a:ext uri="{FF2B5EF4-FFF2-40B4-BE49-F238E27FC236}">
                <a16:creationId xmlns:a16="http://schemas.microsoft.com/office/drawing/2014/main" id="{2DCF4802-C62B-A98E-E573-42CDBDE0DE6C}"/>
              </a:ext>
            </a:extLst>
          </p:cNvPr>
          <p:cNvSpPr txBox="1">
            <a:spLocks noChangeArrowheads="1"/>
          </p:cNvSpPr>
          <p:nvPr/>
        </p:nvSpPr>
        <p:spPr bwMode="auto">
          <a:xfrm>
            <a:off x="331788" y="4368800"/>
            <a:ext cx="6889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Packet 1 is delivered. Slide the window.</a:t>
            </a:r>
            <a:endParaRPr kumimoji="0" lang="en-US" altLang="en-US" sz="28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grpSp>
        <p:nvGrpSpPr>
          <p:cNvPr id="125964" name="Group 22">
            <a:extLst>
              <a:ext uri="{FF2B5EF4-FFF2-40B4-BE49-F238E27FC236}">
                <a16:creationId xmlns:a16="http://schemas.microsoft.com/office/drawing/2014/main" id="{1DB2DA72-EEBF-D25E-FA6B-FFCEA5C9D916}"/>
              </a:ext>
            </a:extLst>
          </p:cNvPr>
          <p:cNvGrpSpPr>
            <a:grpSpLocks/>
          </p:cNvGrpSpPr>
          <p:nvPr/>
        </p:nvGrpSpPr>
        <p:grpSpPr bwMode="auto">
          <a:xfrm>
            <a:off x="1525588" y="1976438"/>
            <a:ext cx="3238500" cy="1214437"/>
            <a:chOff x="397740" y="408815"/>
            <a:chExt cx="3238259" cy="1215150"/>
          </a:xfrm>
        </p:grpSpPr>
        <p:sp>
          <p:nvSpPr>
            <p:cNvPr id="24" name="Rectangle 23">
              <a:extLst>
                <a:ext uri="{FF2B5EF4-FFF2-40B4-BE49-F238E27FC236}">
                  <a16:creationId xmlns:a16="http://schemas.microsoft.com/office/drawing/2014/main" id="{63C8F795-E8AA-A14C-710E-55CBB67BEFAC}"/>
                </a:ext>
              </a:extLst>
            </p:cNvPr>
            <p:cNvSpPr/>
            <p:nvPr/>
          </p:nvSpPr>
          <p:spPr>
            <a:xfrm>
              <a:off x="424725" y="855164"/>
              <a:ext cx="3116031" cy="768801"/>
            </a:xfrm>
            <a:prstGeom prst="rect">
              <a:avLst/>
            </a:prstGeom>
            <a:noFill/>
            <a:ln w="666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125976" name="TextBox 24">
              <a:extLst>
                <a:ext uri="{FF2B5EF4-FFF2-40B4-BE49-F238E27FC236}">
                  <a16:creationId xmlns:a16="http://schemas.microsoft.com/office/drawing/2014/main" id="{72BA756F-84CE-F045-2349-F59CE15C85BD}"/>
                </a:ext>
              </a:extLst>
            </p:cNvPr>
            <p:cNvSpPr txBox="1">
              <a:spLocks noChangeArrowheads="1"/>
            </p:cNvSpPr>
            <p:nvPr/>
          </p:nvSpPr>
          <p:spPr bwMode="auto">
            <a:xfrm>
              <a:off x="397740" y="408815"/>
              <a:ext cx="3238259" cy="462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Window = # pkt in flight</a:t>
              </a:r>
            </a:p>
          </p:txBody>
        </p:sp>
      </p:grpSp>
      <p:grpSp>
        <p:nvGrpSpPr>
          <p:cNvPr id="125965" name="Group 29">
            <a:extLst>
              <a:ext uri="{FF2B5EF4-FFF2-40B4-BE49-F238E27FC236}">
                <a16:creationId xmlns:a16="http://schemas.microsoft.com/office/drawing/2014/main" id="{5AA43FDB-5A37-5CB1-B49F-4E51651FAD4A}"/>
              </a:ext>
            </a:extLst>
          </p:cNvPr>
          <p:cNvGrpSpPr>
            <a:grpSpLocks/>
          </p:cNvGrpSpPr>
          <p:nvPr/>
        </p:nvGrpSpPr>
        <p:grpSpPr bwMode="auto">
          <a:xfrm>
            <a:off x="1401763" y="2916238"/>
            <a:ext cx="884237" cy="1050925"/>
            <a:chOff x="299467" y="1393535"/>
            <a:chExt cx="883315" cy="1050202"/>
          </a:xfrm>
        </p:grpSpPr>
        <p:cxnSp>
          <p:nvCxnSpPr>
            <p:cNvPr id="31" name="Straight Arrow Connector 30">
              <a:extLst>
                <a:ext uri="{FF2B5EF4-FFF2-40B4-BE49-F238E27FC236}">
                  <a16:creationId xmlns:a16="http://schemas.microsoft.com/office/drawing/2014/main" id="{4FC062FE-8DDB-9C0C-20C1-4AC0931EF0FC}"/>
                </a:ext>
              </a:extLst>
            </p:cNvPr>
            <p:cNvCxnSpPr>
              <a:cxnSpLocks/>
            </p:cNvCxnSpPr>
            <p:nvPr/>
          </p:nvCxnSpPr>
          <p:spPr>
            <a:xfrm flipH="1">
              <a:off x="692756" y="1393535"/>
              <a:ext cx="0" cy="740852"/>
            </a:xfrm>
            <a:prstGeom prst="straightConnector1">
              <a:avLst/>
            </a:prstGeom>
            <a:ln w="34925">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5974" name="TextBox 31">
              <a:extLst>
                <a:ext uri="{FF2B5EF4-FFF2-40B4-BE49-F238E27FC236}">
                  <a16:creationId xmlns:a16="http://schemas.microsoft.com/office/drawing/2014/main" id="{65B930E8-32DE-F695-758A-BFE5D86AB858}"/>
                </a:ext>
              </a:extLst>
            </p:cNvPr>
            <p:cNvSpPr txBox="1">
              <a:spLocks noChangeArrowheads="1"/>
            </p:cNvSpPr>
            <p:nvPr/>
          </p:nvSpPr>
          <p:spPr bwMode="auto">
            <a:xfrm>
              <a:off x="299467" y="2043627"/>
              <a:ext cx="8833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Sent</a:t>
              </a:r>
            </a:p>
          </p:txBody>
        </p:sp>
      </p:grpSp>
      <p:grpSp>
        <p:nvGrpSpPr>
          <p:cNvPr id="125966" name="Group 32">
            <a:extLst>
              <a:ext uri="{FF2B5EF4-FFF2-40B4-BE49-F238E27FC236}">
                <a16:creationId xmlns:a16="http://schemas.microsoft.com/office/drawing/2014/main" id="{84D6A989-C856-B828-156C-6AFFBA53B8A4}"/>
              </a:ext>
            </a:extLst>
          </p:cNvPr>
          <p:cNvGrpSpPr>
            <a:grpSpLocks/>
          </p:cNvGrpSpPr>
          <p:nvPr/>
        </p:nvGrpSpPr>
        <p:grpSpPr bwMode="auto">
          <a:xfrm>
            <a:off x="2344738" y="2930525"/>
            <a:ext cx="882650" cy="1049338"/>
            <a:chOff x="299467" y="1393535"/>
            <a:chExt cx="883315" cy="1050202"/>
          </a:xfrm>
        </p:grpSpPr>
        <p:cxnSp>
          <p:nvCxnSpPr>
            <p:cNvPr id="34" name="Straight Arrow Connector 33">
              <a:extLst>
                <a:ext uri="{FF2B5EF4-FFF2-40B4-BE49-F238E27FC236}">
                  <a16:creationId xmlns:a16="http://schemas.microsoft.com/office/drawing/2014/main" id="{7DBEC783-C97F-357B-BFE6-FEB99A8755A9}"/>
                </a:ext>
              </a:extLst>
            </p:cNvPr>
            <p:cNvCxnSpPr>
              <a:cxnSpLocks/>
            </p:cNvCxnSpPr>
            <p:nvPr/>
          </p:nvCxnSpPr>
          <p:spPr>
            <a:xfrm flipH="1">
              <a:off x="693464" y="1393535"/>
              <a:ext cx="0" cy="741973"/>
            </a:xfrm>
            <a:prstGeom prst="straightConnector1">
              <a:avLst/>
            </a:prstGeom>
            <a:ln w="34925">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5972" name="TextBox 34">
              <a:extLst>
                <a:ext uri="{FF2B5EF4-FFF2-40B4-BE49-F238E27FC236}">
                  <a16:creationId xmlns:a16="http://schemas.microsoft.com/office/drawing/2014/main" id="{A9A72C22-D315-0AD8-BB8F-58BDFF5FFB91}"/>
                </a:ext>
              </a:extLst>
            </p:cNvPr>
            <p:cNvSpPr txBox="1">
              <a:spLocks noChangeArrowheads="1"/>
            </p:cNvSpPr>
            <p:nvPr/>
          </p:nvSpPr>
          <p:spPr bwMode="auto">
            <a:xfrm>
              <a:off x="299467" y="2043627"/>
              <a:ext cx="8833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Sent</a:t>
              </a:r>
            </a:p>
          </p:txBody>
        </p:sp>
      </p:grpSp>
      <p:grpSp>
        <p:nvGrpSpPr>
          <p:cNvPr id="125967" name="Group 25">
            <a:extLst>
              <a:ext uri="{FF2B5EF4-FFF2-40B4-BE49-F238E27FC236}">
                <a16:creationId xmlns:a16="http://schemas.microsoft.com/office/drawing/2014/main" id="{F229FE54-A564-C7AB-0CB4-2F1FD7E8BEF1}"/>
              </a:ext>
            </a:extLst>
          </p:cNvPr>
          <p:cNvGrpSpPr>
            <a:grpSpLocks/>
          </p:cNvGrpSpPr>
          <p:nvPr/>
        </p:nvGrpSpPr>
        <p:grpSpPr bwMode="auto">
          <a:xfrm>
            <a:off x="3352800" y="2917825"/>
            <a:ext cx="882650" cy="1050925"/>
            <a:chOff x="299467" y="1393535"/>
            <a:chExt cx="883315" cy="1050202"/>
          </a:xfrm>
        </p:grpSpPr>
        <p:cxnSp>
          <p:nvCxnSpPr>
            <p:cNvPr id="27" name="Straight Arrow Connector 26">
              <a:extLst>
                <a:ext uri="{FF2B5EF4-FFF2-40B4-BE49-F238E27FC236}">
                  <a16:creationId xmlns:a16="http://schemas.microsoft.com/office/drawing/2014/main" id="{02DA154F-50E2-D19D-56BD-D9D758E6908D}"/>
                </a:ext>
              </a:extLst>
            </p:cNvPr>
            <p:cNvCxnSpPr>
              <a:cxnSpLocks/>
            </p:cNvCxnSpPr>
            <p:nvPr/>
          </p:nvCxnSpPr>
          <p:spPr>
            <a:xfrm flipH="1">
              <a:off x="693464" y="1393535"/>
              <a:ext cx="0" cy="740853"/>
            </a:xfrm>
            <a:prstGeom prst="straightConnector1">
              <a:avLst/>
            </a:prstGeom>
            <a:ln w="34925">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5970" name="TextBox 28">
              <a:extLst>
                <a:ext uri="{FF2B5EF4-FFF2-40B4-BE49-F238E27FC236}">
                  <a16:creationId xmlns:a16="http://schemas.microsoft.com/office/drawing/2014/main" id="{07BC5844-DD22-C788-3A3E-3C5AD36FFD97}"/>
                </a:ext>
              </a:extLst>
            </p:cNvPr>
            <p:cNvSpPr txBox="1">
              <a:spLocks noChangeArrowheads="1"/>
            </p:cNvSpPr>
            <p:nvPr/>
          </p:nvSpPr>
          <p:spPr bwMode="auto">
            <a:xfrm>
              <a:off x="299467" y="2043627"/>
              <a:ext cx="8833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Sent</a:t>
              </a:r>
            </a:p>
          </p:txBody>
        </p:sp>
      </p:grpSp>
      <p:pic>
        <p:nvPicPr>
          <p:cNvPr id="125968" name="Picture 2" descr="Download Red Cross Mark Transparent HQ PNG Image | FreePNGImg">
            <a:extLst>
              <a:ext uri="{FF2B5EF4-FFF2-40B4-BE49-F238E27FC236}">
                <a16:creationId xmlns:a16="http://schemas.microsoft.com/office/drawing/2014/main" id="{E5FBA40F-FFBD-8FE5-F212-43F0CA2089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5019"/>
          <a:stretch>
            <a:fillRect/>
          </a:stretch>
        </p:blipFill>
        <p:spPr bwMode="auto">
          <a:xfrm>
            <a:off x="563563" y="2184400"/>
            <a:ext cx="895350"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Number Placeholder 1">
            <a:extLst>
              <a:ext uri="{FF2B5EF4-FFF2-40B4-BE49-F238E27FC236}">
                <a16:creationId xmlns:a16="http://schemas.microsoft.com/office/drawing/2014/main" id="{9DCB13F1-BD11-CF2E-B1BB-04699C769FC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ACCE003-BD4D-684D-83BF-96CADD136840}"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126978" name="Text Box 4">
            <a:extLst>
              <a:ext uri="{FF2B5EF4-FFF2-40B4-BE49-F238E27FC236}">
                <a16:creationId xmlns:a16="http://schemas.microsoft.com/office/drawing/2014/main" id="{BD492E97-3944-3317-882C-25C8269ACACC}"/>
              </a:ext>
            </a:extLst>
          </p:cNvPr>
          <p:cNvSpPr txBox="1">
            <a:spLocks noChangeArrowheads="1"/>
          </p:cNvSpPr>
          <p:nvPr/>
        </p:nvSpPr>
        <p:spPr bwMode="auto">
          <a:xfrm>
            <a:off x="-258763" y="5464175"/>
            <a:ext cx="1327151"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Time</a:t>
            </a:r>
          </a:p>
        </p:txBody>
      </p:sp>
      <p:sp>
        <p:nvSpPr>
          <p:cNvPr id="126979" name="Line 5">
            <a:extLst>
              <a:ext uri="{FF2B5EF4-FFF2-40B4-BE49-F238E27FC236}">
                <a16:creationId xmlns:a16="http://schemas.microsoft.com/office/drawing/2014/main" id="{5BE68B60-1F44-1625-DE1F-19CC8B839EB2}"/>
              </a:ext>
            </a:extLst>
          </p:cNvPr>
          <p:cNvSpPr>
            <a:spLocks noChangeShapeType="1"/>
          </p:cNvSpPr>
          <p:nvPr/>
        </p:nvSpPr>
        <p:spPr bwMode="auto">
          <a:xfrm>
            <a:off x="6142038" y="2159000"/>
            <a:ext cx="6350" cy="330517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6980" name="Line 7">
            <a:extLst>
              <a:ext uri="{FF2B5EF4-FFF2-40B4-BE49-F238E27FC236}">
                <a16:creationId xmlns:a16="http://schemas.microsoft.com/office/drawing/2014/main" id="{B7C4CC39-DAB9-AA21-ACA9-CB2BE4EC61F2}"/>
              </a:ext>
            </a:extLst>
          </p:cNvPr>
          <p:cNvSpPr>
            <a:spLocks noChangeShapeType="1"/>
          </p:cNvSpPr>
          <p:nvPr/>
        </p:nvSpPr>
        <p:spPr bwMode="auto">
          <a:xfrm rot="688582">
            <a:off x="3611563" y="3140075"/>
            <a:ext cx="2584450" cy="29527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5237" name="Line 10">
            <a:extLst>
              <a:ext uri="{FF2B5EF4-FFF2-40B4-BE49-F238E27FC236}">
                <a16:creationId xmlns:a16="http://schemas.microsoft.com/office/drawing/2014/main" id="{25D017A3-D7AE-7AAB-C5E9-E17A1DAAF02A}"/>
              </a:ext>
            </a:extLst>
          </p:cNvPr>
          <p:cNvSpPr>
            <a:spLocks noChangeShapeType="1"/>
          </p:cNvSpPr>
          <p:nvPr/>
        </p:nvSpPr>
        <p:spPr bwMode="auto">
          <a:xfrm rot="21071414" flipV="1">
            <a:off x="3613150" y="3906838"/>
            <a:ext cx="2590800" cy="523875"/>
          </a:xfrm>
          <a:prstGeom prst="line">
            <a:avLst/>
          </a:prstGeom>
          <a:noFill/>
          <a:ln w="25400">
            <a:solidFill>
              <a:srgbClr val="00B050"/>
            </a:solidFill>
            <a:round/>
            <a:headEnd type="triangle" w="med" len="me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6982" name="Text Box 15">
            <a:extLst>
              <a:ext uri="{FF2B5EF4-FFF2-40B4-BE49-F238E27FC236}">
                <a16:creationId xmlns:a16="http://schemas.microsoft.com/office/drawing/2014/main" id="{563BF670-9A12-59CD-C34F-3B852EF04095}"/>
              </a:ext>
            </a:extLst>
          </p:cNvPr>
          <p:cNvSpPr txBox="1">
            <a:spLocks noChangeArrowheads="1"/>
          </p:cNvSpPr>
          <p:nvPr/>
        </p:nvSpPr>
        <p:spPr bwMode="auto">
          <a:xfrm>
            <a:off x="2657475" y="1301750"/>
            <a:ext cx="17780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Sender</a:t>
            </a:r>
          </a:p>
        </p:txBody>
      </p:sp>
      <p:sp>
        <p:nvSpPr>
          <p:cNvPr id="126983" name="Text Box 16">
            <a:extLst>
              <a:ext uri="{FF2B5EF4-FFF2-40B4-BE49-F238E27FC236}">
                <a16:creationId xmlns:a16="http://schemas.microsoft.com/office/drawing/2014/main" id="{9932DD12-2185-41A9-CF27-317AE73DB732}"/>
              </a:ext>
            </a:extLst>
          </p:cNvPr>
          <p:cNvSpPr txBox="1">
            <a:spLocks noChangeArrowheads="1"/>
          </p:cNvSpPr>
          <p:nvPr/>
        </p:nvSpPr>
        <p:spPr bwMode="auto">
          <a:xfrm>
            <a:off x="5059363" y="1301750"/>
            <a:ext cx="2103437"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Receiver</a:t>
            </a:r>
          </a:p>
        </p:txBody>
      </p:sp>
      <p:sp>
        <p:nvSpPr>
          <p:cNvPr id="126984" name="Line 17">
            <a:extLst>
              <a:ext uri="{FF2B5EF4-FFF2-40B4-BE49-F238E27FC236}">
                <a16:creationId xmlns:a16="http://schemas.microsoft.com/office/drawing/2014/main" id="{44F90CE8-243F-3568-885B-F56844FD457E}"/>
              </a:ext>
            </a:extLst>
          </p:cNvPr>
          <p:cNvSpPr>
            <a:spLocks noChangeShapeType="1"/>
          </p:cNvSpPr>
          <p:nvPr/>
        </p:nvSpPr>
        <p:spPr bwMode="auto">
          <a:xfrm>
            <a:off x="309563" y="2159000"/>
            <a:ext cx="0" cy="3375025"/>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6985" name="Line 18">
            <a:extLst>
              <a:ext uri="{FF2B5EF4-FFF2-40B4-BE49-F238E27FC236}">
                <a16:creationId xmlns:a16="http://schemas.microsoft.com/office/drawing/2014/main" id="{D2D295A2-AD23-2D9B-EB08-BA966B70BDD3}"/>
              </a:ext>
            </a:extLst>
          </p:cNvPr>
          <p:cNvSpPr>
            <a:spLocks noChangeShapeType="1"/>
          </p:cNvSpPr>
          <p:nvPr/>
        </p:nvSpPr>
        <p:spPr bwMode="auto">
          <a:xfrm>
            <a:off x="3602038" y="2159000"/>
            <a:ext cx="6350" cy="330517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20" name="Line 7">
            <a:extLst>
              <a:ext uri="{FF2B5EF4-FFF2-40B4-BE49-F238E27FC236}">
                <a16:creationId xmlns:a16="http://schemas.microsoft.com/office/drawing/2014/main" id="{6A8326D8-4185-3F4A-AEB0-5A1A5F3296A0}"/>
              </a:ext>
            </a:extLst>
          </p:cNvPr>
          <p:cNvSpPr>
            <a:spLocks noChangeShapeType="1"/>
          </p:cNvSpPr>
          <p:nvPr/>
        </p:nvSpPr>
        <p:spPr bwMode="auto">
          <a:xfrm rot="688582">
            <a:off x="3586163" y="3349625"/>
            <a:ext cx="2584450" cy="29527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21" name="Line 7">
            <a:extLst>
              <a:ext uri="{FF2B5EF4-FFF2-40B4-BE49-F238E27FC236}">
                <a16:creationId xmlns:a16="http://schemas.microsoft.com/office/drawing/2014/main" id="{3DE5F304-11C4-3A07-F8F4-522ABD134F44}"/>
              </a:ext>
            </a:extLst>
          </p:cNvPr>
          <p:cNvSpPr>
            <a:spLocks noChangeShapeType="1"/>
          </p:cNvSpPr>
          <p:nvPr/>
        </p:nvSpPr>
        <p:spPr bwMode="auto">
          <a:xfrm rot="688582">
            <a:off x="3598863" y="3570288"/>
            <a:ext cx="2584450" cy="29527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6988" name="TextBox 31">
            <a:extLst>
              <a:ext uri="{FF2B5EF4-FFF2-40B4-BE49-F238E27FC236}">
                <a16:creationId xmlns:a16="http://schemas.microsoft.com/office/drawing/2014/main" id="{BBFD3006-C7C5-16F0-1801-EECBBE1D1BA5}"/>
              </a:ext>
            </a:extLst>
          </p:cNvPr>
          <p:cNvSpPr txBox="1">
            <a:spLocks noChangeArrowheads="1"/>
          </p:cNvSpPr>
          <p:nvPr/>
        </p:nvSpPr>
        <p:spPr bwMode="auto">
          <a:xfrm>
            <a:off x="0" y="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Sliding Window: A series of packets to be sent reliably</a:t>
            </a:r>
            <a:endParaRPr kumimoji="0" lang="en-US" altLang="en-US" sz="28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33" name="Line 7">
            <a:extLst>
              <a:ext uri="{FF2B5EF4-FFF2-40B4-BE49-F238E27FC236}">
                <a16:creationId xmlns:a16="http://schemas.microsoft.com/office/drawing/2014/main" id="{B56D1CF5-ACBF-2248-89A9-6CE4D47DD119}"/>
              </a:ext>
            </a:extLst>
          </p:cNvPr>
          <p:cNvSpPr>
            <a:spLocks noChangeShapeType="1"/>
          </p:cNvSpPr>
          <p:nvPr/>
        </p:nvSpPr>
        <p:spPr bwMode="auto">
          <a:xfrm rot="688582">
            <a:off x="3603625" y="4916488"/>
            <a:ext cx="2584450" cy="29527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4" name="Line 10">
            <a:extLst>
              <a:ext uri="{FF2B5EF4-FFF2-40B4-BE49-F238E27FC236}">
                <a16:creationId xmlns:a16="http://schemas.microsoft.com/office/drawing/2014/main" id="{558F1E2D-D5B2-6998-6E61-59DB2ABD9EF9}"/>
              </a:ext>
            </a:extLst>
          </p:cNvPr>
          <p:cNvSpPr>
            <a:spLocks noChangeShapeType="1"/>
          </p:cNvSpPr>
          <p:nvPr/>
        </p:nvSpPr>
        <p:spPr bwMode="auto">
          <a:xfrm rot="21071414" flipV="1">
            <a:off x="3584575" y="4116388"/>
            <a:ext cx="2590800" cy="523875"/>
          </a:xfrm>
          <a:prstGeom prst="line">
            <a:avLst/>
          </a:prstGeom>
          <a:noFill/>
          <a:ln w="25400">
            <a:solidFill>
              <a:srgbClr val="00B050"/>
            </a:solidFill>
            <a:round/>
            <a:headEnd type="triangle" w="med" len="me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5" name="Line 7">
            <a:extLst>
              <a:ext uri="{FF2B5EF4-FFF2-40B4-BE49-F238E27FC236}">
                <a16:creationId xmlns:a16="http://schemas.microsoft.com/office/drawing/2014/main" id="{4B527564-D43F-56B4-27DD-2956FDB47482}"/>
              </a:ext>
            </a:extLst>
          </p:cNvPr>
          <p:cNvSpPr>
            <a:spLocks noChangeShapeType="1"/>
          </p:cNvSpPr>
          <p:nvPr/>
        </p:nvSpPr>
        <p:spPr bwMode="auto">
          <a:xfrm rot="688582">
            <a:off x="3594100" y="5146675"/>
            <a:ext cx="2584450" cy="29527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2" fill="hold" nodeType="clickEffect">
                                  <p:stCondLst>
                                    <p:cond delay="0"/>
                                  </p:stCondLst>
                                  <p:childTnLst>
                                    <p:set>
                                      <p:cBhvr>
                                        <p:cTn id="15" dur="1" fill="hold">
                                          <p:stCondLst>
                                            <p:cond delay="0"/>
                                          </p:stCondLst>
                                        </p:cTn>
                                        <p:tgtEl>
                                          <p:spTgt spid="95237"/>
                                        </p:tgtEl>
                                        <p:attrNameLst>
                                          <p:attrName>style.visibility</p:attrName>
                                        </p:attrNameLst>
                                      </p:cBhvr>
                                      <p:to>
                                        <p:strVal val="visible"/>
                                      </p:to>
                                    </p:set>
                                    <p:animEffect transition="in" filter="wipe(right)">
                                      <p:cBhvr>
                                        <p:cTn id="16" dur="500"/>
                                        <p:tgtEl>
                                          <p:spTgt spid="9523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left)">
                                      <p:cBhvr>
                                        <p:cTn id="21" dur="500"/>
                                        <p:tgtEl>
                                          <p:spTgt spid="3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2"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right)">
                                      <p:cBhvr>
                                        <p:cTn id="26" dur="500"/>
                                        <p:tgtEl>
                                          <p:spTgt spid="3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left)">
                                      <p:cBhvr>
                                        <p:cTn id="3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a:extLst>
              <a:ext uri="{FF2B5EF4-FFF2-40B4-BE49-F238E27FC236}">
                <a16:creationId xmlns:a16="http://schemas.microsoft.com/office/drawing/2014/main" id="{5F8FB792-AAC6-4D81-1187-17719A7DCF1E}"/>
              </a:ext>
            </a:extLst>
          </p:cNvPr>
          <p:cNvSpPr>
            <a:spLocks noGrp="1"/>
          </p:cNvSpPr>
          <p:nvPr>
            <p:ph type="title"/>
          </p:nvPr>
        </p:nvSpPr>
        <p:spPr>
          <a:noFill/>
        </p:spPr>
        <p:txBody>
          <a:bodyPr/>
          <a:lstStyle/>
          <a:p>
            <a:r>
              <a:rPr lang="en-US" altLang="en-US">
                <a:ea typeface="ＭＳ Ｐゴシック" panose="020B0600070205080204" pitchFamily="34" charset="-128"/>
              </a:rPr>
              <a:t>End-to-end Protocols</a:t>
            </a:r>
          </a:p>
        </p:txBody>
      </p:sp>
      <p:sp>
        <p:nvSpPr>
          <p:cNvPr id="93186" name="Rectangle 3">
            <a:extLst>
              <a:ext uri="{FF2B5EF4-FFF2-40B4-BE49-F238E27FC236}">
                <a16:creationId xmlns:a16="http://schemas.microsoft.com/office/drawing/2014/main" id="{EFD51E82-B658-70A8-3A2A-A8A51B610CDC}"/>
              </a:ext>
            </a:extLst>
          </p:cNvPr>
          <p:cNvSpPr>
            <a:spLocks noGrp="1"/>
          </p:cNvSpPr>
          <p:nvPr>
            <p:ph type="body" idx="1"/>
          </p:nvPr>
        </p:nvSpPr>
        <p:spPr/>
        <p:txBody>
          <a:bodyPr/>
          <a:lstStyle/>
          <a:p>
            <a:r>
              <a:rPr lang="en-US" altLang="en-US" sz="2800">
                <a:ea typeface="ＭＳ Ｐゴシック" panose="020B0600070205080204" pitchFamily="34" charset="-128"/>
              </a:rPr>
              <a:t>Common properties that a transport protocol can be expected to provide</a:t>
            </a:r>
          </a:p>
          <a:p>
            <a:pPr lvl="1"/>
            <a:r>
              <a:rPr lang="en-US" altLang="en-US" sz="2400">
                <a:solidFill>
                  <a:srgbClr val="FF0000"/>
                </a:solidFill>
                <a:ea typeface="ＭＳ Ｐゴシック" panose="020B0600070205080204" pitchFamily="34" charset="-128"/>
              </a:rPr>
              <a:t>Guarantees</a:t>
            </a:r>
            <a:r>
              <a:rPr lang="en-US" altLang="en-US" sz="2400">
                <a:ea typeface="ＭＳ Ｐゴシック" panose="020B0600070205080204" pitchFamily="34" charset="-128"/>
              </a:rPr>
              <a:t> message delivery</a:t>
            </a:r>
          </a:p>
          <a:p>
            <a:pPr lvl="1"/>
            <a:r>
              <a:rPr lang="en-US" altLang="en-US" sz="2400">
                <a:ea typeface="ＭＳ Ｐゴシック" panose="020B0600070205080204" pitchFamily="34" charset="-128"/>
              </a:rPr>
              <a:t>Delivers messages in the </a:t>
            </a:r>
            <a:r>
              <a:rPr lang="en-US" altLang="en-US" sz="2400">
                <a:solidFill>
                  <a:srgbClr val="FF0000"/>
                </a:solidFill>
                <a:ea typeface="ＭＳ Ｐゴシック" panose="020B0600070205080204" pitchFamily="34" charset="-128"/>
              </a:rPr>
              <a:t>same order</a:t>
            </a:r>
            <a:r>
              <a:rPr lang="en-US" altLang="en-US" sz="2400">
                <a:ea typeface="ＭＳ Ｐゴシック" panose="020B0600070205080204" pitchFamily="34" charset="-128"/>
              </a:rPr>
              <a:t> they were sent</a:t>
            </a:r>
          </a:p>
          <a:p>
            <a:pPr lvl="1"/>
            <a:r>
              <a:rPr lang="en-US" altLang="en-US" sz="2400">
                <a:ea typeface="ＭＳ Ｐゴシック" panose="020B0600070205080204" pitchFamily="34" charset="-128"/>
              </a:rPr>
              <a:t>Delivers at most </a:t>
            </a:r>
            <a:r>
              <a:rPr lang="en-US" altLang="en-US" sz="2400">
                <a:solidFill>
                  <a:srgbClr val="FF0000"/>
                </a:solidFill>
                <a:ea typeface="ＭＳ Ｐゴシック" panose="020B0600070205080204" pitchFamily="34" charset="-128"/>
              </a:rPr>
              <a:t>one copy</a:t>
            </a:r>
            <a:r>
              <a:rPr lang="en-US" altLang="en-US" sz="2400">
                <a:ea typeface="ＭＳ Ｐゴシック" panose="020B0600070205080204" pitchFamily="34" charset="-128"/>
              </a:rPr>
              <a:t> of each message</a:t>
            </a:r>
          </a:p>
          <a:p>
            <a:pPr lvl="1"/>
            <a:r>
              <a:rPr lang="en-US" altLang="en-US" sz="2400">
                <a:ea typeface="ＭＳ Ｐゴシック" panose="020B0600070205080204" pitchFamily="34" charset="-128"/>
              </a:rPr>
              <a:t>Supports </a:t>
            </a:r>
            <a:r>
              <a:rPr lang="en-US" altLang="en-US" sz="2400">
                <a:solidFill>
                  <a:srgbClr val="FF0000"/>
                </a:solidFill>
                <a:ea typeface="ＭＳ Ｐゴシック" panose="020B0600070205080204" pitchFamily="34" charset="-128"/>
              </a:rPr>
              <a:t>arbitrarily large</a:t>
            </a:r>
            <a:r>
              <a:rPr lang="en-US" altLang="en-US" sz="2400">
                <a:ea typeface="ＭＳ Ｐゴシック" panose="020B0600070205080204" pitchFamily="34" charset="-128"/>
              </a:rPr>
              <a:t> messages</a:t>
            </a:r>
          </a:p>
          <a:p>
            <a:pPr lvl="1"/>
            <a:r>
              <a:rPr lang="en-US" altLang="en-US" sz="2400">
                <a:ea typeface="ＭＳ Ｐゴシック" panose="020B0600070205080204" pitchFamily="34" charset="-128"/>
              </a:rPr>
              <a:t>Supports synchronization between the sender and the receiver</a:t>
            </a:r>
          </a:p>
          <a:p>
            <a:pPr lvl="1"/>
            <a:r>
              <a:rPr lang="en-US" altLang="en-US" sz="2400">
                <a:ea typeface="ＭＳ Ｐゴシック" panose="020B0600070205080204" pitchFamily="34" charset="-128"/>
              </a:rPr>
              <a:t>Allows the receiver to apply flow control to the sender</a:t>
            </a:r>
          </a:p>
          <a:p>
            <a:pPr lvl="1"/>
            <a:r>
              <a:rPr lang="en-US" altLang="en-US" sz="2400">
                <a:ea typeface="ＭＳ Ｐゴシック" panose="020B0600070205080204" pitchFamily="34" charset="-128"/>
              </a:rPr>
              <a:t>Supports multiple application processes (Mux/DeMux)</a:t>
            </a:r>
          </a:p>
        </p:txBody>
      </p:sp>
      <p:sp>
        <p:nvSpPr>
          <p:cNvPr id="93187" name="Slide Number Placeholder 1">
            <a:extLst>
              <a:ext uri="{FF2B5EF4-FFF2-40B4-BE49-F238E27FC236}">
                <a16:creationId xmlns:a16="http://schemas.microsoft.com/office/drawing/2014/main" id="{0F13C0A7-3B1F-B21E-7ABB-F087A8ADBEA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D1CED2DD-BFC3-8E47-BA2D-7E233BC15ACB}" type="slidenum">
              <a:rPr lang="en-US" altLang="en-US" sz="1200" smtClean="0">
                <a:solidFill>
                  <a:srgbClr val="898989"/>
                </a:solidFill>
                <a:latin typeface="Courier New" panose="02070309020205020404" pitchFamily="49" charset="0"/>
              </a:rPr>
              <a:pPr>
                <a:spcBef>
                  <a:spcPct val="0"/>
                </a:spcBef>
                <a:buFontTx/>
                <a:buNone/>
              </a:pPr>
              <a:t>11</a:t>
            </a:fld>
            <a:endParaRPr lang="en-US" altLang="en-US" sz="1200">
              <a:solidFill>
                <a:srgbClr val="898989"/>
              </a:solidFill>
              <a:latin typeface="Courier New" panose="02070309020205020404" pitchFamily="49" charset="0"/>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a:extLst>
              <a:ext uri="{FF2B5EF4-FFF2-40B4-BE49-F238E27FC236}">
                <a16:creationId xmlns:a16="http://schemas.microsoft.com/office/drawing/2014/main" id="{31EBEF91-807E-C12C-107E-A201E516FB69}"/>
              </a:ext>
            </a:extLst>
          </p:cNvPr>
          <p:cNvSpPr>
            <a:spLocks noGrp="1"/>
          </p:cNvSpPr>
          <p:nvPr>
            <p:ph type="title"/>
          </p:nvPr>
        </p:nvSpPr>
        <p:spPr>
          <a:noFill/>
        </p:spPr>
        <p:txBody>
          <a:bodyPr/>
          <a:lstStyle/>
          <a:p>
            <a:r>
              <a:rPr lang="en-US" altLang="en-US">
                <a:ea typeface="ＭＳ Ｐゴシック" panose="020B0600070205080204" pitchFamily="34" charset="-128"/>
              </a:rPr>
              <a:t>End-to-end Protocols</a:t>
            </a:r>
          </a:p>
        </p:txBody>
      </p:sp>
      <p:sp>
        <p:nvSpPr>
          <p:cNvPr id="95234" name="Rectangle 3">
            <a:extLst>
              <a:ext uri="{FF2B5EF4-FFF2-40B4-BE49-F238E27FC236}">
                <a16:creationId xmlns:a16="http://schemas.microsoft.com/office/drawing/2014/main" id="{22324834-F6C8-2C12-6007-B3A568ED5483}"/>
              </a:ext>
            </a:extLst>
          </p:cNvPr>
          <p:cNvSpPr>
            <a:spLocks noGrp="1"/>
          </p:cNvSpPr>
          <p:nvPr>
            <p:ph type="body" idx="1"/>
          </p:nvPr>
        </p:nvSpPr>
        <p:spPr/>
        <p:txBody>
          <a:bodyPr/>
          <a:lstStyle/>
          <a:p>
            <a:r>
              <a:rPr lang="en-US" altLang="en-US" sz="2800">
                <a:ea typeface="ＭＳ Ｐゴシック" panose="020B0600070205080204" pitchFamily="34" charset="-128"/>
              </a:rPr>
              <a:t>Typical limitations of the network on which transport protocol will operate</a:t>
            </a:r>
          </a:p>
          <a:p>
            <a:pPr lvl="1"/>
            <a:r>
              <a:rPr lang="en-US" altLang="en-US" sz="2400">
                <a:ea typeface="ＭＳ Ｐゴシック" panose="020B0600070205080204" pitchFamily="34" charset="-128"/>
              </a:rPr>
              <a:t>Drop messages/Packet loss</a:t>
            </a:r>
          </a:p>
          <a:p>
            <a:pPr lvl="1"/>
            <a:r>
              <a:rPr lang="en-US" altLang="en-US" sz="2400">
                <a:ea typeface="ＭＳ Ｐゴシック" panose="020B0600070205080204" pitchFamily="34" charset="-128"/>
              </a:rPr>
              <a:t>Reorder messages/Out of order delivery</a:t>
            </a:r>
          </a:p>
          <a:p>
            <a:pPr lvl="1"/>
            <a:r>
              <a:rPr lang="en-US" altLang="en-US" sz="2400">
                <a:ea typeface="ＭＳ Ｐゴシック" panose="020B0600070205080204" pitchFamily="34" charset="-128"/>
              </a:rPr>
              <a:t>Deliver duplicate copies of a given message</a:t>
            </a:r>
          </a:p>
          <a:p>
            <a:pPr lvl="1"/>
            <a:r>
              <a:rPr lang="en-US" altLang="en-US" sz="2400">
                <a:ea typeface="ＭＳ Ｐゴシック" panose="020B0600070205080204" pitchFamily="34" charset="-128"/>
              </a:rPr>
              <a:t>Limit messages to some finite size</a:t>
            </a:r>
          </a:p>
          <a:p>
            <a:pPr lvl="1"/>
            <a:r>
              <a:rPr lang="en-US" altLang="en-US" sz="2400">
                <a:ea typeface="ＭＳ Ｐゴシック" panose="020B0600070205080204" pitchFamily="34" charset="-128"/>
              </a:rPr>
              <a:t>Deliver messages after an arbitrarily long delay</a:t>
            </a:r>
          </a:p>
        </p:txBody>
      </p:sp>
      <p:sp>
        <p:nvSpPr>
          <p:cNvPr id="95235" name="Slide Number Placeholder 1">
            <a:extLst>
              <a:ext uri="{FF2B5EF4-FFF2-40B4-BE49-F238E27FC236}">
                <a16:creationId xmlns:a16="http://schemas.microsoft.com/office/drawing/2014/main" id="{30F6DBE9-ECC6-3D35-1C84-4C275B473A3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CF27229B-7BBD-F048-8B36-A4E81626E164}" type="slidenum">
              <a:rPr lang="en-US" altLang="en-US" sz="1200" smtClean="0">
                <a:solidFill>
                  <a:srgbClr val="898989"/>
                </a:solidFill>
                <a:latin typeface="Courier New" panose="02070309020205020404" pitchFamily="49" charset="0"/>
              </a:rPr>
              <a:pPr>
                <a:spcBef>
                  <a:spcPct val="0"/>
                </a:spcBef>
                <a:buFontTx/>
                <a:buNone/>
              </a:pPr>
              <a:t>12</a:t>
            </a:fld>
            <a:endParaRPr lang="en-US" altLang="en-US" sz="1200">
              <a:solidFill>
                <a:srgbClr val="898989"/>
              </a:solidFill>
              <a:latin typeface="Courier New" panose="02070309020205020404" pitchFamily="49" charset="0"/>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201C85-851D-16B9-9A36-D2220B2CACAE}"/>
              </a:ext>
            </a:extLst>
          </p:cNvPr>
          <p:cNvSpPr txBox="1">
            <a:spLocks/>
          </p:cNvSpPr>
          <p:nvPr/>
        </p:nvSpPr>
        <p:spPr>
          <a:xfrm>
            <a:off x="0" y="2581275"/>
            <a:ext cx="9144000" cy="2108200"/>
          </a:xfrm>
          <a:prstGeom prst="rect">
            <a:avLst/>
          </a:prstGeom>
          <a:solidFill>
            <a:schemeClr val="accent1">
              <a:lumMod val="75000"/>
            </a:schemeClr>
          </a:solidFill>
        </p:spPr>
        <p:txBody>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a:defRPr/>
            </a:pPr>
            <a:endParaRPr lang="en-US" altLang="en-US" b="0" dirty="0">
              <a:solidFill>
                <a:prstClr val="white"/>
              </a:solidFill>
              <a:ea typeface="ＭＳ Ｐゴシック" panose="020B0600070205080204" pitchFamily="34" charset="-128"/>
            </a:endParaRPr>
          </a:p>
          <a:p>
            <a:pPr>
              <a:defRPr/>
            </a:pPr>
            <a:r>
              <a:rPr lang="en-US" altLang="en-US" b="0" dirty="0">
                <a:solidFill>
                  <a:prstClr val="white"/>
                </a:solidFill>
                <a:ea typeface="ＭＳ Ｐゴシック" panose="020B0600070205080204" pitchFamily="34" charset="-128"/>
              </a:rPr>
              <a:t>User Datagram Protocol (UDP)</a:t>
            </a:r>
          </a:p>
        </p:txBody>
      </p:sp>
      <p:sp>
        <p:nvSpPr>
          <p:cNvPr id="101378" name="Slide Number Placeholder 3">
            <a:extLst>
              <a:ext uri="{FF2B5EF4-FFF2-40B4-BE49-F238E27FC236}">
                <a16:creationId xmlns:a16="http://schemas.microsoft.com/office/drawing/2014/main" id="{4C6F7A6A-5049-7A3A-D5DB-595F9F6BDD0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BF94A70B-6B4D-7845-AD7E-D579F8B0A6B5}" type="slidenum">
              <a:rPr lang="en-US" altLang="en-US" sz="1200" smtClean="0">
                <a:solidFill>
                  <a:srgbClr val="898989"/>
                </a:solidFill>
                <a:latin typeface="Courier New" panose="02070309020205020404" pitchFamily="49" charset="0"/>
              </a:rPr>
              <a:pPr>
                <a:spcBef>
                  <a:spcPct val="0"/>
                </a:spcBef>
                <a:buFontTx/>
                <a:buNone/>
              </a:pPr>
              <a:t>13</a:t>
            </a:fld>
            <a:endParaRPr lang="en-US" altLang="en-US" sz="1200">
              <a:solidFill>
                <a:srgbClr val="898989"/>
              </a:solidFill>
              <a:latin typeface="Courier New" panose="02070309020205020404" pitchFamily="49"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a:extLst>
              <a:ext uri="{FF2B5EF4-FFF2-40B4-BE49-F238E27FC236}">
                <a16:creationId xmlns:a16="http://schemas.microsoft.com/office/drawing/2014/main" id="{5D6B2B9F-4A1A-5498-62A8-CAB00CA4AE6A}"/>
              </a:ext>
            </a:extLst>
          </p:cNvPr>
          <p:cNvSpPr>
            <a:spLocks noGrp="1" noChangeArrowheads="1"/>
          </p:cNvSpPr>
          <p:nvPr>
            <p:ph type="title"/>
          </p:nvPr>
        </p:nvSpPr>
        <p:spPr>
          <a:xfrm>
            <a:off x="533400" y="228600"/>
            <a:ext cx="8343900" cy="1143000"/>
          </a:xfrm>
        </p:spPr>
        <p:txBody>
          <a:bodyPr/>
          <a:lstStyle/>
          <a:p>
            <a:r>
              <a:rPr lang="en-US" altLang="en-US" sz="3600">
                <a:ea typeface="ＭＳ Ｐゴシック" panose="020B0600070205080204" pitchFamily="34" charset="-128"/>
              </a:rPr>
              <a:t>UDP: User Datagram Protocol </a:t>
            </a:r>
            <a:r>
              <a:rPr lang="en-US" altLang="en-US" sz="2800">
                <a:ea typeface="ＭＳ Ｐゴシック" panose="020B0600070205080204" pitchFamily="34" charset="-128"/>
              </a:rPr>
              <a:t>[RFC 768]</a:t>
            </a:r>
            <a:endParaRPr lang="en-US" altLang="en-US">
              <a:ea typeface="ＭＳ Ｐゴシック" panose="020B0600070205080204" pitchFamily="34" charset="-128"/>
            </a:endParaRPr>
          </a:p>
        </p:txBody>
      </p:sp>
      <p:sp>
        <p:nvSpPr>
          <p:cNvPr id="102402" name="Rectangle 3">
            <a:extLst>
              <a:ext uri="{FF2B5EF4-FFF2-40B4-BE49-F238E27FC236}">
                <a16:creationId xmlns:a16="http://schemas.microsoft.com/office/drawing/2014/main" id="{83C0BD0F-F915-A6AF-5FA7-83A4F5099D6C}"/>
              </a:ext>
            </a:extLst>
          </p:cNvPr>
          <p:cNvSpPr>
            <a:spLocks noGrp="1" noChangeArrowheads="1"/>
          </p:cNvSpPr>
          <p:nvPr>
            <p:ph type="body" sz="half" idx="1"/>
          </p:nvPr>
        </p:nvSpPr>
        <p:spPr>
          <a:xfrm>
            <a:off x="428625" y="1447800"/>
            <a:ext cx="6792913" cy="4648200"/>
          </a:xfrm>
        </p:spPr>
        <p:txBody>
          <a:bodyPr/>
          <a:lstStyle/>
          <a:p>
            <a:r>
              <a:rPr lang="en-US" altLang="en-US" sz="2400">
                <a:ea typeface="ＭＳ Ｐゴシック" panose="020B0600070205080204" pitchFamily="34" charset="-128"/>
              </a:rPr>
              <a:t>Bare minimum Internet transport protocol</a:t>
            </a:r>
          </a:p>
          <a:p>
            <a:r>
              <a:rPr lang="en-US" altLang="en-US" sz="2400">
                <a:ea typeface="ＭＳ Ｐゴシック" panose="020B0600070205080204" pitchFamily="34" charset="-128"/>
              </a:rPr>
              <a:t>“best effort” service, UDP segments may be:</a:t>
            </a:r>
          </a:p>
          <a:p>
            <a:pPr lvl="1"/>
            <a:r>
              <a:rPr lang="en-US" altLang="en-US">
                <a:ea typeface="ＭＳ Ｐゴシック" panose="020B0600070205080204" pitchFamily="34" charset="-128"/>
              </a:rPr>
              <a:t>lost</a:t>
            </a:r>
          </a:p>
          <a:p>
            <a:pPr lvl="1"/>
            <a:r>
              <a:rPr lang="en-US" altLang="en-US">
                <a:ea typeface="ＭＳ Ｐゴシック" panose="020B0600070205080204" pitchFamily="34" charset="-128"/>
              </a:rPr>
              <a:t>delivered out of order to app</a:t>
            </a:r>
          </a:p>
          <a:p>
            <a:pPr lvl="1"/>
            <a:endParaRPr lang="en-US" altLang="en-US">
              <a:ea typeface="ＭＳ Ｐゴシック" panose="020B0600070205080204" pitchFamily="34" charset="-128"/>
            </a:endParaRPr>
          </a:p>
          <a:p>
            <a:r>
              <a:rPr lang="en-US" altLang="en-US" sz="2400" i="1">
                <a:solidFill>
                  <a:srgbClr val="FF0000"/>
                </a:solidFill>
                <a:ea typeface="ＭＳ Ｐゴシック" panose="020B0600070205080204" pitchFamily="34" charset="-128"/>
              </a:rPr>
              <a:t>connectionless:</a:t>
            </a:r>
            <a:endParaRPr lang="en-US" altLang="en-US" sz="2400">
              <a:ea typeface="ＭＳ Ｐゴシック" panose="020B0600070205080204" pitchFamily="34" charset="-128"/>
            </a:endParaRPr>
          </a:p>
          <a:p>
            <a:pPr lvl="1"/>
            <a:r>
              <a:rPr lang="en-US" altLang="en-US">
                <a:ea typeface="ＭＳ Ｐゴシック" panose="020B0600070205080204" pitchFamily="34" charset="-128"/>
              </a:rPr>
              <a:t>no handshaking between UDP sender, receiver</a:t>
            </a:r>
          </a:p>
          <a:p>
            <a:pPr lvl="1"/>
            <a:r>
              <a:rPr lang="en-US" altLang="en-US">
                <a:ea typeface="ＭＳ Ｐゴシック" panose="020B0600070205080204" pitchFamily="34" charset="-128"/>
              </a:rPr>
              <a:t>each UDP segment handled independently of others</a:t>
            </a:r>
          </a:p>
          <a:p>
            <a:endParaRPr lang="en-US" altLang="en-US" sz="2400">
              <a:ea typeface="ＭＳ Ｐゴシック" panose="020B0600070205080204" pitchFamily="34" charset="-128"/>
            </a:endParaRPr>
          </a:p>
        </p:txBody>
      </p:sp>
      <p:sp>
        <p:nvSpPr>
          <p:cNvPr id="102403" name="Slide Number Placeholder 3">
            <a:extLst>
              <a:ext uri="{FF2B5EF4-FFF2-40B4-BE49-F238E27FC236}">
                <a16:creationId xmlns:a16="http://schemas.microsoft.com/office/drawing/2014/main" id="{3893F29F-172D-6704-4953-73D0DB0BD32C}"/>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accent2"/>
              </a:buClr>
              <a:buSzPct val="75000"/>
              <a:buFont typeface="ZapfDingbats" pitchFamily="82" charset="2"/>
              <a:buChar char="m"/>
              <a:defRPr sz="24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SzTx/>
              <a:buFontTx/>
              <a:buNone/>
            </a:pPr>
            <a:r>
              <a:rPr lang="en-US" altLang="en-US" sz="1400">
                <a:solidFill>
                  <a:srgbClr val="000000"/>
                </a:solidFill>
              </a:rPr>
              <a:t>3-</a:t>
            </a:r>
            <a:fld id="{D7BE26DE-547A-BA43-8AF3-BDEB6D68DF5D}" type="slidenum">
              <a:rPr lang="en-US" altLang="en-US" sz="1400" smtClean="0">
                <a:solidFill>
                  <a:srgbClr val="000000"/>
                </a:solidFill>
              </a:rPr>
              <a:pPr>
                <a:spcBef>
                  <a:spcPct val="0"/>
                </a:spcBef>
                <a:buClrTx/>
                <a:buSzTx/>
                <a:buFontTx/>
                <a:buNone/>
              </a:pPr>
              <a:t>14</a:t>
            </a:fld>
            <a:endParaRPr lang="en-US" altLang="en-US" sz="1400">
              <a:solidFill>
                <a:srgbClr val="00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15">
            <a:extLst>
              <a:ext uri="{FF2B5EF4-FFF2-40B4-BE49-F238E27FC236}">
                <a16:creationId xmlns:a16="http://schemas.microsoft.com/office/drawing/2014/main" id="{FB64624C-A875-AED2-3961-67DAF98ED6FB}"/>
              </a:ext>
            </a:extLst>
          </p:cNvPr>
          <p:cNvSpPr>
            <a:spLocks noGrp="1"/>
          </p:cNvSpPr>
          <p:nvPr>
            <p:ph type="title"/>
          </p:nvPr>
        </p:nvSpPr>
        <p:spPr/>
        <p:txBody>
          <a:bodyPr/>
          <a:lstStyle/>
          <a:p>
            <a:r>
              <a:rPr lang="en-US" altLang="en-US">
                <a:ea typeface="ＭＳ Ｐゴシック" panose="020B0600070205080204" pitchFamily="34" charset="-128"/>
              </a:rPr>
              <a:t>User Datagram Protocol (UDP)</a:t>
            </a:r>
          </a:p>
        </p:txBody>
      </p:sp>
      <p:sp>
        <p:nvSpPr>
          <p:cNvPr id="104450" name="Rectangle 16">
            <a:extLst>
              <a:ext uri="{FF2B5EF4-FFF2-40B4-BE49-F238E27FC236}">
                <a16:creationId xmlns:a16="http://schemas.microsoft.com/office/drawing/2014/main" id="{CF7E1F3F-F399-006A-DBB8-5DCD34E64BD6}"/>
              </a:ext>
            </a:extLst>
          </p:cNvPr>
          <p:cNvSpPr>
            <a:spLocks noGrp="1"/>
          </p:cNvSpPr>
          <p:nvPr>
            <p:ph type="body" idx="1"/>
          </p:nvPr>
        </p:nvSpPr>
        <p:spPr/>
        <p:txBody>
          <a:bodyPr/>
          <a:lstStyle/>
          <a:p>
            <a:r>
              <a:rPr lang="en-US" altLang="en-US">
                <a:ea typeface="ＭＳ Ｐゴシック" panose="020B0600070205080204" pitchFamily="34" charset="-128"/>
              </a:rPr>
              <a:t>Datagram messaging service</a:t>
            </a:r>
          </a:p>
          <a:p>
            <a:pPr lvl="1"/>
            <a:r>
              <a:rPr lang="en-US" altLang="en-US">
                <a:ea typeface="ＭＳ Ｐゴシック" panose="020B0600070205080204" pitchFamily="34" charset="-128"/>
              </a:rPr>
              <a:t>Demultiplexing: port numbers</a:t>
            </a:r>
          </a:p>
          <a:p>
            <a:pPr lvl="1"/>
            <a:r>
              <a:rPr lang="en-US" altLang="en-US">
                <a:ea typeface="ＭＳ Ｐゴシック" panose="020B0600070205080204" pitchFamily="34" charset="-128"/>
              </a:rPr>
              <a:t>Detecting corruption: checksum</a:t>
            </a:r>
          </a:p>
          <a:p>
            <a:r>
              <a:rPr lang="en-US" altLang="en-US">
                <a:ea typeface="ＭＳ Ｐゴシック" panose="020B0600070205080204" pitchFamily="34" charset="-128"/>
              </a:rPr>
              <a:t>Lightweight communication between processes</a:t>
            </a:r>
          </a:p>
          <a:p>
            <a:pPr lvl="1"/>
            <a:r>
              <a:rPr lang="en-US" altLang="en-US">
                <a:ea typeface="ＭＳ Ｐゴシック" panose="020B0600070205080204" pitchFamily="34" charset="-128"/>
              </a:rPr>
              <a:t>Send and receive messages</a:t>
            </a:r>
          </a:p>
          <a:p>
            <a:pPr lvl="1"/>
            <a:r>
              <a:rPr lang="en-US" altLang="en-US">
                <a:ea typeface="ＭＳ Ｐゴシック" panose="020B0600070205080204" pitchFamily="34" charset="-128"/>
              </a:rPr>
              <a:t>Avoid overhead of any ordered, reliable delivery</a:t>
            </a:r>
          </a:p>
        </p:txBody>
      </p:sp>
      <p:sp>
        <p:nvSpPr>
          <p:cNvPr id="104451" name="Rectangle 4">
            <a:extLst>
              <a:ext uri="{FF2B5EF4-FFF2-40B4-BE49-F238E27FC236}">
                <a16:creationId xmlns:a16="http://schemas.microsoft.com/office/drawing/2014/main" id="{9B401AEA-E672-D87A-497D-16D7B90A9A29}"/>
              </a:ext>
            </a:extLst>
          </p:cNvPr>
          <p:cNvSpPr>
            <a:spLocks noChangeArrowheads="1"/>
          </p:cNvSpPr>
          <p:nvPr/>
        </p:nvSpPr>
        <p:spPr bwMode="auto">
          <a:xfrm>
            <a:off x="2892425" y="4572000"/>
            <a:ext cx="1760538" cy="533400"/>
          </a:xfrm>
          <a:prstGeom prst="rect">
            <a:avLst/>
          </a:prstGeom>
          <a:solidFill>
            <a:srgbClr val="CCFFFF"/>
          </a:solidFill>
          <a:ln w="2857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04452" name="Rectangle 5">
            <a:extLst>
              <a:ext uri="{FF2B5EF4-FFF2-40B4-BE49-F238E27FC236}">
                <a16:creationId xmlns:a16="http://schemas.microsoft.com/office/drawing/2014/main" id="{CF04C03D-4A96-1562-796F-76F747B9F665}"/>
              </a:ext>
            </a:extLst>
          </p:cNvPr>
          <p:cNvSpPr>
            <a:spLocks noChangeArrowheads="1"/>
          </p:cNvSpPr>
          <p:nvPr/>
        </p:nvSpPr>
        <p:spPr bwMode="auto">
          <a:xfrm>
            <a:off x="4652963" y="4572000"/>
            <a:ext cx="1760537" cy="533400"/>
          </a:xfrm>
          <a:prstGeom prst="rect">
            <a:avLst/>
          </a:prstGeom>
          <a:solidFill>
            <a:srgbClr val="CCFFFF"/>
          </a:solidFill>
          <a:ln w="2857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04453" name="Rectangle 6">
            <a:extLst>
              <a:ext uri="{FF2B5EF4-FFF2-40B4-BE49-F238E27FC236}">
                <a16:creationId xmlns:a16="http://schemas.microsoft.com/office/drawing/2014/main" id="{C57E9907-7DF3-6969-7A45-A14159EC2496}"/>
              </a:ext>
            </a:extLst>
          </p:cNvPr>
          <p:cNvSpPr>
            <a:spLocks noChangeArrowheads="1"/>
          </p:cNvSpPr>
          <p:nvPr/>
        </p:nvSpPr>
        <p:spPr bwMode="auto">
          <a:xfrm>
            <a:off x="2892425" y="5105400"/>
            <a:ext cx="1760538" cy="533400"/>
          </a:xfrm>
          <a:prstGeom prst="rect">
            <a:avLst/>
          </a:prstGeom>
          <a:solidFill>
            <a:srgbClr val="CCFFFF"/>
          </a:solidFill>
          <a:ln w="2857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04454" name="Rectangle 7">
            <a:extLst>
              <a:ext uri="{FF2B5EF4-FFF2-40B4-BE49-F238E27FC236}">
                <a16:creationId xmlns:a16="http://schemas.microsoft.com/office/drawing/2014/main" id="{4D4AE4FB-6780-B797-041A-EA377603A6C8}"/>
              </a:ext>
            </a:extLst>
          </p:cNvPr>
          <p:cNvSpPr>
            <a:spLocks noChangeArrowheads="1"/>
          </p:cNvSpPr>
          <p:nvPr/>
        </p:nvSpPr>
        <p:spPr bwMode="auto">
          <a:xfrm>
            <a:off x="4652963" y="5105400"/>
            <a:ext cx="1760537" cy="533400"/>
          </a:xfrm>
          <a:prstGeom prst="rect">
            <a:avLst/>
          </a:prstGeom>
          <a:solidFill>
            <a:srgbClr val="CCFFFF"/>
          </a:solidFill>
          <a:ln w="2857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04455" name="Line 8">
            <a:extLst>
              <a:ext uri="{FF2B5EF4-FFF2-40B4-BE49-F238E27FC236}">
                <a16:creationId xmlns:a16="http://schemas.microsoft.com/office/drawing/2014/main" id="{A3CED07C-FC11-A1BE-EE38-AEF0C06986E8}"/>
              </a:ext>
            </a:extLst>
          </p:cNvPr>
          <p:cNvSpPr>
            <a:spLocks noChangeShapeType="1"/>
          </p:cNvSpPr>
          <p:nvPr/>
        </p:nvSpPr>
        <p:spPr bwMode="auto">
          <a:xfrm>
            <a:off x="2892425" y="5638800"/>
            <a:ext cx="0" cy="7620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456" name="Line 9">
            <a:extLst>
              <a:ext uri="{FF2B5EF4-FFF2-40B4-BE49-F238E27FC236}">
                <a16:creationId xmlns:a16="http://schemas.microsoft.com/office/drawing/2014/main" id="{6792DBCB-90EE-C16F-7CBE-AC29E0673AF7}"/>
              </a:ext>
            </a:extLst>
          </p:cNvPr>
          <p:cNvSpPr>
            <a:spLocks noChangeShapeType="1"/>
          </p:cNvSpPr>
          <p:nvPr/>
        </p:nvSpPr>
        <p:spPr bwMode="auto">
          <a:xfrm>
            <a:off x="6415088" y="5638800"/>
            <a:ext cx="0" cy="7620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457" name="Text Box 10">
            <a:extLst>
              <a:ext uri="{FF2B5EF4-FFF2-40B4-BE49-F238E27FC236}">
                <a16:creationId xmlns:a16="http://schemas.microsoft.com/office/drawing/2014/main" id="{A8915D03-BB19-AFF6-293A-C89D9C609D27}"/>
              </a:ext>
            </a:extLst>
          </p:cNvPr>
          <p:cNvSpPr txBox="1">
            <a:spLocks noChangeArrowheads="1"/>
          </p:cNvSpPr>
          <p:nvPr/>
        </p:nvSpPr>
        <p:spPr bwMode="auto">
          <a:xfrm>
            <a:off x="3176588" y="4689475"/>
            <a:ext cx="1295400" cy="366713"/>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SzPct val="150000"/>
              <a:buFontTx/>
              <a:buNone/>
            </a:pPr>
            <a:r>
              <a:rPr lang="en-US" altLang="en-US" sz="1800" b="0">
                <a:solidFill>
                  <a:srgbClr val="000000"/>
                </a:solidFill>
                <a:latin typeface="Comic Sans MS" panose="030F0902030302020204" pitchFamily="66" charset="0"/>
              </a:rPr>
              <a:t> SRC port</a:t>
            </a:r>
          </a:p>
        </p:txBody>
      </p:sp>
      <p:sp>
        <p:nvSpPr>
          <p:cNvPr id="104458" name="Text Box 11">
            <a:extLst>
              <a:ext uri="{FF2B5EF4-FFF2-40B4-BE49-F238E27FC236}">
                <a16:creationId xmlns:a16="http://schemas.microsoft.com/office/drawing/2014/main" id="{FED93A64-98BC-A189-D28C-508C403761BF}"/>
              </a:ext>
            </a:extLst>
          </p:cNvPr>
          <p:cNvSpPr txBox="1">
            <a:spLocks noChangeArrowheads="1"/>
          </p:cNvSpPr>
          <p:nvPr/>
        </p:nvSpPr>
        <p:spPr bwMode="auto">
          <a:xfrm>
            <a:off x="4881563" y="4689475"/>
            <a:ext cx="1295400" cy="366713"/>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SzPct val="150000"/>
              <a:buFontTx/>
              <a:buNone/>
            </a:pPr>
            <a:r>
              <a:rPr lang="en-US" altLang="en-US" sz="1800" b="0">
                <a:solidFill>
                  <a:srgbClr val="000000"/>
                </a:solidFill>
                <a:latin typeface="Comic Sans MS" panose="030F0902030302020204" pitchFamily="66" charset="0"/>
              </a:rPr>
              <a:t> DST port</a:t>
            </a:r>
          </a:p>
        </p:txBody>
      </p:sp>
      <p:sp>
        <p:nvSpPr>
          <p:cNvPr id="104459" name="Text Box 12">
            <a:extLst>
              <a:ext uri="{FF2B5EF4-FFF2-40B4-BE49-F238E27FC236}">
                <a16:creationId xmlns:a16="http://schemas.microsoft.com/office/drawing/2014/main" id="{72C58395-D17F-BD52-A34E-DB2ACB8A5E17}"/>
              </a:ext>
            </a:extLst>
          </p:cNvPr>
          <p:cNvSpPr txBox="1">
            <a:spLocks noChangeArrowheads="1"/>
          </p:cNvSpPr>
          <p:nvPr/>
        </p:nvSpPr>
        <p:spPr bwMode="auto">
          <a:xfrm>
            <a:off x="4913313" y="5151438"/>
            <a:ext cx="1295400" cy="36512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SzPct val="150000"/>
              <a:buFontTx/>
              <a:buNone/>
            </a:pPr>
            <a:r>
              <a:rPr lang="en-US" altLang="en-US" sz="1800" b="0">
                <a:solidFill>
                  <a:srgbClr val="000000"/>
                </a:solidFill>
                <a:latin typeface="Comic Sans MS" panose="030F0902030302020204" pitchFamily="66" charset="0"/>
              </a:rPr>
              <a:t>checksum</a:t>
            </a:r>
          </a:p>
        </p:txBody>
      </p:sp>
      <p:sp>
        <p:nvSpPr>
          <p:cNvPr id="104460" name="Text Box 13">
            <a:extLst>
              <a:ext uri="{FF2B5EF4-FFF2-40B4-BE49-F238E27FC236}">
                <a16:creationId xmlns:a16="http://schemas.microsoft.com/office/drawing/2014/main" id="{FC6BAC29-2C3B-D8F6-7E59-9AA53D8A9575}"/>
              </a:ext>
            </a:extLst>
          </p:cNvPr>
          <p:cNvSpPr txBox="1">
            <a:spLocks noChangeArrowheads="1"/>
          </p:cNvSpPr>
          <p:nvPr/>
        </p:nvSpPr>
        <p:spPr bwMode="auto">
          <a:xfrm>
            <a:off x="3414713" y="5173663"/>
            <a:ext cx="895350" cy="36512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SzPct val="150000"/>
              <a:buFontTx/>
              <a:buNone/>
            </a:pPr>
            <a:r>
              <a:rPr lang="en-US" altLang="en-US" sz="1800" b="0">
                <a:solidFill>
                  <a:srgbClr val="000000"/>
                </a:solidFill>
                <a:latin typeface="Comic Sans MS" panose="030F0902030302020204" pitchFamily="66" charset="0"/>
              </a:rPr>
              <a:t>length</a:t>
            </a:r>
          </a:p>
        </p:txBody>
      </p:sp>
      <p:sp>
        <p:nvSpPr>
          <p:cNvPr id="104461" name="Text Box 14">
            <a:extLst>
              <a:ext uri="{FF2B5EF4-FFF2-40B4-BE49-F238E27FC236}">
                <a16:creationId xmlns:a16="http://schemas.microsoft.com/office/drawing/2014/main" id="{0C545643-4F41-2156-DF4D-A3AF4C831EDE}"/>
              </a:ext>
            </a:extLst>
          </p:cNvPr>
          <p:cNvSpPr txBox="1">
            <a:spLocks noChangeArrowheads="1"/>
          </p:cNvSpPr>
          <p:nvPr/>
        </p:nvSpPr>
        <p:spPr bwMode="auto">
          <a:xfrm>
            <a:off x="4291013" y="58674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SzPct val="150000"/>
              <a:buFontTx/>
              <a:buNone/>
            </a:pPr>
            <a:r>
              <a:rPr lang="en-US" altLang="en-US" sz="1800" b="0">
                <a:solidFill>
                  <a:srgbClr val="000000"/>
                </a:solidFill>
                <a:latin typeface="Comic Sans MS" panose="030F0902030302020204" pitchFamily="66" charset="0"/>
              </a:rPr>
              <a:t>DATA</a:t>
            </a:r>
          </a:p>
        </p:txBody>
      </p:sp>
      <p:sp>
        <p:nvSpPr>
          <p:cNvPr id="104462" name="Slide Number Placeholder 1">
            <a:extLst>
              <a:ext uri="{FF2B5EF4-FFF2-40B4-BE49-F238E27FC236}">
                <a16:creationId xmlns:a16="http://schemas.microsoft.com/office/drawing/2014/main" id="{05A7B934-7B43-E19C-DB3F-5D6A664FF4A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7C81C4A-7BAB-D649-9690-B1A8E3344A19}" type="slidenum">
              <a:rPr lang="en-US" altLang="en-US" sz="1200" smtClean="0">
                <a:solidFill>
                  <a:srgbClr val="898989"/>
                </a:solidFill>
                <a:latin typeface="Courier New" panose="02070309020205020404" pitchFamily="49" charset="0"/>
              </a:rPr>
              <a:pPr>
                <a:spcBef>
                  <a:spcPct val="0"/>
                </a:spcBef>
                <a:buFontTx/>
                <a:buNone/>
              </a:pPr>
              <a:t>15</a:t>
            </a:fld>
            <a:endParaRPr lang="en-US" altLang="en-US" sz="1200">
              <a:solidFill>
                <a:srgbClr val="898989"/>
              </a:solidFill>
              <a:latin typeface="Courier New" panose="02070309020205020404" pitchFamily="49" charset="0"/>
            </a:endParaRP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6497" name="Rectangle 2">
            <a:extLst>
              <a:ext uri="{FF2B5EF4-FFF2-40B4-BE49-F238E27FC236}">
                <a16:creationId xmlns:a16="http://schemas.microsoft.com/office/drawing/2014/main" id="{94B09E4D-83D0-0BB4-A743-6E82B8EA41FF}"/>
              </a:ext>
            </a:extLst>
          </p:cNvPr>
          <p:cNvSpPr>
            <a:spLocks noGrp="1" noChangeArrowheads="1"/>
          </p:cNvSpPr>
          <p:nvPr>
            <p:ph type="title"/>
          </p:nvPr>
        </p:nvSpPr>
        <p:spPr>
          <a:xfrm>
            <a:off x="533400" y="228600"/>
            <a:ext cx="8343900" cy="1143000"/>
          </a:xfrm>
        </p:spPr>
        <p:txBody>
          <a:bodyPr/>
          <a:lstStyle/>
          <a:p>
            <a:r>
              <a:rPr lang="en-US" altLang="en-US" sz="3600">
                <a:ea typeface="ＭＳ Ｐゴシック" panose="020B0600070205080204" pitchFamily="34" charset="-128"/>
              </a:rPr>
              <a:t>UDP: more</a:t>
            </a:r>
            <a:endParaRPr lang="en-US" altLang="en-US">
              <a:ea typeface="ＭＳ Ｐゴシック" panose="020B0600070205080204" pitchFamily="34" charset="-128"/>
            </a:endParaRPr>
          </a:p>
        </p:txBody>
      </p:sp>
      <p:sp>
        <p:nvSpPr>
          <p:cNvPr id="106498" name="Rectangle 3">
            <a:extLst>
              <a:ext uri="{FF2B5EF4-FFF2-40B4-BE49-F238E27FC236}">
                <a16:creationId xmlns:a16="http://schemas.microsoft.com/office/drawing/2014/main" id="{68A3E4C1-50EF-97AF-CE1C-D2B9E295C87B}"/>
              </a:ext>
            </a:extLst>
          </p:cNvPr>
          <p:cNvSpPr>
            <a:spLocks noGrp="1" noChangeArrowheads="1"/>
          </p:cNvSpPr>
          <p:nvPr>
            <p:ph type="body" sz="half" idx="1"/>
          </p:nvPr>
        </p:nvSpPr>
        <p:spPr>
          <a:xfrm>
            <a:off x="428625" y="1447800"/>
            <a:ext cx="3810000" cy="4648200"/>
          </a:xfrm>
        </p:spPr>
        <p:txBody>
          <a:bodyPr/>
          <a:lstStyle/>
          <a:p>
            <a:pPr>
              <a:lnSpc>
                <a:spcPct val="90000"/>
              </a:lnSpc>
            </a:pPr>
            <a:r>
              <a:rPr lang="en-US" altLang="en-US" sz="2000">
                <a:ea typeface="ＭＳ Ｐゴシック" panose="020B0600070205080204" pitchFamily="34" charset="-128"/>
              </a:rPr>
              <a:t>often used for streaming multimedia apps</a:t>
            </a:r>
          </a:p>
          <a:p>
            <a:pPr lvl="1">
              <a:lnSpc>
                <a:spcPct val="90000"/>
              </a:lnSpc>
            </a:pPr>
            <a:r>
              <a:rPr lang="en-US" altLang="en-US" sz="2000">
                <a:ea typeface="ＭＳ Ｐゴシック" panose="020B0600070205080204" pitchFamily="34" charset="-128"/>
              </a:rPr>
              <a:t>loss tolerant</a:t>
            </a:r>
          </a:p>
          <a:p>
            <a:pPr lvl="1">
              <a:lnSpc>
                <a:spcPct val="90000"/>
              </a:lnSpc>
            </a:pPr>
            <a:r>
              <a:rPr lang="en-US" altLang="en-US" sz="2000">
                <a:ea typeface="ＭＳ Ｐゴシック" panose="020B0600070205080204" pitchFamily="34" charset="-128"/>
              </a:rPr>
              <a:t>rate sensitive</a:t>
            </a:r>
          </a:p>
          <a:p>
            <a:pPr>
              <a:lnSpc>
                <a:spcPct val="90000"/>
              </a:lnSpc>
            </a:pPr>
            <a:endParaRPr lang="en-US" altLang="en-US" sz="2400">
              <a:ea typeface="ＭＳ Ｐゴシック" panose="020B0600070205080204" pitchFamily="34" charset="-128"/>
            </a:endParaRPr>
          </a:p>
          <a:p>
            <a:pPr>
              <a:lnSpc>
                <a:spcPct val="90000"/>
              </a:lnSpc>
            </a:pPr>
            <a:r>
              <a:rPr lang="en-US" altLang="en-US" sz="2400">
                <a:ea typeface="ＭＳ Ｐゴシック" panose="020B0600070205080204" pitchFamily="34" charset="-128"/>
              </a:rPr>
              <a:t>other UDP uses</a:t>
            </a:r>
          </a:p>
          <a:p>
            <a:pPr lvl="1">
              <a:lnSpc>
                <a:spcPct val="90000"/>
              </a:lnSpc>
            </a:pPr>
            <a:r>
              <a:rPr lang="en-US" altLang="en-US" sz="2000">
                <a:ea typeface="ＭＳ Ｐゴシック" panose="020B0600070205080204" pitchFamily="34" charset="-128"/>
              </a:rPr>
              <a:t>DNS</a:t>
            </a:r>
          </a:p>
          <a:p>
            <a:pPr lvl="1">
              <a:lnSpc>
                <a:spcPct val="90000"/>
              </a:lnSpc>
            </a:pPr>
            <a:r>
              <a:rPr lang="en-US" altLang="en-US" sz="2000">
                <a:ea typeface="ＭＳ Ｐゴシック" panose="020B0600070205080204" pitchFamily="34" charset="-128"/>
              </a:rPr>
              <a:t>SNMP</a:t>
            </a:r>
            <a:endParaRPr lang="en-US" altLang="en-US" sz="1800">
              <a:ea typeface="ＭＳ Ｐゴシック" panose="020B0600070205080204" pitchFamily="34" charset="-128"/>
            </a:endParaRPr>
          </a:p>
          <a:p>
            <a:pPr>
              <a:lnSpc>
                <a:spcPct val="90000"/>
              </a:lnSpc>
            </a:pPr>
            <a:endParaRPr lang="en-US" altLang="en-US" sz="2000">
              <a:ea typeface="ＭＳ Ｐゴシック" panose="020B0600070205080204" pitchFamily="34" charset="-128"/>
            </a:endParaRPr>
          </a:p>
          <a:p>
            <a:pPr>
              <a:lnSpc>
                <a:spcPct val="90000"/>
              </a:lnSpc>
            </a:pPr>
            <a:r>
              <a:rPr lang="en-US" altLang="en-US" sz="2000">
                <a:ea typeface="ＭＳ Ｐゴシック" panose="020B0600070205080204" pitchFamily="34" charset="-128"/>
              </a:rPr>
              <a:t>reliable transfer over UDP: add reliability at application layer</a:t>
            </a:r>
          </a:p>
          <a:p>
            <a:pPr lvl="1">
              <a:lnSpc>
                <a:spcPct val="90000"/>
              </a:lnSpc>
            </a:pPr>
            <a:r>
              <a:rPr lang="en-US" altLang="en-US" sz="2000">
                <a:ea typeface="ＭＳ Ｐゴシック" panose="020B0600070205080204" pitchFamily="34" charset="-128"/>
              </a:rPr>
              <a:t>application-specific error recovery!</a:t>
            </a:r>
          </a:p>
        </p:txBody>
      </p:sp>
      <p:sp>
        <p:nvSpPr>
          <p:cNvPr id="106499" name="Rectangle 4">
            <a:extLst>
              <a:ext uri="{FF2B5EF4-FFF2-40B4-BE49-F238E27FC236}">
                <a16:creationId xmlns:a16="http://schemas.microsoft.com/office/drawing/2014/main" id="{77938112-554A-52B7-0D49-D5CDDA066C68}"/>
              </a:ext>
            </a:extLst>
          </p:cNvPr>
          <p:cNvSpPr>
            <a:spLocks noChangeArrowheads="1"/>
          </p:cNvSpPr>
          <p:nvPr/>
        </p:nvSpPr>
        <p:spPr bwMode="auto">
          <a:xfrm>
            <a:off x="5343525" y="2000250"/>
            <a:ext cx="3324225" cy="3200400"/>
          </a:xfrm>
          <a:prstGeom prst="rect">
            <a:avLst/>
          </a:prstGeom>
          <a:solidFill>
            <a:schemeClr val="accent2"/>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lr>
                <a:schemeClr val="accent2"/>
              </a:buClr>
              <a:buSzPct val="85000"/>
              <a:buFont typeface="ZapfDingbats" pitchFamily="82" charset="2"/>
              <a:buChar char="r"/>
              <a:defRPr sz="28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lr>
                <a:schemeClr val="accent2"/>
              </a:buClr>
              <a:buSzPct val="75000"/>
              <a:buFont typeface="ZapfDingbats" pitchFamily="82" charset="2"/>
              <a:buChar char="m"/>
              <a:defRPr sz="24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Tx/>
              <a:buSzTx/>
              <a:buFontTx/>
              <a:buNone/>
            </a:pPr>
            <a:endParaRPr lang="en-US" altLang="en-US" sz="1600" b="0">
              <a:solidFill>
                <a:srgbClr val="000000"/>
              </a:solidFill>
              <a:latin typeface="Comic Sans MS" panose="030F0902030302020204" pitchFamily="66" charset="0"/>
            </a:endParaRPr>
          </a:p>
        </p:txBody>
      </p:sp>
      <p:sp>
        <p:nvSpPr>
          <p:cNvPr id="106500" name="Rectangle 5">
            <a:extLst>
              <a:ext uri="{FF2B5EF4-FFF2-40B4-BE49-F238E27FC236}">
                <a16:creationId xmlns:a16="http://schemas.microsoft.com/office/drawing/2014/main" id="{20AC2B37-F94F-BDAE-D378-AE522AED2313}"/>
              </a:ext>
            </a:extLst>
          </p:cNvPr>
          <p:cNvSpPr>
            <a:spLocks noChangeArrowheads="1"/>
          </p:cNvSpPr>
          <p:nvPr/>
        </p:nvSpPr>
        <p:spPr bwMode="auto">
          <a:xfrm>
            <a:off x="5267325" y="2095500"/>
            <a:ext cx="3324225" cy="3200400"/>
          </a:xfrm>
          <a:prstGeom prst="rect">
            <a:avLst/>
          </a:prstGeom>
          <a:solidFill>
            <a:schemeClr val="bg1"/>
          </a:solidFill>
          <a:ln w="19050">
            <a:solidFill>
              <a:schemeClr val="tx1"/>
            </a:solidFill>
            <a:miter lim="800000"/>
            <a:headEnd/>
            <a:tailEnd/>
          </a:ln>
        </p:spPr>
        <p:txBody>
          <a:bodyPr wrap="none" anchor="ctr"/>
          <a:lstStyle>
            <a:lvl1pPr>
              <a:spcBef>
                <a:spcPct val="20000"/>
              </a:spcBef>
              <a:buClr>
                <a:schemeClr val="accent2"/>
              </a:buClr>
              <a:buSzPct val="85000"/>
              <a:buFont typeface="ZapfDingbats" pitchFamily="82" charset="2"/>
              <a:buChar char="r"/>
              <a:defRPr sz="28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lr>
                <a:schemeClr val="accent2"/>
              </a:buClr>
              <a:buSzPct val="75000"/>
              <a:buFont typeface="ZapfDingbats" pitchFamily="82" charset="2"/>
              <a:buChar char="m"/>
              <a:defRPr sz="24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Tx/>
              <a:buSzTx/>
              <a:buFontTx/>
              <a:buNone/>
            </a:pPr>
            <a:endParaRPr lang="en-US" altLang="en-US" sz="2400" b="0">
              <a:solidFill>
                <a:srgbClr val="000000"/>
              </a:solidFill>
            </a:endParaRPr>
          </a:p>
        </p:txBody>
      </p:sp>
      <p:sp>
        <p:nvSpPr>
          <p:cNvPr id="106501" name="Text Box 6">
            <a:extLst>
              <a:ext uri="{FF2B5EF4-FFF2-40B4-BE49-F238E27FC236}">
                <a16:creationId xmlns:a16="http://schemas.microsoft.com/office/drawing/2014/main" id="{BD599A34-197E-AB29-6AC7-A9B59B0C1744}"/>
              </a:ext>
            </a:extLst>
          </p:cNvPr>
          <p:cNvSpPr txBox="1">
            <a:spLocks noChangeArrowheads="1"/>
          </p:cNvSpPr>
          <p:nvPr/>
        </p:nvSpPr>
        <p:spPr bwMode="auto">
          <a:xfrm>
            <a:off x="5251450" y="2117725"/>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5000"/>
              <a:buFont typeface="ZapfDingbats" pitchFamily="82" charset="2"/>
              <a:buChar char="r"/>
              <a:defRPr sz="28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lr>
                <a:schemeClr val="accent2"/>
              </a:buClr>
              <a:buSzPct val="75000"/>
              <a:buFont typeface="ZapfDingbats" pitchFamily="82" charset="2"/>
              <a:buChar char="m"/>
              <a:defRPr sz="24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Tx/>
              <a:buSzTx/>
              <a:buFontTx/>
              <a:buNone/>
            </a:pPr>
            <a:r>
              <a:rPr lang="en-US" altLang="en-US" sz="1800" b="0">
                <a:solidFill>
                  <a:srgbClr val="000000"/>
                </a:solidFill>
                <a:latin typeface="Comic Sans MS" panose="030F0902030302020204" pitchFamily="66" charset="0"/>
              </a:rPr>
              <a:t>source port #</a:t>
            </a:r>
            <a:endParaRPr lang="en-US" altLang="en-US" sz="2400" b="0">
              <a:solidFill>
                <a:srgbClr val="000000"/>
              </a:solidFill>
            </a:endParaRPr>
          </a:p>
        </p:txBody>
      </p:sp>
      <p:sp>
        <p:nvSpPr>
          <p:cNvPr id="106502" name="Text Box 7">
            <a:extLst>
              <a:ext uri="{FF2B5EF4-FFF2-40B4-BE49-F238E27FC236}">
                <a16:creationId xmlns:a16="http://schemas.microsoft.com/office/drawing/2014/main" id="{3423E82B-B546-0488-765C-C18905933C1F}"/>
              </a:ext>
            </a:extLst>
          </p:cNvPr>
          <p:cNvSpPr txBox="1">
            <a:spLocks noChangeArrowheads="1"/>
          </p:cNvSpPr>
          <p:nvPr/>
        </p:nvSpPr>
        <p:spPr bwMode="auto">
          <a:xfrm>
            <a:off x="7031038" y="2117725"/>
            <a:ext cx="14525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5000"/>
              <a:buFont typeface="ZapfDingbats" pitchFamily="82" charset="2"/>
              <a:buChar char="r"/>
              <a:defRPr sz="28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lr>
                <a:schemeClr val="accent2"/>
              </a:buClr>
              <a:buSzPct val="75000"/>
              <a:buFont typeface="ZapfDingbats" pitchFamily="82" charset="2"/>
              <a:buChar char="m"/>
              <a:defRPr sz="24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Tx/>
              <a:buSzTx/>
              <a:buFontTx/>
              <a:buNone/>
            </a:pPr>
            <a:r>
              <a:rPr lang="en-US" altLang="en-US" sz="1800" b="0">
                <a:solidFill>
                  <a:srgbClr val="000000"/>
                </a:solidFill>
                <a:latin typeface="Comic Sans MS" panose="030F0902030302020204" pitchFamily="66" charset="0"/>
              </a:rPr>
              <a:t>dest port #</a:t>
            </a:r>
            <a:endParaRPr lang="en-US" altLang="en-US" sz="1800" b="0">
              <a:solidFill>
                <a:srgbClr val="000000"/>
              </a:solidFill>
            </a:endParaRPr>
          </a:p>
        </p:txBody>
      </p:sp>
      <p:sp>
        <p:nvSpPr>
          <p:cNvPr id="106503" name="Line 8">
            <a:extLst>
              <a:ext uri="{FF2B5EF4-FFF2-40B4-BE49-F238E27FC236}">
                <a16:creationId xmlns:a16="http://schemas.microsoft.com/office/drawing/2014/main" id="{E277EB2B-5919-ABE5-9026-8198D5533FEA}"/>
              </a:ext>
            </a:extLst>
          </p:cNvPr>
          <p:cNvSpPr>
            <a:spLocks noChangeShapeType="1"/>
          </p:cNvSpPr>
          <p:nvPr/>
        </p:nvSpPr>
        <p:spPr bwMode="auto">
          <a:xfrm flipV="1">
            <a:off x="5257800" y="2495550"/>
            <a:ext cx="332898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04" name="Line 9">
            <a:extLst>
              <a:ext uri="{FF2B5EF4-FFF2-40B4-BE49-F238E27FC236}">
                <a16:creationId xmlns:a16="http://schemas.microsoft.com/office/drawing/2014/main" id="{15722FAF-8EB8-ED2A-CC11-7BFE85B4182D}"/>
              </a:ext>
            </a:extLst>
          </p:cNvPr>
          <p:cNvSpPr>
            <a:spLocks noChangeShapeType="1"/>
          </p:cNvSpPr>
          <p:nvPr/>
        </p:nvSpPr>
        <p:spPr bwMode="auto">
          <a:xfrm flipV="1">
            <a:off x="5248275" y="2895600"/>
            <a:ext cx="33242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05" name="Line 10">
            <a:extLst>
              <a:ext uri="{FF2B5EF4-FFF2-40B4-BE49-F238E27FC236}">
                <a16:creationId xmlns:a16="http://schemas.microsoft.com/office/drawing/2014/main" id="{F42BA237-4E16-8658-8A54-77425C147C68}"/>
              </a:ext>
            </a:extLst>
          </p:cNvPr>
          <p:cNvSpPr>
            <a:spLocks noChangeShapeType="1"/>
          </p:cNvSpPr>
          <p:nvPr/>
        </p:nvSpPr>
        <p:spPr bwMode="auto">
          <a:xfrm flipV="1">
            <a:off x="6905625" y="2095500"/>
            <a:ext cx="0" cy="3952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06" name="Text Box 11">
            <a:extLst>
              <a:ext uri="{FF2B5EF4-FFF2-40B4-BE49-F238E27FC236}">
                <a16:creationId xmlns:a16="http://schemas.microsoft.com/office/drawing/2014/main" id="{31422687-2A48-B490-03D8-4B529E10FC3A}"/>
              </a:ext>
            </a:extLst>
          </p:cNvPr>
          <p:cNvSpPr txBox="1">
            <a:spLocks noChangeArrowheads="1"/>
          </p:cNvSpPr>
          <p:nvPr/>
        </p:nvSpPr>
        <p:spPr bwMode="auto">
          <a:xfrm>
            <a:off x="6407150" y="1665288"/>
            <a:ext cx="9509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5000"/>
              <a:buFont typeface="ZapfDingbats" pitchFamily="82" charset="2"/>
              <a:buChar char="r"/>
              <a:defRPr sz="28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lr>
                <a:schemeClr val="accent2"/>
              </a:buClr>
              <a:buSzPct val="75000"/>
              <a:buFont typeface="ZapfDingbats" pitchFamily="82" charset="2"/>
              <a:buChar char="m"/>
              <a:defRPr sz="24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Tx/>
              <a:buSzTx/>
              <a:buFontTx/>
              <a:buNone/>
            </a:pPr>
            <a:r>
              <a:rPr lang="en-US" altLang="en-US" sz="1800" b="0">
                <a:solidFill>
                  <a:srgbClr val="000000"/>
                </a:solidFill>
                <a:latin typeface="Comic Sans MS" panose="030F0902030302020204" pitchFamily="66" charset="0"/>
              </a:rPr>
              <a:t>32 bits</a:t>
            </a:r>
            <a:endParaRPr lang="en-US" altLang="en-US" sz="2400" b="0">
              <a:solidFill>
                <a:srgbClr val="000000"/>
              </a:solidFill>
            </a:endParaRPr>
          </a:p>
        </p:txBody>
      </p:sp>
      <p:sp>
        <p:nvSpPr>
          <p:cNvPr id="106507" name="Line 12">
            <a:extLst>
              <a:ext uri="{FF2B5EF4-FFF2-40B4-BE49-F238E27FC236}">
                <a16:creationId xmlns:a16="http://schemas.microsoft.com/office/drawing/2014/main" id="{F71103A1-A0A4-714F-88E3-A181C5967793}"/>
              </a:ext>
            </a:extLst>
          </p:cNvPr>
          <p:cNvSpPr>
            <a:spLocks noChangeShapeType="1"/>
          </p:cNvSpPr>
          <p:nvPr/>
        </p:nvSpPr>
        <p:spPr bwMode="auto">
          <a:xfrm>
            <a:off x="7362825" y="1862138"/>
            <a:ext cx="1200150" cy="4762"/>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6508" name="Line 13">
            <a:extLst>
              <a:ext uri="{FF2B5EF4-FFF2-40B4-BE49-F238E27FC236}">
                <a16:creationId xmlns:a16="http://schemas.microsoft.com/office/drawing/2014/main" id="{2F41970E-99FE-92D4-5A30-2C09956C2483}"/>
              </a:ext>
            </a:extLst>
          </p:cNvPr>
          <p:cNvSpPr>
            <a:spLocks noChangeShapeType="1"/>
          </p:cNvSpPr>
          <p:nvPr/>
        </p:nvSpPr>
        <p:spPr bwMode="auto">
          <a:xfrm rot="10800000">
            <a:off x="5253038" y="1871663"/>
            <a:ext cx="1128712"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6509" name="Text Box 14">
            <a:extLst>
              <a:ext uri="{FF2B5EF4-FFF2-40B4-BE49-F238E27FC236}">
                <a16:creationId xmlns:a16="http://schemas.microsoft.com/office/drawing/2014/main" id="{E7620741-15EC-5CCD-FB2C-562195B8B395}"/>
              </a:ext>
            </a:extLst>
          </p:cNvPr>
          <p:cNvSpPr txBox="1">
            <a:spLocks noChangeArrowheads="1"/>
          </p:cNvSpPr>
          <p:nvPr/>
        </p:nvSpPr>
        <p:spPr bwMode="auto">
          <a:xfrm>
            <a:off x="6126163" y="3951288"/>
            <a:ext cx="150018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5000"/>
              <a:buFont typeface="ZapfDingbats" pitchFamily="82" charset="2"/>
              <a:buChar char="r"/>
              <a:defRPr sz="28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lr>
                <a:schemeClr val="accent2"/>
              </a:buClr>
              <a:buSzPct val="75000"/>
              <a:buFont typeface="ZapfDingbats" pitchFamily="82" charset="2"/>
              <a:buChar char="m"/>
              <a:defRPr sz="24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Tx/>
              <a:buSzTx/>
              <a:buFontTx/>
              <a:buNone/>
            </a:pPr>
            <a:r>
              <a:rPr lang="en-US" altLang="en-US" sz="2000" b="0">
                <a:solidFill>
                  <a:srgbClr val="000000"/>
                </a:solidFill>
                <a:latin typeface="Comic Sans MS" panose="030F0902030302020204" pitchFamily="66" charset="0"/>
              </a:rPr>
              <a:t>Application</a:t>
            </a:r>
          </a:p>
          <a:p>
            <a:pPr algn="ctr">
              <a:spcBef>
                <a:spcPct val="0"/>
              </a:spcBef>
              <a:buClrTx/>
              <a:buSzTx/>
              <a:buFontTx/>
              <a:buNone/>
            </a:pPr>
            <a:r>
              <a:rPr lang="en-US" altLang="en-US" sz="2000" b="0">
                <a:solidFill>
                  <a:srgbClr val="000000"/>
                </a:solidFill>
                <a:latin typeface="Comic Sans MS" panose="030F0902030302020204" pitchFamily="66" charset="0"/>
              </a:rPr>
              <a:t>data </a:t>
            </a:r>
          </a:p>
          <a:p>
            <a:pPr algn="ctr">
              <a:spcBef>
                <a:spcPct val="0"/>
              </a:spcBef>
              <a:buClrTx/>
              <a:buSzTx/>
              <a:buFontTx/>
              <a:buNone/>
            </a:pPr>
            <a:r>
              <a:rPr lang="en-US" altLang="en-US" sz="2000" b="0">
                <a:solidFill>
                  <a:srgbClr val="000000"/>
                </a:solidFill>
                <a:latin typeface="Comic Sans MS" panose="030F0902030302020204" pitchFamily="66" charset="0"/>
              </a:rPr>
              <a:t>(message)</a:t>
            </a:r>
            <a:endParaRPr lang="en-US" altLang="en-US" sz="2400" b="0">
              <a:solidFill>
                <a:srgbClr val="000000"/>
              </a:solidFill>
            </a:endParaRPr>
          </a:p>
        </p:txBody>
      </p:sp>
      <p:sp>
        <p:nvSpPr>
          <p:cNvPr id="106510" name="Text Box 15">
            <a:extLst>
              <a:ext uri="{FF2B5EF4-FFF2-40B4-BE49-F238E27FC236}">
                <a16:creationId xmlns:a16="http://schemas.microsoft.com/office/drawing/2014/main" id="{D1923603-E3B1-30F4-B9D2-BEB218EB8C44}"/>
              </a:ext>
            </a:extLst>
          </p:cNvPr>
          <p:cNvSpPr txBox="1">
            <a:spLocks noChangeArrowheads="1"/>
          </p:cNvSpPr>
          <p:nvPr/>
        </p:nvSpPr>
        <p:spPr bwMode="auto">
          <a:xfrm>
            <a:off x="5695950" y="5518150"/>
            <a:ext cx="2657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5000"/>
              <a:buFont typeface="ZapfDingbats" pitchFamily="82" charset="2"/>
              <a:buChar char="r"/>
              <a:defRPr sz="28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lr>
                <a:schemeClr val="accent2"/>
              </a:buClr>
              <a:buSzPct val="75000"/>
              <a:buFont typeface="ZapfDingbats" pitchFamily="82" charset="2"/>
              <a:buChar char="m"/>
              <a:defRPr sz="24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Tx/>
              <a:buSzTx/>
              <a:buFontTx/>
              <a:buNone/>
            </a:pPr>
            <a:r>
              <a:rPr lang="en-US" altLang="en-US" sz="2000" b="0">
                <a:solidFill>
                  <a:srgbClr val="000000"/>
                </a:solidFill>
                <a:latin typeface="Comic Sans MS" panose="030F0902030302020204" pitchFamily="66" charset="0"/>
              </a:rPr>
              <a:t>UDP segment format</a:t>
            </a:r>
            <a:endParaRPr lang="en-US" altLang="en-US" sz="2400" b="0">
              <a:solidFill>
                <a:srgbClr val="000000"/>
              </a:solidFill>
            </a:endParaRPr>
          </a:p>
        </p:txBody>
      </p:sp>
      <p:sp>
        <p:nvSpPr>
          <p:cNvPr id="106511" name="Line 16">
            <a:extLst>
              <a:ext uri="{FF2B5EF4-FFF2-40B4-BE49-F238E27FC236}">
                <a16:creationId xmlns:a16="http://schemas.microsoft.com/office/drawing/2014/main" id="{B42A9EF1-650E-3E3B-9E97-F758BE7AB301}"/>
              </a:ext>
            </a:extLst>
          </p:cNvPr>
          <p:cNvSpPr>
            <a:spLocks noChangeShapeType="1"/>
          </p:cNvSpPr>
          <p:nvPr/>
        </p:nvSpPr>
        <p:spPr bwMode="auto">
          <a:xfrm flipV="1">
            <a:off x="6905625" y="2505075"/>
            <a:ext cx="0" cy="3952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12" name="Text Box 17">
            <a:extLst>
              <a:ext uri="{FF2B5EF4-FFF2-40B4-BE49-F238E27FC236}">
                <a16:creationId xmlns:a16="http://schemas.microsoft.com/office/drawing/2014/main" id="{52FA1D17-5590-F080-268C-2E33EF5A2B6E}"/>
              </a:ext>
            </a:extLst>
          </p:cNvPr>
          <p:cNvSpPr txBox="1">
            <a:spLocks noChangeArrowheads="1"/>
          </p:cNvSpPr>
          <p:nvPr/>
        </p:nvSpPr>
        <p:spPr bwMode="auto">
          <a:xfrm>
            <a:off x="5632450" y="2508250"/>
            <a:ext cx="8524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5000"/>
              <a:buFont typeface="ZapfDingbats" pitchFamily="82" charset="2"/>
              <a:buChar char="r"/>
              <a:defRPr sz="28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lr>
                <a:schemeClr val="accent2"/>
              </a:buClr>
              <a:buSzPct val="75000"/>
              <a:buFont typeface="ZapfDingbats" pitchFamily="82" charset="2"/>
              <a:buChar char="m"/>
              <a:defRPr sz="24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Tx/>
              <a:buSzTx/>
              <a:buFontTx/>
              <a:buNone/>
            </a:pPr>
            <a:r>
              <a:rPr lang="en-US" altLang="en-US" sz="1800" b="0">
                <a:solidFill>
                  <a:srgbClr val="000000"/>
                </a:solidFill>
                <a:latin typeface="Comic Sans MS" panose="030F0902030302020204" pitchFamily="66" charset="0"/>
              </a:rPr>
              <a:t>length</a:t>
            </a:r>
            <a:endParaRPr lang="en-US" altLang="en-US" sz="2400" b="0">
              <a:solidFill>
                <a:srgbClr val="000000"/>
              </a:solidFill>
            </a:endParaRPr>
          </a:p>
        </p:txBody>
      </p:sp>
      <p:sp>
        <p:nvSpPr>
          <p:cNvPr id="106513" name="Text Box 18">
            <a:extLst>
              <a:ext uri="{FF2B5EF4-FFF2-40B4-BE49-F238E27FC236}">
                <a16:creationId xmlns:a16="http://schemas.microsoft.com/office/drawing/2014/main" id="{0D5D752E-DE56-CDEC-5DCB-6088E4CEB6F9}"/>
              </a:ext>
            </a:extLst>
          </p:cNvPr>
          <p:cNvSpPr txBox="1">
            <a:spLocks noChangeArrowheads="1"/>
          </p:cNvSpPr>
          <p:nvPr/>
        </p:nvSpPr>
        <p:spPr bwMode="auto">
          <a:xfrm>
            <a:off x="7180263" y="2498725"/>
            <a:ext cx="12080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5000"/>
              <a:buFont typeface="ZapfDingbats" pitchFamily="82" charset="2"/>
              <a:buChar char="r"/>
              <a:defRPr sz="28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lr>
                <a:schemeClr val="accent2"/>
              </a:buClr>
              <a:buSzPct val="75000"/>
              <a:buFont typeface="ZapfDingbats" pitchFamily="82" charset="2"/>
              <a:buChar char="m"/>
              <a:defRPr sz="24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Tx/>
              <a:buSzTx/>
              <a:buFontTx/>
              <a:buNone/>
            </a:pPr>
            <a:r>
              <a:rPr lang="en-US" altLang="en-US" sz="1800" b="0">
                <a:solidFill>
                  <a:srgbClr val="000000"/>
                </a:solidFill>
                <a:latin typeface="Comic Sans MS" panose="030F0902030302020204" pitchFamily="66" charset="0"/>
              </a:rPr>
              <a:t>checksum</a:t>
            </a:r>
            <a:endParaRPr lang="en-US" altLang="en-US" sz="2400" b="0">
              <a:solidFill>
                <a:srgbClr val="000000"/>
              </a:solidFill>
            </a:endParaRPr>
          </a:p>
        </p:txBody>
      </p:sp>
      <p:sp>
        <p:nvSpPr>
          <p:cNvPr id="106514" name="Text Box 19">
            <a:extLst>
              <a:ext uri="{FF2B5EF4-FFF2-40B4-BE49-F238E27FC236}">
                <a16:creationId xmlns:a16="http://schemas.microsoft.com/office/drawing/2014/main" id="{ACFE03E7-3215-A6DE-E7C5-8C669E60DBB9}"/>
              </a:ext>
            </a:extLst>
          </p:cNvPr>
          <p:cNvSpPr txBox="1">
            <a:spLocks noChangeArrowheads="1"/>
          </p:cNvSpPr>
          <p:nvPr/>
        </p:nvSpPr>
        <p:spPr bwMode="auto">
          <a:xfrm>
            <a:off x="3532188" y="2212975"/>
            <a:ext cx="1609725"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5000"/>
              <a:buFont typeface="ZapfDingbats" pitchFamily="82" charset="2"/>
              <a:buChar char="r"/>
              <a:defRPr sz="28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lr>
                <a:schemeClr val="accent2"/>
              </a:buClr>
              <a:buSzPct val="75000"/>
              <a:buFont typeface="ZapfDingbats" pitchFamily="82" charset="2"/>
              <a:buChar char="m"/>
              <a:defRPr sz="24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r">
              <a:spcBef>
                <a:spcPct val="0"/>
              </a:spcBef>
              <a:buClrTx/>
              <a:buSzTx/>
              <a:buFontTx/>
              <a:buNone/>
            </a:pPr>
            <a:r>
              <a:rPr lang="en-US" altLang="en-US" sz="1800" b="0">
                <a:solidFill>
                  <a:srgbClr val="000000"/>
                </a:solidFill>
                <a:latin typeface="Comic Sans MS" panose="030F0902030302020204" pitchFamily="66" charset="0"/>
              </a:rPr>
              <a:t>Length, in</a:t>
            </a:r>
          </a:p>
          <a:p>
            <a:pPr algn="r">
              <a:spcBef>
                <a:spcPct val="0"/>
              </a:spcBef>
              <a:buClrTx/>
              <a:buSzTx/>
              <a:buFontTx/>
              <a:buNone/>
            </a:pPr>
            <a:r>
              <a:rPr lang="en-US" altLang="en-US" sz="1800" b="0">
                <a:solidFill>
                  <a:srgbClr val="000000"/>
                </a:solidFill>
                <a:latin typeface="Comic Sans MS" panose="030F0902030302020204" pitchFamily="66" charset="0"/>
              </a:rPr>
              <a:t>bytes of UDP</a:t>
            </a:r>
          </a:p>
          <a:p>
            <a:pPr algn="r">
              <a:spcBef>
                <a:spcPct val="0"/>
              </a:spcBef>
              <a:buClrTx/>
              <a:buSzTx/>
              <a:buFontTx/>
              <a:buNone/>
            </a:pPr>
            <a:r>
              <a:rPr lang="en-US" altLang="en-US" sz="1800" b="0">
                <a:solidFill>
                  <a:srgbClr val="000000"/>
                </a:solidFill>
                <a:latin typeface="Comic Sans MS" panose="030F0902030302020204" pitchFamily="66" charset="0"/>
              </a:rPr>
              <a:t>segment,</a:t>
            </a:r>
          </a:p>
          <a:p>
            <a:pPr algn="r">
              <a:spcBef>
                <a:spcPct val="0"/>
              </a:spcBef>
              <a:buClrTx/>
              <a:buSzTx/>
              <a:buFontTx/>
              <a:buNone/>
            </a:pPr>
            <a:r>
              <a:rPr lang="en-US" altLang="en-US" sz="1800" b="0">
                <a:solidFill>
                  <a:srgbClr val="000000"/>
                </a:solidFill>
                <a:latin typeface="Comic Sans MS" panose="030F0902030302020204" pitchFamily="66" charset="0"/>
              </a:rPr>
              <a:t>including</a:t>
            </a:r>
          </a:p>
          <a:p>
            <a:pPr algn="r">
              <a:spcBef>
                <a:spcPct val="0"/>
              </a:spcBef>
              <a:buClrTx/>
              <a:buSzTx/>
              <a:buFontTx/>
              <a:buNone/>
            </a:pPr>
            <a:r>
              <a:rPr lang="en-US" altLang="en-US" sz="1800" b="0">
                <a:solidFill>
                  <a:srgbClr val="000000"/>
                </a:solidFill>
                <a:latin typeface="Comic Sans MS" panose="030F0902030302020204" pitchFamily="66" charset="0"/>
              </a:rPr>
              <a:t>header</a:t>
            </a:r>
            <a:endParaRPr lang="en-US" altLang="en-US" sz="2400" b="0">
              <a:solidFill>
                <a:srgbClr val="000000"/>
              </a:solidFill>
            </a:endParaRPr>
          </a:p>
        </p:txBody>
      </p:sp>
      <p:sp>
        <p:nvSpPr>
          <p:cNvPr id="106515" name="Line 20">
            <a:extLst>
              <a:ext uri="{FF2B5EF4-FFF2-40B4-BE49-F238E27FC236}">
                <a16:creationId xmlns:a16="http://schemas.microsoft.com/office/drawing/2014/main" id="{B7755249-A323-B858-F0BE-88D0BDA9B21A}"/>
              </a:ext>
            </a:extLst>
          </p:cNvPr>
          <p:cNvSpPr>
            <a:spLocks noChangeShapeType="1"/>
          </p:cNvSpPr>
          <p:nvPr/>
        </p:nvSpPr>
        <p:spPr bwMode="auto">
          <a:xfrm>
            <a:off x="4981575" y="2543175"/>
            <a:ext cx="714375" cy="14287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6516" name="Slide Number Placeholder 2">
            <a:extLst>
              <a:ext uri="{FF2B5EF4-FFF2-40B4-BE49-F238E27FC236}">
                <a16:creationId xmlns:a16="http://schemas.microsoft.com/office/drawing/2014/main" id="{96BAD559-CF7C-A580-A3E4-6F9B1EB1EA97}"/>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accent2"/>
              </a:buClr>
              <a:buSzPct val="75000"/>
              <a:buFont typeface="ZapfDingbats" pitchFamily="82" charset="2"/>
              <a:buChar char="m"/>
              <a:defRPr sz="24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SzTx/>
              <a:buFontTx/>
              <a:buNone/>
            </a:pPr>
            <a:r>
              <a:rPr lang="en-US" altLang="en-US" sz="1400">
                <a:solidFill>
                  <a:srgbClr val="000000"/>
                </a:solidFill>
              </a:rPr>
              <a:t>3-</a:t>
            </a:r>
            <a:fld id="{232B8E7D-1848-5B49-96C2-062F2C0201C0}" type="slidenum">
              <a:rPr lang="en-US" altLang="en-US" sz="1400" smtClean="0">
                <a:solidFill>
                  <a:srgbClr val="000000"/>
                </a:solidFill>
              </a:rPr>
              <a:pPr>
                <a:spcBef>
                  <a:spcPct val="0"/>
                </a:spcBef>
                <a:buClrTx/>
                <a:buSzTx/>
                <a:buFontTx/>
                <a:buNone/>
              </a:pPr>
              <a:t>16</a:t>
            </a:fld>
            <a:endParaRPr lang="en-US" altLang="en-US" sz="1400">
              <a:solidFill>
                <a:srgbClr val="000000"/>
              </a:solidFill>
            </a:endParaRP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a:extLst>
              <a:ext uri="{FF2B5EF4-FFF2-40B4-BE49-F238E27FC236}">
                <a16:creationId xmlns:a16="http://schemas.microsoft.com/office/drawing/2014/main" id="{A012DB46-2C1A-2E6A-4923-0EC3EEC549DC}"/>
              </a:ext>
            </a:extLst>
          </p:cNvPr>
          <p:cNvSpPr>
            <a:spLocks noGrp="1" noChangeArrowheads="1"/>
          </p:cNvSpPr>
          <p:nvPr>
            <p:ph type="title"/>
          </p:nvPr>
        </p:nvSpPr>
        <p:spPr/>
        <p:txBody>
          <a:bodyPr/>
          <a:lstStyle/>
          <a:p>
            <a:r>
              <a:rPr lang="en-US" altLang="en-US">
                <a:ea typeface="ＭＳ Ｐゴシック" panose="020B0600070205080204" pitchFamily="34" charset="-128"/>
              </a:rPr>
              <a:t>UDP checksum</a:t>
            </a:r>
          </a:p>
        </p:txBody>
      </p:sp>
      <p:sp>
        <p:nvSpPr>
          <p:cNvPr id="108546" name="Rectangle 3">
            <a:extLst>
              <a:ext uri="{FF2B5EF4-FFF2-40B4-BE49-F238E27FC236}">
                <a16:creationId xmlns:a16="http://schemas.microsoft.com/office/drawing/2014/main" id="{DBA5B15A-BD3B-B9E3-9CF2-9747F06D2391}"/>
              </a:ext>
            </a:extLst>
          </p:cNvPr>
          <p:cNvSpPr>
            <a:spLocks noGrp="1" noChangeArrowheads="1"/>
          </p:cNvSpPr>
          <p:nvPr>
            <p:ph type="body" sz="half" idx="1"/>
          </p:nvPr>
        </p:nvSpPr>
        <p:spPr>
          <a:xfrm>
            <a:off x="685800" y="2557463"/>
            <a:ext cx="3657600" cy="3495675"/>
          </a:xfrm>
        </p:spPr>
        <p:txBody>
          <a:bodyPr/>
          <a:lstStyle/>
          <a:p>
            <a:pPr>
              <a:buFont typeface="ZapfDingbats" pitchFamily="82" charset="2"/>
              <a:buNone/>
            </a:pPr>
            <a:r>
              <a:rPr lang="en-US" altLang="en-US" sz="2000" u="sng">
                <a:solidFill>
                  <a:srgbClr val="FF0000"/>
                </a:solidFill>
                <a:ea typeface="ＭＳ Ｐゴシック" panose="020B0600070205080204" pitchFamily="34" charset="-128"/>
              </a:rPr>
              <a:t>Sender:</a:t>
            </a:r>
            <a:endParaRPr lang="en-US" altLang="en-US" sz="2000">
              <a:ea typeface="ＭＳ Ｐゴシック" panose="020B0600070205080204" pitchFamily="34" charset="-128"/>
            </a:endParaRPr>
          </a:p>
          <a:p>
            <a:r>
              <a:rPr lang="en-US" altLang="en-US" sz="1800">
                <a:ea typeface="ＭＳ Ｐゴシック" panose="020B0600070205080204" pitchFamily="34" charset="-128"/>
              </a:rPr>
              <a:t>treat segment contents as sequence of 16-bit integers</a:t>
            </a:r>
          </a:p>
          <a:p>
            <a:r>
              <a:rPr lang="en-US" altLang="en-US" sz="1800">
                <a:ea typeface="ＭＳ Ｐゴシック" panose="020B0600070205080204" pitchFamily="34" charset="-128"/>
              </a:rPr>
              <a:t>checksum: addition (1’s complement sum) of segment contents</a:t>
            </a:r>
          </a:p>
          <a:p>
            <a:r>
              <a:rPr lang="en-US" altLang="en-US" sz="1800">
                <a:ea typeface="ＭＳ Ｐゴシック" panose="020B0600070205080204" pitchFamily="34" charset="-128"/>
              </a:rPr>
              <a:t>sender puts checksum value into UDP checksum field</a:t>
            </a:r>
          </a:p>
          <a:p>
            <a:pPr>
              <a:buFont typeface="ZapfDingbats" pitchFamily="82" charset="2"/>
              <a:buNone/>
            </a:pPr>
            <a:endParaRPr lang="en-US" altLang="en-US" sz="2000">
              <a:ea typeface="ＭＳ Ｐゴシック" panose="020B0600070205080204" pitchFamily="34" charset="-128"/>
            </a:endParaRPr>
          </a:p>
          <a:p>
            <a:endParaRPr lang="en-US" altLang="en-US" sz="2000">
              <a:ea typeface="ＭＳ Ｐゴシック" panose="020B0600070205080204" pitchFamily="34" charset="-128"/>
            </a:endParaRPr>
          </a:p>
        </p:txBody>
      </p:sp>
      <p:sp>
        <p:nvSpPr>
          <p:cNvPr id="108547" name="Rectangle 4">
            <a:extLst>
              <a:ext uri="{FF2B5EF4-FFF2-40B4-BE49-F238E27FC236}">
                <a16:creationId xmlns:a16="http://schemas.microsoft.com/office/drawing/2014/main" id="{D9ACAD4D-6D36-EFB8-BC46-7229187BA5FD}"/>
              </a:ext>
            </a:extLst>
          </p:cNvPr>
          <p:cNvSpPr>
            <a:spLocks noGrp="1" noChangeArrowheads="1"/>
          </p:cNvSpPr>
          <p:nvPr>
            <p:ph type="body" sz="half" idx="2"/>
          </p:nvPr>
        </p:nvSpPr>
        <p:spPr>
          <a:xfrm>
            <a:off x="4648200" y="2552700"/>
            <a:ext cx="4057650" cy="3257550"/>
          </a:xfrm>
        </p:spPr>
        <p:txBody>
          <a:bodyPr/>
          <a:lstStyle/>
          <a:p>
            <a:pPr>
              <a:buFont typeface="ZapfDingbats" pitchFamily="82" charset="2"/>
              <a:buNone/>
            </a:pPr>
            <a:r>
              <a:rPr lang="en-US" altLang="en-US" sz="2000" u="sng">
                <a:solidFill>
                  <a:srgbClr val="FF0000"/>
                </a:solidFill>
                <a:ea typeface="ＭＳ Ｐゴシック" panose="020B0600070205080204" pitchFamily="34" charset="-128"/>
              </a:rPr>
              <a:t>Receiver:</a:t>
            </a:r>
            <a:endParaRPr lang="en-US" altLang="en-US" sz="2000">
              <a:ea typeface="ＭＳ Ｐゴシック" panose="020B0600070205080204" pitchFamily="34" charset="-128"/>
            </a:endParaRPr>
          </a:p>
          <a:p>
            <a:r>
              <a:rPr lang="en-US" altLang="en-US" sz="1800">
                <a:ea typeface="ＭＳ Ｐゴシック" panose="020B0600070205080204" pitchFamily="34" charset="-128"/>
              </a:rPr>
              <a:t>compute checksum of received segment</a:t>
            </a:r>
          </a:p>
          <a:p>
            <a:r>
              <a:rPr lang="en-US" altLang="en-US" sz="1800">
                <a:ea typeface="ＭＳ Ｐゴシック" panose="020B0600070205080204" pitchFamily="34" charset="-128"/>
              </a:rPr>
              <a:t>check if computed checksum equals checksum field value:</a:t>
            </a:r>
          </a:p>
          <a:p>
            <a:pPr lvl="1"/>
            <a:r>
              <a:rPr lang="en-US" altLang="en-US" sz="1800">
                <a:ea typeface="ＭＳ Ｐゴシック" panose="020B0600070205080204" pitchFamily="34" charset="-128"/>
              </a:rPr>
              <a:t>NO - error detected</a:t>
            </a:r>
          </a:p>
          <a:p>
            <a:pPr lvl="1"/>
            <a:r>
              <a:rPr lang="en-US" altLang="en-US" sz="1800">
                <a:ea typeface="ＭＳ Ｐゴシック" panose="020B0600070205080204" pitchFamily="34" charset="-128"/>
              </a:rPr>
              <a:t>YES - no error detected.</a:t>
            </a:r>
            <a:endParaRPr lang="en-US" altLang="en-US" sz="2000">
              <a:ea typeface="ＭＳ Ｐゴシック" panose="020B0600070205080204" pitchFamily="34" charset="-128"/>
            </a:endParaRPr>
          </a:p>
        </p:txBody>
      </p:sp>
      <p:sp>
        <p:nvSpPr>
          <p:cNvPr id="108548" name="Rectangle 5">
            <a:extLst>
              <a:ext uri="{FF2B5EF4-FFF2-40B4-BE49-F238E27FC236}">
                <a16:creationId xmlns:a16="http://schemas.microsoft.com/office/drawing/2014/main" id="{D71DEFF8-E517-9324-D9E2-DCDD3314D455}"/>
              </a:ext>
            </a:extLst>
          </p:cNvPr>
          <p:cNvSpPr>
            <a:spLocks noChangeArrowheads="1"/>
          </p:cNvSpPr>
          <p:nvPr/>
        </p:nvSpPr>
        <p:spPr bwMode="auto">
          <a:xfrm>
            <a:off x="695325" y="1457325"/>
            <a:ext cx="79248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2"/>
              </a:buClr>
              <a:buSzPct val="85000"/>
              <a:buFont typeface="ZapfDingbats" pitchFamily="82" charset="2"/>
              <a:buChar char="r"/>
              <a:defRPr sz="28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lr>
                <a:schemeClr val="accent2"/>
              </a:buClr>
              <a:buSzPct val="75000"/>
              <a:buFont typeface="ZapfDingbats" pitchFamily="82" charset="2"/>
              <a:buChar char="m"/>
              <a:defRPr sz="24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buClr>
                <a:srgbClr val="3333CC"/>
              </a:buClr>
              <a:buFont typeface="ZapfDingbats" pitchFamily="82" charset="2"/>
              <a:buNone/>
            </a:pPr>
            <a:r>
              <a:rPr lang="en-US" altLang="en-US" sz="2400" b="0" u="sng">
                <a:solidFill>
                  <a:srgbClr val="FF0000"/>
                </a:solidFill>
              </a:rPr>
              <a:t>Goal:</a:t>
            </a:r>
            <a:r>
              <a:rPr lang="en-US" altLang="en-US" sz="2400" b="0">
                <a:solidFill>
                  <a:srgbClr val="000000"/>
                </a:solidFill>
              </a:rPr>
              <a:t> detect “errors” (e.g., flipped bits) in transmitted segment</a:t>
            </a:r>
          </a:p>
          <a:p>
            <a:pPr>
              <a:buClr>
                <a:srgbClr val="3333CC"/>
              </a:buClr>
            </a:pPr>
            <a:endParaRPr lang="en-US" altLang="en-US" sz="2400" b="0">
              <a:solidFill>
                <a:srgbClr val="000000"/>
              </a:solidFill>
            </a:endParaRPr>
          </a:p>
        </p:txBody>
      </p:sp>
      <p:sp>
        <p:nvSpPr>
          <p:cNvPr id="3" name="Rectangle 2">
            <a:extLst>
              <a:ext uri="{FF2B5EF4-FFF2-40B4-BE49-F238E27FC236}">
                <a16:creationId xmlns:a16="http://schemas.microsoft.com/office/drawing/2014/main" id="{BA6962F9-D7D5-C839-6E6A-B0BD1BCB549C}"/>
              </a:ext>
            </a:extLst>
          </p:cNvPr>
          <p:cNvSpPr>
            <a:spLocks noChangeArrowheads="1"/>
          </p:cNvSpPr>
          <p:nvPr/>
        </p:nvSpPr>
        <p:spPr bwMode="auto">
          <a:xfrm>
            <a:off x="0" y="5233988"/>
            <a:ext cx="9144000" cy="457200"/>
          </a:xfrm>
          <a:prstGeom prst="rect">
            <a:avLst/>
          </a:prstGeom>
          <a:solidFill>
            <a:srgbClr val="C00000"/>
          </a:solidFill>
          <a:ln w="9525" algn="ctr">
            <a:solidFill>
              <a:schemeClr val="tx1"/>
            </a:solidFill>
            <a:round/>
            <a:headEnd/>
            <a:tailEnd/>
          </a:ln>
        </p:spPr>
        <p:txBody>
          <a:bodyPr wrap="none"/>
          <a:lstStyle>
            <a:lvl1pPr>
              <a:spcBef>
                <a:spcPct val="20000"/>
              </a:spcBef>
              <a:buClr>
                <a:schemeClr val="accent2"/>
              </a:buClr>
              <a:buSzPct val="85000"/>
              <a:buFont typeface="ZapfDingbats" pitchFamily="82" charset="2"/>
              <a:buChar char="r"/>
              <a:defRPr sz="28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accent2"/>
              </a:buClr>
              <a:buSzPct val="75000"/>
              <a:buFont typeface="ZapfDingbats" pitchFamily="82" charset="2"/>
              <a:buChar char="m"/>
              <a:defRPr sz="24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Tx/>
              <a:buSzTx/>
              <a:buFontTx/>
              <a:buNone/>
            </a:pPr>
            <a:r>
              <a:rPr lang="en-US" altLang="en-US" sz="2400" b="0">
                <a:solidFill>
                  <a:srgbClr val="FFFFFF"/>
                </a:solidFill>
                <a:latin typeface="Lucida Bright" panose="02040602050505020304" pitchFamily="18" charset="77"/>
              </a:rPr>
              <a:t>Is UDP service == IP service ??</a:t>
            </a:r>
          </a:p>
        </p:txBody>
      </p:sp>
      <p:sp>
        <p:nvSpPr>
          <p:cNvPr id="108550" name="Slide Number Placeholder 4">
            <a:extLst>
              <a:ext uri="{FF2B5EF4-FFF2-40B4-BE49-F238E27FC236}">
                <a16:creationId xmlns:a16="http://schemas.microsoft.com/office/drawing/2014/main" id="{EC743FAA-6D75-E730-51C4-D96EA52FE273}"/>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accent2"/>
              </a:buClr>
              <a:buSzPct val="75000"/>
              <a:buFont typeface="ZapfDingbats" pitchFamily="82" charset="2"/>
              <a:buChar char="m"/>
              <a:defRPr sz="24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SzTx/>
              <a:buFontTx/>
              <a:buNone/>
            </a:pPr>
            <a:r>
              <a:rPr lang="en-US" altLang="en-US" sz="1400">
                <a:solidFill>
                  <a:srgbClr val="000000"/>
                </a:solidFill>
              </a:rPr>
              <a:t>3-</a:t>
            </a:r>
            <a:fld id="{641D1338-E764-974B-8834-5275E485740A}" type="slidenum">
              <a:rPr lang="en-US" altLang="en-US" sz="1400" smtClean="0">
                <a:solidFill>
                  <a:srgbClr val="000000"/>
                </a:solidFill>
              </a:rPr>
              <a:pPr>
                <a:spcBef>
                  <a:spcPct val="0"/>
                </a:spcBef>
                <a:buClrTx/>
                <a:buSzTx/>
                <a:buFontTx/>
                <a:buNone/>
              </a:pPr>
              <a:t>17</a:t>
            </a:fld>
            <a:endParaRPr lang="en-US" altLang="en-US" sz="14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0593" name="Picture 2">
            <a:extLst>
              <a:ext uri="{FF2B5EF4-FFF2-40B4-BE49-F238E27FC236}">
                <a16:creationId xmlns:a16="http://schemas.microsoft.com/office/drawing/2014/main" id="{D9D994EF-9FF8-3177-C7D7-D086C3403C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13" y="1992313"/>
            <a:ext cx="5132388" cy="308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4" name="Rectangle 15">
            <a:extLst>
              <a:ext uri="{FF2B5EF4-FFF2-40B4-BE49-F238E27FC236}">
                <a16:creationId xmlns:a16="http://schemas.microsoft.com/office/drawing/2014/main" id="{D46A12A0-9190-60E1-03B3-A5BAC22376B0}"/>
              </a:ext>
            </a:extLst>
          </p:cNvPr>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4400" b="0">
                <a:solidFill>
                  <a:srgbClr val="000090"/>
                </a:solidFill>
              </a:rPr>
              <a:t>Recall encapsulation</a:t>
            </a:r>
          </a:p>
        </p:txBody>
      </p:sp>
      <p:pic>
        <p:nvPicPr>
          <p:cNvPr id="5" name="Picture 4">
            <a:extLst>
              <a:ext uri="{FF2B5EF4-FFF2-40B4-BE49-F238E27FC236}">
                <a16:creationId xmlns:a16="http://schemas.microsoft.com/office/drawing/2014/main" id="{3C38F8A6-9B6D-AAE0-31C6-0AB7F28B63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075" y="2141538"/>
            <a:ext cx="4848225"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Slide Number Placeholder 1">
            <a:extLst>
              <a:ext uri="{FF2B5EF4-FFF2-40B4-BE49-F238E27FC236}">
                <a16:creationId xmlns:a16="http://schemas.microsoft.com/office/drawing/2014/main" id="{01C5BB70-F8C7-CF19-A7D1-A90DE2DF89C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37245C41-B4AE-7E48-9655-8533CA16391A}" type="slidenum">
              <a:rPr lang="en-US" altLang="en-US" sz="1200" smtClean="0">
                <a:solidFill>
                  <a:srgbClr val="898989"/>
                </a:solidFill>
                <a:latin typeface="Courier New" panose="02070309020205020404" pitchFamily="49" charset="0"/>
              </a:rPr>
              <a:pPr>
                <a:spcBef>
                  <a:spcPct val="0"/>
                </a:spcBef>
                <a:buFontTx/>
                <a:buNone/>
              </a:pPr>
              <a:t>18</a:t>
            </a:fld>
            <a:endParaRPr lang="en-US" altLang="en-US" sz="1200">
              <a:solidFill>
                <a:srgbClr val="898989"/>
              </a:solidFill>
              <a:latin typeface="Courier New" panose="02070309020205020404" pitchFamily="49"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7" name="Rectangle 2">
            <a:extLst>
              <a:ext uri="{FF2B5EF4-FFF2-40B4-BE49-F238E27FC236}">
                <a16:creationId xmlns:a16="http://schemas.microsoft.com/office/drawing/2014/main" id="{1C709ADB-FE49-1CB4-B746-8E88BA33D870}"/>
              </a:ext>
            </a:extLst>
          </p:cNvPr>
          <p:cNvSpPr>
            <a:spLocks noGrp="1"/>
          </p:cNvSpPr>
          <p:nvPr>
            <p:ph type="title"/>
          </p:nvPr>
        </p:nvSpPr>
        <p:spPr/>
        <p:txBody>
          <a:bodyPr/>
          <a:lstStyle/>
          <a:p>
            <a:r>
              <a:rPr lang="en-US" altLang="en-US">
                <a:ea typeface="ＭＳ Ｐゴシック" panose="020B0600070205080204" pitchFamily="34" charset="-128"/>
              </a:rPr>
              <a:t>Advantages of UDP</a:t>
            </a:r>
          </a:p>
        </p:txBody>
      </p:sp>
      <p:sp>
        <p:nvSpPr>
          <p:cNvPr id="912387" name="Rectangle 3">
            <a:extLst>
              <a:ext uri="{FF2B5EF4-FFF2-40B4-BE49-F238E27FC236}">
                <a16:creationId xmlns:a16="http://schemas.microsoft.com/office/drawing/2014/main" id="{56BA50A0-895F-1C5F-115A-B313D8C576AC}"/>
              </a:ext>
            </a:extLst>
          </p:cNvPr>
          <p:cNvSpPr>
            <a:spLocks noGrp="1"/>
          </p:cNvSpPr>
          <p:nvPr>
            <p:ph idx="1"/>
          </p:nvPr>
        </p:nvSpPr>
        <p:spPr/>
        <p:txBody>
          <a:bodyPr/>
          <a:lstStyle/>
          <a:p>
            <a:r>
              <a:rPr lang="en-US" altLang="en-US">
                <a:ea typeface="ＭＳ Ｐゴシック" panose="020B0600070205080204" pitchFamily="34" charset="-128"/>
              </a:rPr>
              <a:t>Fine-grain control</a:t>
            </a:r>
          </a:p>
          <a:p>
            <a:pPr lvl="1"/>
            <a:r>
              <a:rPr lang="en-US" altLang="en-US">
                <a:ea typeface="ＭＳ Ｐゴシック" panose="020B0600070205080204" pitchFamily="34" charset="-128"/>
              </a:rPr>
              <a:t>UDP sends as soon as the application writes </a:t>
            </a:r>
          </a:p>
          <a:p>
            <a:r>
              <a:rPr lang="en-US" altLang="en-US">
                <a:ea typeface="ＭＳ Ｐゴシック" panose="020B0600070205080204" pitchFamily="34" charset="-128"/>
              </a:rPr>
              <a:t>No connection set-up delay</a:t>
            </a:r>
          </a:p>
          <a:p>
            <a:pPr lvl="1"/>
            <a:r>
              <a:rPr lang="en-US" altLang="en-US">
                <a:ea typeface="ＭＳ Ｐゴシック" panose="020B0600070205080204" pitchFamily="34" charset="-128"/>
              </a:rPr>
              <a:t>UDP sends without establishing a connection</a:t>
            </a:r>
          </a:p>
          <a:p>
            <a:r>
              <a:rPr lang="en-US" altLang="en-US">
                <a:ea typeface="ＭＳ Ｐゴシック" panose="020B0600070205080204" pitchFamily="34" charset="-128"/>
              </a:rPr>
              <a:t>No connection state</a:t>
            </a:r>
          </a:p>
          <a:p>
            <a:pPr lvl="1"/>
            <a:r>
              <a:rPr lang="en-US" altLang="en-US">
                <a:ea typeface="ＭＳ Ｐゴシック" panose="020B0600070205080204" pitchFamily="34" charset="-128"/>
              </a:rPr>
              <a:t>No buffers, parameters, sequence #s, etc.</a:t>
            </a:r>
          </a:p>
          <a:p>
            <a:r>
              <a:rPr lang="en-US" altLang="en-US">
                <a:ea typeface="ＭＳ Ｐゴシック" panose="020B0600070205080204" pitchFamily="34" charset="-128"/>
              </a:rPr>
              <a:t>Small header overhead</a:t>
            </a:r>
          </a:p>
          <a:p>
            <a:pPr lvl="1"/>
            <a:r>
              <a:rPr lang="en-US" altLang="en-US">
                <a:ea typeface="ＭＳ Ｐゴシック" panose="020B0600070205080204" pitchFamily="34" charset="-128"/>
              </a:rPr>
              <a:t>UDP header is only eight-bytes long</a:t>
            </a:r>
          </a:p>
        </p:txBody>
      </p:sp>
      <p:sp>
        <p:nvSpPr>
          <p:cNvPr id="111619" name="Slide Number Placeholder 1">
            <a:extLst>
              <a:ext uri="{FF2B5EF4-FFF2-40B4-BE49-F238E27FC236}">
                <a16:creationId xmlns:a16="http://schemas.microsoft.com/office/drawing/2014/main" id="{D9AEC84C-7A28-6699-CB6D-5C118AF7B49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7F68ACA8-22A8-0E43-9E7E-8C754DB7F236}" type="slidenum">
              <a:rPr lang="en-US" altLang="en-US" sz="1200" smtClean="0">
                <a:solidFill>
                  <a:srgbClr val="898989"/>
                </a:solidFill>
                <a:latin typeface="Courier New" panose="02070309020205020404" pitchFamily="49" charset="0"/>
              </a:rPr>
              <a:pPr>
                <a:spcBef>
                  <a:spcPct val="0"/>
                </a:spcBef>
                <a:buFontTx/>
                <a:buNone/>
              </a:pPr>
              <a:t>19</a:t>
            </a:fld>
            <a:endParaRPr lang="en-US" altLang="en-US" sz="1200">
              <a:solidFill>
                <a:srgbClr val="898989"/>
              </a:solidFill>
              <a:latin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1238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12387">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91238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12387">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1238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12387">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912387">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1238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238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4">
            <a:extLst>
              <a:ext uri="{FF2B5EF4-FFF2-40B4-BE49-F238E27FC236}">
                <a16:creationId xmlns:a16="http://schemas.microsoft.com/office/drawing/2014/main" id="{5C9A7A5E-B209-61E3-911D-B60A3F0F46E4}"/>
              </a:ext>
            </a:extLst>
          </p:cNvPr>
          <p:cNvSpPr txBox="1">
            <a:spLocks noChangeArrowheads="1"/>
          </p:cNvSpPr>
          <p:nvPr/>
        </p:nvSpPr>
        <p:spPr bwMode="auto">
          <a:xfrm>
            <a:off x="457200" y="12779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4000" b="0">
                <a:solidFill>
                  <a:srgbClr val="984807"/>
                </a:solidFill>
              </a:rPr>
              <a:t>Connection-less mux/demux:</a:t>
            </a:r>
          </a:p>
          <a:p>
            <a:pPr>
              <a:spcBef>
                <a:spcPct val="0"/>
              </a:spcBef>
              <a:buFontTx/>
              <a:buNone/>
            </a:pPr>
            <a:r>
              <a:rPr lang="en-US" altLang="en-US" b="0">
                <a:solidFill>
                  <a:srgbClr val="984807"/>
                </a:solidFill>
              </a:rPr>
              <a:t>	- User Datagram Protocol (UDP)</a:t>
            </a:r>
          </a:p>
          <a:p>
            <a:pPr>
              <a:spcBef>
                <a:spcPct val="0"/>
              </a:spcBef>
              <a:buFontTx/>
              <a:buNone/>
            </a:pPr>
            <a:endParaRPr lang="en-US" altLang="en-US" sz="4000" b="0">
              <a:solidFill>
                <a:srgbClr val="000090"/>
              </a:solidFill>
            </a:endParaRPr>
          </a:p>
          <a:p>
            <a:pPr>
              <a:spcBef>
                <a:spcPct val="0"/>
              </a:spcBef>
              <a:buFontTx/>
              <a:buNone/>
            </a:pPr>
            <a:r>
              <a:rPr lang="en-US" altLang="en-US" sz="4000" b="0">
                <a:solidFill>
                  <a:srgbClr val="17375E"/>
                </a:solidFill>
              </a:rPr>
              <a:t>Connection-oriented mux/demux:</a:t>
            </a:r>
          </a:p>
          <a:p>
            <a:pPr>
              <a:spcBef>
                <a:spcPct val="0"/>
              </a:spcBef>
              <a:buFontTx/>
              <a:buNone/>
            </a:pPr>
            <a:r>
              <a:rPr lang="en-US" altLang="en-US" b="0">
                <a:solidFill>
                  <a:srgbClr val="17375E"/>
                </a:solidFill>
              </a:rPr>
              <a:t>	- Transmission Control Protocol (TCP)</a:t>
            </a:r>
          </a:p>
        </p:txBody>
      </p:sp>
      <p:sp>
        <p:nvSpPr>
          <p:cNvPr id="77826" name="Slide Number Placeholder 1">
            <a:extLst>
              <a:ext uri="{FF2B5EF4-FFF2-40B4-BE49-F238E27FC236}">
                <a16:creationId xmlns:a16="http://schemas.microsoft.com/office/drawing/2014/main" id="{950C767A-6526-2D10-01F7-BCDDAC1DA7A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FFDD1C7B-E23A-C54E-823A-D59181E368E8}" type="slidenum">
              <a:rPr lang="en-US" altLang="en-US" sz="1200" smtClean="0">
                <a:solidFill>
                  <a:srgbClr val="898989"/>
                </a:solidFill>
                <a:latin typeface="Courier New" panose="02070309020205020404" pitchFamily="49" charset="0"/>
              </a:rPr>
              <a:pPr>
                <a:spcBef>
                  <a:spcPct val="0"/>
                </a:spcBef>
                <a:buFontTx/>
                <a:buNone/>
              </a:pPr>
              <a:t>2</a:t>
            </a:fld>
            <a:endParaRPr lang="en-US" altLang="en-US" sz="1200">
              <a:solidFill>
                <a:srgbClr val="898989"/>
              </a:solidFill>
              <a:latin typeface="Courier New" panose="02070309020205020404" pitchFamily="49"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a:extLst>
              <a:ext uri="{FF2B5EF4-FFF2-40B4-BE49-F238E27FC236}">
                <a16:creationId xmlns:a16="http://schemas.microsoft.com/office/drawing/2014/main" id="{34BD7122-6E5F-D5F3-059E-F845B5FFB6CF}"/>
              </a:ext>
            </a:extLst>
          </p:cNvPr>
          <p:cNvSpPr>
            <a:spLocks noGrp="1"/>
          </p:cNvSpPr>
          <p:nvPr>
            <p:ph type="title"/>
          </p:nvPr>
        </p:nvSpPr>
        <p:spPr/>
        <p:txBody>
          <a:bodyPr/>
          <a:lstStyle/>
          <a:p>
            <a:r>
              <a:rPr lang="en-US" altLang="en-US">
                <a:ea typeface="ＭＳ Ｐゴシック" panose="020B0600070205080204" pitchFamily="34" charset="-128"/>
              </a:rPr>
              <a:t>Popular Applications That Use UDP</a:t>
            </a:r>
          </a:p>
        </p:txBody>
      </p:sp>
      <p:sp>
        <p:nvSpPr>
          <p:cNvPr id="113666" name="Rectangle 3">
            <a:extLst>
              <a:ext uri="{FF2B5EF4-FFF2-40B4-BE49-F238E27FC236}">
                <a16:creationId xmlns:a16="http://schemas.microsoft.com/office/drawing/2014/main" id="{3113910C-7E5F-CC19-0A77-D723F5983C44}"/>
              </a:ext>
            </a:extLst>
          </p:cNvPr>
          <p:cNvSpPr>
            <a:spLocks noGrp="1"/>
          </p:cNvSpPr>
          <p:nvPr>
            <p:ph type="body" idx="1"/>
          </p:nvPr>
        </p:nvSpPr>
        <p:spPr/>
        <p:txBody>
          <a:bodyPr/>
          <a:lstStyle/>
          <a:p>
            <a:r>
              <a:rPr lang="en-US" altLang="en-US">
                <a:ea typeface="ＭＳ Ｐゴシック" panose="020B0600070205080204" pitchFamily="34" charset="-128"/>
              </a:rPr>
              <a:t>Multimedia streaming</a:t>
            </a:r>
          </a:p>
          <a:p>
            <a:pPr lvl="1"/>
            <a:r>
              <a:rPr lang="en-US" altLang="en-US">
                <a:ea typeface="ＭＳ Ｐゴシック" panose="020B0600070205080204" pitchFamily="34" charset="-128"/>
              </a:rPr>
              <a:t>Retransmitting packets is not always worthwhile</a:t>
            </a:r>
          </a:p>
          <a:p>
            <a:pPr lvl="1"/>
            <a:r>
              <a:rPr lang="en-US" altLang="en-US">
                <a:ea typeface="ＭＳ Ｐゴシック" panose="020B0600070205080204" pitchFamily="34" charset="-128"/>
              </a:rPr>
              <a:t>E.g., phone calls, video conferencing, gaming, IPTV</a:t>
            </a:r>
          </a:p>
          <a:p>
            <a:r>
              <a:rPr lang="en-US" altLang="en-US">
                <a:ea typeface="ＭＳ Ｐゴシック" panose="020B0600070205080204" pitchFamily="34" charset="-128"/>
              </a:rPr>
              <a:t>Simple query-response protocols</a:t>
            </a:r>
          </a:p>
          <a:p>
            <a:pPr lvl="1"/>
            <a:r>
              <a:rPr lang="en-US" altLang="en-US">
                <a:ea typeface="ＭＳ Ｐゴシック" panose="020B0600070205080204" pitchFamily="34" charset="-128"/>
              </a:rPr>
              <a:t>Overhead of connection establishment is overkill</a:t>
            </a:r>
          </a:p>
          <a:p>
            <a:pPr lvl="1"/>
            <a:r>
              <a:rPr lang="en-US" altLang="en-US">
                <a:ea typeface="ＭＳ Ｐゴシック" panose="020B0600070205080204" pitchFamily="34" charset="-128"/>
              </a:rPr>
              <a:t>E.g., Domain Name System (DNS), DHCP, etc.</a:t>
            </a:r>
          </a:p>
        </p:txBody>
      </p:sp>
      <p:pic>
        <p:nvPicPr>
          <p:cNvPr id="113667" name="Picture 4" descr="j0292020">
            <a:extLst>
              <a:ext uri="{FF2B5EF4-FFF2-40B4-BE49-F238E27FC236}">
                <a16:creationId xmlns:a16="http://schemas.microsoft.com/office/drawing/2014/main" id="{A27F9712-BD0C-C91D-946D-CF37D4B9E8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0188" y="4649788"/>
            <a:ext cx="1636712"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8" name="Picture 5" descr="j0285750">
            <a:extLst>
              <a:ext uri="{FF2B5EF4-FFF2-40B4-BE49-F238E27FC236}">
                <a16:creationId xmlns:a16="http://schemas.microsoft.com/office/drawing/2014/main" id="{68F6664A-8509-CC54-8187-1041CAD6D2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3000" y="5072063"/>
            <a:ext cx="1730375"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9" name="Freeform 6">
            <a:extLst>
              <a:ext uri="{FF2B5EF4-FFF2-40B4-BE49-F238E27FC236}">
                <a16:creationId xmlns:a16="http://schemas.microsoft.com/office/drawing/2014/main" id="{C37F6C7A-FB2E-598E-778C-2C11FE02D3CB}"/>
              </a:ext>
            </a:extLst>
          </p:cNvPr>
          <p:cNvSpPr>
            <a:spLocks/>
          </p:cNvSpPr>
          <p:nvPr/>
        </p:nvSpPr>
        <p:spPr bwMode="auto">
          <a:xfrm>
            <a:off x="3035300" y="4757738"/>
            <a:ext cx="3687763" cy="430212"/>
          </a:xfrm>
          <a:custGeom>
            <a:avLst/>
            <a:gdLst>
              <a:gd name="T0" fmla="*/ 0 w 2323"/>
              <a:gd name="T1" fmla="*/ 2147483646 h 271"/>
              <a:gd name="T2" fmla="*/ 2147483646 w 2323"/>
              <a:gd name="T3" fmla="*/ 2147483646 h 271"/>
              <a:gd name="T4" fmla="*/ 2147483646 w 2323"/>
              <a:gd name="T5" fmla="*/ 2147483646 h 271"/>
              <a:gd name="T6" fmla="*/ 0 60000 65536"/>
              <a:gd name="T7" fmla="*/ 0 60000 65536"/>
              <a:gd name="T8" fmla="*/ 0 60000 65536"/>
              <a:gd name="T9" fmla="*/ 0 w 2323"/>
              <a:gd name="T10" fmla="*/ 0 h 271"/>
              <a:gd name="T11" fmla="*/ 2323 w 2323"/>
              <a:gd name="T12" fmla="*/ 271 h 271"/>
            </a:gdLst>
            <a:ahLst/>
            <a:cxnLst>
              <a:cxn ang="T6">
                <a:pos x="T0" y="T1"/>
              </a:cxn>
              <a:cxn ang="T7">
                <a:pos x="T2" y="T3"/>
              </a:cxn>
              <a:cxn ang="T8">
                <a:pos x="T4" y="T5"/>
              </a:cxn>
            </a:cxnLst>
            <a:rect l="T9" t="T10" r="T11" b="T12"/>
            <a:pathLst>
              <a:path w="2323" h="271">
                <a:moveTo>
                  <a:pt x="0" y="271"/>
                </a:moveTo>
                <a:cubicBezTo>
                  <a:pt x="302" y="139"/>
                  <a:pt x="605" y="8"/>
                  <a:pt x="992" y="4"/>
                </a:cubicBezTo>
                <a:cubicBezTo>
                  <a:pt x="1379" y="0"/>
                  <a:pt x="1851" y="123"/>
                  <a:pt x="2323" y="246"/>
                </a:cubicBezTo>
              </a:path>
            </a:pathLst>
          </a:custGeom>
          <a:noFill/>
          <a:ln w="25400">
            <a:solidFill>
              <a:schemeClr val="tx1"/>
            </a:solidFill>
            <a:round/>
            <a:headEnd/>
            <a:tailEnd type="arrow" w="lg" len="lg"/>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3670" name="Freeform 7">
            <a:extLst>
              <a:ext uri="{FF2B5EF4-FFF2-40B4-BE49-F238E27FC236}">
                <a16:creationId xmlns:a16="http://schemas.microsoft.com/office/drawing/2014/main" id="{0C253B4C-AE5E-1512-717B-AEE8D0BFD8F5}"/>
              </a:ext>
            </a:extLst>
          </p:cNvPr>
          <p:cNvSpPr>
            <a:spLocks/>
          </p:cNvSpPr>
          <p:nvPr/>
        </p:nvSpPr>
        <p:spPr bwMode="auto">
          <a:xfrm>
            <a:off x="3073400" y="5840413"/>
            <a:ext cx="3725863" cy="358775"/>
          </a:xfrm>
          <a:custGeom>
            <a:avLst/>
            <a:gdLst>
              <a:gd name="T0" fmla="*/ 2147483646 w 2347"/>
              <a:gd name="T1" fmla="*/ 2147483646 h 226"/>
              <a:gd name="T2" fmla="*/ 2147483646 w 2347"/>
              <a:gd name="T3" fmla="*/ 2147483646 h 226"/>
              <a:gd name="T4" fmla="*/ 0 w 2347"/>
              <a:gd name="T5" fmla="*/ 0 h 226"/>
              <a:gd name="T6" fmla="*/ 0 60000 65536"/>
              <a:gd name="T7" fmla="*/ 0 60000 65536"/>
              <a:gd name="T8" fmla="*/ 0 60000 65536"/>
              <a:gd name="T9" fmla="*/ 0 w 2347"/>
              <a:gd name="T10" fmla="*/ 0 h 226"/>
              <a:gd name="T11" fmla="*/ 2347 w 2347"/>
              <a:gd name="T12" fmla="*/ 226 h 226"/>
            </a:gdLst>
            <a:ahLst/>
            <a:cxnLst>
              <a:cxn ang="T6">
                <a:pos x="T0" y="T1"/>
              </a:cxn>
              <a:cxn ang="T7">
                <a:pos x="T2" y="T3"/>
              </a:cxn>
              <a:cxn ang="T8">
                <a:pos x="T4" y="T5"/>
              </a:cxn>
            </a:cxnLst>
            <a:rect l="T9" t="T10" r="T11" b="T12"/>
            <a:pathLst>
              <a:path w="2347" h="226">
                <a:moveTo>
                  <a:pt x="2347" y="48"/>
                </a:moveTo>
                <a:cubicBezTo>
                  <a:pt x="1925" y="137"/>
                  <a:pt x="1504" y="226"/>
                  <a:pt x="1113" y="218"/>
                </a:cubicBezTo>
                <a:cubicBezTo>
                  <a:pt x="722" y="210"/>
                  <a:pt x="361" y="105"/>
                  <a:pt x="0" y="0"/>
                </a:cubicBezTo>
              </a:path>
            </a:pathLst>
          </a:custGeom>
          <a:noFill/>
          <a:ln w="25400">
            <a:solidFill>
              <a:schemeClr val="tx1"/>
            </a:solidFill>
            <a:round/>
            <a:headEnd/>
            <a:tailEnd type="arrow" w="lg" len="lg"/>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3671" name="Text Box 8">
            <a:extLst>
              <a:ext uri="{FF2B5EF4-FFF2-40B4-BE49-F238E27FC236}">
                <a16:creationId xmlns:a16="http://schemas.microsoft.com/office/drawing/2014/main" id="{4957F716-7FD4-B2D6-DF72-CE1DFC723006}"/>
              </a:ext>
            </a:extLst>
          </p:cNvPr>
          <p:cNvSpPr txBox="1">
            <a:spLocks noChangeArrowheads="1"/>
          </p:cNvSpPr>
          <p:nvPr/>
        </p:nvSpPr>
        <p:spPr bwMode="auto">
          <a:xfrm>
            <a:off x="2805113" y="4419600"/>
            <a:ext cx="4146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ja-JP" altLang="en-US" sz="2000">
                <a:solidFill>
                  <a:srgbClr val="000000"/>
                </a:solidFill>
                <a:latin typeface="Courier New" panose="02070309020205020404" pitchFamily="49" charset="0"/>
              </a:rPr>
              <a:t>“</a:t>
            </a:r>
            <a:r>
              <a:rPr lang="en-US" altLang="ja-JP" sz="2000">
                <a:solidFill>
                  <a:srgbClr val="000000"/>
                </a:solidFill>
                <a:latin typeface="Courier New" panose="02070309020205020404" pitchFamily="49" charset="0"/>
              </a:rPr>
              <a:t>Address for www.cnn.com?</a:t>
            </a:r>
            <a:r>
              <a:rPr lang="ja-JP" altLang="en-US" sz="2000">
                <a:solidFill>
                  <a:srgbClr val="000000"/>
                </a:solidFill>
                <a:latin typeface="Courier New" panose="02070309020205020404" pitchFamily="49" charset="0"/>
              </a:rPr>
              <a:t>”</a:t>
            </a:r>
            <a:endParaRPr lang="en-US" altLang="en-US" sz="2000">
              <a:solidFill>
                <a:srgbClr val="000000"/>
              </a:solidFill>
              <a:latin typeface="Courier New" panose="02070309020205020404" pitchFamily="49" charset="0"/>
            </a:endParaRPr>
          </a:p>
        </p:txBody>
      </p:sp>
      <p:sp>
        <p:nvSpPr>
          <p:cNvPr id="113672" name="Text Box 9">
            <a:extLst>
              <a:ext uri="{FF2B5EF4-FFF2-40B4-BE49-F238E27FC236}">
                <a16:creationId xmlns:a16="http://schemas.microsoft.com/office/drawing/2014/main" id="{9F3B77A3-5E9E-3ACC-93C5-33918FB23D7E}"/>
              </a:ext>
            </a:extLst>
          </p:cNvPr>
          <p:cNvSpPr txBox="1">
            <a:spLocks noChangeArrowheads="1"/>
          </p:cNvSpPr>
          <p:nvPr/>
        </p:nvSpPr>
        <p:spPr bwMode="auto">
          <a:xfrm>
            <a:off x="3919538" y="5686425"/>
            <a:ext cx="1860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ja-JP" altLang="en-US" sz="2000">
                <a:solidFill>
                  <a:srgbClr val="000000"/>
                </a:solidFill>
                <a:latin typeface="Courier New" panose="02070309020205020404" pitchFamily="49" charset="0"/>
              </a:rPr>
              <a:t>“</a:t>
            </a:r>
            <a:r>
              <a:rPr lang="en-US" altLang="ja-JP" sz="2000">
                <a:solidFill>
                  <a:srgbClr val="000000"/>
                </a:solidFill>
                <a:latin typeface="Courier New" panose="02070309020205020404" pitchFamily="49" charset="0"/>
              </a:rPr>
              <a:t>12.3.4.15</a:t>
            </a:r>
            <a:r>
              <a:rPr lang="ja-JP" altLang="en-US" sz="2000">
                <a:solidFill>
                  <a:srgbClr val="000000"/>
                </a:solidFill>
                <a:latin typeface="Courier New" panose="02070309020205020404" pitchFamily="49" charset="0"/>
              </a:rPr>
              <a:t>”</a:t>
            </a:r>
            <a:endParaRPr lang="en-US" altLang="en-US" sz="2000">
              <a:solidFill>
                <a:srgbClr val="000000"/>
              </a:solidFill>
              <a:latin typeface="Courier New" panose="02070309020205020404" pitchFamily="49" charset="0"/>
            </a:endParaRPr>
          </a:p>
        </p:txBody>
      </p:sp>
      <p:sp>
        <p:nvSpPr>
          <p:cNvPr id="113673" name="Slide Number Placeholder 2">
            <a:extLst>
              <a:ext uri="{FF2B5EF4-FFF2-40B4-BE49-F238E27FC236}">
                <a16:creationId xmlns:a16="http://schemas.microsoft.com/office/drawing/2014/main" id="{7D6EB284-B92A-7EE6-35D8-13F9FF8599C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478319A3-6991-9E42-8040-B2A3D76CCB32}" type="slidenum">
              <a:rPr lang="en-US" altLang="en-US" sz="1200" smtClean="0">
                <a:solidFill>
                  <a:srgbClr val="898989"/>
                </a:solidFill>
                <a:latin typeface="Courier New" panose="02070309020205020404" pitchFamily="49" charset="0"/>
              </a:rPr>
              <a:pPr>
                <a:spcBef>
                  <a:spcPct val="0"/>
                </a:spcBef>
                <a:buFontTx/>
                <a:buNone/>
              </a:pPr>
              <a:t>20</a:t>
            </a:fld>
            <a:endParaRPr lang="en-US" altLang="en-US" sz="1200">
              <a:solidFill>
                <a:srgbClr val="898989"/>
              </a:solidFill>
              <a:latin typeface="Courier New" panose="02070309020205020404" pitchFamily="49"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extBox 3">
            <a:extLst>
              <a:ext uri="{FF2B5EF4-FFF2-40B4-BE49-F238E27FC236}">
                <a16:creationId xmlns:a16="http://schemas.microsoft.com/office/drawing/2014/main" id="{021ACB18-8619-9C64-A334-AC25BF7529EA}"/>
              </a:ext>
            </a:extLst>
          </p:cNvPr>
          <p:cNvSpPr txBox="1">
            <a:spLocks noChangeArrowheads="1"/>
          </p:cNvSpPr>
          <p:nvPr/>
        </p:nvSpPr>
        <p:spPr bwMode="auto">
          <a:xfrm>
            <a:off x="693738" y="3167063"/>
            <a:ext cx="7756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800" b="0">
                <a:solidFill>
                  <a:srgbClr val="000000"/>
                </a:solidFill>
                <a:latin typeface="Lucida Bright" panose="02040602050505020304" pitchFamily="18" charset="77"/>
              </a:rPr>
              <a:t>How to introduce reliability in transport?</a:t>
            </a:r>
          </a:p>
        </p:txBody>
      </p:sp>
      <p:sp>
        <p:nvSpPr>
          <p:cNvPr id="115714" name="Slide Number Placeholder 4">
            <a:extLst>
              <a:ext uri="{FF2B5EF4-FFF2-40B4-BE49-F238E27FC236}">
                <a16:creationId xmlns:a16="http://schemas.microsoft.com/office/drawing/2014/main" id="{D3920849-C464-84B6-8DEC-9DA650C58F1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05D7BD99-0CA4-E641-8ED6-0D3673560C8E}" type="slidenum">
              <a:rPr lang="en-US" altLang="en-US" sz="1200" smtClean="0">
                <a:solidFill>
                  <a:srgbClr val="898989"/>
                </a:solidFill>
                <a:latin typeface="Courier New" panose="02070309020205020404" pitchFamily="49" charset="0"/>
              </a:rPr>
              <a:pPr>
                <a:spcBef>
                  <a:spcPct val="0"/>
                </a:spcBef>
                <a:buFontTx/>
                <a:buNone/>
              </a:pPr>
              <a:t>21</a:t>
            </a:fld>
            <a:endParaRPr lang="en-US" altLang="en-US" sz="1200">
              <a:solidFill>
                <a:srgbClr val="898989"/>
              </a:solidFill>
              <a:latin typeface="Courier New" panose="02070309020205020404" pitchFamily="49"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extBox 2">
            <a:extLst>
              <a:ext uri="{FF2B5EF4-FFF2-40B4-BE49-F238E27FC236}">
                <a16:creationId xmlns:a16="http://schemas.microsoft.com/office/drawing/2014/main" id="{D4D90420-7C72-AFD5-A980-5587C28C85D4}"/>
              </a:ext>
            </a:extLst>
          </p:cNvPr>
          <p:cNvSpPr txBox="1">
            <a:spLocks noChangeArrowheads="1"/>
          </p:cNvSpPr>
          <p:nvPr/>
        </p:nvSpPr>
        <p:spPr bwMode="auto">
          <a:xfrm>
            <a:off x="577850" y="663575"/>
            <a:ext cx="8026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800" b="0">
                <a:solidFill>
                  <a:srgbClr val="17375E"/>
                </a:solidFill>
              </a:rPr>
              <a:t>What are the expectations from a </a:t>
            </a:r>
            <a:r>
              <a:rPr lang="en-US" altLang="en-US" sz="2800" b="0" u="sng">
                <a:solidFill>
                  <a:srgbClr val="00B050"/>
                </a:solidFill>
              </a:rPr>
              <a:t>reliable</a:t>
            </a:r>
            <a:r>
              <a:rPr lang="en-US" altLang="en-US" sz="2800" b="0">
                <a:solidFill>
                  <a:srgbClr val="17375E"/>
                </a:solidFill>
              </a:rPr>
              <a:t> packet delivery system?</a:t>
            </a:r>
          </a:p>
        </p:txBody>
      </p:sp>
      <p:sp>
        <p:nvSpPr>
          <p:cNvPr id="4" name="TextBox 3">
            <a:extLst>
              <a:ext uri="{FF2B5EF4-FFF2-40B4-BE49-F238E27FC236}">
                <a16:creationId xmlns:a16="http://schemas.microsoft.com/office/drawing/2014/main" id="{FA7DEFF1-1117-81A2-D361-C29093A1686D}"/>
              </a:ext>
            </a:extLst>
          </p:cNvPr>
          <p:cNvSpPr txBox="1">
            <a:spLocks noChangeArrowheads="1"/>
          </p:cNvSpPr>
          <p:nvPr/>
        </p:nvSpPr>
        <p:spPr bwMode="auto">
          <a:xfrm>
            <a:off x="1576388" y="1854200"/>
            <a:ext cx="7027862"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Char char="-"/>
            </a:pPr>
            <a:r>
              <a:rPr lang="en-US" altLang="en-US" sz="2800" b="0">
                <a:solidFill>
                  <a:srgbClr val="C00000"/>
                </a:solidFill>
              </a:rPr>
              <a:t>Guaranteed delivery</a:t>
            </a:r>
          </a:p>
          <a:p>
            <a:pPr>
              <a:spcBef>
                <a:spcPct val="0"/>
              </a:spcBef>
              <a:buFontTx/>
              <a:buChar char="-"/>
            </a:pPr>
            <a:r>
              <a:rPr lang="en-US" altLang="en-US" sz="2800" b="0">
                <a:solidFill>
                  <a:srgbClr val="C00000"/>
                </a:solidFill>
              </a:rPr>
              <a:t>Ordered delivery</a:t>
            </a:r>
          </a:p>
          <a:p>
            <a:pPr>
              <a:spcBef>
                <a:spcPct val="0"/>
              </a:spcBef>
              <a:buFontTx/>
              <a:buChar char="-"/>
            </a:pPr>
            <a:r>
              <a:rPr lang="en-US" altLang="en-US" sz="2800" b="0">
                <a:solidFill>
                  <a:srgbClr val="C00000"/>
                </a:solidFill>
              </a:rPr>
              <a:t>At-most one copy of the message</a:t>
            </a:r>
          </a:p>
          <a:p>
            <a:pPr>
              <a:spcBef>
                <a:spcPct val="0"/>
              </a:spcBef>
              <a:buFontTx/>
              <a:buChar char="-"/>
            </a:pPr>
            <a:r>
              <a:rPr lang="en-US" altLang="en-US" sz="2800" b="0">
                <a:solidFill>
                  <a:srgbClr val="C00000"/>
                </a:solidFill>
              </a:rPr>
              <a:t>(any or all of the above)</a:t>
            </a:r>
          </a:p>
        </p:txBody>
      </p:sp>
      <p:sp>
        <p:nvSpPr>
          <p:cNvPr id="116739" name="Slide Number Placeholder 1">
            <a:extLst>
              <a:ext uri="{FF2B5EF4-FFF2-40B4-BE49-F238E27FC236}">
                <a16:creationId xmlns:a16="http://schemas.microsoft.com/office/drawing/2014/main" id="{1FFC454B-50BC-29D9-E319-C318716B7ED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D45AD5F-B02C-F846-BC87-C364EFF28B1B}" type="slidenum">
              <a:rPr lang="en-US" altLang="en-US" sz="1200" smtClean="0">
                <a:solidFill>
                  <a:srgbClr val="898989"/>
                </a:solidFill>
                <a:latin typeface="Courier New" panose="02070309020205020404" pitchFamily="49" charset="0"/>
              </a:rPr>
              <a:pPr>
                <a:spcBef>
                  <a:spcPct val="0"/>
                </a:spcBef>
                <a:buFontTx/>
                <a:buNone/>
              </a:pPr>
              <a:t>22</a:t>
            </a:fld>
            <a:endParaRPr lang="en-US" altLang="en-US" sz="1200">
              <a:solidFill>
                <a:srgbClr val="898989"/>
              </a:solidFill>
              <a:latin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extBox 2">
            <a:extLst>
              <a:ext uri="{FF2B5EF4-FFF2-40B4-BE49-F238E27FC236}">
                <a16:creationId xmlns:a16="http://schemas.microsoft.com/office/drawing/2014/main" id="{3A020772-1A55-DD41-2C96-33D39ABBD768}"/>
              </a:ext>
            </a:extLst>
          </p:cNvPr>
          <p:cNvSpPr txBox="1">
            <a:spLocks noChangeArrowheads="1"/>
          </p:cNvSpPr>
          <p:nvPr/>
        </p:nvSpPr>
        <p:spPr bwMode="auto">
          <a:xfrm>
            <a:off x="577850" y="663575"/>
            <a:ext cx="8026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800" b="0">
                <a:solidFill>
                  <a:srgbClr val="17375E"/>
                </a:solidFill>
              </a:rPr>
              <a:t>What are the features of the underlying  ‘best effort’ network?</a:t>
            </a:r>
          </a:p>
        </p:txBody>
      </p:sp>
      <p:sp>
        <p:nvSpPr>
          <p:cNvPr id="4" name="TextBox 3">
            <a:extLst>
              <a:ext uri="{FF2B5EF4-FFF2-40B4-BE49-F238E27FC236}">
                <a16:creationId xmlns:a16="http://schemas.microsoft.com/office/drawing/2014/main" id="{07062B49-AF06-44C9-67CC-FDEDA8EBE574}"/>
              </a:ext>
            </a:extLst>
          </p:cNvPr>
          <p:cNvSpPr txBox="1">
            <a:spLocks noChangeArrowheads="1"/>
          </p:cNvSpPr>
          <p:nvPr/>
        </p:nvSpPr>
        <p:spPr bwMode="auto">
          <a:xfrm>
            <a:off x="1576388" y="1854200"/>
            <a:ext cx="7027862"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Char char="-"/>
            </a:pPr>
            <a:r>
              <a:rPr lang="en-US" altLang="en-US" sz="2800" b="0">
                <a:solidFill>
                  <a:srgbClr val="C00000"/>
                </a:solidFill>
              </a:rPr>
              <a:t>Packet loss</a:t>
            </a:r>
          </a:p>
          <a:p>
            <a:pPr>
              <a:spcBef>
                <a:spcPct val="0"/>
              </a:spcBef>
              <a:buFontTx/>
              <a:buChar char="-"/>
            </a:pPr>
            <a:r>
              <a:rPr lang="en-US" altLang="en-US" sz="2800" b="0">
                <a:solidFill>
                  <a:srgbClr val="C00000"/>
                </a:solidFill>
              </a:rPr>
              <a:t>Out of order delivery</a:t>
            </a:r>
          </a:p>
          <a:p>
            <a:pPr>
              <a:spcBef>
                <a:spcPct val="0"/>
              </a:spcBef>
              <a:buFontTx/>
              <a:buChar char="-"/>
            </a:pPr>
            <a:r>
              <a:rPr lang="en-US" altLang="en-US" sz="2800" b="0">
                <a:solidFill>
                  <a:srgbClr val="C00000"/>
                </a:solidFill>
              </a:rPr>
              <a:t>Multiple copies</a:t>
            </a:r>
          </a:p>
          <a:p>
            <a:pPr>
              <a:spcBef>
                <a:spcPct val="0"/>
              </a:spcBef>
              <a:buFontTx/>
              <a:buChar char="-"/>
            </a:pPr>
            <a:r>
              <a:rPr lang="en-US" altLang="en-US" sz="2800" b="0">
                <a:solidFill>
                  <a:srgbClr val="C00000"/>
                </a:solidFill>
              </a:rPr>
              <a:t>Delay variations</a:t>
            </a:r>
          </a:p>
        </p:txBody>
      </p:sp>
      <p:sp>
        <p:nvSpPr>
          <p:cNvPr id="5" name="TextBox 4">
            <a:extLst>
              <a:ext uri="{FF2B5EF4-FFF2-40B4-BE49-F238E27FC236}">
                <a16:creationId xmlns:a16="http://schemas.microsoft.com/office/drawing/2014/main" id="{9104AD27-56E9-8AE0-1F10-8994D94CC1E1}"/>
              </a:ext>
            </a:extLst>
          </p:cNvPr>
          <p:cNvSpPr txBox="1">
            <a:spLocks noChangeArrowheads="1"/>
          </p:cNvSpPr>
          <p:nvPr/>
        </p:nvSpPr>
        <p:spPr bwMode="auto">
          <a:xfrm>
            <a:off x="1576388" y="3879850"/>
            <a:ext cx="70278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Char char="-"/>
            </a:pPr>
            <a:r>
              <a:rPr lang="en-US" altLang="en-US" sz="2800" b="0">
                <a:solidFill>
                  <a:srgbClr val="77933C"/>
                </a:solidFill>
              </a:rPr>
              <a:t>A non-zero probability of packet delivery</a:t>
            </a:r>
          </a:p>
        </p:txBody>
      </p:sp>
      <p:sp>
        <p:nvSpPr>
          <p:cNvPr id="117764" name="Slide Number Placeholder 1">
            <a:extLst>
              <a:ext uri="{FF2B5EF4-FFF2-40B4-BE49-F238E27FC236}">
                <a16:creationId xmlns:a16="http://schemas.microsoft.com/office/drawing/2014/main" id="{7F66D4DB-8D6D-45F8-55D5-5C5B4334DA4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6266BD17-04EB-DD42-AF42-FB3125923B99}" type="slidenum">
              <a:rPr lang="en-US" altLang="en-US" sz="1200" smtClean="0">
                <a:solidFill>
                  <a:srgbClr val="898989"/>
                </a:solidFill>
                <a:latin typeface="Courier New" panose="02070309020205020404" pitchFamily="49" charset="0"/>
              </a:rPr>
              <a:pPr>
                <a:spcBef>
                  <a:spcPct val="0"/>
                </a:spcBef>
                <a:buFontTx/>
                <a:buNone/>
              </a:pPr>
              <a:t>23</a:t>
            </a:fld>
            <a:endParaRPr lang="en-US" altLang="en-US" sz="1200">
              <a:solidFill>
                <a:srgbClr val="898989"/>
              </a:solidFill>
              <a:latin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DCB03DD-5506-C342-896B-D88937303EF0}"/>
              </a:ext>
            </a:extLst>
          </p:cNvPr>
          <p:cNvSpPr txBox="1">
            <a:spLocks/>
          </p:cNvSpPr>
          <p:nvPr/>
        </p:nvSpPr>
        <p:spPr>
          <a:xfrm>
            <a:off x="0" y="2581275"/>
            <a:ext cx="9144000" cy="2108200"/>
          </a:xfrm>
          <a:prstGeom prst="rect">
            <a:avLst/>
          </a:prstGeom>
          <a:solidFill>
            <a:schemeClr val="accent1">
              <a:lumMod val="75000"/>
            </a:schemeClr>
          </a:solidFill>
        </p:spPr>
        <p:txBody>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a:defRPr/>
            </a:pPr>
            <a:endParaRPr lang="en-US" altLang="en-US" b="0" dirty="0">
              <a:solidFill>
                <a:prstClr val="white"/>
              </a:solidFill>
              <a:ea typeface="ＭＳ Ｐゴシック" panose="020B0600070205080204" pitchFamily="34" charset="-128"/>
            </a:endParaRPr>
          </a:p>
          <a:p>
            <a:pPr>
              <a:defRPr/>
            </a:pPr>
            <a:r>
              <a:rPr lang="en-US" altLang="en-US" b="0" dirty="0">
                <a:solidFill>
                  <a:prstClr val="white"/>
                </a:solidFill>
                <a:ea typeface="ＭＳ Ｐゴシック" panose="020B0600070205080204" pitchFamily="34" charset="-128"/>
              </a:rPr>
              <a:t>Transmission Control Protocol (TCP)</a:t>
            </a:r>
          </a:p>
        </p:txBody>
      </p:sp>
      <p:sp>
        <p:nvSpPr>
          <p:cNvPr id="118786" name="Slide Number Placeholder 3">
            <a:extLst>
              <a:ext uri="{FF2B5EF4-FFF2-40B4-BE49-F238E27FC236}">
                <a16:creationId xmlns:a16="http://schemas.microsoft.com/office/drawing/2014/main" id="{51F2099D-8288-9FCE-539F-DDB4F552E63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0A8461D3-8051-0341-9CB0-34A81C2CD1D5}" type="slidenum">
              <a:rPr lang="en-US" altLang="en-US" sz="1200" smtClean="0">
                <a:solidFill>
                  <a:srgbClr val="898989"/>
                </a:solidFill>
                <a:latin typeface="Courier New" panose="02070309020205020404" pitchFamily="49" charset="0"/>
              </a:rPr>
              <a:pPr>
                <a:spcBef>
                  <a:spcPct val="0"/>
                </a:spcBef>
                <a:buFontTx/>
                <a:buNone/>
              </a:pPr>
              <a:t>24</a:t>
            </a:fld>
            <a:endParaRPr lang="en-US" altLang="en-US" sz="1200">
              <a:solidFill>
                <a:srgbClr val="898989"/>
              </a:solidFill>
              <a:latin typeface="Courier New" panose="02070309020205020404" pitchFamily="49"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114">
            <a:extLst>
              <a:ext uri="{FF2B5EF4-FFF2-40B4-BE49-F238E27FC236}">
                <a16:creationId xmlns:a16="http://schemas.microsoft.com/office/drawing/2014/main" id="{0C70805A-8B33-E219-1B1B-650BC35BF429}"/>
              </a:ext>
            </a:extLst>
          </p:cNvPr>
          <p:cNvSpPr>
            <a:spLocks noGrp="1"/>
          </p:cNvSpPr>
          <p:nvPr>
            <p:ph type="title"/>
          </p:nvPr>
        </p:nvSpPr>
        <p:spPr/>
        <p:txBody>
          <a:bodyPr/>
          <a:lstStyle/>
          <a:p>
            <a:r>
              <a:rPr lang="en-US" altLang="en-US">
                <a:ea typeface="ＭＳ Ｐゴシック" panose="020B0600070205080204" pitchFamily="34" charset="-128"/>
              </a:rPr>
              <a:t>TCP </a:t>
            </a:r>
            <a:r>
              <a:rPr lang="ja-JP" altLang="en-US">
                <a:ea typeface="ＭＳ Ｐゴシック" panose="020B0600070205080204" pitchFamily="34" charset="-128"/>
              </a:rPr>
              <a:t>“</a:t>
            </a:r>
            <a:r>
              <a:rPr lang="en-US" altLang="ja-JP">
                <a:ea typeface="ＭＳ Ｐゴシック" panose="020B0600070205080204" pitchFamily="34" charset="-128"/>
              </a:rPr>
              <a:t>Segments</a:t>
            </a:r>
            <a:r>
              <a:rPr lang="ja-JP" altLang="en-US">
                <a:ea typeface="ＭＳ Ｐゴシック" panose="020B0600070205080204" pitchFamily="34" charset="-128"/>
              </a:rPr>
              <a:t>”</a:t>
            </a:r>
            <a:endParaRPr lang="en-US" altLang="en-US">
              <a:ea typeface="ＭＳ Ｐゴシック" panose="020B0600070205080204" pitchFamily="34" charset="-128"/>
            </a:endParaRPr>
          </a:p>
        </p:txBody>
      </p:sp>
      <p:grpSp>
        <p:nvGrpSpPr>
          <p:cNvPr id="119810" name="Group 3">
            <a:extLst>
              <a:ext uri="{FF2B5EF4-FFF2-40B4-BE49-F238E27FC236}">
                <a16:creationId xmlns:a16="http://schemas.microsoft.com/office/drawing/2014/main" id="{0F7EAF4D-0627-C2E7-D75E-DB1F4F5216A3}"/>
              </a:ext>
            </a:extLst>
          </p:cNvPr>
          <p:cNvGrpSpPr>
            <a:grpSpLocks/>
          </p:cNvGrpSpPr>
          <p:nvPr/>
        </p:nvGrpSpPr>
        <p:grpSpPr bwMode="auto">
          <a:xfrm>
            <a:off x="1600827" y="2128838"/>
            <a:ext cx="4876173" cy="609600"/>
            <a:chOff x="1023" y="1104"/>
            <a:chExt cx="3537" cy="384"/>
          </a:xfrm>
        </p:grpSpPr>
        <p:sp>
          <p:nvSpPr>
            <p:cNvPr id="119918" name="Line 4">
              <a:extLst>
                <a:ext uri="{FF2B5EF4-FFF2-40B4-BE49-F238E27FC236}">
                  <a16:creationId xmlns:a16="http://schemas.microsoft.com/office/drawing/2014/main" id="{30B323C0-0A5B-6462-EF83-21841C027D69}"/>
                </a:ext>
              </a:extLst>
            </p:cNvPr>
            <p:cNvSpPr>
              <a:spLocks noChangeShapeType="1"/>
            </p:cNvSpPr>
            <p:nvPr/>
          </p:nvSpPr>
          <p:spPr bwMode="auto">
            <a:xfrm flipV="1">
              <a:off x="1023" y="1104"/>
              <a:ext cx="3201"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919" name="Line 5">
              <a:extLst>
                <a:ext uri="{FF2B5EF4-FFF2-40B4-BE49-F238E27FC236}">
                  <a16:creationId xmlns:a16="http://schemas.microsoft.com/office/drawing/2014/main" id="{D84A9E70-D2FB-E87C-DA3D-2CBF0B865632}"/>
                </a:ext>
              </a:extLst>
            </p:cNvPr>
            <p:cNvSpPr>
              <a:spLocks noChangeShapeType="1"/>
            </p:cNvSpPr>
            <p:nvPr/>
          </p:nvSpPr>
          <p:spPr bwMode="auto">
            <a:xfrm>
              <a:off x="1023" y="1488"/>
              <a:ext cx="320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920" name="Line 6">
              <a:extLst>
                <a:ext uri="{FF2B5EF4-FFF2-40B4-BE49-F238E27FC236}">
                  <a16:creationId xmlns:a16="http://schemas.microsoft.com/office/drawing/2014/main" id="{D7AFC9F8-D25C-2DEF-F292-F72D82D4B03B}"/>
                </a:ext>
              </a:extLst>
            </p:cNvPr>
            <p:cNvSpPr>
              <a:spLocks noChangeShapeType="1"/>
            </p:cNvSpPr>
            <p:nvPr/>
          </p:nvSpPr>
          <p:spPr bwMode="auto">
            <a:xfrm flipH="1">
              <a:off x="4224" y="1104"/>
              <a:ext cx="33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19921" name="Line 7">
              <a:extLst>
                <a:ext uri="{FF2B5EF4-FFF2-40B4-BE49-F238E27FC236}">
                  <a16:creationId xmlns:a16="http://schemas.microsoft.com/office/drawing/2014/main" id="{5A534781-68EF-83E6-02E6-03A27D14DE38}"/>
                </a:ext>
              </a:extLst>
            </p:cNvPr>
            <p:cNvSpPr>
              <a:spLocks noChangeShapeType="1"/>
            </p:cNvSpPr>
            <p:nvPr/>
          </p:nvSpPr>
          <p:spPr bwMode="auto">
            <a:xfrm flipH="1">
              <a:off x="4224" y="1488"/>
              <a:ext cx="33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19812" name="Line 9">
            <a:extLst>
              <a:ext uri="{FF2B5EF4-FFF2-40B4-BE49-F238E27FC236}">
                <a16:creationId xmlns:a16="http://schemas.microsoft.com/office/drawing/2014/main" id="{6861C5CE-5EF2-9BBD-FF0C-5B8DFBBD7B21}"/>
              </a:ext>
            </a:extLst>
          </p:cNvPr>
          <p:cNvSpPr>
            <a:spLocks noChangeShapeType="1"/>
          </p:cNvSpPr>
          <p:nvPr/>
        </p:nvSpPr>
        <p:spPr bwMode="auto">
          <a:xfrm>
            <a:off x="16002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13" name="Line 10">
            <a:extLst>
              <a:ext uri="{FF2B5EF4-FFF2-40B4-BE49-F238E27FC236}">
                <a16:creationId xmlns:a16="http://schemas.microsoft.com/office/drawing/2014/main" id="{D2B0EB24-9F12-BF55-C60C-5FAF85FB9D44}"/>
              </a:ext>
            </a:extLst>
          </p:cNvPr>
          <p:cNvSpPr>
            <a:spLocks noChangeShapeType="1"/>
          </p:cNvSpPr>
          <p:nvPr/>
        </p:nvSpPr>
        <p:spPr bwMode="auto">
          <a:xfrm>
            <a:off x="17526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14" name="Line 11">
            <a:extLst>
              <a:ext uri="{FF2B5EF4-FFF2-40B4-BE49-F238E27FC236}">
                <a16:creationId xmlns:a16="http://schemas.microsoft.com/office/drawing/2014/main" id="{ACB4FFEC-CA78-0864-9B68-5D5EA974500A}"/>
              </a:ext>
            </a:extLst>
          </p:cNvPr>
          <p:cNvSpPr>
            <a:spLocks noChangeShapeType="1"/>
          </p:cNvSpPr>
          <p:nvPr/>
        </p:nvSpPr>
        <p:spPr bwMode="auto">
          <a:xfrm>
            <a:off x="19050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15" name="Line 12">
            <a:extLst>
              <a:ext uri="{FF2B5EF4-FFF2-40B4-BE49-F238E27FC236}">
                <a16:creationId xmlns:a16="http://schemas.microsoft.com/office/drawing/2014/main" id="{B9B07C5D-42DA-3549-03B0-078ACE39664E}"/>
              </a:ext>
            </a:extLst>
          </p:cNvPr>
          <p:cNvSpPr>
            <a:spLocks noChangeShapeType="1"/>
          </p:cNvSpPr>
          <p:nvPr/>
        </p:nvSpPr>
        <p:spPr bwMode="auto">
          <a:xfrm>
            <a:off x="20574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16" name="Line 13">
            <a:extLst>
              <a:ext uri="{FF2B5EF4-FFF2-40B4-BE49-F238E27FC236}">
                <a16:creationId xmlns:a16="http://schemas.microsoft.com/office/drawing/2014/main" id="{1F9AA305-663F-1829-4A0E-DA9BDDAE487C}"/>
              </a:ext>
            </a:extLst>
          </p:cNvPr>
          <p:cNvSpPr>
            <a:spLocks noChangeShapeType="1"/>
          </p:cNvSpPr>
          <p:nvPr/>
        </p:nvSpPr>
        <p:spPr bwMode="auto">
          <a:xfrm>
            <a:off x="22098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17" name="Line 14">
            <a:extLst>
              <a:ext uri="{FF2B5EF4-FFF2-40B4-BE49-F238E27FC236}">
                <a16:creationId xmlns:a16="http://schemas.microsoft.com/office/drawing/2014/main" id="{57646D5E-6CAC-180C-E7BF-E2D29D7E6F7E}"/>
              </a:ext>
            </a:extLst>
          </p:cNvPr>
          <p:cNvSpPr>
            <a:spLocks noChangeShapeType="1"/>
          </p:cNvSpPr>
          <p:nvPr/>
        </p:nvSpPr>
        <p:spPr bwMode="auto">
          <a:xfrm>
            <a:off x="23622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18" name="Line 15">
            <a:extLst>
              <a:ext uri="{FF2B5EF4-FFF2-40B4-BE49-F238E27FC236}">
                <a16:creationId xmlns:a16="http://schemas.microsoft.com/office/drawing/2014/main" id="{C1E2ED2F-5A53-CE17-699E-3D034E9756DA}"/>
              </a:ext>
            </a:extLst>
          </p:cNvPr>
          <p:cNvSpPr>
            <a:spLocks noChangeShapeType="1"/>
          </p:cNvSpPr>
          <p:nvPr/>
        </p:nvSpPr>
        <p:spPr bwMode="auto">
          <a:xfrm>
            <a:off x="25146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19" name="Line 16">
            <a:extLst>
              <a:ext uri="{FF2B5EF4-FFF2-40B4-BE49-F238E27FC236}">
                <a16:creationId xmlns:a16="http://schemas.microsoft.com/office/drawing/2014/main" id="{5A7D37B8-E7BA-A06C-285A-C37091480EE3}"/>
              </a:ext>
            </a:extLst>
          </p:cNvPr>
          <p:cNvSpPr>
            <a:spLocks noChangeShapeType="1"/>
          </p:cNvSpPr>
          <p:nvPr/>
        </p:nvSpPr>
        <p:spPr bwMode="auto">
          <a:xfrm>
            <a:off x="26670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20" name="Line 17">
            <a:extLst>
              <a:ext uri="{FF2B5EF4-FFF2-40B4-BE49-F238E27FC236}">
                <a16:creationId xmlns:a16="http://schemas.microsoft.com/office/drawing/2014/main" id="{2238229F-DAAB-D53C-3D16-E986513F099D}"/>
              </a:ext>
            </a:extLst>
          </p:cNvPr>
          <p:cNvSpPr>
            <a:spLocks noChangeShapeType="1"/>
          </p:cNvSpPr>
          <p:nvPr/>
        </p:nvSpPr>
        <p:spPr bwMode="auto">
          <a:xfrm>
            <a:off x="28194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21" name="Line 18">
            <a:extLst>
              <a:ext uri="{FF2B5EF4-FFF2-40B4-BE49-F238E27FC236}">
                <a16:creationId xmlns:a16="http://schemas.microsoft.com/office/drawing/2014/main" id="{C224D7F0-8F28-01AC-0536-0EC9074447CC}"/>
              </a:ext>
            </a:extLst>
          </p:cNvPr>
          <p:cNvSpPr>
            <a:spLocks noChangeShapeType="1"/>
          </p:cNvSpPr>
          <p:nvPr/>
        </p:nvSpPr>
        <p:spPr bwMode="auto">
          <a:xfrm>
            <a:off x="29718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22" name="Line 19">
            <a:extLst>
              <a:ext uri="{FF2B5EF4-FFF2-40B4-BE49-F238E27FC236}">
                <a16:creationId xmlns:a16="http://schemas.microsoft.com/office/drawing/2014/main" id="{0EBBA039-615F-9332-A663-1DCD79CA09EB}"/>
              </a:ext>
            </a:extLst>
          </p:cNvPr>
          <p:cNvSpPr>
            <a:spLocks noChangeShapeType="1"/>
          </p:cNvSpPr>
          <p:nvPr/>
        </p:nvSpPr>
        <p:spPr bwMode="auto">
          <a:xfrm>
            <a:off x="31242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23" name="Line 20">
            <a:extLst>
              <a:ext uri="{FF2B5EF4-FFF2-40B4-BE49-F238E27FC236}">
                <a16:creationId xmlns:a16="http://schemas.microsoft.com/office/drawing/2014/main" id="{E787287A-A685-2B70-A690-5E49CB1A00ED}"/>
              </a:ext>
            </a:extLst>
          </p:cNvPr>
          <p:cNvSpPr>
            <a:spLocks noChangeShapeType="1"/>
          </p:cNvSpPr>
          <p:nvPr/>
        </p:nvSpPr>
        <p:spPr bwMode="auto">
          <a:xfrm>
            <a:off x="32766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24" name="Line 21">
            <a:extLst>
              <a:ext uri="{FF2B5EF4-FFF2-40B4-BE49-F238E27FC236}">
                <a16:creationId xmlns:a16="http://schemas.microsoft.com/office/drawing/2014/main" id="{D09177D2-3E8D-88A3-EEF5-AB1084326057}"/>
              </a:ext>
            </a:extLst>
          </p:cNvPr>
          <p:cNvSpPr>
            <a:spLocks noChangeShapeType="1"/>
          </p:cNvSpPr>
          <p:nvPr/>
        </p:nvSpPr>
        <p:spPr bwMode="auto">
          <a:xfrm>
            <a:off x="34290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25" name="Line 22">
            <a:extLst>
              <a:ext uri="{FF2B5EF4-FFF2-40B4-BE49-F238E27FC236}">
                <a16:creationId xmlns:a16="http://schemas.microsoft.com/office/drawing/2014/main" id="{8D5C5919-89A3-6958-779E-C9EE324F3AE4}"/>
              </a:ext>
            </a:extLst>
          </p:cNvPr>
          <p:cNvSpPr>
            <a:spLocks noChangeShapeType="1"/>
          </p:cNvSpPr>
          <p:nvPr/>
        </p:nvSpPr>
        <p:spPr bwMode="auto">
          <a:xfrm>
            <a:off x="35814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26" name="Line 23">
            <a:extLst>
              <a:ext uri="{FF2B5EF4-FFF2-40B4-BE49-F238E27FC236}">
                <a16:creationId xmlns:a16="http://schemas.microsoft.com/office/drawing/2014/main" id="{E21B57FE-54EE-51B6-8406-B71C9A598CE7}"/>
              </a:ext>
            </a:extLst>
          </p:cNvPr>
          <p:cNvSpPr>
            <a:spLocks noChangeShapeType="1"/>
          </p:cNvSpPr>
          <p:nvPr/>
        </p:nvSpPr>
        <p:spPr bwMode="auto">
          <a:xfrm>
            <a:off x="37338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27" name="Line 24">
            <a:extLst>
              <a:ext uri="{FF2B5EF4-FFF2-40B4-BE49-F238E27FC236}">
                <a16:creationId xmlns:a16="http://schemas.microsoft.com/office/drawing/2014/main" id="{5CC5A910-C7DF-6E43-29FA-F8BD8425AD33}"/>
              </a:ext>
            </a:extLst>
          </p:cNvPr>
          <p:cNvSpPr>
            <a:spLocks noChangeShapeType="1"/>
          </p:cNvSpPr>
          <p:nvPr/>
        </p:nvSpPr>
        <p:spPr bwMode="auto">
          <a:xfrm>
            <a:off x="38862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28" name="Line 25">
            <a:extLst>
              <a:ext uri="{FF2B5EF4-FFF2-40B4-BE49-F238E27FC236}">
                <a16:creationId xmlns:a16="http://schemas.microsoft.com/office/drawing/2014/main" id="{7F00FAE1-C9AA-99CD-25B2-8CD443DDE47C}"/>
              </a:ext>
            </a:extLst>
          </p:cNvPr>
          <p:cNvSpPr>
            <a:spLocks noChangeShapeType="1"/>
          </p:cNvSpPr>
          <p:nvPr/>
        </p:nvSpPr>
        <p:spPr bwMode="auto">
          <a:xfrm>
            <a:off x="40386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29" name="Line 26">
            <a:extLst>
              <a:ext uri="{FF2B5EF4-FFF2-40B4-BE49-F238E27FC236}">
                <a16:creationId xmlns:a16="http://schemas.microsoft.com/office/drawing/2014/main" id="{4051942D-ADA9-5C6A-2AC0-D2143A2E2169}"/>
              </a:ext>
            </a:extLst>
          </p:cNvPr>
          <p:cNvSpPr>
            <a:spLocks noChangeShapeType="1"/>
          </p:cNvSpPr>
          <p:nvPr/>
        </p:nvSpPr>
        <p:spPr bwMode="auto">
          <a:xfrm>
            <a:off x="41910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30" name="Line 27">
            <a:extLst>
              <a:ext uri="{FF2B5EF4-FFF2-40B4-BE49-F238E27FC236}">
                <a16:creationId xmlns:a16="http://schemas.microsoft.com/office/drawing/2014/main" id="{D3918542-5939-4D3F-6827-2A973CF0068C}"/>
              </a:ext>
            </a:extLst>
          </p:cNvPr>
          <p:cNvSpPr>
            <a:spLocks noChangeShapeType="1"/>
          </p:cNvSpPr>
          <p:nvPr/>
        </p:nvSpPr>
        <p:spPr bwMode="auto">
          <a:xfrm>
            <a:off x="43434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31" name="Line 28">
            <a:extLst>
              <a:ext uri="{FF2B5EF4-FFF2-40B4-BE49-F238E27FC236}">
                <a16:creationId xmlns:a16="http://schemas.microsoft.com/office/drawing/2014/main" id="{44D7EFAF-FBAD-B83C-5F26-D704CF3CB3E9}"/>
              </a:ext>
            </a:extLst>
          </p:cNvPr>
          <p:cNvSpPr>
            <a:spLocks noChangeShapeType="1"/>
          </p:cNvSpPr>
          <p:nvPr/>
        </p:nvSpPr>
        <p:spPr bwMode="auto">
          <a:xfrm>
            <a:off x="44958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32" name="Line 29">
            <a:extLst>
              <a:ext uri="{FF2B5EF4-FFF2-40B4-BE49-F238E27FC236}">
                <a16:creationId xmlns:a16="http://schemas.microsoft.com/office/drawing/2014/main" id="{63BCF083-9F68-06A2-73B9-7B6C06586873}"/>
              </a:ext>
            </a:extLst>
          </p:cNvPr>
          <p:cNvSpPr>
            <a:spLocks noChangeShapeType="1"/>
          </p:cNvSpPr>
          <p:nvPr/>
        </p:nvSpPr>
        <p:spPr bwMode="auto">
          <a:xfrm>
            <a:off x="46482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33" name="Line 30">
            <a:extLst>
              <a:ext uri="{FF2B5EF4-FFF2-40B4-BE49-F238E27FC236}">
                <a16:creationId xmlns:a16="http://schemas.microsoft.com/office/drawing/2014/main" id="{062AB3F7-DCE1-6997-84C5-B1B120F01649}"/>
              </a:ext>
            </a:extLst>
          </p:cNvPr>
          <p:cNvSpPr>
            <a:spLocks noChangeShapeType="1"/>
          </p:cNvSpPr>
          <p:nvPr/>
        </p:nvSpPr>
        <p:spPr bwMode="auto">
          <a:xfrm>
            <a:off x="48006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34" name="Line 31">
            <a:extLst>
              <a:ext uri="{FF2B5EF4-FFF2-40B4-BE49-F238E27FC236}">
                <a16:creationId xmlns:a16="http://schemas.microsoft.com/office/drawing/2014/main" id="{A6C01343-D3CF-110D-2707-E4E863D560B8}"/>
              </a:ext>
            </a:extLst>
          </p:cNvPr>
          <p:cNvSpPr>
            <a:spLocks noChangeShapeType="1"/>
          </p:cNvSpPr>
          <p:nvPr/>
        </p:nvSpPr>
        <p:spPr bwMode="auto">
          <a:xfrm>
            <a:off x="49530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35" name="Line 32">
            <a:extLst>
              <a:ext uri="{FF2B5EF4-FFF2-40B4-BE49-F238E27FC236}">
                <a16:creationId xmlns:a16="http://schemas.microsoft.com/office/drawing/2014/main" id="{F17A5DC5-116A-C44C-B164-7256C2D1AEF5}"/>
              </a:ext>
            </a:extLst>
          </p:cNvPr>
          <p:cNvSpPr>
            <a:spLocks noChangeShapeType="1"/>
          </p:cNvSpPr>
          <p:nvPr/>
        </p:nvSpPr>
        <p:spPr bwMode="auto">
          <a:xfrm>
            <a:off x="51054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36" name="Line 33">
            <a:extLst>
              <a:ext uri="{FF2B5EF4-FFF2-40B4-BE49-F238E27FC236}">
                <a16:creationId xmlns:a16="http://schemas.microsoft.com/office/drawing/2014/main" id="{1ADADD7B-AE80-84EF-BFF7-FA26279D9AC7}"/>
              </a:ext>
            </a:extLst>
          </p:cNvPr>
          <p:cNvSpPr>
            <a:spLocks noChangeShapeType="1"/>
          </p:cNvSpPr>
          <p:nvPr/>
        </p:nvSpPr>
        <p:spPr bwMode="auto">
          <a:xfrm>
            <a:off x="52578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37" name="Line 34">
            <a:extLst>
              <a:ext uri="{FF2B5EF4-FFF2-40B4-BE49-F238E27FC236}">
                <a16:creationId xmlns:a16="http://schemas.microsoft.com/office/drawing/2014/main" id="{B9C2A314-BBCB-9C0F-6C71-A3C31A1E13BF}"/>
              </a:ext>
            </a:extLst>
          </p:cNvPr>
          <p:cNvSpPr>
            <a:spLocks noChangeShapeType="1"/>
          </p:cNvSpPr>
          <p:nvPr/>
        </p:nvSpPr>
        <p:spPr bwMode="auto">
          <a:xfrm>
            <a:off x="54102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38" name="Line 35">
            <a:extLst>
              <a:ext uri="{FF2B5EF4-FFF2-40B4-BE49-F238E27FC236}">
                <a16:creationId xmlns:a16="http://schemas.microsoft.com/office/drawing/2014/main" id="{25DC1F1E-F638-D363-7B02-CB93DD526689}"/>
              </a:ext>
            </a:extLst>
          </p:cNvPr>
          <p:cNvSpPr>
            <a:spLocks noChangeShapeType="1"/>
          </p:cNvSpPr>
          <p:nvPr/>
        </p:nvSpPr>
        <p:spPr bwMode="auto">
          <a:xfrm>
            <a:off x="55626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39" name="Line 36">
            <a:extLst>
              <a:ext uri="{FF2B5EF4-FFF2-40B4-BE49-F238E27FC236}">
                <a16:creationId xmlns:a16="http://schemas.microsoft.com/office/drawing/2014/main" id="{FCA401FC-4DAB-AEF6-5459-932512726D76}"/>
              </a:ext>
            </a:extLst>
          </p:cNvPr>
          <p:cNvSpPr>
            <a:spLocks noChangeShapeType="1"/>
          </p:cNvSpPr>
          <p:nvPr/>
        </p:nvSpPr>
        <p:spPr bwMode="auto">
          <a:xfrm>
            <a:off x="57150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40" name="Line 37">
            <a:extLst>
              <a:ext uri="{FF2B5EF4-FFF2-40B4-BE49-F238E27FC236}">
                <a16:creationId xmlns:a16="http://schemas.microsoft.com/office/drawing/2014/main" id="{FD5DAA25-1D24-266D-3005-AA73EF75C055}"/>
              </a:ext>
            </a:extLst>
          </p:cNvPr>
          <p:cNvSpPr>
            <a:spLocks noChangeShapeType="1"/>
          </p:cNvSpPr>
          <p:nvPr/>
        </p:nvSpPr>
        <p:spPr bwMode="auto">
          <a:xfrm>
            <a:off x="58674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41" name="Line 38">
            <a:extLst>
              <a:ext uri="{FF2B5EF4-FFF2-40B4-BE49-F238E27FC236}">
                <a16:creationId xmlns:a16="http://schemas.microsoft.com/office/drawing/2014/main" id="{CCF1D794-72CC-6953-82C8-A7276494C3D4}"/>
              </a:ext>
            </a:extLst>
          </p:cNvPr>
          <p:cNvSpPr>
            <a:spLocks noChangeShapeType="1"/>
          </p:cNvSpPr>
          <p:nvPr/>
        </p:nvSpPr>
        <p:spPr bwMode="auto">
          <a:xfrm>
            <a:off x="60198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42" name="Line 39">
            <a:extLst>
              <a:ext uri="{FF2B5EF4-FFF2-40B4-BE49-F238E27FC236}">
                <a16:creationId xmlns:a16="http://schemas.microsoft.com/office/drawing/2014/main" id="{27E18B48-1F06-FF75-8E07-B716DDEDA12C}"/>
              </a:ext>
            </a:extLst>
          </p:cNvPr>
          <p:cNvSpPr>
            <a:spLocks noChangeShapeType="1"/>
          </p:cNvSpPr>
          <p:nvPr/>
        </p:nvSpPr>
        <p:spPr bwMode="auto">
          <a:xfrm>
            <a:off x="6172200" y="2128838"/>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19843" name="Line 40">
            <a:extLst>
              <a:ext uri="{FF2B5EF4-FFF2-40B4-BE49-F238E27FC236}">
                <a16:creationId xmlns:a16="http://schemas.microsoft.com/office/drawing/2014/main" id="{2839C342-5495-E01E-A96A-34C8FD760F50}"/>
              </a:ext>
            </a:extLst>
          </p:cNvPr>
          <p:cNvSpPr>
            <a:spLocks noChangeShapeType="1"/>
          </p:cNvSpPr>
          <p:nvPr/>
        </p:nvSpPr>
        <p:spPr bwMode="auto">
          <a:xfrm>
            <a:off x="6324600" y="2128838"/>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19845" name="Text Box 42">
            <a:extLst>
              <a:ext uri="{FF2B5EF4-FFF2-40B4-BE49-F238E27FC236}">
                <a16:creationId xmlns:a16="http://schemas.microsoft.com/office/drawing/2014/main" id="{7DBC5DDD-EEBA-E96C-E104-E13EE0FBF695}"/>
              </a:ext>
            </a:extLst>
          </p:cNvPr>
          <p:cNvSpPr txBox="1">
            <a:spLocks noChangeArrowheads="1"/>
          </p:cNvSpPr>
          <p:nvPr/>
        </p:nvSpPr>
        <p:spPr bwMode="auto">
          <a:xfrm rot="5390887">
            <a:off x="1396206" y="2283619"/>
            <a:ext cx="5873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b="0">
                <a:solidFill>
                  <a:srgbClr val="000000"/>
                </a:solidFill>
                <a:latin typeface="Times New Roman" panose="02020603050405020304" pitchFamily="18" charset="0"/>
              </a:rPr>
              <a:t>Byte 1</a:t>
            </a:r>
          </a:p>
        </p:txBody>
      </p:sp>
      <p:sp>
        <p:nvSpPr>
          <p:cNvPr id="119846" name="Text Box 43">
            <a:extLst>
              <a:ext uri="{FF2B5EF4-FFF2-40B4-BE49-F238E27FC236}">
                <a16:creationId xmlns:a16="http://schemas.microsoft.com/office/drawing/2014/main" id="{298CE44A-EA4A-11D3-E546-7FBEBE8A1983}"/>
              </a:ext>
            </a:extLst>
          </p:cNvPr>
          <p:cNvSpPr txBox="1">
            <a:spLocks noChangeArrowheads="1"/>
          </p:cNvSpPr>
          <p:nvPr/>
        </p:nvSpPr>
        <p:spPr bwMode="auto">
          <a:xfrm rot="5390887">
            <a:off x="1550194" y="2285207"/>
            <a:ext cx="5873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b="0">
                <a:solidFill>
                  <a:srgbClr val="000000"/>
                </a:solidFill>
                <a:latin typeface="Times New Roman" panose="02020603050405020304" pitchFamily="18" charset="0"/>
              </a:rPr>
              <a:t>Byte 2</a:t>
            </a:r>
          </a:p>
        </p:txBody>
      </p:sp>
      <p:sp>
        <p:nvSpPr>
          <p:cNvPr id="119847" name="Text Box 44">
            <a:extLst>
              <a:ext uri="{FF2B5EF4-FFF2-40B4-BE49-F238E27FC236}">
                <a16:creationId xmlns:a16="http://schemas.microsoft.com/office/drawing/2014/main" id="{2BA09F29-ED87-B6D2-6840-45EE93BA8911}"/>
              </a:ext>
            </a:extLst>
          </p:cNvPr>
          <p:cNvSpPr txBox="1">
            <a:spLocks noChangeArrowheads="1"/>
          </p:cNvSpPr>
          <p:nvPr/>
        </p:nvSpPr>
        <p:spPr bwMode="auto">
          <a:xfrm rot="5390887">
            <a:off x="1702594" y="2285207"/>
            <a:ext cx="5873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b="0">
                <a:solidFill>
                  <a:srgbClr val="000000"/>
                </a:solidFill>
                <a:latin typeface="Times New Roman" panose="02020603050405020304" pitchFamily="18" charset="0"/>
              </a:rPr>
              <a:t>Byte 3</a:t>
            </a:r>
          </a:p>
        </p:txBody>
      </p:sp>
      <p:sp>
        <p:nvSpPr>
          <p:cNvPr id="119848" name="Line 45">
            <a:extLst>
              <a:ext uri="{FF2B5EF4-FFF2-40B4-BE49-F238E27FC236}">
                <a16:creationId xmlns:a16="http://schemas.microsoft.com/office/drawing/2014/main" id="{C47B3650-0C6C-1629-B224-FA22B6ED50E6}"/>
              </a:ext>
            </a:extLst>
          </p:cNvPr>
          <p:cNvSpPr>
            <a:spLocks noChangeShapeType="1"/>
          </p:cNvSpPr>
          <p:nvPr/>
        </p:nvSpPr>
        <p:spPr bwMode="auto">
          <a:xfrm>
            <a:off x="2133600" y="2586038"/>
            <a:ext cx="304800" cy="476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19849" name="Group 46">
            <a:extLst>
              <a:ext uri="{FF2B5EF4-FFF2-40B4-BE49-F238E27FC236}">
                <a16:creationId xmlns:a16="http://schemas.microsoft.com/office/drawing/2014/main" id="{88C356B5-9B40-9363-A7A2-017EA82B10E9}"/>
              </a:ext>
            </a:extLst>
          </p:cNvPr>
          <p:cNvGrpSpPr>
            <a:grpSpLocks/>
          </p:cNvGrpSpPr>
          <p:nvPr/>
        </p:nvGrpSpPr>
        <p:grpSpPr bwMode="auto">
          <a:xfrm>
            <a:off x="2896227" y="5334000"/>
            <a:ext cx="4876173" cy="609600"/>
            <a:chOff x="1023" y="1104"/>
            <a:chExt cx="3537" cy="384"/>
          </a:xfrm>
        </p:grpSpPr>
        <p:sp>
          <p:nvSpPr>
            <p:cNvPr id="119914" name="Line 47">
              <a:extLst>
                <a:ext uri="{FF2B5EF4-FFF2-40B4-BE49-F238E27FC236}">
                  <a16:creationId xmlns:a16="http://schemas.microsoft.com/office/drawing/2014/main" id="{BC738728-8114-2D42-AC4F-140A7833B7C6}"/>
                </a:ext>
              </a:extLst>
            </p:cNvPr>
            <p:cNvSpPr>
              <a:spLocks noChangeShapeType="1"/>
            </p:cNvSpPr>
            <p:nvPr/>
          </p:nvSpPr>
          <p:spPr bwMode="auto">
            <a:xfrm>
              <a:off x="1023" y="1104"/>
              <a:ext cx="320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915" name="Line 48">
              <a:extLst>
                <a:ext uri="{FF2B5EF4-FFF2-40B4-BE49-F238E27FC236}">
                  <a16:creationId xmlns:a16="http://schemas.microsoft.com/office/drawing/2014/main" id="{350C17DA-1C26-F123-BFEE-F053B9CEE3C2}"/>
                </a:ext>
              </a:extLst>
            </p:cNvPr>
            <p:cNvSpPr>
              <a:spLocks noChangeShapeType="1"/>
            </p:cNvSpPr>
            <p:nvPr/>
          </p:nvSpPr>
          <p:spPr bwMode="auto">
            <a:xfrm>
              <a:off x="1023" y="1488"/>
              <a:ext cx="320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916" name="Line 49">
              <a:extLst>
                <a:ext uri="{FF2B5EF4-FFF2-40B4-BE49-F238E27FC236}">
                  <a16:creationId xmlns:a16="http://schemas.microsoft.com/office/drawing/2014/main" id="{17920A3D-8CB6-DFE3-8252-85EE9F959E22}"/>
                </a:ext>
              </a:extLst>
            </p:cNvPr>
            <p:cNvSpPr>
              <a:spLocks noChangeShapeType="1"/>
            </p:cNvSpPr>
            <p:nvPr/>
          </p:nvSpPr>
          <p:spPr bwMode="auto">
            <a:xfrm flipH="1">
              <a:off x="4224" y="1104"/>
              <a:ext cx="33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19917" name="Line 50">
              <a:extLst>
                <a:ext uri="{FF2B5EF4-FFF2-40B4-BE49-F238E27FC236}">
                  <a16:creationId xmlns:a16="http://schemas.microsoft.com/office/drawing/2014/main" id="{A9979385-3483-6201-F4D2-B0E4FB8F540C}"/>
                </a:ext>
              </a:extLst>
            </p:cNvPr>
            <p:cNvSpPr>
              <a:spLocks noChangeShapeType="1"/>
            </p:cNvSpPr>
            <p:nvPr/>
          </p:nvSpPr>
          <p:spPr bwMode="auto">
            <a:xfrm flipH="1">
              <a:off x="4224" y="1488"/>
              <a:ext cx="33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19851" name="Line 52">
            <a:extLst>
              <a:ext uri="{FF2B5EF4-FFF2-40B4-BE49-F238E27FC236}">
                <a16:creationId xmlns:a16="http://schemas.microsoft.com/office/drawing/2014/main" id="{9273914F-F79C-B86A-1B12-2AA0FB07777F}"/>
              </a:ext>
            </a:extLst>
          </p:cNvPr>
          <p:cNvSpPr>
            <a:spLocks noChangeShapeType="1"/>
          </p:cNvSpPr>
          <p:nvPr/>
        </p:nvSpPr>
        <p:spPr bwMode="auto">
          <a:xfrm>
            <a:off x="28956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52" name="Line 53">
            <a:extLst>
              <a:ext uri="{FF2B5EF4-FFF2-40B4-BE49-F238E27FC236}">
                <a16:creationId xmlns:a16="http://schemas.microsoft.com/office/drawing/2014/main" id="{23C6D7D4-AFEB-D124-6882-19CF3AF88592}"/>
              </a:ext>
            </a:extLst>
          </p:cNvPr>
          <p:cNvSpPr>
            <a:spLocks noChangeShapeType="1"/>
          </p:cNvSpPr>
          <p:nvPr/>
        </p:nvSpPr>
        <p:spPr bwMode="auto">
          <a:xfrm>
            <a:off x="30480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53" name="Line 54">
            <a:extLst>
              <a:ext uri="{FF2B5EF4-FFF2-40B4-BE49-F238E27FC236}">
                <a16:creationId xmlns:a16="http://schemas.microsoft.com/office/drawing/2014/main" id="{E395ECEA-2FC3-FA42-AD8B-D797A17FDB48}"/>
              </a:ext>
            </a:extLst>
          </p:cNvPr>
          <p:cNvSpPr>
            <a:spLocks noChangeShapeType="1"/>
          </p:cNvSpPr>
          <p:nvPr/>
        </p:nvSpPr>
        <p:spPr bwMode="auto">
          <a:xfrm>
            <a:off x="32004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54" name="Line 55">
            <a:extLst>
              <a:ext uri="{FF2B5EF4-FFF2-40B4-BE49-F238E27FC236}">
                <a16:creationId xmlns:a16="http://schemas.microsoft.com/office/drawing/2014/main" id="{22A9FF7F-AB4D-4AE5-B134-CA6B2F5F52BA}"/>
              </a:ext>
            </a:extLst>
          </p:cNvPr>
          <p:cNvSpPr>
            <a:spLocks noChangeShapeType="1"/>
          </p:cNvSpPr>
          <p:nvPr/>
        </p:nvSpPr>
        <p:spPr bwMode="auto">
          <a:xfrm>
            <a:off x="33528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55" name="Line 56">
            <a:extLst>
              <a:ext uri="{FF2B5EF4-FFF2-40B4-BE49-F238E27FC236}">
                <a16:creationId xmlns:a16="http://schemas.microsoft.com/office/drawing/2014/main" id="{39A9A949-E77F-9440-1E45-6AEA4E0E86BB}"/>
              </a:ext>
            </a:extLst>
          </p:cNvPr>
          <p:cNvSpPr>
            <a:spLocks noChangeShapeType="1"/>
          </p:cNvSpPr>
          <p:nvPr/>
        </p:nvSpPr>
        <p:spPr bwMode="auto">
          <a:xfrm>
            <a:off x="35052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56" name="Line 57">
            <a:extLst>
              <a:ext uri="{FF2B5EF4-FFF2-40B4-BE49-F238E27FC236}">
                <a16:creationId xmlns:a16="http://schemas.microsoft.com/office/drawing/2014/main" id="{8A1395DC-6F6E-8FCA-1A2C-708116FBCAF5}"/>
              </a:ext>
            </a:extLst>
          </p:cNvPr>
          <p:cNvSpPr>
            <a:spLocks noChangeShapeType="1"/>
          </p:cNvSpPr>
          <p:nvPr/>
        </p:nvSpPr>
        <p:spPr bwMode="auto">
          <a:xfrm>
            <a:off x="36576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57" name="Line 58">
            <a:extLst>
              <a:ext uri="{FF2B5EF4-FFF2-40B4-BE49-F238E27FC236}">
                <a16:creationId xmlns:a16="http://schemas.microsoft.com/office/drawing/2014/main" id="{5BA059F2-BBFF-B870-AD7E-E25BE5FC7F75}"/>
              </a:ext>
            </a:extLst>
          </p:cNvPr>
          <p:cNvSpPr>
            <a:spLocks noChangeShapeType="1"/>
          </p:cNvSpPr>
          <p:nvPr/>
        </p:nvSpPr>
        <p:spPr bwMode="auto">
          <a:xfrm>
            <a:off x="38100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58" name="Line 59">
            <a:extLst>
              <a:ext uri="{FF2B5EF4-FFF2-40B4-BE49-F238E27FC236}">
                <a16:creationId xmlns:a16="http://schemas.microsoft.com/office/drawing/2014/main" id="{E3D97D60-8040-3C63-6099-6AE6F6750F5D}"/>
              </a:ext>
            </a:extLst>
          </p:cNvPr>
          <p:cNvSpPr>
            <a:spLocks noChangeShapeType="1"/>
          </p:cNvSpPr>
          <p:nvPr/>
        </p:nvSpPr>
        <p:spPr bwMode="auto">
          <a:xfrm>
            <a:off x="39624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59" name="Line 60">
            <a:extLst>
              <a:ext uri="{FF2B5EF4-FFF2-40B4-BE49-F238E27FC236}">
                <a16:creationId xmlns:a16="http://schemas.microsoft.com/office/drawing/2014/main" id="{75937BD9-A148-723C-4C89-041AC5100AC9}"/>
              </a:ext>
            </a:extLst>
          </p:cNvPr>
          <p:cNvSpPr>
            <a:spLocks noChangeShapeType="1"/>
          </p:cNvSpPr>
          <p:nvPr/>
        </p:nvSpPr>
        <p:spPr bwMode="auto">
          <a:xfrm>
            <a:off x="41148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60" name="Line 61">
            <a:extLst>
              <a:ext uri="{FF2B5EF4-FFF2-40B4-BE49-F238E27FC236}">
                <a16:creationId xmlns:a16="http://schemas.microsoft.com/office/drawing/2014/main" id="{2EDC14BB-D1F9-DA16-7386-987FD2FA2F10}"/>
              </a:ext>
            </a:extLst>
          </p:cNvPr>
          <p:cNvSpPr>
            <a:spLocks noChangeShapeType="1"/>
          </p:cNvSpPr>
          <p:nvPr/>
        </p:nvSpPr>
        <p:spPr bwMode="auto">
          <a:xfrm>
            <a:off x="42672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61" name="Line 62">
            <a:extLst>
              <a:ext uri="{FF2B5EF4-FFF2-40B4-BE49-F238E27FC236}">
                <a16:creationId xmlns:a16="http://schemas.microsoft.com/office/drawing/2014/main" id="{DABCB028-B54F-E484-1E39-5196DFF07B63}"/>
              </a:ext>
            </a:extLst>
          </p:cNvPr>
          <p:cNvSpPr>
            <a:spLocks noChangeShapeType="1"/>
          </p:cNvSpPr>
          <p:nvPr/>
        </p:nvSpPr>
        <p:spPr bwMode="auto">
          <a:xfrm>
            <a:off x="44196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62" name="Line 63">
            <a:extLst>
              <a:ext uri="{FF2B5EF4-FFF2-40B4-BE49-F238E27FC236}">
                <a16:creationId xmlns:a16="http://schemas.microsoft.com/office/drawing/2014/main" id="{9B35566D-822E-20AB-F057-276BBA04CE0A}"/>
              </a:ext>
            </a:extLst>
          </p:cNvPr>
          <p:cNvSpPr>
            <a:spLocks noChangeShapeType="1"/>
          </p:cNvSpPr>
          <p:nvPr/>
        </p:nvSpPr>
        <p:spPr bwMode="auto">
          <a:xfrm>
            <a:off x="45720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63" name="Line 64">
            <a:extLst>
              <a:ext uri="{FF2B5EF4-FFF2-40B4-BE49-F238E27FC236}">
                <a16:creationId xmlns:a16="http://schemas.microsoft.com/office/drawing/2014/main" id="{C2E6F86E-4B79-8D91-0662-27251254F101}"/>
              </a:ext>
            </a:extLst>
          </p:cNvPr>
          <p:cNvSpPr>
            <a:spLocks noChangeShapeType="1"/>
          </p:cNvSpPr>
          <p:nvPr/>
        </p:nvSpPr>
        <p:spPr bwMode="auto">
          <a:xfrm>
            <a:off x="47244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64" name="Line 65">
            <a:extLst>
              <a:ext uri="{FF2B5EF4-FFF2-40B4-BE49-F238E27FC236}">
                <a16:creationId xmlns:a16="http://schemas.microsoft.com/office/drawing/2014/main" id="{62FD9E89-0DD1-2554-BCAB-496FA6DE28D6}"/>
              </a:ext>
            </a:extLst>
          </p:cNvPr>
          <p:cNvSpPr>
            <a:spLocks noChangeShapeType="1"/>
          </p:cNvSpPr>
          <p:nvPr/>
        </p:nvSpPr>
        <p:spPr bwMode="auto">
          <a:xfrm>
            <a:off x="48768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65" name="Line 66">
            <a:extLst>
              <a:ext uri="{FF2B5EF4-FFF2-40B4-BE49-F238E27FC236}">
                <a16:creationId xmlns:a16="http://schemas.microsoft.com/office/drawing/2014/main" id="{7B3113A5-1E4B-80E8-D1A7-795FCDCA55C5}"/>
              </a:ext>
            </a:extLst>
          </p:cNvPr>
          <p:cNvSpPr>
            <a:spLocks noChangeShapeType="1"/>
          </p:cNvSpPr>
          <p:nvPr/>
        </p:nvSpPr>
        <p:spPr bwMode="auto">
          <a:xfrm>
            <a:off x="50292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66" name="Line 67">
            <a:extLst>
              <a:ext uri="{FF2B5EF4-FFF2-40B4-BE49-F238E27FC236}">
                <a16:creationId xmlns:a16="http://schemas.microsoft.com/office/drawing/2014/main" id="{BB40BD64-CC4E-75A3-449C-D604A6EDE37F}"/>
              </a:ext>
            </a:extLst>
          </p:cNvPr>
          <p:cNvSpPr>
            <a:spLocks noChangeShapeType="1"/>
          </p:cNvSpPr>
          <p:nvPr/>
        </p:nvSpPr>
        <p:spPr bwMode="auto">
          <a:xfrm>
            <a:off x="51816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67" name="Line 68">
            <a:extLst>
              <a:ext uri="{FF2B5EF4-FFF2-40B4-BE49-F238E27FC236}">
                <a16:creationId xmlns:a16="http://schemas.microsoft.com/office/drawing/2014/main" id="{C0A0B4BD-1830-3BB6-50F9-A774B262BEBD}"/>
              </a:ext>
            </a:extLst>
          </p:cNvPr>
          <p:cNvSpPr>
            <a:spLocks noChangeShapeType="1"/>
          </p:cNvSpPr>
          <p:nvPr/>
        </p:nvSpPr>
        <p:spPr bwMode="auto">
          <a:xfrm>
            <a:off x="53340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68" name="Line 69">
            <a:extLst>
              <a:ext uri="{FF2B5EF4-FFF2-40B4-BE49-F238E27FC236}">
                <a16:creationId xmlns:a16="http://schemas.microsoft.com/office/drawing/2014/main" id="{B8D347CB-7903-738B-9A62-7F0364D665A8}"/>
              </a:ext>
            </a:extLst>
          </p:cNvPr>
          <p:cNvSpPr>
            <a:spLocks noChangeShapeType="1"/>
          </p:cNvSpPr>
          <p:nvPr/>
        </p:nvSpPr>
        <p:spPr bwMode="auto">
          <a:xfrm>
            <a:off x="54864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69" name="Line 70">
            <a:extLst>
              <a:ext uri="{FF2B5EF4-FFF2-40B4-BE49-F238E27FC236}">
                <a16:creationId xmlns:a16="http://schemas.microsoft.com/office/drawing/2014/main" id="{F831CEF2-31F5-477E-8DE7-1111407357E9}"/>
              </a:ext>
            </a:extLst>
          </p:cNvPr>
          <p:cNvSpPr>
            <a:spLocks noChangeShapeType="1"/>
          </p:cNvSpPr>
          <p:nvPr/>
        </p:nvSpPr>
        <p:spPr bwMode="auto">
          <a:xfrm>
            <a:off x="56388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70" name="Line 71">
            <a:extLst>
              <a:ext uri="{FF2B5EF4-FFF2-40B4-BE49-F238E27FC236}">
                <a16:creationId xmlns:a16="http://schemas.microsoft.com/office/drawing/2014/main" id="{C8633C79-C904-62B7-E7A9-CF4F31A27B32}"/>
              </a:ext>
            </a:extLst>
          </p:cNvPr>
          <p:cNvSpPr>
            <a:spLocks noChangeShapeType="1"/>
          </p:cNvSpPr>
          <p:nvPr/>
        </p:nvSpPr>
        <p:spPr bwMode="auto">
          <a:xfrm>
            <a:off x="57912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71" name="Line 72">
            <a:extLst>
              <a:ext uri="{FF2B5EF4-FFF2-40B4-BE49-F238E27FC236}">
                <a16:creationId xmlns:a16="http://schemas.microsoft.com/office/drawing/2014/main" id="{08F58EE1-89D7-63F5-D758-89C5CE2FCC19}"/>
              </a:ext>
            </a:extLst>
          </p:cNvPr>
          <p:cNvSpPr>
            <a:spLocks noChangeShapeType="1"/>
          </p:cNvSpPr>
          <p:nvPr/>
        </p:nvSpPr>
        <p:spPr bwMode="auto">
          <a:xfrm>
            <a:off x="59436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72" name="Line 73">
            <a:extLst>
              <a:ext uri="{FF2B5EF4-FFF2-40B4-BE49-F238E27FC236}">
                <a16:creationId xmlns:a16="http://schemas.microsoft.com/office/drawing/2014/main" id="{5D8615A4-D762-DD52-E2BE-0F3A7D4C0149}"/>
              </a:ext>
            </a:extLst>
          </p:cNvPr>
          <p:cNvSpPr>
            <a:spLocks noChangeShapeType="1"/>
          </p:cNvSpPr>
          <p:nvPr/>
        </p:nvSpPr>
        <p:spPr bwMode="auto">
          <a:xfrm>
            <a:off x="60960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73" name="Line 74">
            <a:extLst>
              <a:ext uri="{FF2B5EF4-FFF2-40B4-BE49-F238E27FC236}">
                <a16:creationId xmlns:a16="http://schemas.microsoft.com/office/drawing/2014/main" id="{E710DC2D-662A-A4C6-EB5A-3E1AFF50C262}"/>
              </a:ext>
            </a:extLst>
          </p:cNvPr>
          <p:cNvSpPr>
            <a:spLocks noChangeShapeType="1"/>
          </p:cNvSpPr>
          <p:nvPr/>
        </p:nvSpPr>
        <p:spPr bwMode="auto">
          <a:xfrm>
            <a:off x="62484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74" name="Line 75">
            <a:extLst>
              <a:ext uri="{FF2B5EF4-FFF2-40B4-BE49-F238E27FC236}">
                <a16:creationId xmlns:a16="http://schemas.microsoft.com/office/drawing/2014/main" id="{7BBC2F1B-7817-EDF8-3F6C-086D04DFA14D}"/>
              </a:ext>
            </a:extLst>
          </p:cNvPr>
          <p:cNvSpPr>
            <a:spLocks noChangeShapeType="1"/>
          </p:cNvSpPr>
          <p:nvPr/>
        </p:nvSpPr>
        <p:spPr bwMode="auto">
          <a:xfrm>
            <a:off x="64008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75" name="Line 76">
            <a:extLst>
              <a:ext uri="{FF2B5EF4-FFF2-40B4-BE49-F238E27FC236}">
                <a16:creationId xmlns:a16="http://schemas.microsoft.com/office/drawing/2014/main" id="{9C7E3711-9BC1-16E5-C5C9-124315C1E6B8}"/>
              </a:ext>
            </a:extLst>
          </p:cNvPr>
          <p:cNvSpPr>
            <a:spLocks noChangeShapeType="1"/>
          </p:cNvSpPr>
          <p:nvPr/>
        </p:nvSpPr>
        <p:spPr bwMode="auto">
          <a:xfrm>
            <a:off x="65532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76" name="Line 77">
            <a:extLst>
              <a:ext uri="{FF2B5EF4-FFF2-40B4-BE49-F238E27FC236}">
                <a16:creationId xmlns:a16="http://schemas.microsoft.com/office/drawing/2014/main" id="{E74A031D-9CA0-8F2E-E7B8-46F407EE2079}"/>
              </a:ext>
            </a:extLst>
          </p:cNvPr>
          <p:cNvSpPr>
            <a:spLocks noChangeShapeType="1"/>
          </p:cNvSpPr>
          <p:nvPr/>
        </p:nvSpPr>
        <p:spPr bwMode="auto">
          <a:xfrm>
            <a:off x="67056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77" name="Line 78">
            <a:extLst>
              <a:ext uri="{FF2B5EF4-FFF2-40B4-BE49-F238E27FC236}">
                <a16:creationId xmlns:a16="http://schemas.microsoft.com/office/drawing/2014/main" id="{954CCDA9-5DF4-169C-CE3D-798E4B18E446}"/>
              </a:ext>
            </a:extLst>
          </p:cNvPr>
          <p:cNvSpPr>
            <a:spLocks noChangeShapeType="1"/>
          </p:cNvSpPr>
          <p:nvPr/>
        </p:nvSpPr>
        <p:spPr bwMode="auto">
          <a:xfrm>
            <a:off x="68580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78" name="Line 79">
            <a:extLst>
              <a:ext uri="{FF2B5EF4-FFF2-40B4-BE49-F238E27FC236}">
                <a16:creationId xmlns:a16="http://schemas.microsoft.com/office/drawing/2014/main" id="{C03AEB98-A317-75AA-3B91-2C5DE37FA31A}"/>
              </a:ext>
            </a:extLst>
          </p:cNvPr>
          <p:cNvSpPr>
            <a:spLocks noChangeShapeType="1"/>
          </p:cNvSpPr>
          <p:nvPr/>
        </p:nvSpPr>
        <p:spPr bwMode="auto">
          <a:xfrm>
            <a:off x="70104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79" name="Line 80">
            <a:extLst>
              <a:ext uri="{FF2B5EF4-FFF2-40B4-BE49-F238E27FC236}">
                <a16:creationId xmlns:a16="http://schemas.microsoft.com/office/drawing/2014/main" id="{BFE71139-6051-5413-A7B1-5164C4A0FD83}"/>
              </a:ext>
            </a:extLst>
          </p:cNvPr>
          <p:cNvSpPr>
            <a:spLocks noChangeShapeType="1"/>
          </p:cNvSpPr>
          <p:nvPr/>
        </p:nvSpPr>
        <p:spPr bwMode="auto">
          <a:xfrm>
            <a:off x="71628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80" name="Line 81">
            <a:extLst>
              <a:ext uri="{FF2B5EF4-FFF2-40B4-BE49-F238E27FC236}">
                <a16:creationId xmlns:a16="http://schemas.microsoft.com/office/drawing/2014/main" id="{97F650FF-B787-ACB0-4D7B-6599976FD681}"/>
              </a:ext>
            </a:extLst>
          </p:cNvPr>
          <p:cNvSpPr>
            <a:spLocks noChangeShapeType="1"/>
          </p:cNvSpPr>
          <p:nvPr/>
        </p:nvSpPr>
        <p:spPr bwMode="auto">
          <a:xfrm>
            <a:off x="73152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81" name="Line 82">
            <a:extLst>
              <a:ext uri="{FF2B5EF4-FFF2-40B4-BE49-F238E27FC236}">
                <a16:creationId xmlns:a16="http://schemas.microsoft.com/office/drawing/2014/main" id="{D4F14EF0-0A4C-6D54-E29B-759156F3CAC3}"/>
              </a:ext>
            </a:extLst>
          </p:cNvPr>
          <p:cNvSpPr>
            <a:spLocks noChangeShapeType="1"/>
          </p:cNvSpPr>
          <p:nvPr/>
        </p:nvSpPr>
        <p:spPr bwMode="auto">
          <a:xfrm>
            <a:off x="7467600" y="5334000"/>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19882" name="Line 83">
            <a:extLst>
              <a:ext uri="{FF2B5EF4-FFF2-40B4-BE49-F238E27FC236}">
                <a16:creationId xmlns:a16="http://schemas.microsoft.com/office/drawing/2014/main" id="{CBF1B4F1-C63B-3141-8F67-D4491B005CCB}"/>
              </a:ext>
            </a:extLst>
          </p:cNvPr>
          <p:cNvSpPr>
            <a:spLocks noChangeShapeType="1"/>
          </p:cNvSpPr>
          <p:nvPr/>
        </p:nvSpPr>
        <p:spPr bwMode="auto">
          <a:xfrm>
            <a:off x="7620000" y="5334000"/>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19884" name="Text Box 85">
            <a:extLst>
              <a:ext uri="{FF2B5EF4-FFF2-40B4-BE49-F238E27FC236}">
                <a16:creationId xmlns:a16="http://schemas.microsoft.com/office/drawing/2014/main" id="{E31427B6-54A8-5F51-2D01-3F5323F45D84}"/>
              </a:ext>
            </a:extLst>
          </p:cNvPr>
          <p:cNvSpPr txBox="1">
            <a:spLocks noChangeArrowheads="1"/>
          </p:cNvSpPr>
          <p:nvPr/>
        </p:nvSpPr>
        <p:spPr bwMode="auto">
          <a:xfrm rot="5390887">
            <a:off x="2693194" y="5490369"/>
            <a:ext cx="5873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b="0">
                <a:solidFill>
                  <a:srgbClr val="000000"/>
                </a:solidFill>
                <a:latin typeface="Times New Roman" panose="02020603050405020304" pitchFamily="18" charset="0"/>
              </a:rPr>
              <a:t>Byte 1</a:t>
            </a:r>
          </a:p>
        </p:txBody>
      </p:sp>
      <p:sp>
        <p:nvSpPr>
          <p:cNvPr id="119885" name="Text Box 86">
            <a:extLst>
              <a:ext uri="{FF2B5EF4-FFF2-40B4-BE49-F238E27FC236}">
                <a16:creationId xmlns:a16="http://schemas.microsoft.com/office/drawing/2014/main" id="{274E5DFD-22AA-A23D-0668-95E2539D05F2}"/>
              </a:ext>
            </a:extLst>
          </p:cNvPr>
          <p:cNvSpPr txBox="1">
            <a:spLocks noChangeArrowheads="1"/>
          </p:cNvSpPr>
          <p:nvPr/>
        </p:nvSpPr>
        <p:spPr bwMode="auto">
          <a:xfrm rot="5390887">
            <a:off x="2845594" y="5490369"/>
            <a:ext cx="5873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b="0">
                <a:solidFill>
                  <a:srgbClr val="000000"/>
                </a:solidFill>
                <a:latin typeface="Times New Roman" panose="02020603050405020304" pitchFamily="18" charset="0"/>
              </a:rPr>
              <a:t>Byte 2</a:t>
            </a:r>
          </a:p>
        </p:txBody>
      </p:sp>
      <p:sp>
        <p:nvSpPr>
          <p:cNvPr id="119886" name="Text Box 87">
            <a:extLst>
              <a:ext uri="{FF2B5EF4-FFF2-40B4-BE49-F238E27FC236}">
                <a16:creationId xmlns:a16="http://schemas.microsoft.com/office/drawing/2014/main" id="{E047345A-F19A-8606-1622-27A2F1B15BD8}"/>
              </a:ext>
            </a:extLst>
          </p:cNvPr>
          <p:cNvSpPr txBox="1">
            <a:spLocks noChangeArrowheads="1"/>
          </p:cNvSpPr>
          <p:nvPr/>
        </p:nvSpPr>
        <p:spPr bwMode="auto">
          <a:xfrm rot="5390887">
            <a:off x="2997994" y="5490369"/>
            <a:ext cx="5873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b="0">
                <a:solidFill>
                  <a:srgbClr val="000000"/>
                </a:solidFill>
                <a:latin typeface="Times New Roman" panose="02020603050405020304" pitchFamily="18" charset="0"/>
              </a:rPr>
              <a:t>Byte 3</a:t>
            </a:r>
          </a:p>
        </p:txBody>
      </p:sp>
      <p:sp>
        <p:nvSpPr>
          <p:cNvPr id="119887" name="Line 88">
            <a:extLst>
              <a:ext uri="{FF2B5EF4-FFF2-40B4-BE49-F238E27FC236}">
                <a16:creationId xmlns:a16="http://schemas.microsoft.com/office/drawing/2014/main" id="{D127E3F4-9A85-48A1-E197-DFE0F2BB1721}"/>
              </a:ext>
            </a:extLst>
          </p:cNvPr>
          <p:cNvSpPr>
            <a:spLocks noChangeShapeType="1"/>
          </p:cNvSpPr>
          <p:nvPr/>
        </p:nvSpPr>
        <p:spPr bwMode="auto">
          <a:xfrm>
            <a:off x="3429000" y="5486400"/>
            <a:ext cx="457200"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19888" name="Line 89">
            <a:extLst>
              <a:ext uri="{FF2B5EF4-FFF2-40B4-BE49-F238E27FC236}">
                <a16:creationId xmlns:a16="http://schemas.microsoft.com/office/drawing/2014/main" id="{8339BDE3-4283-7AF3-38AE-09EEC0AC3D47}"/>
              </a:ext>
            </a:extLst>
          </p:cNvPr>
          <p:cNvSpPr>
            <a:spLocks noChangeShapeType="1"/>
          </p:cNvSpPr>
          <p:nvPr/>
        </p:nvSpPr>
        <p:spPr bwMode="auto">
          <a:xfrm>
            <a:off x="3429000" y="5791200"/>
            <a:ext cx="457200"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19889" name="Text Box 90">
            <a:extLst>
              <a:ext uri="{FF2B5EF4-FFF2-40B4-BE49-F238E27FC236}">
                <a16:creationId xmlns:a16="http://schemas.microsoft.com/office/drawing/2014/main" id="{0D96496B-1430-3881-1328-305BC7E4E9D3}"/>
              </a:ext>
            </a:extLst>
          </p:cNvPr>
          <p:cNvSpPr txBox="1">
            <a:spLocks noChangeArrowheads="1"/>
          </p:cNvSpPr>
          <p:nvPr/>
        </p:nvSpPr>
        <p:spPr bwMode="auto">
          <a:xfrm>
            <a:off x="304800" y="1600200"/>
            <a:ext cx="1181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b="0">
                <a:solidFill>
                  <a:srgbClr val="000000"/>
                </a:solidFill>
                <a:latin typeface="Comic Sans MS" panose="030F0902030302020204" pitchFamily="66" charset="0"/>
              </a:rPr>
              <a:t>Host A</a:t>
            </a:r>
          </a:p>
        </p:txBody>
      </p:sp>
      <p:sp>
        <p:nvSpPr>
          <p:cNvPr id="119890" name="Text Box 91">
            <a:extLst>
              <a:ext uri="{FF2B5EF4-FFF2-40B4-BE49-F238E27FC236}">
                <a16:creationId xmlns:a16="http://schemas.microsoft.com/office/drawing/2014/main" id="{05DA74DB-54C5-A0C0-3AF2-A12E86859914}"/>
              </a:ext>
            </a:extLst>
          </p:cNvPr>
          <p:cNvSpPr txBox="1">
            <a:spLocks noChangeArrowheads="1"/>
          </p:cNvSpPr>
          <p:nvPr/>
        </p:nvSpPr>
        <p:spPr bwMode="auto">
          <a:xfrm>
            <a:off x="304800" y="4805363"/>
            <a:ext cx="1150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b="0">
                <a:solidFill>
                  <a:srgbClr val="000000"/>
                </a:solidFill>
                <a:latin typeface="Comic Sans MS" panose="030F0902030302020204" pitchFamily="66" charset="0"/>
              </a:rPr>
              <a:t>Host B</a:t>
            </a:r>
          </a:p>
        </p:txBody>
      </p:sp>
      <p:sp>
        <p:nvSpPr>
          <p:cNvPr id="119891" name="Rectangle 92">
            <a:extLst>
              <a:ext uri="{FF2B5EF4-FFF2-40B4-BE49-F238E27FC236}">
                <a16:creationId xmlns:a16="http://schemas.microsoft.com/office/drawing/2014/main" id="{5DF76162-67B4-6790-EF6B-9B6C5EC8D473}"/>
              </a:ext>
            </a:extLst>
          </p:cNvPr>
          <p:cNvSpPr>
            <a:spLocks noChangeArrowheads="1"/>
          </p:cNvSpPr>
          <p:nvPr/>
        </p:nvSpPr>
        <p:spPr bwMode="auto">
          <a:xfrm>
            <a:off x="1447800" y="3200400"/>
            <a:ext cx="1219200" cy="381000"/>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19892" name="Text Box 93">
            <a:extLst>
              <a:ext uri="{FF2B5EF4-FFF2-40B4-BE49-F238E27FC236}">
                <a16:creationId xmlns:a16="http://schemas.microsoft.com/office/drawing/2014/main" id="{E25CC807-234F-9354-5413-8E2579F28176}"/>
              </a:ext>
            </a:extLst>
          </p:cNvPr>
          <p:cNvSpPr txBox="1">
            <a:spLocks noChangeArrowheads="1"/>
          </p:cNvSpPr>
          <p:nvPr/>
        </p:nvSpPr>
        <p:spPr bwMode="auto">
          <a:xfrm rot="5390887">
            <a:off x="2272506" y="2348707"/>
            <a:ext cx="663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b="0">
                <a:solidFill>
                  <a:srgbClr val="000000"/>
                </a:solidFill>
                <a:latin typeface="Times New Roman" panose="02020603050405020304" pitchFamily="18" charset="0"/>
              </a:rPr>
              <a:t>Byte 80</a:t>
            </a:r>
          </a:p>
        </p:txBody>
      </p:sp>
      <p:sp>
        <p:nvSpPr>
          <p:cNvPr id="119893" name="Line 94">
            <a:extLst>
              <a:ext uri="{FF2B5EF4-FFF2-40B4-BE49-F238E27FC236}">
                <a16:creationId xmlns:a16="http://schemas.microsoft.com/office/drawing/2014/main" id="{4461BD22-81B5-6529-6B6F-186082247E64}"/>
              </a:ext>
            </a:extLst>
          </p:cNvPr>
          <p:cNvSpPr>
            <a:spLocks noChangeShapeType="1"/>
          </p:cNvSpPr>
          <p:nvPr/>
        </p:nvSpPr>
        <p:spPr bwMode="auto">
          <a:xfrm>
            <a:off x="2133600" y="2357438"/>
            <a:ext cx="304800" cy="476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19894" name="Rectangle 95">
            <a:extLst>
              <a:ext uri="{FF2B5EF4-FFF2-40B4-BE49-F238E27FC236}">
                <a16:creationId xmlns:a16="http://schemas.microsoft.com/office/drawing/2014/main" id="{780FBA96-5AFE-7237-5019-5DB9DC3D744B}"/>
              </a:ext>
            </a:extLst>
          </p:cNvPr>
          <p:cNvSpPr>
            <a:spLocks noChangeArrowheads="1"/>
          </p:cNvSpPr>
          <p:nvPr/>
        </p:nvSpPr>
        <p:spPr bwMode="auto">
          <a:xfrm>
            <a:off x="2743200" y="4495800"/>
            <a:ext cx="1219200" cy="381000"/>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19895" name="Line 96">
            <a:extLst>
              <a:ext uri="{FF2B5EF4-FFF2-40B4-BE49-F238E27FC236}">
                <a16:creationId xmlns:a16="http://schemas.microsoft.com/office/drawing/2014/main" id="{6D5FB54B-F5F9-7030-E571-DEA051D67468}"/>
              </a:ext>
            </a:extLst>
          </p:cNvPr>
          <p:cNvSpPr>
            <a:spLocks noChangeShapeType="1"/>
          </p:cNvSpPr>
          <p:nvPr/>
        </p:nvSpPr>
        <p:spPr bwMode="auto">
          <a:xfrm>
            <a:off x="1447800" y="3581400"/>
            <a:ext cx="12954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9896" name="Line 97">
            <a:extLst>
              <a:ext uri="{FF2B5EF4-FFF2-40B4-BE49-F238E27FC236}">
                <a16:creationId xmlns:a16="http://schemas.microsoft.com/office/drawing/2014/main" id="{EB4B994A-B929-4099-5E50-012592AC4CAB}"/>
              </a:ext>
            </a:extLst>
          </p:cNvPr>
          <p:cNvSpPr>
            <a:spLocks noChangeShapeType="1"/>
          </p:cNvSpPr>
          <p:nvPr/>
        </p:nvSpPr>
        <p:spPr bwMode="auto">
          <a:xfrm>
            <a:off x="2667000" y="3581400"/>
            <a:ext cx="12954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9898" name="Line 99">
            <a:extLst>
              <a:ext uri="{FF2B5EF4-FFF2-40B4-BE49-F238E27FC236}">
                <a16:creationId xmlns:a16="http://schemas.microsoft.com/office/drawing/2014/main" id="{4BE83184-0D96-98EF-2A94-A181B3EA507F}"/>
              </a:ext>
            </a:extLst>
          </p:cNvPr>
          <p:cNvSpPr>
            <a:spLocks noChangeShapeType="1"/>
          </p:cNvSpPr>
          <p:nvPr/>
        </p:nvSpPr>
        <p:spPr bwMode="auto">
          <a:xfrm>
            <a:off x="1676400" y="27432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9899" name="Line 100">
            <a:extLst>
              <a:ext uri="{FF2B5EF4-FFF2-40B4-BE49-F238E27FC236}">
                <a16:creationId xmlns:a16="http://schemas.microsoft.com/office/drawing/2014/main" id="{D7128A2B-0480-991F-3178-2187A6A3C1CB}"/>
              </a:ext>
            </a:extLst>
          </p:cNvPr>
          <p:cNvSpPr>
            <a:spLocks noChangeShapeType="1"/>
          </p:cNvSpPr>
          <p:nvPr/>
        </p:nvSpPr>
        <p:spPr bwMode="auto">
          <a:xfrm>
            <a:off x="1828800" y="27432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9900" name="Line 101">
            <a:extLst>
              <a:ext uri="{FF2B5EF4-FFF2-40B4-BE49-F238E27FC236}">
                <a16:creationId xmlns:a16="http://schemas.microsoft.com/office/drawing/2014/main" id="{73CE7C20-881A-EF56-5254-A2DE1F4B59AC}"/>
              </a:ext>
            </a:extLst>
          </p:cNvPr>
          <p:cNvSpPr>
            <a:spLocks noChangeShapeType="1"/>
          </p:cNvSpPr>
          <p:nvPr/>
        </p:nvSpPr>
        <p:spPr bwMode="auto">
          <a:xfrm>
            <a:off x="1981200" y="27432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9901" name="Line 102">
            <a:extLst>
              <a:ext uri="{FF2B5EF4-FFF2-40B4-BE49-F238E27FC236}">
                <a16:creationId xmlns:a16="http://schemas.microsoft.com/office/drawing/2014/main" id="{698C5EA2-A603-70E2-60C3-0AD5910E0A56}"/>
              </a:ext>
            </a:extLst>
          </p:cNvPr>
          <p:cNvSpPr>
            <a:spLocks noChangeShapeType="1"/>
          </p:cNvSpPr>
          <p:nvPr/>
        </p:nvSpPr>
        <p:spPr bwMode="auto">
          <a:xfrm>
            <a:off x="2590800" y="27432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9902" name="Line 103">
            <a:extLst>
              <a:ext uri="{FF2B5EF4-FFF2-40B4-BE49-F238E27FC236}">
                <a16:creationId xmlns:a16="http://schemas.microsoft.com/office/drawing/2014/main" id="{27436C4F-BD85-7327-75B9-A5FB039A6A36}"/>
              </a:ext>
            </a:extLst>
          </p:cNvPr>
          <p:cNvSpPr>
            <a:spLocks noChangeShapeType="1"/>
          </p:cNvSpPr>
          <p:nvPr/>
        </p:nvSpPr>
        <p:spPr bwMode="auto">
          <a:xfrm>
            <a:off x="2133600" y="2967038"/>
            <a:ext cx="304800" cy="476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19904" name="Line 105">
            <a:extLst>
              <a:ext uri="{FF2B5EF4-FFF2-40B4-BE49-F238E27FC236}">
                <a16:creationId xmlns:a16="http://schemas.microsoft.com/office/drawing/2014/main" id="{5979179A-EFAA-BC5B-E2A0-E433772BA22D}"/>
              </a:ext>
            </a:extLst>
          </p:cNvPr>
          <p:cNvSpPr>
            <a:spLocks noChangeShapeType="1"/>
          </p:cNvSpPr>
          <p:nvPr/>
        </p:nvSpPr>
        <p:spPr bwMode="auto">
          <a:xfrm>
            <a:off x="2971800" y="48768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9905" name="Line 106">
            <a:extLst>
              <a:ext uri="{FF2B5EF4-FFF2-40B4-BE49-F238E27FC236}">
                <a16:creationId xmlns:a16="http://schemas.microsoft.com/office/drawing/2014/main" id="{5B64DC5B-B8F8-E164-5A3C-1A46F9FD6F93}"/>
              </a:ext>
            </a:extLst>
          </p:cNvPr>
          <p:cNvSpPr>
            <a:spLocks noChangeShapeType="1"/>
          </p:cNvSpPr>
          <p:nvPr/>
        </p:nvSpPr>
        <p:spPr bwMode="auto">
          <a:xfrm>
            <a:off x="3124200" y="48768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9906" name="Line 107">
            <a:extLst>
              <a:ext uri="{FF2B5EF4-FFF2-40B4-BE49-F238E27FC236}">
                <a16:creationId xmlns:a16="http://schemas.microsoft.com/office/drawing/2014/main" id="{25C0EBCB-E8E2-6D64-81A4-E5923D7AFF1D}"/>
              </a:ext>
            </a:extLst>
          </p:cNvPr>
          <p:cNvSpPr>
            <a:spLocks noChangeShapeType="1"/>
          </p:cNvSpPr>
          <p:nvPr/>
        </p:nvSpPr>
        <p:spPr bwMode="auto">
          <a:xfrm>
            <a:off x="3276600" y="48768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9907" name="Line 108">
            <a:extLst>
              <a:ext uri="{FF2B5EF4-FFF2-40B4-BE49-F238E27FC236}">
                <a16:creationId xmlns:a16="http://schemas.microsoft.com/office/drawing/2014/main" id="{9199749F-B7AE-9B20-BFDB-4F3317DBA0AF}"/>
              </a:ext>
            </a:extLst>
          </p:cNvPr>
          <p:cNvSpPr>
            <a:spLocks noChangeShapeType="1"/>
          </p:cNvSpPr>
          <p:nvPr/>
        </p:nvSpPr>
        <p:spPr bwMode="auto">
          <a:xfrm>
            <a:off x="3886200" y="48768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9908" name="Line 109">
            <a:extLst>
              <a:ext uri="{FF2B5EF4-FFF2-40B4-BE49-F238E27FC236}">
                <a16:creationId xmlns:a16="http://schemas.microsoft.com/office/drawing/2014/main" id="{CF26EA9E-3EE5-1BD4-35CC-B30056F240A1}"/>
              </a:ext>
            </a:extLst>
          </p:cNvPr>
          <p:cNvSpPr>
            <a:spLocks noChangeShapeType="1"/>
          </p:cNvSpPr>
          <p:nvPr/>
        </p:nvSpPr>
        <p:spPr bwMode="auto">
          <a:xfrm>
            <a:off x="3429000" y="5100638"/>
            <a:ext cx="304800" cy="476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19909" name="Text Box 110">
            <a:extLst>
              <a:ext uri="{FF2B5EF4-FFF2-40B4-BE49-F238E27FC236}">
                <a16:creationId xmlns:a16="http://schemas.microsoft.com/office/drawing/2014/main" id="{C5EB5E96-2A79-6AD5-B5A4-E266BBD0ECB6}"/>
              </a:ext>
            </a:extLst>
          </p:cNvPr>
          <p:cNvSpPr txBox="1">
            <a:spLocks noChangeArrowheads="1"/>
          </p:cNvSpPr>
          <p:nvPr/>
        </p:nvSpPr>
        <p:spPr bwMode="auto">
          <a:xfrm>
            <a:off x="1498600" y="3203575"/>
            <a:ext cx="11731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0">
                <a:solidFill>
                  <a:srgbClr val="000099"/>
                </a:solidFill>
                <a:latin typeface="Comic Sans MS" panose="030F0902030302020204" pitchFamily="66" charset="0"/>
              </a:rPr>
              <a:t>TCP Data</a:t>
            </a:r>
          </a:p>
        </p:txBody>
      </p:sp>
      <p:sp>
        <p:nvSpPr>
          <p:cNvPr id="119910" name="Text Box 111">
            <a:extLst>
              <a:ext uri="{FF2B5EF4-FFF2-40B4-BE49-F238E27FC236}">
                <a16:creationId xmlns:a16="http://schemas.microsoft.com/office/drawing/2014/main" id="{3C97573E-9908-B8F9-C6FE-AA096F81C167}"/>
              </a:ext>
            </a:extLst>
          </p:cNvPr>
          <p:cNvSpPr txBox="1">
            <a:spLocks noChangeArrowheads="1"/>
          </p:cNvSpPr>
          <p:nvPr/>
        </p:nvSpPr>
        <p:spPr bwMode="auto">
          <a:xfrm>
            <a:off x="2717800" y="4513263"/>
            <a:ext cx="11731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0">
                <a:solidFill>
                  <a:srgbClr val="000099"/>
                </a:solidFill>
                <a:latin typeface="Comic Sans MS" panose="030F0902030302020204" pitchFamily="66" charset="0"/>
              </a:rPr>
              <a:t>TCP Data</a:t>
            </a:r>
          </a:p>
        </p:txBody>
      </p:sp>
      <p:sp>
        <p:nvSpPr>
          <p:cNvPr id="119911" name="Text Box 112">
            <a:extLst>
              <a:ext uri="{FF2B5EF4-FFF2-40B4-BE49-F238E27FC236}">
                <a16:creationId xmlns:a16="http://schemas.microsoft.com/office/drawing/2014/main" id="{3789BD18-C9D8-0266-25D4-D2DA5B97DC21}"/>
              </a:ext>
            </a:extLst>
          </p:cNvPr>
          <p:cNvSpPr txBox="1">
            <a:spLocks noChangeArrowheads="1"/>
          </p:cNvSpPr>
          <p:nvPr/>
        </p:nvSpPr>
        <p:spPr bwMode="auto">
          <a:xfrm rot="5390887">
            <a:off x="3569494" y="5550694"/>
            <a:ext cx="663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b="0">
                <a:solidFill>
                  <a:srgbClr val="000000"/>
                </a:solidFill>
                <a:latin typeface="Times New Roman" panose="02020603050405020304" pitchFamily="18" charset="0"/>
              </a:rPr>
              <a:t>Byte 80</a:t>
            </a:r>
          </a:p>
        </p:txBody>
      </p:sp>
      <p:sp>
        <p:nvSpPr>
          <p:cNvPr id="924785" name="AutoShape 113">
            <a:extLst>
              <a:ext uri="{FF2B5EF4-FFF2-40B4-BE49-F238E27FC236}">
                <a16:creationId xmlns:a16="http://schemas.microsoft.com/office/drawing/2014/main" id="{8B72F1A8-59A9-EEC8-E583-C488AD864FAB}"/>
              </a:ext>
            </a:extLst>
          </p:cNvPr>
          <p:cNvSpPr>
            <a:spLocks noChangeArrowheads="1"/>
          </p:cNvSpPr>
          <p:nvPr/>
        </p:nvSpPr>
        <p:spPr bwMode="auto">
          <a:xfrm>
            <a:off x="3727450" y="2890838"/>
            <a:ext cx="4992688" cy="1293812"/>
          </a:xfrm>
          <a:prstGeom prst="wedgeRectCallout">
            <a:avLst>
              <a:gd name="adj1" fmla="val -72481"/>
              <a:gd name="adj2" fmla="val -9875"/>
            </a:avLst>
          </a:prstGeom>
          <a:solidFill>
            <a:srgbClr val="CCFFFF"/>
          </a:solidFill>
          <a:ln w="9525">
            <a:solidFill>
              <a:schemeClr val="tx1"/>
            </a:solidFill>
            <a:miter lim="800000"/>
            <a:headEnd/>
            <a:tailEnd/>
          </a:ln>
        </p:spPr>
        <p:txBody>
          <a:bodyPr/>
          <a:lstStyle>
            <a:lvl1pPr marL="457200" indent="-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b="0" dirty="0">
                <a:solidFill>
                  <a:srgbClr val="000000"/>
                </a:solidFill>
                <a:latin typeface="Comic Sans MS" panose="030F0902030302020204" pitchFamily="66" charset="0"/>
              </a:rPr>
              <a:t>Segment sent when:</a:t>
            </a:r>
          </a:p>
          <a:p>
            <a:pPr>
              <a:spcBef>
                <a:spcPct val="0"/>
              </a:spcBef>
              <a:buFontTx/>
              <a:buAutoNum type="arabicPeriod"/>
            </a:pPr>
            <a:r>
              <a:rPr lang="en-US" altLang="en-US" sz="2000" b="0" dirty="0">
                <a:solidFill>
                  <a:srgbClr val="000000"/>
                </a:solidFill>
                <a:latin typeface="Comic Sans MS" panose="030F0902030302020204" pitchFamily="66" charset="0"/>
              </a:rPr>
              <a:t>Segment full (Max Segment Size),</a:t>
            </a:r>
          </a:p>
          <a:p>
            <a:pPr>
              <a:spcBef>
                <a:spcPct val="0"/>
              </a:spcBef>
              <a:buFontTx/>
              <a:buAutoNum type="arabicPeriod"/>
            </a:pPr>
            <a:r>
              <a:rPr lang="en-US" altLang="en-US" sz="2000" b="0" dirty="0">
                <a:solidFill>
                  <a:srgbClr val="000000"/>
                </a:solidFill>
                <a:latin typeface="Comic Sans MS" panose="030F0902030302020204" pitchFamily="66" charset="0"/>
              </a:rPr>
              <a:t>Not full, but times out, or</a:t>
            </a:r>
          </a:p>
          <a:p>
            <a:pPr>
              <a:spcBef>
                <a:spcPct val="0"/>
              </a:spcBef>
              <a:buFontTx/>
              <a:buAutoNum type="arabicPeriod"/>
            </a:pPr>
            <a:r>
              <a:rPr lang="ja-JP" altLang="en-US" sz="2000" b="0">
                <a:solidFill>
                  <a:srgbClr val="000000"/>
                </a:solidFill>
                <a:latin typeface="Comic Sans MS" panose="030F0902030302020204" pitchFamily="66" charset="0"/>
              </a:rPr>
              <a:t>“</a:t>
            </a:r>
            <a:r>
              <a:rPr lang="en-US" altLang="ja-JP" sz="2000" b="0" dirty="0">
                <a:solidFill>
                  <a:srgbClr val="000000"/>
                </a:solidFill>
                <a:latin typeface="Comic Sans MS" panose="030F0902030302020204" pitchFamily="66" charset="0"/>
              </a:rPr>
              <a:t>Pushed</a:t>
            </a:r>
            <a:r>
              <a:rPr lang="ja-JP" altLang="en-US" sz="2000" b="0">
                <a:solidFill>
                  <a:srgbClr val="000000"/>
                </a:solidFill>
                <a:latin typeface="Comic Sans MS" panose="030F0902030302020204" pitchFamily="66" charset="0"/>
              </a:rPr>
              <a:t>”</a:t>
            </a:r>
            <a:r>
              <a:rPr lang="en-US" altLang="ja-JP" sz="2000" b="0" dirty="0">
                <a:solidFill>
                  <a:srgbClr val="000000"/>
                </a:solidFill>
                <a:latin typeface="Comic Sans MS" panose="030F0902030302020204" pitchFamily="66" charset="0"/>
              </a:rPr>
              <a:t> by application.</a:t>
            </a:r>
            <a:endParaRPr lang="en-US" altLang="en-US" sz="2000" b="0" dirty="0">
              <a:solidFill>
                <a:srgbClr val="000000"/>
              </a:solidFill>
              <a:latin typeface="Comic Sans MS" panose="030F0902030302020204" pitchFamily="66" charset="0"/>
            </a:endParaRPr>
          </a:p>
        </p:txBody>
      </p:sp>
      <p:sp>
        <p:nvSpPr>
          <p:cNvPr id="119913" name="Slide Number Placeholder 1">
            <a:extLst>
              <a:ext uri="{FF2B5EF4-FFF2-40B4-BE49-F238E27FC236}">
                <a16:creationId xmlns:a16="http://schemas.microsoft.com/office/drawing/2014/main" id="{E3A96AE7-50AF-1EBB-D5F6-08697AF779E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1BF648F-8E10-734A-A3B2-95E591DAE375}" type="slidenum">
              <a:rPr lang="en-US" altLang="en-US" sz="1200" smtClean="0">
                <a:solidFill>
                  <a:srgbClr val="898989"/>
                </a:solidFill>
                <a:latin typeface="Courier New" panose="02070309020205020404" pitchFamily="49" charset="0"/>
              </a:rPr>
              <a:pPr>
                <a:spcBef>
                  <a:spcPct val="0"/>
                </a:spcBef>
                <a:buFontTx/>
                <a:buNone/>
              </a:pPr>
              <a:t>25</a:t>
            </a:fld>
            <a:endParaRPr lang="en-US" altLang="en-US" sz="1200">
              <a:solidFill>
                <a:srgbClr val="898989"/>
              </a:solidFill>
              <a:latin typeface="Courier New" panose="02070309020205020404" pitchFamily="49"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a:extLst>
              <a:ext uri="{FF2B5EF4-FFF2-40B4-BE49-F238E27FC236}">
                <a16:creationId xmlns:a16="http://schemas.microsoft.com/office/drawing/2014/main" id="{9B0CA8E0-6D27-EE1F-A14C-B513D410B69F}"/>
              </a:ext>
            </a:extLst>
          </p:cNvPr>
          <p:cNvSpPr>
            <a:spLocks noChangeArrowheads="1"/>
          </p:cNvSpPr>
          <p:nvPr/>
        </p:nvSpPr>
        <p:spPr bwMode="auto">
          <a:xfrm>
            <a:off x="2617788" y="2384425"/>
            <a:ext cx="1219200" cy="60960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21858" name="Rectangle 110">
            <a:extLst>
              <a:ext uri="{FF2B5EF4-FFF2-40B4-BE49-F238E27FC236}">
                <a16:creationId xmlns:a16="http://schemas.microsoft.com/office/drawing/2014/main" id="{CA01B2EF-2F74-D4B2-24B3-333EB26991F1}"/>
              </a:ext>
            </a:extLst>
          </p:cNvPr>
          <p:cNvSpPr>
            <a:spLocks noGrp="1"/>
          </p:cNvSpPr>
          <p:nvPr>
            <p:ph type="title"/>
          </p:nvPr>
        </p:nvSpPr>
        <p:spPr/>
        <p:txBody>
          <a:bodyPr/>
          <a:lstStyle/>
          <a:p>
            <a:r>
              <a:rPr lang="en-US" altLang="en-US">
                <a:ea typeface="ＭＳ Ｐゴシック" panose="020B0600070205080204" pitchFamily="34" charset="-128"/>
              </a:rPr>
              <a:t>Sequence Number</a:t>
            </a:r>
          </a:p>
        </p:txBody>
      </p:sp>
      <p:grpSp>
        <p:nvGrpSpPr>
          <p:cNvPr id="121859" name="Group 4">
            <a:extLst>
              <a:ext uri="{FF2B5EF4-FFF2-40B4-BE49-F238E27FC236}">
                <a16:creationId xmlns:a16="http://schemas.microsoft.com/office/drawing/2014/main" id="{35920764-4847-D9F1-F4FF-B4E1D47184BC}"/>
              </a:ext>
            </a:extLst>
          </p:cNvPr>
          <p:cNvGrpSpPr>
            <a:grpSpLocks/>
          </p:cNvGrpSpPr>
          <p:nvPr/>
        </p:nvGrpSpPr>
        <p:grpSpPr bwMode="auto">
          <a:xfrm>
            <a:off x="1703388" y="2379663"/>
            <a:ext cx="5029200" cy="609600"/>
            <a:chOff x="912" y="1104"/>
            <a:chExt cx="3648" cy="384"/>
          </a:xfrm>
        </p:grpSpPr>
        <p:sp>
          <p:nvSpPr>
            <p:cNvPr id="121958" name="Line 5">
              <a:extLst>
                <a:ext uri="{FF2B5EF4-FFF2-40B4-BE49-F238E27FC236}">
                  <a16:creationId xmlns:a16="http://schemas.microsoft.com/office/drawing/2014/main" id="{B8A91468-DE3E-617D-70AA-9FFDB99D0793}"/>
                </a:ext>
              </a:extLst>
            </p:cNvPr>
            <p:cNvSpPr>
              <a:spLocks noChangeShapeType="1"/>
            </p:cNvSpPr>
            <p:nvPr/>
          </p:nvSpPr>
          <p:spPr bwMode="auto">
            <a:xfrm>
              <a:off x="912" y="1104"/>
              <a:ext cx="33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59" name="Line 6">
              <a:extLst>
                <a:ext uri="{FF2B5EF4-FFF2-40B4-BE49-F238E27FC236}">
                  <a16:creationId xmlns:a16="http://schemas.microsoft.com/office/drawing/2014/main" id="{06CADBCC-4749-7178-D770-D2206480E157}"/>
                </a:ext>
              </a:extLst>
            </p:cNvPr>
            <p:cNvSpPr>
              <a:spLocks noChangeShapeType="1"/>
            </p:cNvSpPr>
            <p:nvPr/>
          </p:nvSpPr>
          <p:spPr bwMode="auto">
            <a:xfrm>
              <a:off x="912" y="1488"/>
              <a:ext cx="33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60" name="Line 7">
              <a:extLst>
                <a:ext uri="{FF2B5EF4-FFF2-40B4-BE49-F238E27FC236}">
                  <a16:creationId xmlns:a16="http://schemas.microsoft.com/office/drawing/2014/main" id="{D6229CA4-BA71-46CD-3F2D-5AC70A8279EC}"/>
                </a:ext>
              </a:extLst>
            </p:cNvPr>
            <p:cNvSpPr>
              <a:spLocks noChangeShapeType="1"/>
            </p:cNvSpPr>
            <p:nvPr/>
          </p:nvSpPr>
          <p:spPr bwMode="auto">
            <a:xfrm flipH="1">
              <a:off x="4224" y="1104"/>
              <a:ext cx="33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21961" name="Line 8">
              <a:extLst>
                <a:ext uri="{FF2B5EF4-FFF2-40B4-BE49-F238E27FC236}">
                  <a16:creationId xmlns:a16="http://schemas.microsoft.com/office/drawing/2014/main" id="{C9507C2C-8D04-CC17-2DE7-8D3FF12C12EC}"/>
                </a:ext>
              </a:extLst>
            </p:cNvPr>
            <p:cNvSpPr>
              <a:spLocks noChangeShapeType="1"/>
            </p:cNvSpPr>
            <p:nvPr/>
          </p:nvSpPr>
          <p:spPr bwMode="auto">
            <a:xfrm flipH="1">
              <a:off x="4224" y="1488"/>
              <a:ext cx="33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21860" name="Line 9">
            <a:extLst>
              <a:ext uri="{FF2B5EF4-FFF2-40B4-BE49-F238E27FC236}">
                <a16:creationId xmlns:a16="http://schemas.microsoft.com/office/drawing/2014/main" id="{16F18440-FFAD-86D3-8FEE-F83ED11D1EF2}"/>
              </a:ext>
            </a:extLst>
          </p:cNvPr>
          <p:cNvSpPr>
            <a:spLocks noChangeShapeType="1"/>
          </p:cNvSpPr>
          <p:nvPr/>
        </p:nvSpPr>
        <p:spPr bwMode="auto">
          <a:xfrm>
            <a:off x="1703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61" name="Line 10">
            <a:extLst>
              <a:ext uri="{FF2B5EF4-FFF2-40B4-BE49-F238E27FC236}">
                <a16:creationId xmlns:a16="http://schemas.microsoft.com/office/drawing/2014/main" id="{E52ED0B9-A807-04C0-414D-7914FF8E30B3}"/>
              </a:ext>
            </a:extLst>
          </p:cNvPr>
          <p:cNvSpPr>
            <a:spLocks noChangeShapeType="1"/>
          </p:cNvSpPr>
          <p:nvPr/>
        </p:nvSpPr>
        <p:spPr bwMode="auto">
          <a:xfrm>
            <a:off x="1855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62" name="Line 11">
            <a:extLst>
              <a:ext uri="{FF2B5EF4-FFF2-40B4-BE49-F238E27FC236}">
                <a16:creationId xmlns:a16="http://schemas.microsoft.com/office/drawing/2014/main" id="{1568F6F7-3565-FA42-AE9B-9B1B60C963AA}"/>
              </a:ext>
            </a:extLst>
          </p:cNvPr>
          <p:cNvSpPr>
            <a:spLocks noChangeShapeType="1"/>
          </p:cNvSpPr>
          <p:nvPr/>
        </p:nvSpPr>
        <p:spPr bwMode="auto">
          <a:xfrm>
            <a:off x="2008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63" name="Line 12">
            <a:extLst>
              <a:ext uri="{FF2B5EF4-FFF2-40B4-BE49-F238E27FC236}">
                <a16:creationId xmlns:a16="http://schemas.microsoft.com/office/drawing/2014/main" id="{C0EDEF9D-5BAD-1BAB-C562-0BA81000E3CB}"/>
              </a:ext>
            </a:extLst>
          </p:cNvPr>
          <p:cNvSpPr>
            <a:spLocks noChangeShapeType="1"/>
          </p:cNvSpPr>
          <p:nvPr/>
        </p:nvSpPr>
        <p:spPr bwMode="auto">
          <a:xfrm>
            <a:off x="2160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64" name="Line 13">
            <a:extLst>
              <a:ext uri="{FF2B5EF4-FFF2-40B4-BE49-F238E27FC236}">
                <a16:creationId xmlns:a16="http://schemas.microsoft.com/office/drawing/2014/main" id="{873DE67B-91B5-DEE5-71E5-33D696894AAA}"/>
              </a:ext>
            </a:extLst>
          </p:cNvPr>
          <p:cNvSpPr>
            <a:spLocks noChangeShapeType="1"/>
          </p:cNvSpPr>
          <p:nvPr/>
        </p:nvSpPr>
        <p:spPr bwMode="auto">
          <a:xfrm>
            <a:off x="2312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65" name="Line 14">
            <a:extLst>
              <a:ext uri="{FF2B5EF4-FFF2-40B4-BE49-F238E27FC236}">
                <a16:creationId xmlns:a16="http://schemas.microsoft.com/office/drawing/2014/main" id="{710E2572-734D-8613-6FBB-3DE279CC5549}"/>
              </a:ext>
            </a:extLst>
          </p:cNvPr>
          <p:cNvSpPr>
            <a:spLocks noChangeShapeType="1"/>
          </p:cNvSpPr>
          <p:nvPr/>
        </p:nvSpPr>
        <p:spPr bwMode="auto">
          <a:xfrm>
            <a:off x="2465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66" name="Line 15">
            <a:extLst>
              <a:ext uri="{FF2B5EF4-FFF2-40B4-BE49-F238E27FC236}">
                <a16:creationId xmlns:a16="http://schemas.microsoft.com/office/drawing/2014/main" id="{E39352AC-C789-0A4C-C8C4-4E788029DDCF}"/>
              </a:ext>
            </a:extLst>
          </p:cNvPr>
          <p:cNvSpPr>
            <a:spLocks noChangeShapeType="1"/>
          </p:cNvSpPr>
          <p:nvPr/>
        </p:nvSpPr>
        <p:spPr bwMode="auto">
          <a:xfrm>
            <a:off x="2617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67" name="Line 16">
            <a:extLst>
              <a:ext uri="{FF2B5EF4-FFF2-40B4-BE49-F238E27FC236}">
                <a16:creationId xmlns:a16="http://schemas.microsoft.com/office/drawing/2014/main" id="{16D63AB7-9BF2-16DD-F21C-F2FFB216897B}"/>
              </a:ext>
            </a:extLst>
          </p:cNvPr>
          <p:cNvSpPr>
            <a:spLocks noChangeShapeType="1"/>
          </p:cNvSpPr>
          <p:nvPr/>
        </p:nvSpPr>
        <p:spPr bwMode="auto">
          <a:xfrm>
            <a:off x="2770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68" name="Line 17">
            <a:extLst>
              <a:ext uri="{FF2B5EF4-FFF2-40B4-BE49-F238E27FC236}">
                <a16:creationId xmlns:a16="http://schemas.microsoft.com/office/drawing/2014/main" id="{595A512F-E463-0CCF-4607-5EC84458854E}"/>
              </a:ext>
            </a:extLst>
          </p:cNvPr>
          <p:cNvSpPr>
            <a:spLocks noChangeShapeType="1"/>
          </p:cNvSpPr>
          <p:nvPr/>
        </p:nvSpPr>
        <p:spPr bwMode="auto">
          <a:xfrm>
            <a:off x="2922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69" name="Line 18">
            <a:extLst>
              <a:ext uri="{FF2B5EF4-FFF2-40B4-BE49-F238E27FC236}">
                <a16:creationId xmlns:a16="http://schemas.microsoft.com/office/drawing/2014/main" id="{885160D8-BB65-C033-ACDC-D9231D0D9637}"/>
              </a:ext>
            </a:extLst>
          </p:cNvPr>
          <p:cNvSpPr>
            <a:spLocks noChangeShapeType="1"/>
          </p:cNvSpPr>
          <p:nvPr/>
        </p:nvSpPr>
        <p:spPr bwMode="auto">
          <a:xfrm>
            <a:off x="3074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70" name="Line 19">
            <a:extLst>
              <a:ext uri="{FF2B5EF4-FFF2-40B4-BE49-F238E27FC236}">
                <a16:creationId xmlns:a16="http://schemas.microsoft.com/office/drawing/2014/main" id="{521E52E1-F6E9-D71B-4288-2A196C90F15E}"/>
              </a:ext>
            </a:extLst>
          </p:cNvPr>
          <p:cNvSpPr>
            <a:spLocks noChangeShapeType="1"/>
          </p:cNvSpPr>
          <p:nvPr/>
        </p:nvSpPr>
        <p:spPr bwMode="auto">
          <a:xfrm>
            <a:off x="3227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71" name="Line 20">
            <a:extLst>
              <a:ext uri="{FF2B5EF4-FFF2-40B4-BE49-F238E27FC236}">
                <a16:creationId xmlns:a16="http://schemas.microsoft.com/office/drawing/2014/main" id="{433D70EE-112F-D969-DAEC-B8DAE58DD1EE}"/>
              </a:ext>
            </a:extLst>
          </p:cNvPr>
          <p:cNvSpPr>
            <a:spLocks noChangeShapeType="1"/>
          </p:cNvSpPr>
          <p:nvPr/>
        </p:nvSpPr>
        <p:spPr bwMode="auto">
          <a:xfrm>
            <a:off x="3379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72" name="Line 21">
            <a:extLst>
              <a:ext uri="{FF2B5EF4-FFF2-40B4-BE49-F238E27FC236}">
                <a16:creationId xmlns:a16="http://schemas.microsoft.com/office/drawing/2014/main" id="{0BE7339C-A5B3-C1AA-3017-73B7550275B1}"/>
              </a:ext>
            </a:extLst>
          </p:cNvPr>
          <p:cNvSpPr>
            <a:spLocks noChangeShapeType="1"/>
          </p:cNvSpPr>
          <p:nvPr/>
        </p:nvSpPr>
        <p:spPr bwMode="auto">
          <a:xfrm>
            <a:off x="3532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73" name="Line 22">
            <a:extLst>
              <a:ext uri="{FF2B5EF4-FFF2-40B4-BE49-F238E27FC236}">
                <a16:creationId xmlns:a16="http://schemas.microsoft.com/office/drawing/2014/main" id="{E7178B64-76A1-D9DB-2136-63CA1DB04235}"/>
              </a:ext>
            </a:extLst>
          </p:cNvPr>
          <p:cNvSpPr>
            <a:spLocks noChangeShapeType="1"/>
          </p:cNvSpPr>
          <p:nvPr/>
        </p:nvSpPr>
        <p:spPr bwMode="auto">
          <a:xfrm>
            <a:off x="3684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74" name="Line 23">
            <a:extLst>
              <a:ext uri="{FF2B5EF4-FFF2-40B4-BE49-F238E27FC236}">
                <a16:creationId xmlns:a16="http://schemas.microsoft.com/office/drawing/2014/main" id="{37CB1298-9332-CC5D-5457-C29A24EC4794}"/>
              </a:ext>
            </a:extLst>
          </p:cNvPr>
          <p:cNvSpPr>
            <a:spLocks noChangeShapeType="1"/>
          </p:cNvSpPr>
          <p:nvPr/>
        </p:nvSpPr>
        <p:spPr bwMode="auto">
          <a:xfrm>
            <a:off x="3836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75" name="Line 24">
            <a:extLst>
              <a:ext uri="{FF2B5EF4-FFF2-40B4-BE49-F238E27FC236}">
                <a16:creationId xmlns:a16="http://schemas.microsoft.com/office/drawing/2014/main" id="{503748A1-943C-BF69-23D2-4108C737BFBB}"/>
              </a:ext>
            </a:extLst>
          </p:cNvPr>
          <p:cNvSpPr>
            <a:spLocks noChangeShapeType="1"/>
          </p:cNvSpPr>
          <p:nvPr/>
        </p:nvSpPr>
        <p:spPr bwMode="auto">
          <a:xfrm>
            <a:off x="3989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76" name="Line 25">
            <a:extLst>
              <a:ext uri="{FF2B5EF4-FFF2-40B4-BE49-F238E27FC236}">
                <a16:creationId xmlns:a16="http://schemas.microsoft.com/office/drawing/2014/main" id="{B6A64994-3F39-CD4C-C02C-4091938E7BD6}"/>
              </a:ext>
            </a:extLst>
          </p:cNvPr>
          <p:cNvSpPr>
            <a:spLocks noChangeShapeType="1"/>
          </p:cNvSpPr>
          <p:nvPr/>
        </p:nvSpPr>
        <p:spPr bwMode="auto">
          <a:xfrm>
            <a:off x="4141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77" name="Line 26">
            <a:extLst>
              <a:ext uri="{FF2B5EF4-FFF2-40B4-BE49-F238E27FC236}">
                <a16:creationId xmlns:a16="http://schemas.microsoft.com/office/drawing/2014/main" id="{04733127-4175-4BC6-E8B5-5A8716BFB21B}"/>
              </a:ext>
            </a:extLst>
          </p:cNvPr>
          <p:cNvSpPr>
            <a:spLocks noChangeShapeType="1"/>
          </p:cNvSpPr>
          <p:nvPr/>
        </p:nvSpPr>
        <p:spPr bwMode="auto">
          <a:xfrm>
            <a:off x="4294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78" name="Line 27">
            <a:extLst>
              <a:ext uri="{FF2B5EF4-FFF2-40B4-BE49-F238E27FC236}">
                <a16:creationId xmlns:a16="http://schemas.microsoft.com/office/drawing/2014/main" id="{D110C0E5-03F7-7893-CD3F-9D2A69FBFE40}"/>
              </a:ext>
            </a:extLst>
          </p:cNvPr>
          <p:cNvSpPr>
            <a:spLocks noChangeShapeType="1"/>
          </p:cNvSpPr>
          <p:nvPr/>
        </p:nvSpPr>
        <p:spPr bwMode="auto">
          <a:xfrm>
            <a:off x="4446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79" name="Line 28">
            <a:extLst>
              <a:ext uri="{FF2B5EF4-FFF2-40B4-BE49-F238E27FC236}">
                <a16:creationId xmlns:a16="http://schemas.microsoft.com/office/drawing/2014/main" id="{3B1035D8-4F18-F053-C4A6-58EECD410B99}"/>
              </a:ext>
            </a:extLst>
          </p:cNvPr>
          <p:cNvSpPr>
            <a:spLocks noChangeShapeType="1"/>
          </p:cNvSpPr>
          <p:nvPr/>
        </p:nvSpPr>
        <p:spPr bwMode="auto">
          <a:xfrm>
            <a:off x="4598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80" name="Line 29">
            <a:extLst>
              <a:ext uri="{FF2B5EF4-FFF2-40B4-BE49-F238E27FC236}">
                <a16:creationId xmlns:a16="http://schemas.microsoft.com/office/drawing/2014/main" id="{C1A1656E-29BE-5431-6A9E-EAF09BC45598}"/>
              </a:ext>
            </a:extLst>
          </p:cNvPr>
          <p:cNvSpPr>
            <a:spLocks noChangeShapeType="1"/>
          </p:cNvSpPr>
          <p:nvPr/>
        </p:nvSpPr>
        <p:spPr bwMode="auto">
          <a:xfrm>
            <a:off x="4751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81" name="Line 30">
            <a:extLst>
              <a:ext uri="{FF2B5EF4-FFF2-40B4-BE49-F238E27FC236}">
                <a16:creationId xmlns:a16="http://schemas.microsoft.com/office/drawing/2014/main" id="{0AA96ED3-86E9-26C8-151A-6F85E370E042}"/>
              </a:ext>
            </a:extLst>
          </p:cNvPr>
          <p:cNvSpPr>
            <a:spLocks noChangeShapeType="1"/>
          </p:cNvSpPr>
          <p:nvPr/>
        </p:nvSpPr>
        <p:spPr bwMode="auto">
          <a:xfrm>
            <a:off x="4903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82" name="Line 31">
            <a:extLst>
              <a:ext uri="{FF2B5EF4-FFF2-40B4-BE49-F238E27FC236}">
                <a16:creationId xmlns:a16="http://schemas.microsoft.com/office/drawing/2014/main" id="{B1147FE8-F38E-9F31-B72F-0A95143A559E}"/>
              </a:ext>
            </a:extLst>
          </p:cNvPr>
          <p:cNvSpPr>
            <a:spLocks noChangeShapeType="1"/>
          </p:cNvSpPr>
          <p:nvPr/>
        </p:nvSpPr>
        <p:spPr bwMode="auto">
          <a:xfrm>
            <a:off x="5056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83" name="Line 32">
            <a:extLst>
              <a:ext uri="{FF2B5EF4-FFF2-40B4-BE49-F238E27FC236}">
                <a16:creationId xmlns:a16="http://schemas.microsoft.com/office/drawing/2014/main" id="{FF42471A-6219-9C96-2345-62280DFD2A1B}"/>
              </a:ext>
            </a:extLst>
          </p:cNvPr>
          <p:cNvSpPr>
            <a:spLocks noChangeShapeType="1"/>
          </p:cNvSpPr>
          <p:nvPr/>
        </p:nvSpPr>
        <p:spPr bwMode="auto">
          <a:xfrm>
            <a:off x="5208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84" name="Line 33">
            <a:extLst>
              <a:ext uri="{FF2B5EF4-FFF2-40B4-BE49-F238E27FC236}">
                <a16:creationId xmlns:a16="http://schemas.microsoft.com/office/drawing/2014/main" id="{4D84E3F5-157B-2ACA-687A-E97BFB36A359}"/>
              </a:ext>
            </a:extLst>
          </p:cNvPr>
          <p:cNvSpPr>
            <a:spLocks noChangeShapeType="1"/>
          </p:cNvSpPr>
          <p:nvPr/>
        </p:nvSpPr>
        <p:spPr bwMode="auto">
          <a:xfrm>
            <a:off x="5360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85" name="Line 34">
            <a:extLst>
              <a:ext uri="{FF2B5EF4-FFF2-40B4-BE49-F238E27FC236}">
                <a16:creationId xmlns:a16="http://schemas.microsoft.com/office/drawing/2014/main" id="{13270678-2A24-6F56-EB9C-D013C2016CA6}"/>
              </a:ext>
            </a:extLst>
          </p:cNvPr>
          <p:cNvSpPr>
            <a:spLocks noChangeShapeType="1"/>
          </p:cNvSpPr>
          <p:nvPr/>
        </p:nvSpPr>
        <p:spPr bwMode="auto">
          <a:xfrm>
            <a:off x="5513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86" name="Line 35">
            <a:extLst>
              <a:ext uri="{FF2B5EF4-FFF2-40B4-BE49-F238E27FC236}">
                <a16:creationId xmlns:a16="http://schemas.microsoft.com/office/drawing/2014/main" id="{AEDE058B-0164-4409-D684-A34B1D7DDD31}"/>
              </a:ext>
            </a:extLst>
          </p:cNvPr>
          <p:cNvSpPr>
            <a:spLocks noChangeShapeType="1"/>
          </p:cNvSpPr>
          <p:nvPr/>
        </p:nvSpPr>
        <p:spPr bwMode="auto">
          <a:xfrm>
            <a:off x="5665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87" name="Line 36">
            <a:extLst>
              <a:ext uri="{FF2B5EF4-FFF2-40B4-BE49-F238E27FC236}">
                <a16:creationId xmlns:a16="http://schemas.microsoft.com/office/drawing/2014/main" id="{B6D31FCB-13AD-E2AF-E443-C70878DE097E}"/>
              </a:ext>
            </a:extLst>
          </p:cNvPr>
          <p:cNvSpPr>
            <a:spLocks noChangeShapeType="1"/>
          </p:cNvSpPr>
          <p:nvPr/>
        </p:nvSpPr>
        <p:spPr bwMode="auto">
          <a:xfrm>
            <a:off x="5818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88" name="Line 37">
            <a:extLst>
              <a:ext uri="{FF2B5EF4-FFF2-40B4-BE49-F238E27FC236}">
                <a16:creationId xmlns:a16="http://schemas.microsoft.com/office/drawing/2014/main" id="{F2D1B535-42C0-2933-A577-9E5AD85FDD4D}"/>
              </a:ext>
            </a:extLst>
          </p:cNvPr>
          <p:cNvSpPr>
            <a:spLocks noChangeShapeType="1"/>
          </p:cNvSpPr>
          <p:nvPr/>
        </p:nvSpPr>
        <p:spPr bwMode="auto">
          <a:xfrm>
            <a:off x="5970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89" name="Line 38">
            <a:extLst>
              <a:ext uri="{FF2B5EF4-FFF2-40B4-BE49-F238E27FC236}">
                <a16:creationId xmlns:a16="http://schemas.microsoft.com/office/drawing/2014/main" id="{A1DA0AB8-30FE-9CA6-4E91-B9909B57232B}"/>
              </a:ext>
            </a:extLst>
          </p:cNvPr>
          <p:cNvSpPr>
            <a:spLocks noChangeShapeType="1"/>
          </p:cNvSpPr>
          <p:nvPr/>
        </p:nvSpPr>
        <p:spPr bwMode="auto">
          <a:xfrm>
            <a:off x="6122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90" name="Line 39">
            <a:extLst>
              <a:ext uri="{FF2B5EF4-FFF2-40B4-BE49-F238E27FC236}">
                <a16:creationId xmlns:a16="http://schemas.microsoft.com/office/drawing/2014/main" id="{4F119BC3-64CA-BE49-D132-48B90BA5BBC5}"/>
              </a:ext>
            </a:extLst>
          </p:cNvPr>
          <p:cNvSpPr>
            <a:spLocks noChangeShapeType="1"/>
          </p:cNvSpPr>
          <p:nvPr/>
        </p:nvSpPr>
        <p:spPr bwMode="auto">
          <a:xfrm>
            <a:off x="6275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91" name="Line 40">
            <a:extLst>
              <a:ext uri="{FF2B5EF4-FFF2-40B4-BE49-F238E27FC236}">
                <a16:creationId xmlns:a16="http://schemas.microsoft.com/office/drawing/2014/main" id="{843F4DE8-86CC-4B93-3116-15F0364B8866}"/>
              </a:ext>
            </a:extLst>
          </p:cNvPr>
          <p:cNvSpPr>
            <a:spLocks noChangeShapeType="1"/>
          </p:cNvSpPr>
          <p:nvPr/>
        </p:nvSpPr>
        <p:spPr bwMode="auto">
          <a:xfrm>
            <a:off x="6427788" y="2379663"/>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21892" name="Line 41">
            <a:extLst>
              <a:ext uri="{FF2B5EF4-FFF2-40B4-BE49-F238E27FC236}">
                <a16:creationId xmlns:a16="http://schemas.microsoft.com/office/drawing/2014/main" id="{DF9C782E-EB58-D3FC-1B83-8541D7BD7CC0}"/>
              </a:ext>
            </a:extLst>
          </p:cNvPr>
          <p:cNvSpPr>
            <a:spLocks noChangeShapeType="1"/>
          </p:cNvSpPr>
          <p:nvPr/>
        </p:nvSpPr>
        <p:spPr bwMode="auto">
          <a:xfrm>
            <a:off x="6580188" y="2379663"/>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21893" name="Group 42">
            <a:extLst>
              <a:ext uri="{FF2B5EF4-FFF2-40B4-BE49-F238E27FC236}">
                <a16:creationId xmlns:a16="http://schemas.microsoft.com/office/drawing/2014/main" id="{79DAFB63-A5E6-74D9-1012-95F7AE0D0E25}"/>
              </a:ext>
            </a:extLst>
          </p:cNvPr>
          <p:cNvGrpSpPr>
            <a:grpSpLocks/>
          </p:cNvGrpSpPr>
          <p:nvPr/>
        </p:nvGrpSpPr>
        <p:grpSpPr bwMode="auto">
          <a:xfrm>
            <a:off x="2998788" y="5584825"/>
            <a:ext cx="5029200" cy="609600"/>
            <a:chOff x="912" y="1104"/>
            <a:chExt cx="3648" cy="384"/>
          </a:xfrm>
        </p:grpSpPr>
        <p:sp>
          <p:nvSpPr>
            <p:cNvPr id="121954" name="Line 43">
              <a:extLst>
                <a:ext uri="{FF2B5EF4-FFF2-40B4-BE49-F238E27FC236}">
                  <a16:creationId xmlns:a16="http://schemas.microsoft.com/office/drawing/2014/main" id="{A01CC297-D9F9-3CF6-5629-1E4F99B98D58}"/>
                </a:ext>
              </a:extLst>
            </p:cNvPr>
            <p:cNvSpPr>
              <a:spLocks noChangeShapeType="1"/>
            </p:cNvSpPr>
            <p:nvPr/>
          </p:nvSpPr>
          <p:spPr bwMode="auto">
            <a:xfrm>
              <a:off x="912" y="1104"/>
              <a:ext cx="33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55" name="Line 44">
              <a:extLst>
                <a:ext uri="{FF2B5EF4-FFF2-40B4-BE49-F238E27FC236}">
                  <a16:creationId xmlns:a16="http://schemas.microsoft.com/office/drawing/2014/main" id="{DFA322D2-45E4-DBAA-84E4-6B94B3089BE9}"/>
                </a:ext>
              </a:extLst>
            </p:cNvPr>
            <p:cNvSpPr>
              <a:spLocks noChangeShapeType="1"/>
            </p:cNvSpPr>
            <p:nvPr/>
          </p:nvSpPr>
          <p:spPr bwMode="auto">
            <a:xfrm>
              <a:off x="912" y="1488"/>
              <a:ext cx="33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56" name="Line 45">
              <a:extLst>
                <a:ext uri="{FF2B5EF4-FFF2-40B4-BE49-F238E27FC236}">
                  <a16:creationId xmlns:a16="http://schemas.microsoft.com/office/drawing/2014/main" id="{3EEF4F4A-D87D-87BB-BD3F-03F4DF48EA08}"/>
                </a:ext>
              </a:extLst>
            </p:cNvPr>
            <p:cNvSpPr>
              <a:spLocks noChangeShapeType="1"/>
            </p:cNvSpPr>
            <p:nvPr/>
          </p:nvSpPr>
          <p:spPr bwMode="auto">
            <a:xfrm flipH="1">
              <a:off x="4224" y="1104"/>
              <a:ext cx="33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21957" name="Line 46">
              <a:extLst>
                <a:ext uri="{FF2B5EF4-FFF2-40B4-BE49-F238E27FC236}">
                  <a16:creationId xmlns:a16="http://schemas.microsoft.com/office/drawing/2014/main" id="{9CA6752C-1304-9E9A-14F1-3A69ADA7CDC6}"/>
                </a:ext>
              </a:extLst>
            </p:cNvPr>
            <p:cNvSpPr>
              <a:spLocks noChangeShapeType="1"/>
            </p:cNvSpPr>
            <p:nvPr/>
          </p:nvSpPr>
          <p:spPr bwMode="auto">
            <a:xfrm flipH="1">
              <a:off x="4224" y="1488"/>
              <a:ext cx="33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21894" name="Line 47">
            <a:extLst>
              <a:ext uri="{FF2B5EF4-FFF2-40B4-BE49-F238E27FC236}">
                <a16:creationId xmlns:a16="http://schemas.microsoft.com/office/drawing/2014/main" id="{99F6BD80-F7E7-8995-C9EB-316BD7FC8FCC}"/>
              </a:ext>
            </a:extLst>
          </p:cNvPr>
          <p:cNvSpPr>
            <a:spLocks noChangeShapeType="1"/>
          </p:cNvSpPr>
          <p:nvPr/>
        </p:nvSpPr>
        <p:spPr bwMode="auto">
          <a:xfrm>
            <a:off x="2998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95" name="Line 48">
            <a:extLst>
              <a:ext uri="{FF2B5EF4-FFF2-40B4-BE49-F238E27FC236}">
                <a16:creationId xmlns:a16="http://schemas.microsoft.com/office/drawing/2014/main" id="{D794869B-D6C5-834C-BDCE-9588C15DCFEE}"/>
              </a:ext>
            </a:extLst>
          </p:cNvPr>
          <p:cNvSpPr>
            <a:spLocks noChangeShapeType="1"/>
          </p:cNvSpPr>
          <p:nvPr/>
        </p:nvSpPr>
        <p:spPr bwMode="auto">
          <a:xfrm>
            <a:off x="3151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96" name="Line 49">
            <a:extLst>
              <a:ext uri="{FF2B5EF4-FFF2-40B4-BE49-F238E27FC236}">
                <a16:creationId xmlns:a16="http://schemas.microsoft.com/office/drawing/2014/main" id="{E1D1D42C-7BBA-D78E-51A3-BB999AC7872B}"/>
              </a:ext>
            </a:extLst>
          </p:cNvPr>
          <p:cNvSpPr>
            <a:spLocks noChangeShapeType="1"/>
          </p:cNvSpPr>
          <p:nvPr/>
        </p:nvSpPr>
        <p:spPr bwMode="auto">
          <a:xfrm>
            <a:off x="3303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97" name="Line 50">
            <a:extLst>
              <a:ext uri="{FF2B5EF4-FFF2-40B4-BE49-F238E27FC236}">
                <a16:creationId xmlns:a16="http://schemas.microsoft.com/office/drawing/2014/main" id="{89C51CF4-C5CD-0026-C143-A6AE6403A526}"/>
              </a:ext>
            </a:extLst>
          </p:cNvPr>
          <p:cNvSpPr>
            <a:spLocks noChangeShapeType="1"/>
          </p:cNvSpPr>
          <p:nvPr/>
        </p:nvSpPr>
        <p:spPr bwMode="auto">
          <a:xfrm>
            <a:off x="3455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98" name="Line 51">
            <a:extLst>
              <a:ext uri="{FF2B5EF4-FFF2-40B4-BE49-F238E27FC236}">
                <a16:creationId xmlns:a16="http://schemas.microsoft.com/office/drawing/2014/main" id="{3FB121DE-708C-55FE-EFBA-087329BAA608}"/>
              </a:ext>
            </a:extLst>
          </p:cNvPr>
          <p:cNvSpPr>
            <a:spLocks noChangeShapeType="1"/>
          </p:cNvSpPr>
          <p:nvPr/>
        </p:nvSpPr>
        <p:spPr bwMode="auto">
          <a:xfrm>
            <a:off x="3608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99" name="Line 52">
            <a:extLst>
              <a:ext uri="{FF2B5EF4-FFF2-40B4-BE49-F238E27FC236}">
                <a16:creationId xmlns:a16="http://schemas.microsoft.com/office/drawing/2014/main" id="{E2FA3B4D-FCAF-C594-FA80-E4E6D973D260}"/>
              </a:ext>
            </a:extLst>
          </p:cNvPr>
          <p:cNvSpPr>
            <a:spLocks noChangeShapeType="1"/>
          </p:cNvSpPr>
          <p:nvPr/>
        </p:nvSpPr>
        <p:spPr bwMode="auto">
          <a:xfrm>
            <a:off x="3760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00" name="Line 53">
            <a:extLst>
              <a:ext uri="{FF2B5EF4-FFF2-40B4-BE49-F238E27FC236}">
                <a16:creationId xmlns:a16="http://schemas.microsoft.com/office/drawing/2014/main" id="{C9196998-C5A5-F7DF-B24D-F471B9886948}"/>
              </a:ext>
            </a:extLst>
          </p:cNvPr>
          <p:cNvSpPr>
            <a:spLocks noChangeShapeType="1"/>
          </p:cNvSpPr>
          <p:nvPr/>
        </p:nvSpPr>
        <p:spPr bwMode="auto">
          <a:xfrm>
            <a:off x="3913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01" name="Line 54">
            <a:extLst>
              <a:ext uri="{FF2B5EF4-FFF2-40B4-BE49-F238E27FC236}">
                <a16:creationId xmlns:a16="http://schemas.microsoft.com/office/drawing/2014/main" id="{4BB9608B-747B-0064-1F90-1BD1959274B1}"/>
              </a:ext>
            </a:extLst>
          </p:cNvPr>
          <p:cNvSpPr>
            <a:spLocks noChangeShapeType="1"/>
          </p:cNvSpPr>
          <p:nvPr/>
        </p:nvSpPr>
        <p:spPr bwMode="auto">
          <a:xfrm>
            <a:off x="4065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02" name="Line 55">
            <a:extLst>
              <a:ext uri="{FF2B5EF4-FFF2-40B4-BE49-F238E27FC236}">
                <a16:creationId xmlns:a16="http://schemas.microsoft.com/office/drawing/2014/main" id="{AF3BDE55-0062-8350-D7AD-E8CFEB0F94F8}"/>
              </a:ext>
            </a:extLst>
          </p:cNvPr>
          <p:cNvSpPr>
            <a:spLocks noChangeShapeType="1"/>
          </p:cNvSpPr>
          <p:nvPr/>
        </p:nvSpPr>
        <p:spPr bwMode="auto">
          <a:xfrm>
            <a:off x="4217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03" name="Line 56">
            <a:extLst>
              <a:ext uri="{FF2B5EF4-FFF2-40B4-BE49-F238E27FC236}">
                <a16:creationId xmlns:a16="http://schemas.microsoft.com/office/drawing/2014/main" id="{53326DB7-C088-8733-C7FF-40F428CA4BA4}"/>
              </a:ext>
            </a:extLst>
          </p:cNvPr>
          <p:cNvSpPr>
            <a:spLocks noChangeShapeType="1"/>
          </p:cNvSpPr>
          <p:nvPr/>
        </p:nvSpPr>
        <p:spPr bwMode="auto">
          <a:xfrm>
            <a:off x="4370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04" name="Line 57">
            <a:extLst>
              <a:ext uri="{FF2B5EF4-FFF2-40B4-BE49-F238E27FC236}">
                <a16:creationId xmlns:a16="http://schemas.microsoft.com/office/drawing/2014/main" id="{FDA26CD7-E015-C3DF-0313-BE7D613F6EAA}"/>
              </a:ext>
            </a:extLst>
          </p:cNvPr>
          <p:cNvSpPr>
            <a:spLocks noChangeShapeType="1"/>
          </p:cNvSpPr>
          <p:nvPr/>
        </p:nvSpPr>
        <p:spPr bwMode="auto">
          <a:xfrm>
            <a:off x="4522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05" name="Line 58">
            <a:extLst>
              <a:ext uri="{FF2B5EF4-FFF2-40B4-BE49-F238E27FC236}">
                <a16:creationId xmlns:a16="http://schemas.microsoft.com/office/drawing/2014/main" id="{5ACAD909-D3E0-0425-14DA-9C706F1C6F7B}"/>
              </a:ext>
            </a:extLst>
          </p:cNvPr>
          <p:cNvSpPr>
            <a:spLocks noChangeShapeType="1"/>
          </p:cNvSpPr>
          <p:nvPr/>
        </p:nvSpPr>
        <p:spPr bwMode="auto">
          <a:xfrm>
            <a:off x="4675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06" name="Line 59">
            <a:extLst>
              <a:ext uri="{FF2B5EF4-FFF2-40B4-BE49-F238E27FC236}">
                <a16:creationId xmlns:a16="http://schemas.microsoft.com/office/drawing/2014/main" id="{0C359ECC-E194-19E2-A0FC-CB9FF6116665}"/>
              </a:ext>
            </a:extLst>
          </p:cNvPr>
          <p:cNvSpPr>
            <a:spLocks noChangeShapeType="1"/>
          </p:cNvSpPr>
          <p:nvPr/>
        </p:nvSpPr>
        <p:spPr bwMode="auto">
          <a:xfrm>
            <a:off x="4827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07" name="Line 60">
            <a:extLst>
              <a:ext uri="{FF2B5EF4-FFF2-40B4-BE49-F238E27FC236}">
                <a16:creationId xmlns:a16="http://schemas.microsoft.com/office/drawing/2014/main" id="{0115B733-1989-821B-1AA1-6B0EB426C6E3}"/>
              </a:ext>
            </a:extLst>
          </p:cNvPr>
          <p:cNvSpPr>
            <a:spLocks noChangeShapeType="1"/>
          </p:cNvSpPr>
          <p:nvPr/>
        </p:nvSpPr>
        <p:spPr bwMode="auto">
          <a:xfrm>
            <a:off x="4979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08" name="Line 61">
            <a:extLst>
              <a:ext uri="{FF2B5EF4-FFF2-40B4-BE49-F238E27FC236}">
                <a16:creationId xmlns:a16="http://schemas.microsoft.com/office/drawing/2014/main" id="{A81FBCE7-C619-077A-9CD2-1CE846C3E0C7}"/>
              </a:ext>
            </a:extLst>
          </p:cNvPr>
          <p:cNvSpPr>
            <a:spLocks noChangeShapeType="1"/>
          </p:cNvSpPr>
          <p:nvPr/>
        </p:nvSpPr>
        <p:spPr bwMode="auto">
          <a:xfrm>
            <a:off x="5132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09" name="Line 62">
            <a:extLst>
              <a:ext uri="{FF2B5EF4-FFF2-40B4-BE49-F238E27FC236}">
                <a16:creationId xmlns:a16="http://schemas.microsoft.com/office/drawing/2014/main" id="{BA71B7AC-9E12-D5F5-62A6-DF459C2E1E5D}"/>
              </a:ext>
            </a:extLst>
          </p:cNvPr>
          <p:cNvSpPr>
            <a:spLocks noChangeShapeType="1"/>
          </p:cNvSpPr>
          <p:nvPr/>
        </p:nvSpPr>
        <p:spPr bwMode="auto">
          <a:xfrm>
            <a:off x="5284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10" name="Line 63">
            <a:extLst>
              <a:ext uri="{FF2B5EF4-FFF2-40B4-BE49-F238E27FC236}">
                <a16:creationId xmlns:a16="http://schemas.microsoft.com/office/drawing/2014/main" id="{6E012FED-257E-009B-9E8C-2806B5CAB8EF}"/>
              </a:ext>
            </a:extLst>
          </p:cNvPr>
          <p:cNvSpPr>
            <a:spLocks noChangeShapeType="1"/>
          </p:cNvSpPr>
          <p:nvPr/>
        </p:nvSpPr>
        <p:spPr bwMode="auto">
          <a:xfrm>
            <a:off x="5437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11" name="Line 64">
            <a:extLst>
              <a:ext uri="{FF2B5EF4-FFF2-40B4-BE49-F238E27FC236}">
                <a16:creationId xmlns:a16="http://schemas.microsoft.com/office/drawing/2014/main" id="{96DD54EB-7AC5-2EBD-FA4E-9814DB09C89B}"/>
              </a:ext>
            </a:extLst>
          </p:cNvPr>
          <p:cNvSpPr>
            <a:spLocks noChangeShapeType="1"/>
          </p:cNvSpPr>
          <p:nvPr/>
        </p:nvSpPr>
        <p:spPr bwMode="auto">
          <a:xfrm>
            <a:off x="5589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12" name="Line 65">
            <a:extLst>
              <a:ext uri="{FF2B5EF4-FFF2-40B4-BE49-F238E27FC236}">
                <a16:creationId xmlns:a16="http://schemas.microsoft.com/office/drawing/2014/main" id="{E2DF7988-EE4B-335F-6636-957F7FBCF27C}"/>
              </a:ext>
            </a:extLst>
          </p:cNvPr>
          <p:cNvSpPr>
            <a:spLocks noChangeShapeType="1"/>
          </p:cNvSpPr>
          <p:nvPr/>
        </p:nvSpPr>
        <p:spPr bwMode="auto">
          <a:xfrm>
            <a:off x="5741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13" name="Line 66">
            <a:extLst>
              <a:ext uri="{FF2B5EF4-FFF2-40B4-BE49-F238E27FC236}">
                <a16:creationId xmlns:a16="http://schemas.microsoft.com/office/drawing/2014/main" id="{1A1DDC6F-A337-2A83-A076-989BB6DC0F24}"/>
              </a:ext>
            </a:extLst>
          </p:cNvPr>
          <p:cNvSpPr>
            <a:spLocks noChangeShapeType="1"/>
          </p:cNvSpPr>
          <p:nvPr/>
        </p:nvSpPr>
        <p:spPr bwMode="auto">
          <a:xfrm>
            <a:off x="5894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14" name="Line 67">
            <a:extLst>
              <a:ext uri="{FF2B5EF4-FFF2-40B4-BE49-F238E27FC236}">
                <a16:creationId xmlns:a16="http://schemas.microsoft.com/office/drawing/2014/main" id="{6A85A015-7565-F960-AE0F-18DB423F9A4F}"/>
              </a:ext>
            </a:extLst>
          </p:cNvPr>
          <p:cNvSpPr>
            <a:spLocks noChangeShapeType="1"/>
          </p:cNvSpPr>
          <p:nvPr/>
        </p:nvSpPr>
        <p:spPr bwMode="auto">
          <a:xfrm>
            <a:off x="6046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15" name="Line 68">
            <a:extLst>
              <a:ext uri="{FF2B5EF4-FFF2-40B4-BE49-F238E27FC236}">
                <a16:creationId xmlns:a16="http://schemas.microsoft.com/office/drawing/2014/main" id="{A63630A0-1BDE-BDA6-3DA8-07EBD8C5EA3A}"/>
              </a:ext>
            </a:extLst>
          </p:cNvPr>
          <p:cNvSpPr>
            <a:spLocks noChangeShapeType="1"/>
          </p:cNvSpPr>
          <p:nvPr/>
        </p:nvSpPr>
        <p:spPr bwMode="auto">
          <a:xfrm>
            <a:off x="6199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16" name="Line 69">
            <a:extLst>
              <a:ext uri="{FF2B5EF4-FFF2-40B4-BE49-F238E27FC236}">
                <a16:creationId xmlns:a16="http://schemas.microsoft.com/office/drawing/2014/main" id="{8D05D632-1D6D-574E-D93B-2A95D1E19DE2}"/>
              </a:ext>
            </a:extLst>
          </p:cNvPr>
          <p:cNvSpPr>
            <a:spLocks noChangeShapeType="1"/>
          </p:cNvSpPr>
          <p:nvPr/>
        </p:nvSpPr>
        <p:spPr bwMode="auto">
          <a:xfrm>
            <a:off x="6351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17" name="Line 70">
            <a:extLst>
              <a:ext uri="{FF2B5EF4-FFF2-40B4-BE49-F238E27FC236}">
                <a16:creationId xmlns:a16="http://schemas.microsoft.com/office/drawing/2014/main" id="{E86F9F16-7F49-C861-72E3-3EE2F73490AC}"/>
              </a:ext>
            </a:extLst>
          </p:cNvPr>
          <p:cNvSpPr>
            <a:spLocks noChangeShapeType="1"/>
          </p:cNvSpPr>
          <p:nvPr/>
        </p:nvSpPr>
        <p:spPr bwMode="auto">
          <a:xfrm>
            <a:off x="6503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18" name="Line 71">
            <a:extLst>
              <a:ext uri="{FF2B5EF4-FFF2-40B4-BE49-F238E27FC236}">
                <a16:creationId xmlns:a16="http://schemas.microsoft.com/office/drawing/2014/main" id="{479FC7A4-29C5-CDA3-DB57-A29805B0C4B1}"/>
              </a:ext>
            </a:extLst>
          </p:cNvPr>
          <p:cNvSpPr>
            <a:spLocks noChangeShapeType="1"/>
          </p:cNvSpPr>
          <p:nvPr/>
        </p:nvSpPr>
        <p:spPr bwMode="auto">
          <a:xfrm>
            <a:off x="6656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19" name="Line 72">
            <a:extLst>
              <a:ext uri="{FF2B5EF4-FFF2-40B4-BE49-F238E27FC236}">
                <a16:creationId xmlns:a16="http://schemas.microsoft.com/office/drawing/2014/main" id="{62BEF080-7B45-E469-E00B-DC8F01E8F5A0}"/>
              </a:ext>
            </a:extLst>
          </p:cNvPr>
          <p:cNvSpPr>
            <a:spLocks noChangeShapeType="1"/>
          </p:cNvSpPr>
          <p:nvPr/>
        </p:nvSpPr>
        <p:spPr bwMode="auto">
          <a:xfrm>
            <a:off x="6808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20" name="Line 73">
            <a:extLst>
              <a:ext uri="{FF2B5EF4-FFF2-40B4-BE49-F238E27FC236}">
                <a16:creationId xmlns:a16="http://schemas.microsoft.com/office/drawing/2014/main" id="{0281EF43-3D40-4283-5713-BBDB832B63A5}"/>
              </a:ext>
            </a:extLst>
          </p:cNvPr>
          <p:cNvSpPr>
            <a:spLocks noChangeShapeType="1"/>
          </p:cNvSpPr>
          <p:nvPr/>
        </p:nvSpPr>
        <p:spPr bwMode="auto">
          <a:xfrm>
            <a:off x="6961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21" name="Line 74">
            <a:extLst>
              <a:ext uri="{FF2B5EF4-FFF2-40B4-BE49-F238E27FC236}">
                <a16:creationId xmlns:a16="http://schemas.microsoft.com/office/drawing/2014/main" id="{299E804C-2021-08CB-F730-1031EEAAB4BD}"/>
              </a:ext>
            </a:extLst>
          </p:cNvPr>
          <p:cNvSpPr>
            <a:spLocks noChangeShapeType="1"/>
          </p:cNvSpPr>
          <p:nvPr/>
        </p:nvSpPr>
        <p:spPr bwMode="auto">
          <a:xfrm>
            <a:off x="7113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22" name="Line 75">
            <a:extLst>
              <a:ext uri="{FF2B5EF4-FFF2-40B4-BE49-F238E27FC236}">
                <a16:creationId xmlns:a16="http://schemas.microsoft.com/office/drawing/2014/main" id="{188B1594-4740-B625-70E2-20847C1638DD}"/>
              </a:ext>
            </a:extLst>
          </p:cNvPr>
          <p:cNvSpPr>
            <a:spLocks noChangeShapeType="1"/>
          </p:cNvSpPr>
          <p:nvPr/>
        </p:nvSpPr>
        <p:spPr bwMode="auto">
          <a:xfrm>
            <a:off x="7265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23" name="Line 76">
            <a:extLst>
              <a:ext uri="{FF2B5EF4-FFF2-40B4-BE49-F238E27FC236}">
                <a16:creationId xmlns:a16="http://schemas.microsoft.com/office/drawing/2014/main" id="{90E25725-9CF3-B55B-0034-ADC598DDF195}"/>
              </a:ext>
            </a:extLst>
          </p:cNvPr>
          <p:cNvSpPr>
            <a:spLocks noChangeShapeType="1"/>
          </p:cNvSpPr>
          <p:nvPr/>
        </p:nvSpPr>
        <p:spPr bwMode="auto">
          <a:xfrm>
            <a:off x="7418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24" name="Line 77">
            <a:extLst>
              <a:ext uri="{FF2B5EF4-FFF2-40B4-BE49-F238E27FC236}">
                <a16:creationId xmlns:a16="http://schemas.microsoft.com/office/drawing/2014/main" id="{8AC561FE-95B7-0503-68A2-CBA46FF05164}"/>
              </a:ext>
            </a:extLst>
          </p:cNvPr>
          <p:cNvSpPr>
            <a:spLocks noChangeShapeType="1"/>
          </p:cNvSpPr>
          <p:nvPr/>
        </p:nvSpPr>
        <p:spPr bwMode="auto">
          <a:xfrm>
            <a:off x="7570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25" name="Line 78">
            <a:extLst>
              <a:ext uri="{FF2B5EF4-FFF2-40B4-BE49-F238E27FC236}">
                <a16:creationId xmlns:a16="http://schemas.microsoft.com/office/drawing/2014/main" id="{EA4473C0-894C-C216-BE57-2319276A56FF}"/>
              </a:ext>
            </a:extLst>
          </p:cNvPr>
          <p:cNvSpPr>
            <a:spLocks noChangeShapeType="1"/>
          </p:cNvSpPr>
          <p:nvPr/>
        </p:nvSpPr>
        <p:spPr bwMode="auto">
          <a:xfrm>
            <a:off x="7723188" y="5584825"/>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21926" name="Line 79">
            <a:extLst>
              <a:ext uri="{FF2B5EF4-FFF2-40B4-BE49-F238E27FC236}">
                <a16:creationId xmlns:a16="http://schemas.microsoft.com/office/drawing/2014/main" id="{A1A37423-6A76-3B01-4B5E-BF6CB41EC37B}"/>
              </a:ext>
            </a:extLst>
          </p:cNvPr>
          <p:cNvSpPr>
            <a:spLocks noChangeShapeType="1"/>
          </p:cNvSpPr>
          <p:nvPr/>
        </p:nvSpPr>
        <p:spPr bwMode="auto">
          <a:xfrm>
            <a:off x="7875588" y="5584825"/>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21927" name="Text Box 80">
            <a:extLst>
              <a:ext uri="{FF2B5EF4-FFF2-40B4-BE49-F238E27FC236}">
                <a16:creationId xmlns:a16="http://schemas.microsoft.com/office/drawing/2014/main" id="{45110B2C-4274-F30D-4BE7-4249FC03A62F}"/>
              </a:ext>
            </a:extLst>
          </p:cNvPr>
          <p:cNvSpPr txBox="1">
            <a:spLocks noChangeArrowheads="1"/>
          </p:cNvSpPr>
          <p:nvPr/>
        </p:nvSpPr>
        <p:spPr bwMode="auto">
          <a:xfrm>
            <a:off x="560388" y="1295400"/>
            <a:ext cx="1181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b="0">
                <a:solidFill>
                  <a:srgbClr val="000000"/>
                </a:solidFill>
                <a:latin typeface="Comic Sans MS" panose="030F0902030302020204" pitchFamily="66" charset="0"/>
              </a:rPr>
              <a:t>Host A</a:t>
            </a:r>
          </a:p>
        </p:txBody>
      </p:sp>
      <p:sp>
        <p:nvSpPr>
          <p:cNvPr id="121928" name="Text Box 81">
            <a:extLst>
              <a:ext uri="{FF2B5EF4-FFF2-40B4-BE49-F238E27FC236}">
                <a16:creationId xmlns:a16="http://schemas.microsoft.com/office/drawing/2014/main" id="{5004F84B-268D-44DB-E485-26C45E1AB3FC}"/>
              </a:ext>
            </a:extLst>
          </p:cNvPr>
          <p:cNvSpPr txBox="1">
            <a:spLocks noChangeArrowheads="1"/>
          </p:cNvSpPr>
          <p:nvPr/>
        </p:nvSpPr>
        <p:spPr bwMode="auto">
          <a:xfrm>
            <a:off x="560388" y="5056188"/>
            <a:ext cx="11509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b="0">
                <a:solidFill>
                  <a:srgbClr val="000000"/>
                </a:solidFill>
                <a:latin typeface="Comic Sans MS" panose="030F0902030302020204" pitchFamily="66" charset="0"/>
              </a:rPr>
              <a:t>Host B</a:t>
            </a:r>
          </a:p>
        </p:txBody>
      </p:sp>
      <p:sp>
        <p:nvSpPr>
          <p:cNvPr id="121929" name="Rectangle 82">
            <a:extLst>
              <a:ext uri="{FF2B5EF4-FFF2-40B4-BE49-F238E27FC236}">
                <a16:creationId xmlns:a16="http://schemas.microsoft.com/office/drawing/2014/main" id="{850D488C-4556-3D2E-9C24-DBEF648B5CF3}"/>
              </a:ext>
            </a:extLst>
          </p:cNvPr>
          <p:cNvSpPr>
            <a:spLocks noChangeArrowheads="1"/>
          </p:cNvSpPr>
          <p:nvPr/>
        </p:nvSpPr>
        <p:spPr bwMode="auto">
          <a:xfrm>
            <a:off x="2613025" y="3451225"/>
            <a:ext cx="1219200" cy="381000"/>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21930" name="Rectangle 83">
            <a:extLst>
              <a:ext uri="{FF2B5EF4-FFF2-40B4-BE49-F238E27FC236}">
                <a16:creationId xmlns:a16="http://schemas.microsoft.com/office/drawing/2014/main" id="{F43AF1E4-6451-2CDA-323B-44F0B14B729B}"/>
              </a:ext>
            </a:extLst>
          </p:cNvPr>
          <p:cNvSpPr>
            <a:spLocks noChangeArrowheads="1"/>
          </p:cNvSpPr>
          <p:nvPr/>
        </p:nvSpPr>
        <p:spPr bwMode="auto">
          <a:xfrm>
            <a:off x="3913188" y="4746625"/>
            <a:ext cx="1219200" cy="381000"/>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21931" name="Line 84">
            <a:extLst>
              <a:ext uri="{FF2B5EF4-FFF2-40B4-BE49-F238E27FC236}">
                <a16:creationId xmlns:a16="http://schemas.microsoft.com/office/drawing/2014/main" id="{B173F2A1-C169-C4C5-93DC-9DC4B4266C82}"/>
              </a:ext>
            </a:extLst>
          </p:cNvPr>
          <p:cNvSpPr>
            <a:spLocks noChangeShapeType="1"/>
          </p:cNvSpPr>
          <p:nvPr/>
        </p:nvSpPr>
        <p:spPr bwMode="auto">
          <a:xfrm>
            <a:off x="2617788" y="3832225"/>
            <a:ext cx="12954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1932" name="Line 85">
            <a:extLst>
              <a:ext uri="{FF2B5EF4-FFF2-40B4-BE49-F238E27FC236}">
                <a16:creationId xmlns:a16="http://schemas.microsoft.com/office/drawing/2014/main" id="{431B974D-2618-BE84-D00D-5758FD638544}"/>
              </a:ext>
            </a:extLst>
          </p:cNvPr>
          <p:cNvSpPr>
            <a:spLocks noChangeShapeType="1"/>
          </p:cNvSpPr>
          <p:nvPr/>
        </p:nvSpPr>
        <p:spPr bwMode="auto">
          <a:xfrm>
            <a:off x="3836988" y="3832225"/>
            <a:ext cx="12954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1933" name="Line 86">
            <a:extLst>
              <a:ext uri="{FF2B5EF4-FFF2-40B4-BE49-F238E27FC236}">
                <a16:creationId xmlns:a16="http://schemas.microsoft.com/office/drawing/2014/main" id="{09EE4809-8C05-563C-6393-D6B71CFC2AB1}"/>
              </a:ext>
            </a:extLst>
          </p:cNvPr>
          <p:cNvSpPr>
            <a:spLocks noChangeShapeType="1"/>
          </p:cNvSpPr>
          <p:nvPr/>
        </p:nvSpPr>
        <p:spPr bwMode="auto">
          <a:xfrm>
            <a:off x="2689225" y="29940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1934" name="Line 87">
            <a:extLst>
              <a:ext uri="{FF2B5EF4-FFF2-40B4-BE49-F238E27FC236}">
                <a16:creationId xmlns:a16="http://schemas.microsoft.com/office/drawing/2014/main" id="{9529CC82-759A-8296-A224-18462773787B}"/>
              </a:ext>
            </a:extLst>
          </p:cNvPr>
          <p:cNvSpPr>
            <a:spLocks noChangeShapeType="1"/>
          </p:cNvSpPr>
          <p:nvPr/>
        </p:nvSpPr>
        <p:spPr bwMode="auto">
          <a:xfrm>
            <a:off x="2841625" y="29940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1935" name="Line 88">
            <a:extLst>
              <a:ext uri="{FF2B5EF4-FFF2-40B4-BE49-F238E27FC236}">
                <a16:creationId xmlns:a16="http://schemas.microsoft.com/office/drawing/2014/main" id="{1D0854AC-0DD7-B5DA-2C2B-1F8518EE623A}"/>
              </a:ext>
            </a:extLst>
          </p:cNvPr>
          <p:cNvSpPr>
            <a:spLocks noChangeShapeType="1"/>
          </p:cNvSpPr>
          <p:nvPr/>
        </p:nvSpPr>
        <p:spPr bwMode="auto">
          <a:xfrm>
            <a:off x="2994025" y="29940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1936" name="Line 89">
            <a:extLst>
              <a:ext uri="{FF2B5EF4-FFF2-40B4-BE49-F238E27FC236}">
                <a16:creationId xmlns:a16="http://schemas.microsoft.com/office/drawing/2014/main" id="{C5D2BB34-980B-27B6-B7CF-CAD444E40B27}"/>
              </a:ext>
            </a:extLst>
          </p:cNvPr>
          <p:cNvSpPr>
            <a:spLocks noChangeShapeType="1"/>
          </p:cNvSpPr>
          <p:nvPr/>
        </p:nvSpPr>
        <p:spPr bwMode="auto">
          <a:xfrm>
            <a:off x="3146425" y="29940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1937" name="Line 90">
            <a:extLst>
              <a:ext uri="{FF2B5EF4-FFF2-40B4-BE49-F238E27FC236}">
                <a16:creationId xmlns:a16="http://schemas.microsoft.com/office/drawing/2014/main" id="{53392251-66D2-A3AA-DCEA-6C363AFCE2A8}"/>
              </a:ext>
            </a:extLst>
          </p:cNvPr>
          <p:cNvSpPr>
            <a:spLocks noChangeShapeType="1"/>
          </p:cNvSpPr>
          <p:nvPr/>
        </p:nvSpPr>
        <p:spPr bwMode="auto">
          <a:xfrm>
            <a:off x="3756025" y="29940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1938" name="Line 91">
            <a:extLst>
              <a:ext uri="{FF2B5EF4-FFF2-40B4-BE49-F238E27FC236}">
                <a16:creationId xmlns:a16="http://schemas.microsoft.com/office/drawing/2014/main" id="{9995B541-0749-A7F3-D5AF-748518CE958C}"/>
              </a:ext>
            </a:extLst>
          </p:cNvPr>
          <p:cNvSpPr>
            <a:spLocks noChangeShapeType="1"/>
          </p:cNvSpPr>
          <p:nvPr/>
        </p:nvSpPr>
        <p:spPr bwMode="auto">
          <a:xfrm>
            <a:off x="3298825" y="3217863"/>
            <a:ext cx="304800" cy="476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21939" name="Line 92">
            <a:extLst>
              <a:ext uri="{FF2B5EF4-FFF2-40B4-BE49-F238E27FC236}">
                <a16:creationId xmlns:a16="http://schemas.microsoft.com/office/drawing/2014/main" id="{AE79C019-915A-AD62-87CD-10A98D34A859}"/>
              </a:ext>
            </a:extLst>
          </p:cNvPr>
          <p:cNvSpPr>
            <a:spLocks noChangeShapeType="1"/>
          </p:cNvSpPr>
          <p:nvPr/>
        </p:nvSpPr>
        <p:spPr bwMode="auto">
          <a:xfrm>
            <a:off x="3989388" y="51276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1940" name="Line 93">
            <a:extLst>
              <a:ext uri="{FF2B5EF4-FFF2-40B4-BE49-F238E27FC236}">
                <a16:creationId xmlns:a16="http://schemas.microsoft.com/office/drawing/2014/main" id="{E9071663-4244-4D0C-6B30-9FD699D4981D}"/>
              </a:ext>
            </a:extLst>
          </p:cNvPr>
          <p:cNvSpPr>
            <a:spLocks noChangeShapeType="1"/>
          </p:cNvSpPr>
          <p:nvPr/>
        </p:nvSpPr>
        <p:spPr bwMode="auto">
          <a:xfrm>
            <a:off x="4141788" y="51276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1941" name="Line 94">
            <a:extLst>
              <a:ext uri="{FF2B5EF4-FFF2-40B4-BE49-F238E27FC236}">
                <a16:creationId xmlns:a16="http://schemas.microsoft.com/office/drawing/2014/main" id="{54FB1065-0B3F-CF30-905D-6168DE918915}"/>
              </a:ext>
            </a:extLst>
          </p:cNvPr>
          <p:cNvSpPr>
            <a:spLocks noChangeShapeType="1"/>
          </p:cNvSpPr>
          <p:nvPr/>
        </p:nvSpPr>
        <p:spPr bwMode="auto">
          <a:xfrm>
            <a:off x="4294188" y="51276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1942" name="Line 95">
            <a:extLst>
              <a:ext uri="{FF2B5EF4-FFF2-40B4-BE49-F238E27FC236}">
                <a16:creationId xmlns:a16="http://schemas.microsoft.com/office/drawing/2014/main" id="{9B410442-2C45-B30A-EB9C-E965DBD08B2D}"/>
              </a:ext>
            </a:extLst>
          </p:cNvPr>
          <p:cNvSpPr>
            <a:spLocks noChangeShapeType="1"/>
          </p:cNvSpPr>
          <p:nvPr/>
        </p:nvSpPr>
        <p:spPr bwMode="auto">
          <a:xfrm>
            <a:off x="4446588" y="51276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1943" name="Line 96">
            <a:extLst>
              <a:ext uri="{FF2B5EF4-FFF2-40B4-BE49-F238E27FC236}">
                <a16:creationId xmlns:a16="http://schemas.microsoft.com/office/drawing/2014/main" id="{E48B8380-183E-6BCB-8CE1-24D3854F5FDF}"/>
              </a:ext>
            </a:extLst>
          </p:cNvPr>
          <p:cNvSpPr>
            <a:spLocks noChangeShapeType="1"/>
          </p:cNvSpPr>
          <p:nvPr/>
        </p:nvSpPr>
        <p:spPr bwMode="auto">
          <a:xfrm>
            <a:off x="5056188" y="51276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1944" name="Line 97">
            <a:extLst>
              <a:ext uri="{FF2B5EF4-FFF2-40B4-BE49-F238E27FC236}">
                <a16:creationId xmlns:a16="http://schemas.microsoft.com/office/drawing/2014/main" id="{4D241E1A-9B40-E150-AB76-AAC3FD460E23}"/>
              </a:ext>
            </a:extLst>
          </p:cNvPr>
          <p:cNvSpPr>
            <a:spLocks noChangeShapeType="1"/>
          </p:cNvSpPr>
          <p:nvPr/>
        </p:nvSpPr>
        <p:spPr bwMode="auto">
          <a:xfrm>
            <a:off x="4598988" y="5351463"/>
            <a:ext cx="304800" cy="476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21945" name="Text Box 98">
            <a:extLst>
              <a:ext uri="{FF2B5EF4-FFF2-40B4-BE49-F238E27FC236}">
                <a16:creationId xmlns:a16="http://schemas.microsoft.com/office/drawing/2014/main" id="{B515BAE0-304A-8479-9521-2507EF400A04}"/>
              </a:ext>
            </a:extLst>
          </p:cNvPr>
          <p:cNvSpPr txBox="1">
            <a:spLocks noChangeArrowheads="1"/>
          </p:cNvSpPr>
          <p:nvPr/>
        </p:nvSpPr>
        <p:spPr bwMode="auto">
          <a:xfrm>
            <a:off x="2663825" y="3454400"/>
            <a:ext cx="11731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0">
                <a:solidFill>
                  <a:srgbClr val="000099"/>
                </a:solidFill>
                <a:latin typeface="Comic Sans MS" panose="030F0902030302020204" pitchFamily="66" charset="0"/>
              </a:rPr>
              <a:t>TCP Data</a:t>
            </a:r>
          </a:p>
        </p:txBody>
      </p:sp>
      <p:sp>
        <p:nvSpPr>
          <p:cNvPr id="121946" name="Text Box 99">
            <a:extLst>
              <a:ext uri="{FF2B5EF4-FFF2-40B4-BE49-F238E27FC236}">
                <a16:creationId xmlns:a16="http://schemas.microsoft.com/office/drawing/2014/main" id="{F6273C9D-A4E6-3C8B-AEF7-001D69DFFA38}"/>
              </a:ext>
            </a:extLst>
          </p:cNvPr>
          <p:cNvSpPr txBox="1">
            <a:spLocks noChangeArrowheads="1"/>
          </p:cNvSpPr>
          <p:nvPr/>
        </p:nvSpPr>
        <p:spPr bwMode="auto">
          <a:xfrm>
            <a:off x="3887788" y="4764088"/>
            <a:ext cx="11731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0">
                <a:solidFill>
                  <a:srgbClr val="000099"/>
                </a:solidFill>
                <a:latin typeface="Comic Sans MS" panose="030F0902030302020204" pitchFamily="66" charset="0"/>
              </a:rPr>
              <a:t>TCP Data</a:t>
            </a:r>
          </a:p>
        </p:txBody>
      </p:sp>
      <p:sp>
        <p:nvSpPr>
          <p:cNvPr id="121947" name="Text Box 104">
            <a:extLst>
              <a:ext uri="{FF2B5EF4-FFF2-40B4-BE49-F238E27FC236}">
                <a16:creationId xmlns:a16="http://schemas.microsoft.com/office/drawing/2014/main" id="{7A7A1942-C3DA-4952-D0E0-9DD5C64D0759}"/>
              </a:ext>
            </a:extLst>
          </p:cNvPr>
          <p:cNvSpPr txBox="1">
            <a:spLocks noChangeArrowheads="1"/>
          </p:cNvSpPr>
          <p:nvPr/>
        </p:nvSpPr>
        <p:spPr bwMode="auto">
          <a:xfrm>
            <a:off x="1398588" y="1851025"/>
            <a:ext cx="3368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0">
                <a:solidFill>
                  <a:srgbClr val="000099"/>
                </a:solidFill>
                <a:latin typeface="Comic Sans MS" panose="030F0902030302020204" pitchFamily="66" charset="0"/>
              </a:rPr>
              <a:t>ISN (initial sequence number)</a:t>
            </a:r>
          </a:p>
        </p:txBody>
      </p:sp>
      <p:sp>
        <p:nvSpPr>
          <p:cNvPr id="121948" name="Line 105">
            <a:extLst>
              <a:ext uri="{FF2B5EF4-FFF2-40B4-BE49-F238E27FC236}">
                <a16:creationId xmlns:a16="http://schemas.microsoft.com/office/drawing/2014/main" id="{853B43AE-62AA-81E7-CC07-57073841D381}"/>
              </a:ext>
            </a:extLst>
          </p:cNvPr>
          <p:cNvSpPr>
            <a:spLocks noChangeShapeType="1"/>
          </p:cNvSpPr>
          <p:nvPr/>
        </p:nvSpPr>
        <p:spPr bwMode="auto">
          <a:xfrm>
            <a:off x="1703388" y="2155825"/>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1949" name="AutoShape 106">
            <a:extLst>
              <a:ext uri="{FF2B5EF4-FFF2-40B4-BE49-F238E27FC236}">
                <a16:creationId xmlns:a16="http://schemas.microsoft.com/office/drawing/2014/main" id="{2F8A557A-902B-539C-0410-63714711781C}"/>
              </a:ext>
            </a:extLst>
          </p:cNvPr>
          <p:cNvSpPr>
            <a:spLocks noChangeArrowheads="1"/>
          </p:cNvSpPr>
          <p:nvPr/>
        </p:nvSpPr>
        <p:spPr bwMode="auto">
          <a:xfrm>
            <a:off x="560388" y="3298825"/>
            <a:ext cx="1905000" cy="1590675"/>
          </a:xfrm>
          <a:prstGeom prst="wedgeRectCallout">
            <a:avLst>
              <a:gd name="adj1" fmla="val 58583"/>
              <a:gd name="adj2" fmla="val -83162"/>
            </a:avLst>
          </a:prstGeom>
          <a:solidFill>
            <a:srgbClr val="CCFFFF"/>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0">
                <a:solidFill>
                  <a:srgbClr val="000000"/>
                </a:solidFill>
                <a:latin typeface="Comic Sans MS" panose="030F0902030302020204" pitchFamily="66" charset="0"/>
              </a:rPr>
              <a:t>Sequence number =</a:t>
            </a:r>
          </a:p>
          <a:p>
            <a:pPr algn="ctr">
              <a:spcBef>
                <a:spcPct val="0"/>
              </a:spcBef>
              <a:buFontTx/>
              <a:buNone/>
            </a:pPr>
            <a:r>
              <a:rPr lang="en-US" altLang="en-US" sz="1800" b="0">
                <a:solidFill>
                  <a:srgbClr val="000000"/>
                </a:solidFill>
                <a:latin typeface="Comic Sans MS" panose="030F0902030302020204" pitchFamily="66" charset="0"/>
              </a:rPr>
              <a:t>ISN+ # of the 1</a:t>
            </a:r>
            <a:r>
              <a:rPr lang="en-US" altLang="en-US" sz="1800" b="0" baseline="30000">
                <a:solidFill>
                  <a:srgbClr val="000000"/>
                </a:solidFill>
                <a:latin typeface="Comic Sans MS" panose="030F0902030302020204" pitchFamily="66" charset="0"/>
              </a:rPr>
              <a:t>st</a:t>
            </a:r>
            <a:r>
              <a:rPr lang="en-US" altLang="en-US" sz="1800" b="0">
                <a:solidFill>
                  <a:srgbClr val="000000"/>
                </a:solidFill>
                <a:latin typeface="Comic Sans MS" panose="030F0902030302020204" pitchFamily="66" charset="0"/>
              </a:rPr>
              <a:t> byte the segment</a:t>
            </a:r>
          </a:p>
        </p:txBody>
      </p:sp>
      <p:sp>
        <p:nvSpPr>
          <p:cNvPr id="121950" name="Rectangle 107">
            <a:extLst>
              <a:ext uri="{FF2B5EF4-FFF2-40B4-BE49-F238E27FC236}">
                <a16:creationId xmlns:a16="http://schemas.microsoft.com/office/drawing/2014/main" id="{3E84B19C-098D-0DFA-42B7-C4DB10D426AC}"/>
              </a:ext>
            </a:extLst>
          </p:cNvPr>
          <p:cNvSpPr>
            <a:spLocks noChangeArrowheads="1"/>
          </p:cNvSpPr>
          <p:nvPr/>
        </p:nvSpPr>
        <p:spPr bwMode="auto">
          <a:xfrm>
            <a:off x="3913188" y="5584825"/>
            <a:ext cx="1219200" cy="609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21951" name="Rectangle 109">
            <a:extLst>
              <a:ext uri="{FF2B5EF4-FFF2-40B4-BE49-F238E27FC236}">
                <a16:creationId xmlns:a16="http://schemas.microsoft.com/office/drawing/2014/main" id="{54C9D4FE-2372-F431-2315-64A10E1B3E24}"/>
              </a:ext>
            </a:extLst>
          </p:cNvPr>
          <p:cNvSpPr>
            <a:spLocks noChangeArrowheads="1"/>
          </p:cNvSpPr>
          <p:nvPr/>
        </p:nvSpPr>
        <p:spPr bwMode="auto">
          <a:xfrm>
            <a:off x="5132388" y="5584825"/>
            <a:ext cx="152400" cy="609600"/>
          </a:xfrm>
          <a:prstGeom prst="rect">
            <a:avLst/>
          </a:prstGeom>
          <a:no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21952" name="Text Box 111">
            <a:extLst>
              <a:ext uri="{FF2B5EF4-FFF2-40B4-BE49-F238E27FC236}">
                <a16:creationId xmlns:a16="http://schemas.microsoft.com/office/drawing/2014/main" id="{8277B975-B48A-4D09-8E58-97CBA521E6BD}"/>
              </a:ext>
            </a:extLst>
          </p:cNvPr>
          <p:cNvSpPr txBox="1">
            <a:spLocks noChangeArrowheads="1"/>
          </p:cNvSpPr>
          <p:nvPr/>
        </p:nvSpPr>
        <p:spPr bwMode="auto">
          <a:xfrm rot="5390887">
            <a:off x="2380456" y="2575719"/>
            <a:ext cx="663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b="0">
                <a:solidFill>
                  <a:srgbClr val="000000"/>
                </a:solidFill>
                <a:latin typeface="Times New Roman" panose="02020603050405020304" pitchFamily="18" charset="0"/>
              </a:rPr>
              <a:t>Byte 81</a:t>
            </a:r>
          </a:p>
        </p:txBody>
      </p:sp>
      <p:sp>
        <p:nvSpPr>
          <p:cNvPr id="121953" name="Slide Number Placeholder 1">
            <a:extLst>
              <a:ext uri="{FF2B5EF4-FFF2-40B4-BE49-F238E27FC236}">
                <a16:creationId xmlns:a16="http://schemas.microsoft.com/office/drawing/2014/main" id="{66EA88A5-80C2-1FFD-5172-D1C6368E9BE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34657EBD-34FB-654F-AFF4-53802CF7161C}" type="slidenum">
              <a:rPr lang="en-US" altLang="en-US" sz="1200" smtClean="0">
                <a:solidFill>
                  <a:srgbClr val="898989"/>
                </a:solidFill>
                <a:latin typeface="Courier New" panose="02070309020205020404" pitchFamily="49" charset="0"/>
              </a:rPr>
              <a:pPr>
                <a:spcBef>
                  <a:spcPct val="0"/>
                </a:spcBef>
                <a:buFontTx/>
                <a:buNone/>
              </a:pPr>
              <a:t>26</a:t>
            </a:fld>
            <a:endParaRPr lang="en-US" altLang="en-US" sz="1200">
              <a:solidFill>
                <a:srgbClr val="898989"/>
              </a:solidFill>
              <a:latin typeface="Courier New" panose="02070309020205020404" pitchFamily="49"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a:extLst>
              <a:ext uri="{FF2B5EF4-FFF2-40B4-BE49-F238E27FC236}">
                <a16:creationId xmlns:a16="http://schemas.microsoft.com/office/drawing/2014/main" id="{47E4D73D-3D1F-282F-2CA6-5128DC25E8AA}"/>
              </a:ext>
            </a:extLst>
          </p:cNvPr>
          <p:cNvSpPr>
            <a:spLocks noChangeArrowheads="1"/>
          </p:cNvSpPr>
          <p:nvPr/>
        </p:nvSpPr>
        <p:spPr bwMode="auto">
          <a:xfrm>
            <a:off x="2617788" y="2384425"/>
            <a:ext cx="1219200" cy="60960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23906" name="Rectangle 110">
            <a:extLst>
              <a:ext uri="{FF2B5EF4-FFF2-40B4-BE49-F238E27FC236}">
                <a16:creationId xmlns:a16="http://schemas.microsoft.com/office/drawing/2014/main" id="{763897F5-0E0A-E3CE-7ADD-A45D4DB0B67D}"/>
              </a:ext>
            </a:extLst>
          </p:cNvPr>
          <p:cNvSpPr>
            <a:spLocks noGrp="1"/>
          </p:cNvSpPr>
          <p:nvPr>
            <p:ph type="title"/>
          </p:nvPr>
        </p:nvSpPr>
        <p:spPr/>
        <p:txBody>
          <a:bodyPr/>
          <a:lstStyle/>
          <a:p>
            <a:r>
              <a:rPr lang="en-US" altLang="en-US">
                <a:ea typeface="ＭＳ Ｐゴシック" panose="020B0600070205080204" pitchFamily="34" charset="-128"/>
              </a:rPr>
              <a:t>Sequence Number</a:t>
            </a:r>
          </a:p>
        </p:txBody>
      </p:sp>
      <p:grpSp>
        <p:nvGrpSpPr>
          <p:cNvPr id="123907" name="Group 4">
            <a:extLst>
              <a:ext uri="{FF2B5EF4-FFF2-40B4-BE49-F238E27FC236}">
                <a16:creationId xmlns:a16="http://schemas.microsoft.com/office/drawing/2014/main" id="{74554CE3-8B9D-3F58-20B0-B52F73B18302}"/>
              </a:ext>
            </a:extLst>
          </p:cNvPr>
          <p:cNvGrpSpPr>
            <a:grpSpLocks/>
          </p:cNvGrpSpPr>
          <p:nvPr/>
        </p:nvGrpSpPr>
        <p:grpSpPr bwMode="auto">
          <a:xfrm>
            <a:off x="1703388" y="2379663"/>
            <a:ext cx="5029200" cy="609600"/>
            <a:chOff x="912" y="1104"/>
            <a:chExt cx="3648" cy="384"/>
          </a:xfrm>
        </p:grpSpPr>
        <p:sp>
          <p:nvSpPr>
            <p:cNvPr id="124007" name="Line 5">
              <a:extLst>
                <a:ext uri="{FF2B5EF4-FFF2-40B4-BE49-F238E27FC236}">
                  <a16:creationId xmlns:a16="http://schemas.microsoft.com/office/drawing/2014/main" id="{071A4D62-B818-7F82-5286-6F7E03615A65}"/>
                </a:ext>
              </a:extLst>
            </p:cNvPr>
            <p:cNvSpPr>
              <a:spLocks noChangeShapeType="1"/>
            </p:cNvSpPr>
            <p:nvPr/>
          </p:nvSpPr>
          <p:spPr bwMode="auto">
            <a:xfrm>
              <a:off x="912" y="1104"/>
              <a:ext cx="33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008" name="Line 6">
              <a:extLst>
                <a:ext uri="{FF2B5EF4-FFF2-40B4-BE49-F238E27FC236}">
                  <a16:creationId xmlns:a16="http://schemas.microsoft.com/office/drawing/2014/main" id="{770ED663-B2BA-4652-CAE9-A7846977B2ED}"/>
                </a:ext>
              </a:extLst>
            </p:cNvPr>
            <p:cNvSpPr>
              <a:spLocks noChangeShapeType="1"/>
            </p:cNvSpPr>
            <p:nvPr/>
          </p:nvSpPr>
          <p:spPr bwMode="auto">
            <a:xfrm>
              <a:off x="912" y="1488"/>
              <a:ext cx="33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009" name="Line 7">
              <a:extLst>
                <a:ext uri="{FF2B5EF4-FFF2-40B4-BE49-F238E27FC236}">
                  <a16:creationId xmlns:a16="http://schemas.microsoft.com/office/drawing/2014/main" id="{3C8CC057-754C-33DD-EF15-606DA28DB1F7}"/>
                </a:ext>
              </a:extLst>
            </p:cNvPr>
            <p:cNvSpPr>
              <a:spLocks noChangeShapeType="1"/>
            </p:cNvSpPr>
            <p:nvPr/>
          </p:nvSpPr>
          <p:spPr bwMode="auto">
            <a:xfrm flipH="1">
              <a:off x="4224" y="1104"/>
              <a:ext cx="33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24010" name="Line 8">
              <a:extLst>
                <a:ext uri="{FF2B5EF4-FFF2-40B4-BE49-F238E27FC236}">
                  <a16:creationId xmlns:a16="http://schemas.microsoft.com/office/drawing/2014/main" id="{3B762B25-7F12-CA14-CF56-D7D45CD045C4}"/>
                </a:ext>
              </a:extLst>
            </p:cNvPr>
            <p:cNvSpPr>
              <a:spLocks noChangeShapeType="1"/>
            </p:cNvSpPr>
            <p:nvPr/>
          </p:nvSpPr>
          <p:spPr bwMode="auto">
            <a:xfrm flipH="1">
              <a:off x="4224" y="1488"/>
              <a:ext cx="33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23908" name="Line 9">
            <a:extLst>
              <a:ext uri="{FF2B5EF4-FFF2-40B4-BE49-F238E27FC236}">
                <a16:creationId xmlns:a16="http://schemas.microsoft.com/office/drawing/2014/main" id="{4DECD307-E08A-33AD-0CB1-7CAA44A8E6D4}"/>
              </a:ext>
            </a:extLst>
          </p:cNvPr>
          <p:cNvSpPr>
            <a:spLocks noChangeShapeType="1"/>
          </p:cNvSpPr>
          <p:nvPr/>
        </p:nvSpPr>
        <p:spPr bwMode="auto">
          <a:xfrm>
            <a:off x="1703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09" name="Line 10">
            <a:extLst>
              <a:ext uri="{FF2B5EF4-FFF2-40B4-BE49-F238E27FC236}">
                <a16:creationId xmlns:a16="http://schemas.microsoft.com/office/drawing/2014/main" id="{F4B8C86C-392C-3756-B3A3-4F08BAFF18F9}"/>
              </a:ext>
            </a:extLst>
          </p:cNvPr>
          <p:cNvSpPr>
            <a:spLocks noChangeShapeType="1"/>
          </p:cNvSpPr>
          <p:nvPr/>
        </p:nvSpPr>
        <p:spPr bwMode="auto">
          <a:xfrm>
            <a:off x="1855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10" name="Line 11">
            <a:extLst>
              <a:ext uri="{FF2B5EF4-FFF2-40B4-BE49-F238E27FC236}">
                <a16:creationId xmlns:a16="http://schemas.microsoft.com/office/drawing/2014/main" id="{B85F6CDE-D41F-8E02-9BEB-DDE0ACECEBE6}"/>
              </a:ext>
            </a:extLst>
          </p:cNvPr>
          <p:cNvSpPr>
            <a:spLocks noChangeShapeType="1"/>
          </p:cNvSpPr>
          <p:nvPr/>
        </p:nvSpPr>
        <p:spPr bwMode="auto">
          <a:xfrm>
            <a:off x="2008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11" name="Line 12">
            <a:extLst>
              <a:ext uri="{FF2B5EF4-FFF2-40B4-BE49-F238E27FC236}">
                <a16:creationId xmlns:a16="http://schemas.microsoft.com/office/drawing/2014/main" id="{323270DE-22AA-18DA-0EE0-E5BF3682B82E}"/>
              </a:ext>
            </a:extLst>
          </p:cNvPr>
          <p:cNvSpPr>
            <a:spLocks noChangeShapeType="1"/>
          </p:cNvSpPr>
          <p:nvPr/>
        </p:nvSpPr>
        <p:spPr bwMode="auto">
          <a:xfrm>
            <a:off x="2160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12" name="Line 13">
            <a:extLst>
              <a:ext uri="{FF2B5EF4-FFF2-40B4-BE49-F238E27FC236}">
                <a16:creationId xmlns:a16="http://schemas.microsoft.com/office/drawing/2014/main" id="{8D660FF9-814F-B224-5638-BE8287BB0153}"/>
              </a:ext>
            </a:extLst>
          </p:cNvPr>
          <p:cNvSpPr>
            <a:spLocks noChangeShapeType="1"/>
          </p:cNvSpPr>
          <p:nvPr/>
        </p:nvSpPr>
        <p:spPr bwMode="auto">
          <a:xfrm>
            <a:off x="2312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13" name="Line 14">
            <a:extLst>
              <a:ext uri="{FF2B5EF4-FFF2-40B4-BE49-F238E27FC236}">
                <a16:creationId xmlns:a16="http://schemas.microsoft.com/office/drawing/2014/main" id="{D2029CC2-6468-864F-19DF-9F0AD625DFAA}"/>
              </a:ext>
            </a:extLst>
          </p:cNvPr>
          <p:cNvSpPr>
            <a:spLocks noChangeShapeType="1"/>
          </p:cNvSpPr>
          <p:nvPr/>
        </p:nvSpPr>
        <p:spPr bwMode="auto">
          <a:xfrm>
            <a:off x="2465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14" name="Line 15">
            <a:extLst>
              <a:ext uri="{FF2B5EF4-FFF2-40B4-BE49-F238E27FC236}">
                <a16:creationId xmlns:a16="http://schemas.microsoft.com/office/drawing/2014/main" id="{173E61B9-D539-9A6E-C59A-6BDF48587FE9}"/>
              </a:ext>
            </a:extLst>
          </p:cNvPr>
          <p:cNvSpPr>
            <a:spLocks noChangeShapeType="1"/>
          </p:cNvSpPr>
          <p:nvPr/>
        </p:nvSpPr>
        <p:spPr bwMode="auto">
          <a:xfrm>
            <a:off x="2617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15" name="Line 16">
            <a:extLst>
              <a:ext uri="{FF2B5EF4-FFF2-40B4-BE49-F238E27FC236}">
                <a16:creationId xmlns:a16="http://schemas.microsoft.com/office/drawing/2014/main" id="{1E9F9297-1546-E959-E2E3-0C4F6CB824B6}"/>
              </a:ext>
            </a:extLst>
          </p:cNvPr>
          <p:cNvSpPr>
            <a:spLocks noChangeShapeType="1"/>
          </p:cNvSpPr>
          <p:nvPr/>
        </p:nvSpPr>
        <p:spPr bwMode="auto">
          <a:xfrm>
            <a:off x="2770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16" name="Line 17">
            <a:extLst>
              <a:ext uri="{FF2B5EF4-FFF2-40B4-BE49-F238E27FC236}">
                <a16:creationId xmlns:a16="http://schemas.microsoft.com/office/drawing/2014/main" id="{D1760B9D-1386-1DDB-470B-DC6F7090A328}"/>
              </a:ext>
            </a:extLst>
          </p:cNvPr>
          <p:cNvSpPr>
            <a:spLocks noChangeShapeType="1"/>
          </p:cNvSpPr>
          <p:nvPr/>
        </p:nvSpPr>
        <p:spPr bwMode="auto">
          <a:xfrm>
            <a:off x="2922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17" name="Line 18">
            <a:extLst>
              <a:ext uri="{FF2B5EF4-FFF2-40B4-BE49-F238E27FC236}">
                <a16:creationId xmlns:a16="http://schemas.microsoft.com/office/drawing/2014/main" id="{FA05A600-BCBF-9B8C-1368-BB39B98F4E05}"/>
              </a:ext>
            </a:extLst>
          </p:cNvPr>
          <p:cNvSpPr>
            <a:spLocks noChangeShapeType="1"/>
          </p:cNvSpPr>
          <p:nvPr/>
        </p:nvSpPr>
        <p:spPr bwMode="auto">
          <a:xfrm>
            <a:off x="3074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18" name="Line 19">
            <a:extLst>
              <a:ext uri="{FF2B5EF4-FFF2-40B4-BE49-F238E27FC236}">
                <a16:creationId xmlns:a16="http://schemas.microsoft.com/office/drawing/2014/main" id="{49ECAF0F-43DC-0EFB-394A-7D962E6623E0}"/>
              </a:ext>
            </a:extLst>
          </p:cNvPr>
          <p:cNvSpPr>
            <a:spLocks noChangeShapeType="1"/>
          </p:cNvSpPr>
          <p:nvPr/>
        </p:nvSpPr>
        <p:spPr bwMode="auto">
          <a:xfrm>
            <a:off x="3227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19" name="Line 20">
            <a:extLst>
              <a:ext uri="{FF2B5EF4-FFF2-40B4-BE49-F238E27FC236}">
                <a16:creationId xmlns:a16="http://schemas.microsoft.com/office/drawing/2014/main" id="{F4CEBADA-D1E2-1E21-90A3-7C4D1FC54F64}"/>
              </a:ext>
            </a:extLst>
          </p:cNvPr>
          <p:cNvSpPr>
            <a:spLocks noChangeShapeType="1"/>
          </p:cNvSpPr>
          <p:nvPr/>
        </p:nvSpPr>
        <p:spPr bwMode="auto">
          <a:xfrm>
            <a:off x="3379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20" name="Line 21">
            <a:extLst>
              <a:ext uri="{FF2B5EF4-FFF2-40B4-BE49-F238E27FC236}">
                <a16:creationId xmlns:a16="http://schemas.microsoft.com/office/drawing/2014/main" id="{6693FF50-3216-9A53-BBCE-2DA80F55E074}"/>
              </a:ext>
            </a:extLst>
          </p:cNvPr>
          <p:cNvSpPr>
            <a:spLocks noChangeShapeType="1"/>
          </p:cNvSpPr>
          <p:nvPr/>
        </p:nvSpPr>
        <p:spPr bwMode="auto">
          <a:xfrm>
            <a:off x="3532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21" name="Line 22">
            <a:extLst>
              <a:ext uri="{FF2B5EF4-FFF2-40B4-BE49-F238E27FC236}">
                <a16:creationId xmlns:a16="http://schemas.microsoft.com/office/drawing/2014/main" id="{DCAB8AE9-E8FC-42CE-9B77-B9B8D4E4272D}"/>
              </a:ext>
            </a:extLst>
          </p:cNvPr>
          <p:cNvSpPr>
            <a:spLocks noChangeShapeType="1"/>
          </p:cNvSpPr>
          <p:nvPr/>
        </p:nvSpPr>
        <p:spPr bwMode="auto">
          <a:xfrm>
            <a:off x="3684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22" name="Line 23">
            <a:extLst>
              <a:ext uri="{FF2B5EF4-FFF2-40B4-BE49-F238E27FC236}">
                <a16:creationId xmlns:a16="http://schemas.microsoft.com/office/drawing/2014/main" id="{B9522399-5368-E812-9A0F-67BE98C73B1C}"/>
              </a:ext>
            </a:extLst>
          </p:cNvPr>
          <p:cNvSpPr>
            <a:spLocks noChangeShapeType="1"/>
          </p:cNvSpPr>
          <p:nvPr/>
        </p:nvSpPr>
        <p:spPr bwMode="auto">
          <a:xfrm>
            <a:off x="3836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23" name="Line 24">
            <a:extLst>
              <a:ext uri="{FF2B5EF4-FFF2-40B4-BE49-F238E27FC236}">
                <a16:creationId xmlns:a16="http://schemas.microsoft.com/office/drawing/2014/main" id="{2C2286A0-8B9B-7155-D351-2EC77D44E4C7}"/>
              </a:ext>
            </a:extLst>
          </p:cNvPr>
          <p:cNvSpPr>
            <a:spLocks noChangeShapeType="1"/>
          </p:cNvSpPr>
          <p:nvPr/>
        </p:nvSpPr>
        <p:spPr bwMode="auto">
          <a:xfrm>
            <a:off x="3989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24" name="Line 25">
            <a:extLst>
              <a:ext uri="{FF2B5EF4-FFF2-40B4-BE49-F238E27FC236}">
                <a16:creationId xmlns:a16="http://schemas.microsoft.com/office/drawing/2014/main" id="{36E66F66-70AC-CAA0-EE82-BA50FF821187}"/>
              </a:ext>
            </a:extLst>
          </p:cNvPr>
          <p:cNvSpPr>
            <a:spLocks noChangeShapeType="1"/>
          </p:cNvSpPr>
          <p:nvPr/>
        </p:nvSpPr>
        <p:spPr bwMode="auto">
          <a:xfrm>
            <a:off x="4141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25" name="Line 26">
            <a:extLst>
              <a:ext uri="{FF2B5EF4-FFF2-40B4-BE49-F238E27FC236}">
                <a16:creationId xmlns:a16="http://schemas.microsoft.com/office/drawing/2014/main" id="{3518B592-33C9-1F34-8E94-D1394F71C968}"/>
              </a:ext>
            </a:extLst>
          </p:cNvPr>
          <p:cNvSpPr>
            <a:spLocks noChangeShapeType="1"/>
          </p:cNvSpPr>
          <p:nvPr/>
        </p:nvSpPr>
        <p:spPr bwMode="auto">
          <a:xfrm>
            <a:off x="4294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26" name="Line 27">
            <a:extLst>
              <a:ext uri="{FF2B5EF4-FFF2-40B4-BE49-F238E27FC236}">
                <a16:creationId xmlns:a16="http://schemas.microsoft.com/office/drawing/2014/main" id="{7E356816-0EC1-28D0-BBBC-A9312833C406}"/>
              </a:ext>
            </a:extLst>
          </p:cNvPr>
          <p:cNvSpPr>
            <a:spLocks noChangeShapeType="1"/>
          </p:cNvSpPr>
          <p:nvPr/>
        </p:nvSpPr>
        <p:spPr bwMode="auto">
          <a:xfrm>
            <a:off x="4446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27" name="Line 28">
            <a:extLst>
              <a:ext uri="{FF2B5EF4-FFF2-40B4-BE49-F238E27FC236}">
                <a16:creationId xmlns:a16="http://schemas.microsoft.com/office/drawing/2014/main" id="{BDBAEDD0-9222-2370-7922-6E0B4536F10D}"/>
              </a:ext>
            </a:extLst>
          </p:cNvPr>
          <p:cNvSpPr>
            <a:spLocks noChangeShapeType="1"/>
          </p:cNvSpPr>
          <p:nvPr/>
        </p:nvSpPr>
        <p:spPr bwMode="auto">
          <a:xfrm>
            <a:off x="4598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28" name="Line 29">
            <a:extLst>
              <a:ext uri="{FF2B5EF4-FFF2-40B4-BE49-F238E27FC236}">
                <a16:creationId xmlns:a16="http://schemas.microsoft.com/office/drawing/2014/main" id="{537EE513-9AA6-4A51-C883-99B49E3A4089}"/>
              </a:ext>
            </a:extLst>
          </p:cNvPr>
          <p:cNvSpPr>
            <a:spLocks noChangeShapeType="1"/>
          </p:cNvSpPr>
          <p:nvPr/>
        </p:nvSpPr>
        <p:spPr bwMode="auto">
          <a:xfrm>
            <a:off x="4751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29" name="Line 30">
            <a:extLst>
              <a:ext uri="{FF2B5EF4-FFF2-40B4-BE49-F238E27FC236}">
                <a16:creationId xmlns:a16="http://schemas.microsoft.com/office/drawing/2014/main" id="{B3854599-F639-4E14-8D8E-53367F2AE22F}"/>
              </a:ext>
            </a:extLst>
          </p:cNvPr>
          <p:cNvSpPr>
            <a:spLocks noChangeShapeType="1"/>
          </p:cNvSpPr>
          <p:nvPr/>
        </p:nvSpPr>
        <p:spPr bwMode="auto">
          <a:xfrm>
            <a:off x="4903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30" name="Line 31">
            <a:extLst>
              <a:ext uri="{FF2B5EF4-FFF2-40B4-BE49-F238E27FC236}">
                <a16:creationId xmlns:a16="http://schemas.microsoft.com/office/drawing/2014/main" id="{6985D23C-5DE7-D934-CA5F-AA6944B9384F}"/>
              </a:ext>
            </a:extLst>
          </p:cNvPr>
          <p:cNvSpPr>
            <a:spLocks noChangeShapeType="1"/>
          </p:cNvSpPr>
          <p:nvPr/>
        </p:nvSpPr>
        <p:spPr bwMode="auto">
          <a:xfrm>
            <a:off x="5056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31" name="Line 32">
            <a:extLst>
              <a:ext uri="{FF2B5EF4-FFF2-40B4-BE49-F238E27FC236}">
                <a16:creationId xmlns:a16="http://schemas.microsoft.com/office/drawing/2014/main" id="{9AE96D99-D997-0980-E3E4-D9E30211E445}"/>
              </a:ext>
            </a:extLst>
          </p:cNvPr>
          <p:cNvSpPr>
            <a:spLocks noChangeShapeType="1"/>
          </p:cNvSpPr>
          <p:nvPr/>
        </p:nvSpPr>
        <p:spPr bwMode="auto">
          <a:xfrm>
            <a:off x="5208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32" name="Line 33">
            <a:extLst>
              <a:ext uri="{FF2B5EF4-FFF2-40B4-BE49-F238E27FC236}">
                <a16:creationId xmlns:a16="http://schemas.microsoft.com/office/drawing/2014/main" id="{0E633A00-2A61-2A61-E236-5B68BBEB1519}"/>
              </a:ext>
            </a:extLst>
          </p:cNvPr>
          <p:cNvSpPr>
            <a:spLocks noChangeShapeType="1"/>
          </p:cNvSpPr>
          <p:nvPr/>
        </p:nvSpPr>
        <p:spPr bwMode="auto">
          <a:xfrm>
            <a:off x="5360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33" name="Line 34">
            <a:extLst>
              <a:ext uri="{FF2B5EF4-FFF2-40B4-BE49-F238E27FC236}">
                <a16:creationId xmlns:a16="http://schemas.microsoft.com/office/drawing/2014/main" id="{481F4A17-C71C-A90E-3996-3A890DC98F81}"/>
              </a:ext>
            </a:extLst>
          </p:cNvPr>
          <p:cNvSpPr>
            <a:spLocks noChangeShapeType="1"/>
          </p:cNvSpPr>
          <p:nvPr/>
        </p:nvSpPr>
        <p:spPr bwMode="auto">
          <a:xfrm>
            <a:off x="5513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34" name="Line 35">
            <a:extLst>
              <a:ext uri="{FF2B5EF4-FFF2-40B4-BE49-F238E27FC236}">
                <a16:creationId xmlns:a16="http://schemas.microsoft.com/office/drawing/2014/main" id="{79F43855-B738-5041-E511-4D04898357CC}"/>
              </a:ext>
            </a:extLst>
          </p:cNvPr>
          <p:cNvSpPr>
            <a:spLocks noChangeShapeType="1"/>
          </p:cNvSpPr>
          <p:nvPr/>
        </p:nvSpPr>
        <p:spPr bwMode="auto">
          <a:xfrm>
            <a:off x="5665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35" name="Line 36">
            <a:extLst>
              <a:ext uri="{FF2B5EF4-FFF2-40B4-BE49-F238E27FC236}">
                <a16:creationId xmlns:a16="http://schemas.microsoft.com/office/drawing/2014/main" id="{40A3A8F8-4244-6428-0F2C-9131F182C06F}"/>
              </a:ext>
            </a:extLst>
          </p:cNvPr>
          <p:cNvSpPr>
            <a:spLocks noChangeShapeType="1"/>
          </p:cNvSpPr>
          <p:nvPr/>
        </p:nvSpPr>
        <p:spPr bwMode="auto">
          <a:xfrm>
            <a:off x="5818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36" name="Line 37">
            <a:extLst>
              <a:ext uri="{FF2B5EF4-FFF2-40B4-BE49-F238E27FC236}">
                <a16:creationId xmlns:a16="http://schemas.microsoft.com/office/drawing/2014/main" id="{7C989B4C-C9E0-F04C-1D0E-F7145BA591E9}"/>
              </a:ext>
            </a:extLst>
          </p:cNvPr>
          <p:cNvSpPr>
            <a:spLocks noChangeShapeType="1"/>
          </p:cNvSpPr>
          <p:nvPr/>
        </p:nvSpPr>
        <p:spPr bwMode="auto">
          <a:xfrm>
            <a:off x="5970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37" name="Line 38">
            <a:extLst>
              <a:ext uri="{FF2B5EF4-FFF2-40B4-BE49-F238E27FC236}">
                <a16:creationId xmlns:a16="http://schemas.microsoft.com/office/drawing/2014/main" id="{01432287-6F87-68F1-311C-62CE4BFF6BFE}"/>
              </a:ext>
            </a:extLst>
          </p:cNvPr>
          <p:cNvSpPr>
            <a:spLocks noChangeShapeType="1"/>
          </p:cNvSpPr>
          <p:nvPr/>
        </p:nvSpPr>
        <p:spPr bwMode="auto">
          <a:xfrm>
            <a:off x="6122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38" name="Line 39">
            <a:extLst>
              <a:ext uri="{FF2B5EF4-FFF2-40B4-BE49-F238E27FC236}">
                <a16:creationId xmlns:a16="http://schemas.microsoft.com/office/drawing/2014/main" id="{20CEE9AE-91AF-252A-3C8B-2D8AD93E4A83}"/>
              </a:ext>
            </a:extLst>
          </p:cNvPr>
          <p:cNvSpPr>
            <a:spLocks noChangeShapeType="1"/>
          </p:cNvSpPr>
          <p:nvPr/>
        </p:nvSpPr>
        <p:spPr bwMode="auto">
          <a:xfrm>
            <a:off x="6275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39" name="Line 40">
            <a:extLst>
              <a:ext uri="{FF2B5EF4-FFF2-40B4-BE49-F238E27FC236}">
                <a16:creationId xmlns:a16="http://schemas.microsoft.com/office/drawing/2014/main" id="{04C8AE94-DC42-6008-5729-B0AFFFF4DD55}"/>
              </a:ext>
            </a:extLst>
          </p:cNvPr>
          <p:cNvSpPr>
            <a:spLocks noChangeShapeType="1"/>
          </p:cNvSpPr>
          <p:nvPr/>
        </p:nvSpPr>
        <p:spPr bwMode="auto">
          <a:xfrm>
            <a:off x="6427788" y="2379663"/>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23940" name="Line 41">
            <a:extLst>
              <a:ext uri="{FF2B5EF4-FFF2-40B4-BE49-F238E27FC236}">
                <a16:creationId xmlns:a16="http://schemas.microsoft.com/office/drawing/2014/main" id="{5A2FA709-B862-AF42-B3DD-73E7AA4CFC42}"/>
              </a:ext>
            </a:extLst>
          </p:cNvPr>
          <p:cNvSpPr>
            <a:spLocks noChangeShapeType="1"/>
          </p:cNvSpPr>
          <p:nvPr/>
        </p:nvSpPr>
        <p:spPr bwMode="auto">
          <a:xfrm>
            <a:off x="6580188" y="2379663"/>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23941" name="Group 42">
            <a:extLst>
              <a:ext uri="{FF2B5EF4-FFF2-40B4-BE49-F238E27FC236}">
                <a16:creationId xmlns:a16="http://schemas.microsoft.com/office/drawing/2014/main" id="{25D14F74-A92E-4EFE-9A66-B5B4AD8F56DC}"/>
              </a:ext>
            </a:extLst>
          </p:cNvPr>
          <p:cNvGrpSpPr>
            <a:grpSpLocks/>
          </p:cNvGrpSpPr>
          <p:nvPr/>
        </p:nvGrpSpPr>
        <p:grpSpPr bwMode="auto">
          <a:xfrm>
            <a:off x="2998788" y="5584825"/>
            <a:ext cx="5029200" cy="609600"/>
            <a:chOff x="912" y="1104"/>
            <a:chExt cx="3648" cy="384"/>
          </a:xfrm>
        </p:grpSpPr>
        <p:sp>
          <p:nvSpPr>
            <p:cNvPr id="124003" name="Line 43">
              <a:extLst>
                <a:ext uri="{FF2B5EF4-FFF2-40B4-BE49-F238E27FC236}">
                  <a16:creationId xmlns:a16="http://schemas.microsoft.com/office/drawing/2014/main" id="{5D9C46BA-47C8-1485-5088-D65FF0E99845}"/>
                </a:ext>
              </a:extLst>
            </p:cNvPr>
            <p:cNvSpPr>
              <a:spLocks noChangeShapeType="1"/>
            </p:cNvSpPr>
            <p:nvPr/>
          </p:nvSpPr>
          <p:spPr bwMode="auto">
            <a:xfrm>
              <a:off x="912" y="1104"/>
              <a:ext cx="33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004" name="Line 44">
              <a:extLst>
                <a:ext uri="{FF2B5EF4-FFF2-40B4-BE49-F238E27FC236}">
                  <a16:creationId xmlns:a16="http://schemas.microsoft.com/office/drawing/2014/main" id="{13BB2EC5-5E75-4EFD-B3FE-3C70F50C7CE0}"/>
                </a:ext>
              </a:extLst>
            </p:cNvPr>
            <p:cNvSpPr>
              <a:spLocks noChangeShapeType="1"/>
            </p:cNvSpPr>
            <p:nvPr/>
          </p:nvSpPr>
          <p:spPr bwMode="auto">
            <a:xfrm>
              <a:off x="912" y="1488"/>
              <a:ext cx="33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005" name="Line 45">
              <a:extLst>
                <a:ext uri="{FF2B5EF4-FFF2-40B4-BE49-F238E27FC236}">
                  <a16:creationId xmlns:a16="http://schemas.microsoft.com/office/drawing/2014/main" id="{6A790627-56CB-00EF-DB62-20FF4D0E6DDB}"/>
                </a:ext>
              </a:extLst>
            </p:cNvPr>
            <p:cNvSpPr>
              <a:spLocks noChangeShapeType="1"/>
            </p:cNvSpPr>
            <p:nvPr/>
          </p:nvSpPr>
          <p:spPr bwMode="auto">
            <a:xfrm flipH="1">
              <a:off x="4224" y="1104"/>
              <a:ext cx="33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24006" name="Line 46">
              <a:extLst>
                <a:ext uri="{FF2B5EF4-FFF2-40B4-BE49-F238E27FC236}">
                  <a16:creationId xmlns:a16="http://schemas.microsoft.com/office/drawing/2014/main" id="{0C8F9B45-207A-65F6-BB2B-A7BBC951EE37}"/>
                </a:ext>
              </a:extLst>
            </p:cNvPr>
            <p:cNvSpPr>
              <a:spLocks noChangeShapeType="1"/>
            </p:cNvSpPr>
            <p:nvPr/>
          </p:nvSpPr>
          <p:spPr bwMode="auto">
            <a:xfrm flipH="1">
              <a:off x="4224" y="1488"/>
              <a:ext cx="33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23942" name="Line 47">
            <a:extLst>
              <a:ext uri="{FF2B5EF4-FFF2-40B4-BE49-F238E27FC236}">
                <a16:creationId xmlns:a16="http://schemas.microsoft.com/office/drawing/2014/main" id="{075B68A9-411C-B560-DF13-14AD532EBB44}"/>
              </a:ext>
            </a:extLst>
          </p:cNvPr>
          <p:cNvSpPr>
            <a:spLocks noChangeShapeType="1"/>
          </p:cNvSpPr>
          <p:nvPr/>
        </p:nvSpPr>
        <p:spPr bwMode="auto">
          <a:xfrm>
            <a:off x="2998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43" name="Line 48">
            <a:extLst>
              <a:ext uri="{FF2B5EF4-FFF2-40B4-BE49-F238E27FC236}">
                <a16:creationId xmlns:a16="http://schemas.microsoft.com/office/drawing/2014/main" id="{65623765-2927-1898-D922-A9F1904C544F}"/>
              </a:ext>
            </a:extLst>
          </p:cNvPr>
          <p:cNvSpPr>
            <a:spLocks noChangeShapeType="1"/>
          </p:cNvSpPr>
          <p:nvPr/>
        </p:nvSpPr>
        <p:spPr bwMode="auto">
          <a:xfrm>
            <a:off x="3151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44" name="Line 49">
            <a:extLst>
              <a:ext uri="{FF2B5EF4-FFF2-40B4-BE49-F238E27FC236}">
                <a16:creationId xmlns:a16="http://schemas.microsoft.com/office/drawing/2014/main" id="{1E979A25-7149-8297-D3F6-37AC2E6F679C}"/>
              </a:ext>
            </a:extLst>
          </p:cNvPr>
          <p:cNvSpPr>
            <a:spLocks noChangeShapeType="1"/>
          </p:cNvSpPr>
          <p:nvPr/>
        </p:nvSpPr>
        <p:spPr bwMode="auto">
          <a:xfrm>
            <a:off x="3303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45" name="Line 50">
            <a:extLst>
              <a:ext uri="{FF2B5EF4-FFF2-40B4-BE49-F238E27FC236}">
                <a16:creationId xmlns:a16="http://schemas.microsoft.com/office/drawing/2014/main" id="{53126A44-AF78-DAFC-AFDE-81CCC9C9D4E1}"/>
              </a:ext>
            </a:extLst>
          </p:cNvPr>
          <p:cNvSpPr>
            <a:spLocks noChangeShapeType="1"/>
          </p:cNvSpPr>
          <p:nvPr/>
        </p:nvSpPr>
        <p:spPr bwMode="auto">
          <a:xfrm>
            <a:off x="3455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46" name="Line 51">
            <a:extLst>
              <a:ext uri="{FF2B5EF4-FFF2-40B4-BE49-F238E27FC236}">
                <a16:creationId xmlns:a16="http://schemas.microsoft.com/office/drawing/2014/main" id="{3166ED63-CACF-4AA0-AC34-EDC07C095531}"/>
              </a:ext>
            </a:extLst>
          </p:cNvPr>
          <p:cNvSpPr>
            <a:spLocks noChangeShapeType="1"/>
          </p:cNvSpPr>
          <p:nvPr/>
        </p:nvSpPr>
        <p:spPr bwMode="auto">
          <a:xfrm>
            <a:off x="3608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47" name="Line 52">
            <a:extLst>
              <a:ext uri="{FF2B5EF4-FFF2-40B4-BE49-F238E27FC236}">
                <a16:creationId xmlns:a16="http://schemas.microsoft.com/office/drawing/2014/main" id="{C4D8E190-9D6C-F959-4DD7-D819D2CCF6FA}"/>
              </a:ext>
            </a:extLst>
          </p:cNvPr>
          <p:cNvSpPr>
            <a:spLocks noChangeShapeType="1"/>
          </p:cNvSpPr>
          <p:nvPr/>
        </p:nvSpPr>
        <p:spPr bwMode="auto">
          <a:xfrm>
            <a:off x="3760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48" name="Line 53">
            <a:extLst>
              <a:ext uri="{FF2B5EF4-FFF2-40B4-BE49-F238E27FC236}">
                <a16:creationId xmlns:a16="http://schemas.microsoft.com/office/drawing/2014/main" id="{259C3312-22AF-53D4-86DF-421AEFF77105}"/>
              </a:ext>
            </a:extLst>
          </p:cNvPr>
          <p:cNvSpPr>
            <a:spLocks noChangeShapeType="1"/>
          </p:cNvSpPr>
          <p:nvPr/>
        </p:nvSpPr>
        <p:spPr bwMode="auto">
          <a:xfrm>
            <a:off x="3913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49" name="Line 54">
            <a:extLst>
              <a:ext uri="{FF2B5EF4-FFF2-40B4-BE49-F238E27FC236}">
                <a16:creationId xmlns:a16="http://schemas.microsoft.com/office/drawing/2014/main" id="{37866E95-786F-748F-A8C4-CED5484FC60C}"/>
              </a:ext>
            </a:extLst>
          </p:cNvPr>
          <p:cNvSpPr>
            <a:spLocks noChangeShapeType="1"/>
          </p:cNvSpPr>
          <p:nvPr/>
        </p:nvSpPr>
        <p:spPr bwMode="auto">
          <a:xfrm>
            <a:off x="4065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50" name="Line 55">
            <a:extLst>
              <a:ext uri="{FF2B5EF4-FFF2-40B4-BE49-F238E27FC236}">
                <a16:creationId xmlns:a16="http://schemas.microsoft.com/office/drawing/2014/main" id="{5C5C3C1D-3973-A3C4-3BDD-B78CC8BCD2E6}"/>
              </a:ext>
            </a:extLst>
          </p:cNvPr>
          <p:cNvSpPr>
            <a:spLocks noChangeShapeType="1"/>
          </p:cNvSpPr>
          <p:nvPr/>
        </p:nvSpPr>
        <p:spPr bwMode="auto">
          <a:xfrm>
            <a:off x="4217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51" name="Line 56">
            <a:extLst>
              <a:ext uri="{FF2B5EF4-FFF2-40B4-BE49-F238E27FC236}">
                <a16:creationId xmlns:a16="http://schemas.microsoft.com/office/drawing/2014/main" id="{451A7209-29E9-CEE2-7FF9-C02309BDF349}"/>
              </a:ext>
            </a:extLst>
          </p:cNvPr>
          <p:cNvSpPr>
            <a:spLocks noChangeShapeType="1"/>
          </p:cNvSpPr>
          <p:nvPr/>
        </p:nvSpPr>
        <p:spPr bwMode="auto">
          <a:xfrm>
            <a:off x="4370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52" name="Line 57">
            <a:extLst>
              <a:ext uri="{FF2B5EF4-FFF2-40B4-BE49-F238E27FC236}">
                <a16:creationId xmlns:a16="http://schemas.microsoft.com/office/drawing/2014/main" id="{45179ABB-5056-5566-641E-D49C8B3C3E88}"/>
              </a:ext>
            </a:extLst>
          </p:cNvPr>
          <p:cNvSpPr>
            <a:spLocks noChangeShapeType="1"/>
          </p:cNvSpPr>
          <p:nvPr/>
        </p:nvSpPr>
        <p:spPr bwMode="auto">
          <a:xfrm>
            <a:off x="4522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53" name="Line 58">
            <a:extLst>
              <a:ext uri="{FF2B5EF4-FFF2-40B4-BE49-F238E27FC236}">
                <a16:creationId xmlns:a16="http://schemas.microsoft.com/office/drawing/2014/main" id="{AA309446-C7A3-DDD7-8A3C-9CF27DB62424}"/>
              </a:ext>
            </a:extLst>
          </p:cNvPr>
          <p:cNvSpPr>
            <a:spLocks noChangeShapeType="1"/>
          </p:cNvSpPr>
          <p:nvPr/>
        </p:nvSpPr>
        <p:spPr bwMode="auto">
          <a:xfrm>
            <a:off x="4675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54" name="Line 59">
            <a:extLst>
              <a:ext uri="{FF2B5EF4-FFF2-40B4-BE49-F238E27FC236}">
                <a16:creationId xmlns:a16="http://schemas.microsoft.com/office/drawing/2014/main" id="{77891EA2-2CC5-08BB-952D-A0B36E21A28B}"/>
              </a:ext>
            </a:extLst>
          </p:cNvPr>
          <p:cNvSpPr>
            <a:spLocks noChangeShapeType="1"/>
          </p:cNvSpPr>
          <p:nvPr/>
        </p:nvSpPr>
        <p:spPr bwMode="auto">
          <a:xfrm>
            <a:off x="4827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55" name="Line 60">
            <a:extLst>
              <a:ext uri="{FF2B5EF4-FFF2-40B4-BE49-F238E27FC236}">
                <a16:creationId xmlns:a16="http://schemas.microsoft.com/office/drawing/2014/main" id="{0BA3AFDC-4028-4391-11C8-B9093636DC1C}"/>
              </a:ext>
            </a:extLst>
          </p:cNvPr>
          <p:cNvSpPr>
            <a:spLocks noChangeShapeType="1"/>
          </p:cNvSpPr>
          <p:nvPr/>
        </p:nvSpPr>
        <p:spPr bwMode="auto">
          <a:xfrm>
            <a:off x="4979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56" name="Line 61">
            <a:extLst>
              <a:ext uri="{FF2B5EF4-FFF2-40B4-BE49-F238E27FC236}">
                <a16:creationId xmlns:a16="http://schemas.microsoft.com/office/drawing/2014/main" id="{0698F02E-BBBB-3BFD-9ADB-4EA70D199AE6}"/>
              </a:ext>
            </a:extLst>
          </p:cNvPr>
          <p:cNvSpPr>
            <a:spLocks noChangeShapeType="1"/>
          </p:cNvSpPr>
          <p:nvPr/>
        </p:nvSpPr>
        <p:spPr bwMode="auto">
          <a:xfrm>
            <a:off x="5132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57" name="Line 62">
            <a:extLst>
              <a:ext uri="{FF2B5EF4-FFF2-40B4-BE49-F238E27FC236}">
                <a16:creationId xmlns:a16="http://schemas.microsoft.com/office/drawing/2014/main" id="{4532A9E0-E791-D298-42F7-88AD8FB8D035}"/>
              </a:ext>
            </a:extLst>
          </p:cNvPr>
          <p:cNvSpPr>
            <a:spLocks noChangeShapeType="1"/>
          </p:cNvSpPr>
          <p:nvPr/>
        </p:nvSpPr>
        <p:spPr bwMode="auto">
          <a:xfrm>
            <a:off x="5284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58" name="Line 63">
            <a:extLst>
              <a:ext uri="{FF2B5EF4-FFF2-40B4-BE49-F238E27FC236}">
                <a16:creationId xmlns:a16="http://schemas.microsoft.com/office/drawing/2014/main" id="{53C52BFB-746E-DE46-D729-3D0C4652A795}"/>
              </a:ext>
            </a:extLst>
          </p:cNvPr>
          <p:cNvSpPr>
            <a:spLocks noChangeShapeType="1"/>
          </p:cNvSpPr>
          <p:nvPr/>
        </p:nvSpPr>
        <p:spPr bwMode="auto">
          <a:xfrm>
            <a:off x="5437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59" name="Line 64">
            <a:extLst>
              <a:ext uri="{FF2B5EF4-FFF2-40B4-BE49-F238E27FC236}">
                <a16:creationId xmlns:a16="http://schemas.microsoft.com/office/drawing/2014/main" id="{564EB9DB-7A03-74EF-AB85-0C21516F399D}"/>
              </a:ext>
            </a:extLst>
          </p:cNvPr>
          <p:cNvSpPr>
            <a:spLocks noChangeShapeType="1"/>
          </p:cNvSpPr>
          <p:nvPr/>
        </p:nvSpPr>
        <p:spPr bwMode="auto">
          <a:xfrm>
            <a:off x="5589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60" name="Line 65">
            <a:extLst>
              <a:ext uri="{FF2B5EF4-FFF2-40B4-BE49-F238E27FC236}">
                <a16:creationId xmlns:a16="http://schemas.microsoft.com/office/drawing/2014/main" id="{F463C96C-ADB2-EE0B-C283-1E11436734F9}"/>
              </a:ext>
            </a:extLst>
          </p:cNvPr>
          <p:cNvSpPr>
            <a:spLocks noChangeShapeType="1"/>
          </p:cNvSpPr>
          <p:nvPr/>
        </p:nvSpPr>
        <p:spPr bwMode="auto">
          <a:xfrm>
            <a:off x="5741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61" name="Line 66">
            <a:extLst>
              <a:ext uri="{FF2B5EF4-FFF2-40B4-BE49-F238E27FC236}">
                <a16:creationId xmlns:a16="http://schemas.microsoft.com/office/drawing/2014/main" id="{66B78AE8-FD48-ED54-9481-5FDC587D9F0F}"/>
              </a:ext>
            </a:extLst>
          </p:cNvPr>
          <p:cNvSpPr>
            <a:spLocks noChangeShapeType="1"/>
          </p:cNvSpPr>
          <p:nvPr/>
        </p:nvSpPr>
        <p:spPr bwMode="auto">
          <a:xfrm>
            <a:off x="5894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62" name="Line 67">
            <a:extLst>
              <a:ext uri="{FF2B5EF4-FFF2-40B4-BE49-F238E27FC236}">
                <a16:creationId xmlns:a16="http://schemas.microsoft.com/office/drawing/2014/main" id="{1D57D468-A29C-38BC-29DA-0EE24C521604}"/>
              </a:ext>
            </a:extLst>
          </p:cNvPr>
          <p:cNvSpPr>
            <a:spLocks noChangeShapeType="1"/>
          </p:cNvSpPr>
          <p:nvPr/>
        </p:nvSpPr>
        <p:spPr bwMode="auto">
          <a:xfrm>
            <a:off x="6046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63" name="Line 68">
            <a:extLst>
              <a:ext uri="{FF2B5EF4-FFF2-40B4-BE49-F238E27FC236}">
                <a16:creationId xmlns:a16="http://schemas.microsoft.com/office/drawing/2014/main" id="{D675E0EC-9D8E-B3D1-63A1-172EE9E5C708}"/>
              </a:ext>
            </a:extLst>
          </p:cNvPr>
          <p:cNvSpPr>
            <a:spLocks noChangeShapeType="1"/>
          </p:cNvSpPr>
          <p:nvPr/>
        </p:nvSpPr>
        <p:spPr bwMode="auto">
          <a:xfrm>
            <a:off x="6199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64" name="Line 69">
            <a:extLst>
              <a:ext uri="{FF2B5EF4-FFF2-40B4-BE49-F238E27FC236}">
                <a16:creationId xmlns:a16="http://schemas.microsoft.com/office/drawing/2014/main" id="{4301D661-BB0C-5CF9-75F1-A583641D5FD9}"/>
              </a:ext>
            </a:extLst>
          </p:cNvPr>
          <p:cNvSpPr>
            <a:spLocks noChangeShapeType="1"/>
          </p:cNvSpPr>
          <p:nvPr/>
        </p:nvSpPr>
        <p:spPr bwMode="auto">
          <a:xfrm>
            <a:off x="6351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65" name="Line 70">
            <a:extLst>
              <a:ext uri="{FF2B5EF4-FFF2-40B4-BE49-F238E27FC236}">
                <a16:creationId xmlns:a16="http://schemas.microsoft.com/office/drawing/2014/main" id="{B4AA0498-0FDE-0614-836B-30D0E71F4EB0}"/>
              </a:ext>
            </a:extLst>
          </p:cNvPr>
          <p:cNvSpPr>
            <a:spLocks noChangeShapeType="1"/>
          </p:cNvSpPr>
          <p:nvPr/>
        </p:nvSpPr>
        <p:spPr bwMode="auto">
          <a:xfrm>
            <a:off x="6503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66" name="Line 71">
            <a:extLst>
              <a:ext uri="{FF2B5EF4-FFF2-40B4-BE49-F238E27FC236}">
                <a16:creationId xmlns:a16="http://schemas.microsoft.com/office/drawing/2014/main" id="{A9FDBDB0-0900-8DAC-B1E0-784FA43D1F68}"/>
              </a:ext>
            </a:extLst>
          </p:cNvPr>
          <p:cNvSpPr>
            <a:spLocks noChangeShapeType="1"/>
          </p:cNvSpPr>
          <p:nvPr/>
        </p:nvSpPr>
        <p:spPr bwMode="auto">
          <a:xfrm>
            <a:off x="6656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67" name="Line 72">
            <a:extLst>
              <a:ext uri="{FF2B5EF4-FFF2-40B4-BE49-F238E27FC236}">
                <a16:creationId xmlns:a16="http://schemas.microsoft.com/office/drawing/2014/main" id="{36C6C9E2-A0FB-F68E-FB7A-BE12CEBD2371}"/>
              </a:ext>
            </a:extLst>
          </p:cNvPr>
          <p:cNvSpPr>
            <a:spLocks noChangeShapeType="1"/>
          </p:cNvSpPr>
          <p:nvPr/>
        </p:nvSpPr>
        <p:spPr bwMode="auto">
          <a:xfrm>
            <a:off x="6808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68" name="Line 73">
            <a:extLst>
              <a:ext uri="{FF2B5EF4-FFF2-40B4-BE49-F238E27FC236}">
                <a16:creationId xmlns:a16="http://schemas.microsoft.com/office/drawing/2014/main" id="{05CEC184-6D58-B47D-C843-742602B15191}"/>
              </a:ext>
            </a:extLst>
          </p:cNvPr>
          <p:cNvSpPr>
            <a:spLocks noChangeShapeType="1"/>
          </p:cNvSpPr>
          <p:nvPr/>
        </p:nvSpPr>
        <p:spPr bwMode="auto">
          <a:xfrm>
            <a:off x="6961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69" name="Line 74">
            <a:extLst>
              <a:ext uri="{FF2B5EF4-FFF2-40B4-BE49-F238E27FC236}">
                <a16:creationId xmlns:a16="http://schemas.microsoft.com/office/drawing/2014/main" id="{F46004A0-071B-A00D-5273-CA90934C8EB5}"/>
              </a:ext>
            </a:extLst>
          </p:cNvPr>
          <p:cNvSpPr>
            <a:spLocks noChangeShapeType="1"/>
          </p:cNvSpPr>
          <p:nvPr/>
        </p:nvSpPr>
        <p:spPr bwMode="auto">
          <a:xfrm>
            <a:off x="7113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70" name="Line 75">
            <a:extLst>
              <a:ext uri="{FF2B5EF4-FFF2-40B4-BE49-F238E27FC236}">
                <a16:creationId xmlns:a16="http://schemas.microsoft.com/office/drawing/2014/main" id="{71F055FA-D89B-7DC1-5650-2CBE8AC51D22}"/>
              </a:ext>
            </a:extLst>
          </p:cNvPr>
          <p:cNvSpPr>
            <a:spLocks noChangeShapeType="1"/>
          </p:cNvSpPr>
          <p:nvPr/>
        </p:nvSpPr>
        <p:spPr bwMode="auto">
          <a:xfrm>
            <a:off x="7265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71" name="Line 76">
            <a:extLst>
              <a:ext uri="{FF2B5EF4-FFF2-40B4-BE49-F238E27FC236}">
                <a16:creationId xmlns:a16="http://schemas.microsoft.com/office/drawing/2014/main" id="{29BD0DC0-8403-468A-CCDB-8942E33224BB}"/>
              </a:ext>
            </a:extLst>
          </p:cNvPr>
          <p:cNvSpPr>
            <a:spLocks noChangeShapeType="1"/>
          </p:cNvSpPr>
          <p:nvPr/>
        </p:nvSpPr>
        <p:spPr bwMode="auto">
          <a:xfrm>
            <a:off x="7418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72" name="Line 77">
            <a:extLst>
              <a:ext uri="{FF2B5EF4-FFF2-40B4-BE49-F238E27FC236}">
                <a16:creationId xmlns:a16="http://schemas.microsoft.com/office/drawing/2014/main" id="{D45E1B30-3B14-1C34-99CB-8D498373B8F3}"/>
              </a:ext>
            </a:extLst>
          </p:cNvPr>
          <p:cNvSpPr>
            <a:spLocks noChangeShapeType="1"/>
          </p:cNvSpPr>
          <p:nvPr/>
        </p:nvSpPr>
        <p:spPr bwMode="auto">
          <a:xfrm>
            <a:off x="7570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73" name="Line 78">
            <a:extLst>
              <a:ext uri="{FF2B5EF4-FFF2-40B4-BE49-F238E27FC236}">
                <a16:creationId xmlns:a16="http://schemas.microsoft.com/office/drawing/2014/main" id="{4AA877F6-FA46-55D9-9B59-87BFEE1AA474}"/>
              </a:ext>
            </a:extLst>
          </p:cNvPr>
          <p:cNvSpPr>
            <a:spLocks noChangeShapeType="1"/>
          </p:cNvSpPr>
          <p:nvPr/>
        </p:nvSpPr>
        <p:spPr bwMode="auto">
          <a:xfrm>
            <a:off x="7723188" y="5584825"/>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23974" name="Line 79">
            <a:extLst>
              <a:ext uri="{FF2B5EF4-FFF2-40B4-BE49-F238E27FC236}">
                <a16:creationId xmlns:a16="http://schemas.microsoft.com/office/drawing/2014/main" id="{FF68EEDB-577C-432D-9F6E-A52E67D85E13}"/>
              </a:ext>
            </a:extLst>
          </p:cNvPr>
          <p:cNvSpPr>
            <a:spLocks noChangeShapeType="1"/>
          </p:cNvSpPr>
          <p:nvPr/>
        </p:nvSpPr>
        <p:spPr bwMode="auto">
          <a:xfrm>
            <a:off x="7875588" y="5584825"/>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23975" name="Text Box 80">
            <a:extLst>
              <a:ext uri="{FF2B5EF4-FFF2-40B4-BE49-F238E27FC236}">
                <a16:creationId xmlns:a16="http://schemas.microsoft.com/office/drawing/2014/main" id="{44B7403F-8C05-C356-30C0-6F1F3C05E48A}"/>
              </a:ext>
            </a:extLst>
          </p:cNvPr>
          <p:cNvSpPr txBox="1">
            <a:spLocks noChangeArrowheads="1"/>
          </p:cNvSpPr>
          <p:nvPr/>
        </p:nvSpPr>
        <p:spPr bwMode="auto">
          <a:xfrm>
            <a:off x="560388" y="1295400"/>
            <a:ext cx="1181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b="0">
                <a:solidFill>
                  <a:srgbClr val="000000"/>
                </a:solidFill>
                <a:latin typeface="Comic Sans MS" panose="030F0902030302020204" pitchFamily="66" charset="0"/>
              </a:rPr>
              <a:t>Host A</a:t>
            </a:r>
          </a:p>
        </p:txBody>
      </p:sp>
      <p:sp>
        <p:nvSpPr>
          <p:cNvPr id="123976" name="Text Box 81">
            <a:extLst>
              <a:ext uri="{FF2B5EF4-FFF2-40B4-BE49-F238E27FC236}">
                <a16:creationId xmlns:a16="http://schemas.microsoft.com/office/drawing/2014/main" id="{8FBA2BA7-5B82-690F-96D1-1C4ED9F0D45C}"/>
              </a:ext>
            </a:extLst>
          </p:cNvPr>
          <p:cNvSpPr txBox="1">
            <a:spLocks noChangeArrowheads="1"/>
          </p:cNvSpPr>
          <p:nvPr/>
        </p:nvSpPr>
        <p:spPr bwMode="auto">
          <a:xfrm>
            <a:off x="560388" y="5056188"/>
            <a:ext cx="11509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b="0">
                <a:solidFill>
                  <a:srgbClr val="000000"/>
                </a:solidFill>
                <a:latin typeface="Comic Sans MS" panose="030F0902030302020204" pitchFamily="66" charset="0"/>
              </a:rPr>
              <a:t>Host B</a:t>
            </a:r>
          </a:p>
        </p:txBody>
      </p:sp>
      <p:sp>
        <p:nvSpPr>
          <p:cNvPr id="123977" name="Rectangle 82">
            <a:extLst>
              <a:ext uri="{FF2B5EF4-FFF2-40B4-BE49-F238E27FC236}">
                <a16:creationId xmlns:a16="http://schemas.microsoft.com/office/drawing/2014/main" id="{110F841D-5D13-160A-EF88-5B2A815D4620}"/>
              </a:ext>
            </a:extLst>
          </p:cNvPr>
          <p:cNvSpPr>
            <a:spLocks noChangeArrowheads="1"/>
          </p:cNvSpPr>
          <p:nvPr/>
        </p:nvSpPr>
        <p:spPr bwMode="auto">
          <a:xfrm>
            <a:off x="2613025" y="3451225"/>
            <a:ext cx="1219200" cy="381000"/>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23978" name="Rectangle 83">
            <a:extLst>
              <a:ext uri="{FF2B5EF4-FFF2-40B4-BE49-F238E27FC236}">
                <a16:creationId xmlns:a16="http://schemas.microsoft.com/office/drawing/2014/main" id="{226E508A-D8B8-646F-1B72-D7789E0112E7}"/>
              </a:ext>
            </a:extLst>
          </p:cNvPr>
          <p:cNvSpPr>
            <a:spLocks noChangeArrowheads="1"/>
          </p:cNvSpPr>
          <p:nvPr/>
        </p:nvSpPr>
        <p:spPr bwMode="auto">
          <a:xfrm>
            <a:off x="3913188" y="4746625"/>
            <a:ext cx="1219200" cy="381000"/>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23979" name="Line 84">
            <a:extLst>
              <a:ext uri="{FF2B5EF4-FFF2-40B4-BE49-F238E27FC236}">
                <a16:creationId xmlns:a16="http://schemas.microsoft.com/office/drawing/2014/main" id="{FB802396-F20C-698C-D91B-C2AE126F87FA}"/>
              </a:ext>
            </a:extLst>
          </p:cNvPr>
          <p:cNvSpPr>
            <a:spLocks noChangeShapeType="1"/>
          </p:cNvSpPr>
          <p:nvPr/>
        </p:nvSpPr>
        <p:spPr bwMode="auto">
          <a:xfrm>
            <a:off x="2617788" y="3832225"/>
            <a:ext cx="12954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980" name="Line 85">
            <a:extLst>
              <a:ext uri="{FF2B5EF4-FFF2-40B4-BE49-F238E27FC236}">
                <a16:creationId xmlns:a16="http://schemas.microsoft.com/office/drawing/2014/main" id="{855670B5-3066-E766-B1E7-921B5D2167C8}"/>
              </a:ext>
            </a:extLst>
          </p:cNvPr>
          <p:cNvSpPr>
            <a:spLocks noChangeShapeType="1"/>
          </p:cNvSpPr>
          <p:nvPr/>
        </p:nvSpPr>
        <p:spPr bwMode="auto">
          <a:xfrm>
            <a:off x="3836988" y="3832225"/>
            <a:ext cx="12954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981" name="Line 86">
            <a:extLst>
              <a:ext uri="{FF2B5EF4-FFF2-40B4-BE49-F238E27FC236}">
                <a16:creationId xmlns:a16="http://schemas.microsoft.com/office/drawing/2014/main" id="{2F906AF6-A8D0-7DC4-F3E1-13E60B3B07AD}"/>
              </a:ext>
            </a:extLst>
          </p:cNvPr>
          <p:cNvSpPr>
            <a:spLocks noChangeShapeType="1"/>
          </p:cNvSpPr>
          <p:nvPr/>
        </p:nvSpPr>
        <p:spPr bwMode="auto">
          <a:xfrm>
            <a:off x="2689225" y="29940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982" name="Line 87">
            <a:extLst>
              <a:ext uri="{FF2B5EF4-FFF2-40B4-BE49-F238E27FC236}">
                <a16:creationId xmlns:a16="http://schemas.microsoft.com/office/drawing/2014/main" id="{BF8C68E6-BD10-B990-25CE-1DBA61860D67}"/>
              </a:ext>
            </a:extLst>
          </p:cNvPr>
          <p:cNvSpPr>
            <a:spLocks noChangeShapeType="1"/>
          </p:cNvSpPr>
          <p:nvPr/>
        </p:nvSpPr>
        <p:spPr bwMode="auto">
          <a:xfrm>
            <a:off x="2841625" y="29940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983" name="Line 88">
            <a:extLst>
              <a:ext uri="{FF2B5EF4-FFF2-40B4-BE49-F238E27FC236}">
                <a16:creationId xmlns:a16="http://schemas.microsoft.com/office/drawing/2014/main" id="{48F98F12-7E7F-C673-7BB4-2894F46FDBF4}"/>
              </a:ext>
            </a:extLst>
          </p:cNvPr>
          <p:cNvSpPr>
            <a:spLocks noChangeShapeType="1"/>
          </p:cNvSpPr>
          <p:nvPr/>
        </p:nvSpPr>
        <p:spPr bwMode="auto">
          <a:xfrm>
            <a:off x="2994025" y="29940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984" name="Line 89">
            <a:extLst>
              <a:ext uri="{FF2B5EF4-FFF2-40B4-BE49-F238E27FC236}">
                <a16:creationId xmlns:a16="http://schemas.microsoft.com/office/drawing/2014/main" id="{F2860E96-876F-CFB8-CD3B-8BBD3BEF09E2}"/>
              </a:ext>
            </a:extLst>
          </p:cNvPr>
          <p:cNvSpPr>
            <a:spLocks noChangeShapeType="1"/>
          </p:cNvSpPr>
          <p:nvPr/>
        </p:nvSpPr>
        <p:spPr bwMode="auto">
          <a:xfrm>
            <a:off x="3146425" y="29940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985" name="Line 90">
            <a:extLst>
              <a:ext uri="{FF2B5EF4-FFF2-40B4-BE49-F238E27FC236}">
                <a16:creationId xmlns:a16="http://schemas.microsoft.com/office/drawing/2014/main" id="{427FF03F-5536-3832-F7A9-08E53222F5CE}"/>
              </a:ext>
            </a:extLst>
          </p:cNvPr>
          <p:cNvSpPr>
            <a:spLocks noChangeShapeType="1"/>
          </p:cNvSpPr>
          <p:nvPr/>
        </p:nvSpPr>
        <p:spPr bwMode="auto">
          <a:xfrm>
            <a:off x="3756025" y="29940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986" name="Line 91">
            <a:extLst>
              <a:ext uri="{FF2B5EF4-FFF2-40B4-BE49-F238E27FC236}">
                <a16:creationId xmlns:a16="http://schemas.microsoft.com/office/drawing/2014/main" id="{93F8DF0C-C960-5881-CF8A-34A7417F090A}"/>
              </a:ext>
            </a:extLst>
          </p:cNvPr>
          <p:cNvSpPr>
            <a:spLocks noChangeShapeType="1"/>
          </p:cNvSpPr>
          <p:nvPr/>
        </p:nvSpPr>
        <p:spPr bwMode="auto">
          <a:xfrm>
            <a:off x="3298825" y="3217863"/>
            <a:ext cx="304800" cy="476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23987" name="Line 92">
            <a:extLst>
              <a:ext uri="{FF2B5EF4-FFF2-40B4-BE49-F238E27FC236}">
                <a16:creationId xmlns:a16="http://schemas.microsoft.com/office/drawing/2014/main" id="{BD05F9C6-2F82-3B6F-1033-C6919266CB9E}"/>
              </a:ext>
            </a:extLst>
          </p:cNvPr>
          <p:cNvSpPr>
            <a:spLocks noChangeShapeType="1"/>
          </p:cNvSpPr>
          <p:nvPr/>
        </p:nvSpPr>
        <p:spPr bwMode="auto">
          <a:xfrm>
            <a:off x="3989388" y="51276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988" name="Line 93">
            <a:extLst>
              <a:ext uri="{FF2B5EF4-FFF2-40B4-BE49-F238E27FC236}">
                <a16:creationId xmlns:a16="http://schemas.microsoft.com/office/drawing/2014/main" id="{0CB3CD8C-C89A-1E99-84A6-D952041EF42A}"/>
              </a:ext>
            </a:extLst>
          </p:cNvPr>
          <p:cNvSpPr>
            <a:spLocks noChangeShapeType="1"/>
          </p:cNvSpPr>
          <p:nvPr/>
        </p:nvSpPr>
        <p:spPr bwMode="auto">
          <a:xfrm>
            <a:off x="4141788" y="51276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989" name="Line 94">
            <a:extLst>
              <a:ext uri="{FF2B5EF4-FFF2-40B4-BE49-F238E27FC236}">
                <a16:creationId xmlns:a16="http://schemas.microsoft.com/office/drawing/2014/main" id="{8AC0F645-2F53-8E6D-16DF-1B4ECE82F6E2}"/>
              </a:ext>
            </a:extLst>
          </p:cNvPr>
          <p:cNvSpPr>
            <a:spLocks noChangeShapeType="1"/>
          </p:cNvSpPr>
          <p:nvPr/>
        </p:nvSpPr>
        <p:spPr bwMode="auto">
          <a:xfrm>
            <a:off x="4294188" y="51276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990" name="Line 95">
            <a:extLst>
              <a:ext uri="{FF2B5EF4-FFF2-40B4-BE49-F238E27FC236}">
                <a16:creationId xmlns:a16="http://schemas.microsoft.com/office/drawing/2014/main" id="{AD0C3808-48C8-7B93-7E98-F725D30FE8A8}"/>
              </a:ext>
            </a:extLst>
          </p:cNvPr>
          <p:cNvSpPr>
            <a:spLocks noChangeShapeType="1"/>
          </p:cNvSpPr>
          <p:nvPr/>
        </p:nvSpPr>
        <p:spPr bwMode="auto">
          <a:xfrm>
            <a:off x="4446588" y="51276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991" name="Line 96">
            <a:extLst>
              <a:ext uri="{FF2B5EF4-FFF2-40B4-BE49-F238E27FC236}">
                <a16:creationId xmlns:a16="http://schemas.microsoft.com/office/drawing/2014/main" id="{DFC82329-D118-BCA4-FAAC-355F94E644DF}"/>
              </a:ext>
            </a:extLst>
          </p:cNvPr>
          <p:cNvSpPr>
            <a:spLocks noChangeShapeType="1"/>
          </p:cNvSpPr>
          <p:nvPr/>
        </p:nvSpPr>
        <p:spPr bwMode="auto">
          <a:xfrm>
            <a:off x="5056188" y="51276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992" name="Line 97">
            <a:extLst>
              <a:ext uri="{FF2B5EF4-FFF2-40B4-BE49-F238E27FC236}">
                <a16:creationId xmlns:a16="http://schemas.microsoft.com/office/drawing/2014/main" id="{E1461FBA-BFDE-C155-5A28-89872D56B450}"/>
              </a:ext>
            </a:extLst>
          </p:cNvPr>
          <p:cNvSpPr>
            <a:spLocks noChangeShapeType="1"/>
          </p:cNvSpPr>
          <p:nvPr/>
        </p:nvSpPr>
        <p:spPr bwMode="auto">
          <a:xfrm>
            <a:off x="4598988" y="5351463"/>
            <a:ext cx="304800" cy="476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23993" name="Text Box 98">
            <a:extLst>
              <a:ext uri="{FF2B5EF4-FFF2-40B4-BE49-F238E27FC236}">
                <a16:creationId xmlns:a16="http://schemas.microsoft.com/office/drawing/2014/main" id="{1725B200-271F-450C-DB4C-788C022B9A48}"/>
              </a:ext>
            </a:extLst>
          </p:cNvPr>
          <p:cNvSpPr txBox="1">
            <a:spLocks noChangeArrowheads="1"/>
          </p:cNvSpPr>
          <p:nvPr/>
        </p:nvSpPr>
        <p:spPr bwMode="auto">
          <a:xfrm>
            <a:off x="2663825" y="3454400"/>
            <a:ext cx="11731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0">
                <a:solidFill>
                  <a:srgbClr val="000099"/>
                </a:solidFill>
                <a:latin typeface="Comic Sans MS" panose="030F0902030302020204" pitchFamily="66" charset="0"/>
              </a:rPr>
              <a:t>TCP Data</a:t>
            </a:r>
          </a:p>
        </p:txBody>
      </p:sp>
      <p:sp>
        <p:nvSpPr>
          <p:cNvPr id="123994" name="Text Box 99">
            <a:extLst>
              <a:ext uri="{FF2B5EF4-FFF2-40B4-BE49-F238E27FC236}">
                <a16:creationId xmlns:a16="http://schemas.microsoft.com/office/drawing/2014/main" id="{59E78947-7960-356E-3C9E-786E7DDACFDC}"/>
              </a:ext>
            </a:extLst>
          </p:cNvPr>
          <p:cNvSpPr txBox="1">
            <a:spLocks noChangeArrowheads="1"/>
          </p:cNvSpPr>
          <p:nvPr/>
        </p:nvSpPr>
        <p:spPr bwMode="auto">
          <a:xfrm>
            <a:off x="3887788" y="4764088"/>
            <a:ext cx="11731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0">
                <a:solidFill>
                  <a:srgbClr val="000099"/>
                </a:solidFill>
                <a:latin typeface="Comic Sans MS" panose="030F0902030302020204" pitchFamily="66" charset="0"/>
              </a:rPr>
              <a:t>TCP Data</a:t>
            </a:r>
          </a:p>
        </p:txBody>
      </p:sp>
      <p:sp>
        <p:nvSpPr>
          <p:cNvPr id="123995" name="Text Box 104">
            <a:extLst>
              <a:ext uri="{FF2B5EF4-FFF2-40B4-BE49-F238E27FC236}">
                <a16:creationId xmlns:a16="http://schemas.microsoft.com/office/drawing/2014/main" id="{C51C984E-0E32-F7AD-5AF7-0C526B98880F}"/>
              </a:ext>
            </a:extLst>
          </p:cNvPr>
          <p:cNvSpPr txBox="1">
            <a:spLocks noChangeArrowheads="1"/>
          </p:cNvSpPr>
          <p:nvPr/>
        </p:nvSpPr>
        <p:spPr bwMode="auto">
          <a:xfrm>
            <a:off x="1398588" y="1851025"/>
            <a:ext cx="3368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0">
                <a:solidFill>
                  <a:srgbClr val="000099"/>
                </a:solidFill>
                <a:latin typeface="Comic Sans MS" panose="030F0902030302020204" pitchFamily="66" charset="0"/>
              </a:rPr>
              <a:t>ISN (initial sequence number)</a:t>
            </a:r>
          </a:p>
        </p:txBody>
      </p:sp>
      <p:sp>
        <p:nvSpPr>
          <p:cNvPr id="123996" name="Line 105">
            <a:extLst>
              <a:ext uri="{FF2B5EF4-FFF2-40B4-BE49-F238E27FC236}">
                <a16:creationId xmlns:a16="http://schemas.microsoft.com/office/drawing/2014/main" id="{61B866EC-E100-0E90-388A-B60611DD6D48}"/>
              </a:ext>
            </a:extLst>
          </p:cNvPr>
          <p:cNvSpPr>
            <a:spLocks noChangeShapeType="1"/>
          </p:cNvSpPr>
          <p:nvPr/>
        </p:nvSpPr>
        <p:spPr bwMode="auto">
          <a:xfrm>
            <a:off x="1703388" y="2155825"/>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997" name="AutoShape 106">
            <a:extLst>
              <a:ext uri="{FF2B5EF4-FFF2-40B4-BE49-F238E27FC236}">
                <a16:creationId xmlns:a16="http://schemas.microsoft.com/office/drawing/2014/main" id="{308DBD2C-0F0C-0F76-0CC7-1B5C845D8F3E}"/>
              </a:ext>
            </a:extLst>
          </p:cNvPr>
          <p:cNvSpPr>
            <a:spLocks noChangeArrowheads="1"/>
          </p:cNvSpPr>
          <p:nvPr/>
        </p:nvSpPr>
        <p:spPr bwMode="auto">
          <a:xfrm>
            <a:off x="560388" y="3298825"/>
            <a:ext cx="1905000" cy="1590675"/>
          </a:xfrm>
          <a:prstGeom prst="wedgeRectCallout">
            <a:avLst>
              <a:gd name="adj1" fmla="val 58583"/>
              <a:gd name="adj2" fmla="val -83162"/>
            </a:avLst>
          </a:prstGeom>
          <a:solidFill>
            <a:srgbClr val="CCFFFF"/>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0">
                <a:solidFill>
                  <a:srgbClr val="000000"/>
                </a:solidFill>
                <a:latin typeface="Comic Sans MS" panose="030F0902030302020204" pitchFamily="66" charset="0"/>
              </a:rPr>
              <a:t>Sequence number =</a:t>
            </a:r>
          </a:p>
          <a:p>
            <a:pPr algn="ctr">
              <a:spcBef>
                <a:spcPct val="0"/>
              </a:spcBef>
              <a:buFontTx/>
              <a:buNone/>
            </a:pPr>
            <a:r>
              <a:rPr lang="en-US" altLang="en-US" sz="1800" b="0">
                <a:solidFill>
                  <a:srgbClr val="000000"/>
                </a:solidFill>
                <a:latin typeface="Comic Sans MS" panose="030F0902030302020204" pitchFamily="66" charset="0"/>
              </a:rPr>
              <a:t>ISN+ # of the 1</a:t>
            </a:r>
            <a:r>
              <a:rPr lang="en-US" altLang="en-US" sz="1800" b="0" baseline="30000">
                <a:solidFill>
                  <a:srgbClr val="000000"/>
                </a:solidFill>
                <a:latin typeface="Comic Sans MS" panose="030F0902030302020204" pitchFamily="66" charset="0"/>
              </a:rPr>
              <a:t>st</a:t>
            </a:r>
            <a:r>
              <a:rPr lang="en-US" altLang="en-US" sz="1800" b="0">
                <a:solidFill>
                  <a:srgbClr val="000000"/>
                </a:solidFill>
                <a:latin typeface="Comic Sans MS" panose="030F0902030302020204" pitchFamily="66" charset="0"/>
              </a:rPr>
              <a:t> byte the segment</a:t>
            </a:r>
          </a:p>
        </p:txBody>
      </p:sp>
      <p:sp>
        <p:nvSpPr>
          <p:cNvPr id="123998" name="Rectangle 107">
            <a:extLst>
              <a:ext uri="{FF2B5EF4-FFF2-40B4-BE49-F238E27FC236}">
                <a16:creationId xmlns:a16="http://schemas.microsoft.com/office/drawing/2014/main" id="{4D0D2051-CC4E-5BAF-1654-EF39176C0E06}"/>
              </a:ext>
            </a:extLst>
          </p:cNvPr>
          <p:cNvSpPr>
            <a:spLocks noChangeArrowheads="1"/>
          </p:cNvSpPr>
          <p:nvPr/>
        </p:nvSpPr>
        <p:spPr bwMode="auto">
          <a:xfrm>
            <a:off x="3913188" y="5584825"/>
            <a:ext cx="1219200" cy="609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23999" name="Rectangle 109">
            <a:extLst>
              <a:ext uri="{FF2B5EF4-FFF2-40B4-BE49-F238E27FC236}">
                <a16:creationId xmlns:a16="http://schemas.microsoft.com/office/drawing/2014/main" id="{B099C299-22F3-2007-CAE3-8BADE8F987A0}"/>
              </a:ext>
            </a:extLst>
          </p:cNvPr>
          <p:cNvSpPr>
            <a:spLocks noChangeArrowheads="1"/>
          </p:cNvSpPr>
          <p:nvPr/>
        </p:nvSpPr>
        <p:spPr bwMode="auto">
          <a:xfrm>
            <a:off x="5132388" y="5584825"/>
            <a:ext cx="152400" cy="609600"/>
          </a:xfrm>
          <a:prstGeom prst="rect">
            <a:avLst/>
          </a:prstGeom>
          <a:no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24000" name="Text Box 111">
            <a:extLst>
              <a:ext uri="{FF2B5EF4-FFF2-40B4-BE49-F238E27FC236}">
                <a16:creationId xmlns:a16="http://schemas.microsoft.com/office/drawing/2014/main" id="{6134193B-A176-D48B-3B3F-3DCAE8603597}"/>
              </a:ext>
            </a:extLst>
          </p:cNvPr>
          <p:cNvSpPr txBox="1">
            <a:spLocks noChangeArrowheads="1"/>
          </p:cNvSpPr>
          <p:nvPr/>
        </p:nvSpPr>
        <p:spPr bwMode="auto">
          <a:xfrm rot="5390887">
            <a:off x="2380456" y="2575719"/>
            <a:ext cx="663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b="0">
                <a:solidFill>
                  <a:srgbClr val="000000"/>
                </a:solidFill>
                <a:latin typeface="Times New Roman" panose="02020603050405020304" pitchFamily="18" charset="0"/>
              </a:rPr>
              <a:t>Byte 81</a:t>
            </a:r>
          </a:p>
        </p:txBody>
      </p:sp>
      <p:sp>
        <p:nvSpPr>
          <p:cNvPr id="124001" name="Slide Number Placeholder 1">
            <a:extLst>
              <a:ext uri="{FF2B5EF4-FFF2-40B4-BE49-F238E27FC236}">
                <a16:creationId xmlns:a16="http://schemas.microsoft.com/office/drawing/2014/main" id="{1A6D347B-375C-C4EB-CEFE-E310BDB8E91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B9BE56E7-B4B5-2048-A25F-9A2E1C5A6B91}" type="slidenum">
              <a:rPr lang="en-US" altLang="en-US" sz="1200" smtClean="0">
                <a:solidFill>
                  <a:srgbClr val="898989"/>
                </a:solidFill>
                <a:latin typeface="Courier New" panose="02070309020205020404" pitchFamily="49" charset="0"/>
              </a:rPr>
              <a:pPr>
                <a:spcBef>
                  <a:spcPct val="0"/>
                </a:spcBef>
                <a:buFontTx/>
                <a:buNone/>
              </a:pPr>
              <a:t>27</a:t>
            </a:fld>
            <a:endParaRPr lang="en-US" altLang="en-US" sz="1200">
              <a:solidFill>
                <a:srgbClr val="898989"/>
              </a:solidFill>
              <a:latin typeface="Courier New" panose="02070309020205020404" pitchFamily="49" charset="0"/>
            </a:endParaRPr>
          </a:p>
        </p:txBody>
      </p:sp>
      <p:sp>
        <p:nvSpPr>
          <p:cNvPr id="124002" name="TextBox 1">
            <a:extLst>
              <a:ext uri="{FF2B5EF4-FFF2-40B4-BE49-F238E27FC236}">
                <a16:creationId xmlns:a16="http://schemas.microsoft.com/office/drawing/2014/main" id="{A89DBE30-B6C2-9A57-EA62-92D14BFABDB9}"/>
              </a:ext>
            </a:extLst>
          </p:cNvPr>
          <p:cNvSpPr txBox="1">
            <a:spLocks noChangeArrowheads="1"/>
          </p:cNvSpPr>
          <p:nvPr/>
        </p:nvSpPr>
        <p:spPr bwMode="auto">
          <a:xfrm>
            <a:off x="0" y="6194425"/>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400">
                <a:solidFill>
                  <a:schemeClr val="tx1"/>
                </a:solidFill>
                <a:latin typeface="Courier New" panose="02070309020205020404" pitchFamily="49" charset="0"/>
              </a:rPr>
              <a:t>How are acknowledgements identified?</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2">
            <a:extLst>
              <a:ext uri="{FF2B5EF4-FFF2-40B4-BE49-F238E27FC236}">
                <a16:creationId xmlns:a16="http://schemas.microsoft.com/office/drawing/2014/main" id="{8BF065BF-B38A-4D31-667D-F2B947046D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775" y="923925"/>
            <a:ext cx="8426450"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4" name="Rectangle 3">
            <a:extLst>
              <a:ext uri="{FF2B5EF4-FFF2-40B4-BE49-F238E27FC236}">
                <a16:creationId xmlns:a16="http://schemas.microsoft.com/office/drawing/2014/main" id="{5A51DEEF-4B13-FE4A-3FB4-291E040F66DB}"/>
              </a:ext>
            </a:extLst>
          </p:cNvPr>
          <p:cNvSpPr txBox="1">
            <a:spLocks noChangeArrowheads="1"/>
          </p:cNvSpPr>
          <p:nvPr/>
        </p:nvSpPr>
        <p:spPr bwMode="auto">
          <a:xfrm>
            <a:off x="457200" y="-65088"/>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4400" b="0">
                <a:solidFill>
                  <a:srgbClr val="000090"/>
                </a:solidFill>
              </a:rPr>
              <a:t>TCP Header</a:t>
            </a:r>
          </a:p>
        </p:txBody>
      </p:sp>
      <p:sp>
        <p:nvSpPr>
          <p:cNvPr id="125955" name="Slide Number Placeholder 1">
            <a:extLst>
              <a:ext uri="{FF2B5EF4-FFF2-40B4-BE49-F238E27FC236}">
                <a16:creationId xmlns:a16="http://schemas.microsoft.com/office/drawing/2014/main" id="{1F277197-0240-1B7D-27AE-708C9D29E37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01225CE4-2CA2-AB4B-AB43-BC5B23100E25}" type="slidenum">
              <a:rPr lang="en-US" altLang="en-US" sz="1200" smtClean="0">
                <a:solidFill>
                  <a:srgbClr val="898989"/>
                </a:solidFill>
                <a:latin typeface="Courier New" panose="02070309020205020404" pitchFamily="49" charset="0"/>
              </a:rPr>
              <a:pPr>
                <a:spcBef>
                  <a:spcPct val="0"/>
                </a:spcBef>
                <a:buFontTx/>
                <a:buNone/>
              </a:pPr>
              <a:t>28</a:t>
            </a:fld>
            <a:endParaRPr lang="en-US" altLang="en-US" sz="1200">
              <a:solidFill>
                <a:srgbClr val="898989"/>
              </a:solidFill>
              <a:latin typeface="Courier New" panose="02070309020205020404" pitchFamily="49"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a:extLst>
              <a:ext uri="{FF2B5EF4-FFF2-40B4-BE49-F238E27FC236}">
                <a16:creationId xmlns:a16="http://schemas.microsoft.com/office/drawing/2014/main" id="{4ECF5E53-5CDA-FBB5-6348-278A523A23DE}"/>
              </a:ext>
            </a:extLst>
          </p:cNvPr>
          <p:cNvSpPr>
            <a:spLocks noChangeArrowheads="1"/>
          </p:cNvSpPr>
          <p:nvPr/>
        </p:nvSpPr>
        <p:spPr bwMode="auto">
          <a:xfrm>
            <a:off x="2617788" y="2384425"/>
            <a:ext cx="1219200" cy="60960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26978" name="Rectangle 110">
            <a:extLst>
              <a:ext uri="{FF2B5EF4-FFF2-40B4-BE49-F238E27FC236}">
                <a16:creationId xmlns:a16="http://schemas.microsoft.com/office/drawing/2014/main" id="{CCD1BE62-B958-DFCC-8317-76B7E4E1BAA1}"/>
              </a:ext>
            </a:extLst>
          </p:cNvPr>
          <p:cNvSpPr>
            <a:spLocks noGrp="1"/>
          </p:cNvSpPr>
          <p:nvPr>
            <p:ph type="title"/>
          </p:nvPr>
        </p:nvSpPr>
        <p:spPr/>
        <p:txBody>
          <a:bodyPr/>
          <a:lstStyle/>
          <a:p>
            <a:r>
              <a:rPr lang="en-US" altLang="en-US">
                <a:ea typeface="ＭＳ Ｐゴシック" panose="020B0600070205080204" pitchFamily="34" charset="-128"/>
              </a:rPr>
              <a:t>Acknowledgement Number</a:t>
            </a:r>
          </a:p>
        </p:txBody>
      </p:sp>
      <p:grpSp>
        <p:nvGrpSpPr>
          <p:cNvPr id="126979" name="Group 4">
            <a:extLst>
              <a:ext uri="{FF2B5EF4-FFF2-40B4-BE49-F238E27FC236}">
                <a16:creationId xmlns:a16="http://schemas.microsoft.com/office/drawing/2014/main" id="{264E88ED-984A-03A0-CC2D-B0B38044AEEA}"/>
              </a:ext>
            </a:extLst>
          </p:cNvPr>
          <p:cNvGrpSpPr>
            <a:grpSpLocks/>
          </p:cNvGrpSpPr>
          <p:nvPr/>
        </p:nvGrpSpPr>
        <p:grpSpPr bwMode="auto">
          <a:xfrm>
            <a:off x="1703388" y="2379663"/>
            <a:ext cx="5029200" cy="609600"/>
            <a:chOff x="912" y="1104"/>
            <a:chExt cx="3648" cy="384"/>
          </a:xfrm>
        </p:grpSpPr>
        <p:sp>
          <p:nvSpPr>
            <p:cNvPr id="127078" name="Line 5">
              <a:extLst>
                <a:ext uri="{FF2B5EF4-FFF2-40B4-BE49-F238E27FC236}">
                  <a16:creationId xmlns:a16="http://schemas.microsoft.com/office/drawing/2014/main" id="{39EEFF9B-9A9C-AF46-717C-F0A9306670D9}"/>
                </a:ext>
              </a:extLst>
            </p:cNvPr>
            <p:cNvSpPr>
              <a:spLocks noChangeShapeType="1"/>
            </p:cNvSpPr>
            <p:nvPr/>
          </p:nvSpPr>
          <p:spPr bwMode="auto">
            <a:xfrm>
              <a:off x="912" y="1104"/>
              <a:ext cx="33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079" name="Line 6">
              <a:extLst>
                <a:ext uri="{FF2B5EF4-FFF2-40B4-BE49-F238E27FC236}">
                  <a16:creationId xmlns:a16="http://schemas.microsoft.com/office/drawing/2014/main" id="{56015818-CD84-A41A-970B-36B73412099E}"/>
                </a:ext>
              </a:extLst>
            </p:cNvPr>
            <p:cNvSpPr>
              <a:spLocks noChangeShapeType="1"/>
            </p:cNvSpPr>
            <p:nvPr/>
          </p:nvSpPr>
          <p:spPr bwMode="auto">
            <a:xfrm>
              <a:off x="912" y="1488"/>
              <a:ext cx="33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080" name="Line 7">
              <a:extLst>
                <a:ext uri="{FF2B5EF4-FFF2-40B4-BE49-F238E27FC236}">
                  <a16:creationId xmlns:a16="http://schemas.microsoft.com/office/drawing/2014/main" id="{7E6B5635-9F3E-0A48-9B07-552FB5223F4D}"/>
                </a:ext>
              </a:extLst>
            </p:cNvPr>
            <p:cNvSpPr>
              <a:spLocks noChangeShapeType="1"/>
            </p:cNvSpPr>
            <p:nvPr/>
          </p:nvSpPr>
          <p:spPr bwMode="auto">
            <a:xfrm flipH="1">
              <a:off x="4224" y="1104"/>
              <a:ext cx="33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27081" name="Line 8">
              <a:extLst>
                <a:ext uri="{FF2B5EF4-FFF2-40B4-BE49-F238E27FC236}">
                  <a16:creationId xmlns:a16="http://schemas.microsoft.com/office/drawing/2014/main" id="{CD484F7E-9A7A-639A-CD72-DAE5059D4ED5}"/>
                </a:ext>
              </a:extLst>
            </p:cNvPr>
            <p:cNvSpPr>
              <a:spLocks noChangeShapeType="1"/>
            </p:cNvSpPr>
            <p:nvPr/>
          </p:nvSpPr>
          <p:spPr bwMode="auto">
            <a:xfrm flipH="1">
              <a:off x="4224" y="1488"/>
              <a:ext cx="33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26980" name="Line 9">
            <a:extLst>
              <a:ext uri="{FF2B5EF4-FFF2-40B4-BE49-F238E27FC236}">
                <a16:creationId xmlns:a16="http://schemas.microsoft.com/office/drawing/2014/main" id="{C4B4E6BB-32A9-945D-ED62-6582988A799A}"/>
              </a:ext>
            </a:extLst>
          </p:cNvPr>
          <p:cNvSpPr>
            <a:spLocks noChangeShapeType="1"/>
          </p:cNvSpPr>
          <p:nvPr/>
        </p:nvSpPr>
        <p:spPr bwMode="auto">
          <a:xfrm>
            <a:off x="1703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981" name="Line 10">
            <a:extLst>
              <a:ext uri="{FF2B5EF4-FFF2-40B4-BE49-F238E27FC236}">
                <a16:creationId xmlns:a16="http://schemas.microsoft.com/office/drawing/2014/main" id="{27044DC5-10A6-EA66-8ABA-6BD573DE40C9}"/>
              </a:ext>
            </a:extLst>
          </p:cNvPr>
          <p:cNvSpPr>
            <a:spLocks noChangeShapeType="1"/>
          </p:cNvSpPr>
          <p:nvPr/>
        </p:nvSpPr>
        <p:spPr bwMode="auto">
          <a:xfrm>
            <a:off x="1855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982" name="Line 11">
            <a:extLst>
              <a:ext uri="{FF2B5EF4-FFF2-40B4-BE49-F238E27FC236}">
                <a16:creationId xmlns:a16="http://schemas.microsoft.com/office/drawing/2014/main" id="{05255637-EB38-22E5-3818-52ED0E45A675}"/>
              </a:ext>
            </a:extLst>
          </p:cNvPr>
          <p:cNvSpPr>
            <a:spLocks noChangeShapeType="1"/>
          </p:cNvSpPr>
          <p:nvPr/>
        </p:nvSpPr>
        <p:spPr bwMode="auto">
          <a:xfrm>
            <a:off x="2008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983" name="Line 12">
            <a:extLst>
              <a:ext uri="{FF2B5EF4-FFF2-40B4-BE49-F238E27FC236}">
                <a16:creationId xmlns:a16="http://schemas.microsoft.com/office/drawing/2014/main" id="{3CAB8677-C6E9-E6EA-780D-099641247A78}"/>
              </a:ext>
            </a:extLst>
          </p:cNvPr>
          <p:cNvSpPr>
            <a:spLocks noChangeShapeType="1"/>
          </p:cNvSpPr>
          <p:nvPr/>
        </p:nvSpPr>
        <p:spPr bwMode="auto">
          <a:xfrm>
            <a:off x="2160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984" name="Line 13">
            <a:extLst>
              <a:ext uri="{FF2B5EF4-FFF2-40B4-BE49-F238E27FC236}">
                <a16:creationId xmlns:a16="http://schemas.microsoft.com/office/drawing/2014/main" id="{53C903D4-845B-CE37-4A7E-E97BACBA7298}"/>
              </a:ext>
            </a:extLst>
          </p:cNvPr>
          <p:cNvSpPr>
            <a:spLocks noChangeShapeType="1"/>
          </p:cNvSpPr>
          <p:nvPr/>
        </p:nvSpPr>
        <p:spPr bwMode="auto">
          <a:xfrm>
            <a:off x="2312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985" name="Line 14">
            <a:extLst>
              <a:ext uri="{FF2B5EF4-FFF2-40B4-BE49-F238E27FC236}">
                <a16:creationId xmlns:a16="http://schemas.microsoft.com/office/drawing/2014/main" id="{99087745-D6F9-3F66-ADC5-A245AB5E461C}"/>
              </a:ext>
            </a:extLst>
          </p:cNvPr>
          <p:cNvSpPr>
            <a:spLocks noChangeShapeType="1"/>
          </p:cNvSpPr>
          <p:nvPr/>
        </p:nvSpPr>
        <p:spPr bwMode="auto">
          <a:xfrm>
            <a:off x="2465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986" name="Line 15">
            <a:extLst>
              <a:ext uri="{FF2B5EF4-FFF2-40B4-BE49-F238E27FC236}">
                <a16:creationId xmlns:a16="http://schemas.microsoft.com/office/drawing/2014/main" id="{6A0EB971-16CA-EAFA-CE77-59A25A7C401D}"/>
              </a:ext>
            </a:extLst>
          </p:cNvPr>
          <p:cNvSpPr>
            <a:spLocks noChangeShapeType="1"/>
          </p:cNvSpPr>
          <p:nvPr/>
        </p:nvSpPr>
        <p:spPr bwMode="auto">
          <a:xfrm>
            <a:off x="2617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987" name="Line 16">
            <a:extLst>
              <a:ext uri="{FF2B5EF4-FFF2-40B4-BE49-F238E27FC236}">
                <a16:creationId xmlns:a16="http://schemas.microsoft.com/office/drawing/2014/main" id="{9CC71B35-3E0E-15E6-7716-990D4474182B}"/>
              </a:ext>
            </a:extLst>
          </p:cNvPr>
          <p:cNvSpPr>
            <a:spLocks noChangeShapeType="1"/>
          </p:cNvSpPr>
          <p:nvPr/>
        </p:nvSpPr>
        <p:spPr bwMode="auto">
          <a:xfrm>
            <a:off x="2770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988" name="Line 17">
            <a:extLst>
              <a:ext uri="{FF2B5EF4-FFF2-40B4-BE49-F238E27FC236}">
                <a16:creationId xmlns:a16="http://schemas.microsoft.com/office/drawing/2014/main" id="{EA95233D-08B5-E02B-3114-5B41935B2BEC}"/>
              </a:ext>
            </a:extLst>
          </p:cNvPr>
          <p:cNvSpPr>
            <a:spLocks noChangeShapeType="1"/>
          </p:cNvSpPr>
          <p:nvPr/>
        </p:nvSpPr>
        <p:spPr bwMode="auto">
          <a:xfrm>
            <a:off x="2922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989" name="Line 18">
            <a:extLst>
              <a:ext uri="{FF2B5EF4-FFF2-40B4-BE49-F238E27FC236}">
                <a16:creationId xmlns:a16="http://schemas.microsoft.com/office/drawing/2014/main" id="{8030ACCB-28DD-AE15-A531-02CACA258BEB}"/>
              </a:ext>
            </a:extLst>
          </p:cNvPr>
          <p:cNvSpPr>
            <a:spLocks noChangeShapeType="1"/>
          </p:cNvSpPr>
          <p:nvPr/>
        </p:nvSpPr>
        <p:spPr bwMode="auto">
          <a:xfrm>
            <a:off x="3074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990" name="Line 19">
            <a:extLst>
              <a:ext uri="{FF2B5EF4-FFF2-40B4-BE49-F238E27FC236}">
                <a16:creationId xmlns:a16="http://schemas.microsoft.com/office/drawing/2014/main" id="{8921068E-CE5E-1CEF-D12A-2E68BEFB0ABB}"/>
              </a:ext>
            </a:extLst>
          </p:cNvPr>
          <p:cNvSpPr>
            <a:spLocks noChangeShapeType="1"/>
          </p:cNvSpPr>
          <p:nvPr/>
        </p:nvSpPr>
        <p:spPr bwMode="auto">
          <a:xfrm>
            <a:off x="3227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991" name="Line 20">
            <a:extLst>
              <a:ext uri="{FF2B5EF4-FFF2-40B4-BE49-F238E27FC236}">
                <a16:creationId xmlns:a16="http://schemas.microsoft.com/office/drawing/2014/main" id="{9C39C86F-6794-27BA-BE3B-FA2D92612EBE}"/>
              </a:ext>
            </a:extLst>
          </p:cNvPr>
          <p:cNvSpPr>
            <a:spLocks noChangeShapeType="1"/>
          </p:cNvSpPr>
          <p:nvPr/>
        </p:nvSpPr>
        <p:spPr bwMode="auto">
          <a:xfrm>
            <a:off x="3379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992" name="Line 21">
            <a:extLst>
              <a:ext uri="{FF2B5EF4-FFF2-40B4-BE49-F238E27FC236}">
                <a16:creationId xmlns:a16="http://schemas.microsoft.com/office/drawing/2014/main" id="{0C990304-2C9D-1794-E269-CCAC09F35C5F}"/>
              </a:ext>
            </a:extLst>
          </p:cNvPr>
          <p:cNvSpPr>
            <a:spLocks noChangeShapeType="1"/>
          </p:cNvSpPr>
          <p:nvPr/>
        </p:nvSpPr>
        <p:spPr bwMode="auto">
          <a:xfrm>
            <a:off x="3532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993" name="Line 22">
            <a:extLst>
              <a:ext uri="{FF2B5EF4-FFF2-40B4-BE49-F238E27FC236}">
                <a16:creationId xmlns:a16="http://schemas.microsoft.com/office/drawing/2014/main" id="{3039F9D0-6D73-2ED9-B4D7-03B08690AC39}"/>
              </a:ext>
            </a:extLst>
          </p:cNvPr>
          <p:cNvSpPr>
            <a:spLocks noChangeShapeType="1"/>
          </p:cNvSpPr>
          <p:nvPr/>
        </p:nvSpPr>
        <p:spPr bwMode="auto">
          <a:xfrm>
            <a:off x="3684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994" name="Line 23">
            <a:extLst>
              <a:ext uri="{FF2B5EF4-FFF2-40B4-BE49-F238E27FC236}">
                <a16:creationId xmlns:a16="http://schemas.microsoft.com/office/drawing/2014/main" id="{2E23B006-A0C1-13D5-A608-FEFEF16B9007}"/>
              </a:ext>
            </a:extLst>
          </p:cNvPr>
          <p:cNvSpPr>
            <a:spLocks noChangeShapeType="1"/>
          </p:cNvSpPr>
          <p:nvPr/>
        </p:nvSpPr>
        <p:spPr bwMode="auto">
          <a:xfrm>
            <a:off x="3836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995" name="Line 24">
            <a:extLst>
              <a:ext uri="{FF2B5EF4-FFF2-40B4-BE49-F238E27FC236}">
                <a16:creationId xmlns:a16="http://schemas.microsoft.com/office/drawing/2014/main" id="{AAA757AE-B1FD-1EDD-4C7E-F3E114813232}"/>
              </a:ext>
            </a:extLst>
          </p:cNvPr>
          <p:cNvSpPr>
            <a:spLocks noChangeShapeType="1"/>
          </p:cNvSpPr>
          <p:nvPr/>
        </p:nvSpPr>
        <p:spPr bwMode="auto">
          <a:xfrm>
            <a:off x="3989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996" name="Line 25">
            <a:extLst>
              <a:ext uri="{FF2B5EF4-FFF2-40B4-BE49-F238E27FC236}">
                <a16:creationId xmlns:a16="http://schemas.microsoft.com/office/drawing/2014/main" id="{3359F645-9244-5B25-26E5-6AA0097374B9}"/>
              </a:ext>
            </a:extLst>
          </p:cNvPr>
          <p:cNvSpPr>
            <a:spLocks noChangeShapeType="1"/>
          </p:cNvSpPr>
          <p:nvPr/>
        </p:nvSpPr>
        <p:spPr bwMode="auto">
          <a:xfrm>
            <a:off x="4141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997" name="Line 26">
            <a:extLst>
              <a:ext uri="{FF2B5EF4-FFF2-40B4-BE49-F238E27FC236}">
                <a16:creationId xmlns:a16="http://schemas.microsoft.com/office/drawing/2014/main" id="{95554A6B-A370-7028-0A57-C6AFEC9F1AFB}"/>
              </a:ext>
            </a:extLst>
          </p:cNvPr>
          <p:cNvSpPr>
            <a:spLocks noChangeShapeType="1"/>
          </p:cNvSpPr>
          <p:nvPr/>
        </p:nvSpPr>
        <p:spPr bwMode="auto">
          <a:xfrm>
            <a:off x="4294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998" name="Line 27">
            <a:extLst>
              <a:ext uri="{FF2B5EF4-FFF2-40B4-BE49-F238E27FC236}">
                <a16:creationId xmlns:a16="http://schemas.microsoft.com/office/drawing/2014/main" id="{52D302CB-A9AB-AF53-199E-434DFDFDA10E}"/>
              </a:ext>
            </a:extLst>
          </p:cNvPr>
          <p:cNvSpPr>
            <a:spLocks noChangeShapeType="1"/>
          </p:cNvSpPr>
          <p:nvPr/>
        </p:nvSpPr>
        <p:spPr bwMode="auto">
          <a:xfrm>
            <a:off x="4446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999" name="Line 28">
            <a:extLst>
              <a:ext uri="{FF2B5EF4-FFF2-40B4-BE49-F238E27FC236}">
                <a16:creationId xmlns:a16="http://schemas.microsoft.com/office/drawing/2014/main" id="{EBDA15C1-5D35-488F-1CC1-5053AAB3D1BF}"/>
              </a:ext>
            </a:extLst>
          </p:cNvPr>
          <p:cNvSpPr>
            <a:spLocks noChangeShapeType="1"/>
          </p:cNvSpPr>
          <p:nvPr/>
        </p:nvSpPr>
        <p:spPr bwMode="auto">
          <a:xfrm>
            <a:off x="4598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000" name="Line 29">
            <a:extLst>
              <a:ext uri="{FF2B5EF4-FFF2-40B4-BE49-F238E27FC236}">
                <a16:creationId xmlns:a16="http://schemas.microsoft.com/office/drawing/2014/main" id="{DDBB29F5-1629-299F-066B-F6AE7A97A69E}"/>
              </a:ext>
            </a:extLst>
          </p:cNvPr>
          <p:cNvSpPr>
            <a:spLocks noChangeShapeType="1"/>
          </p:cNvSpPr>
          <p:nvPr/>
        </p:nvSpPr>
        <p:spPr bwMode="auto">
          <a:xfrm>
            <a:off x="4751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001" name="Line 30">
            <a:extLst>
              <a:ext uri="{FF2B5EF4-FFF2-40B4-BE49-F238E27FC236}">
                <a16:creationId xmlns:a16="http://schemas.microsoft.com/office/drawing/2014/main" id="{8457F2FE-3056-D3EE-9991-2187B085E142}"/>
              </a:ext>
            </a:extLst>
          </p:cNvPr>
          <p:cNvSpPr>
            <a:spLocks noChangeShapeType="1"/>
          </p:cNvSpPr>
          <p:nvPr/>
        </p:nvSpPr>
        <p:spPr bwMode="auto">
          <a:xfrm>
            <a:off x="4903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002" name="Line 31">
            <a:extLst>
              <a:ext uri="{FF2B5EF4-FFF2-40B4-BE49-F238E27FC236}">
                <a16:creationId xmlns:a16="http://schemas.microsoft.com/office/drawing/2014/main" id="{20B7A2CE-8466-49BA-2879-14D8680DD798}"/>
              </a:ext>
            </a:extLst>
          </p:cNvPr>
          <p:cNvSpPr>
            <a:spLocks noChangeShapeType="1"/>
          </p:cNvSpPr>
          <p:nvPr/>
        </p:nvSpPr>
        <p:spPr bwMode="auto">
          <a:xfrm>
            <a:off x="5056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003" name="Line 32">
            <a:extLst>
              <a:ext uri="{FF2B5EF4-FFF2-40B4-BE49-F238E27FC236}">
                <a16:creationId xmlns:a16="http://schemas.microsoft.com/office/drawing/2014/main" id="{9560395E-16F1-42B0-5C45-4633CAD7B0D8}"/>
              </a:ext>
            </a:extLst>
          </p:cNvPr>
          <p:cNvSpPr>
            <a:spLocks noChangeShapeType="1"/>
          </p:cNvSpPr>
          <p:nvPr/>
        </p:nvSpPr>
        <p:spPr bwMode="auto">
          <a:xfrm>
            <a:off x="5208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004" name="Line 33">
            <a:extLst>
              <a:ext uri="{FF2B5EF4-FFF2-40B4-BE49-F238E27FC236}">
                <a16:creationId xmlns:a16="http://schemas.microsoft.com/office/drawing/2014/main" id="{A9EA7F9E-8AB0-1D84-C9EF-9622A0BE2951}"/>
              </a:ext>
            </a:extLst>
          </p:cNvPr>
          <p:cNvSpPr>
            <a:spLocks noChangeShapeType="1"/>
          </p:cNvSpPr>
          <p:nvPr/>
        </p:nvSpPr>
        <p:spPr bwMode="auto">
          <a:xfrm>
            <a:off x="5360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005" name="Line 34">
            <a:extLst>
              <a:ext uri="{FF2B5EF4-FFF2-40B4-BE49-F238E27FC236}">
                <a16:creationId xmlns:a16="http://schemas.microsoft.com/office/drawing/2014/main" id="{EA35B9F1-07DB-6A25-F598-A6BEC7A85A58}"/>
              </a:ext>
            </a:extLst>
          </p:cNvPr>
          <p:cNvSpPr>
            <a:spLocks noChangeShapeType="1"/>
          </p:cNvSpPr>
          <p:nvPr/>
        </p:nvSpPr>
        <p:spPr bwMode="auto">
          <a:xfrm>
            <a:off x="5513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006" name="Line 35">
            <a:extLst>
              <a:ext uri="{FF2B5EF4-FFF2-40B4-BE49-F238E27FC236}">
                <a16:creationId xmlns:a16="http://schemas.microsoft.com/office/drawing/2014/main" id="{04CB82CB-36D7-468A-0267-71BC1C657100}"/>
              </a:ext>
            </a:extLst>
          </p:cNvPr>
          <p:cNvSpPr>
            <a:spLocks noChangeShapeType="1"/>
          </p:cNvSpPr>
          <p:nvPr/>
        </p:nvSpPr>
        <p:spPr bwMode="auto">
          <a:xfrm>
            <a:off x="5665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007" name="Line 36">
            <a:extLst>
              <a:ext uri="{FF2B5EF4-FFF2-40B4-BE49-F238E27FC236}">
                <a16:creationId xmlns:a16="http://schemas.microsoft.com/office/drawing/2014/main" id="{37E2C660-461E-5862-7534-E2ACB5BB029D}"/>
              </a:ext>
            </a:extLst>
          </p:cNvPr>
          <p:cNvSpPr>
            <a:spLocks noChangeShapeType="1"/>
          </p:cNvSpPr>
          <p:nvPr/>
        </p:nvSpPr>
        <p:spPr bwMode="auto">
          <a:xfrm>
            <a:off x="5818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008" name="Line 37">
            <a:extLst>
              <a:ext uri="{FF2B5EF4-FFF2-40B4-BE49-F238E27FC236}">
                <a16:creationId xmlns:a16="http://schemas.microsoft.com/office/drawing/2014/main" id="{3F29A8E0-2B85-40B8-7DAF-B5F5B3A5DA69}"/>
              </a:ext>
            </a:extLst>
          </p:cNvPr>
          <p:cNvSpPr>
            <a:spLocks noChangeShapeType="1"/>
          </p:cNvSpPr>
          <p:nvPr/>
        </p:nvSpPr>
        <p:spPr bwMode="auto">
          <a:xfrm>
            <a:off x="5970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009" name="Line 38">
            <a:extLst>
              <a:ext uri="{FF2B5EF4-FFF2-40B4-BE49-F238E27FC236}">
                <a16:creationId xmlns:a16="http://schemas.microsoft.com/office/drawing/2014/main" id="{037B5E46-B212-57A7-CE30-4112E0ABFD90}"/>
              </a:ext>
            </a:extLst>
          </p:cNvPr>
          <p:cNvSpPr>
            <a:spLocks noChangeShapeType="1"/>
          </p:cNvSpPr>
          <p:nvPr/>
        </p:nvSpPr>
        <p:spPr bwMode="auto">
          <a:xfrm>
            <a:off x="6122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010" name="Line 39">
            <a:extLst>
              <a:ext uri="{FF2B5EF4-FFF2-40B4-BE49-F238E27FC236}">
                <a16:creationId xmlns:a16="http://schemas.microsoft.com/office/drawing/2014/main" id="{0ECD3FEB-C212-6DE1-D9C8-3ABDA5C3C001}"/>
              </a:ext>
            </a:extLst>
          </p:cNvPr>
          <p:cNvSpPr>
            <a:spLocks noChangeShapeType="1"/>
          </p:cNvSpPr>
          <p:nvPr/>
        </p:nvSpPr>
        <p:spPr bwMode="auto">
          <a:xfrm>
            <a:off x="6275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011" name="Line 40">
            <a:extLst>
              <a:ext uri="{FF2B5EF4-FFF2-40B4-BE49-F238E27FC236}">
                <a16:creationId xmlns:a16="http://schemas.microsoft.com/office/drawing/2014/main" id="{0D44AA9C-1A2E-554B-835D-60CA6F55C533}"/>
              </a:ext>
            </a:extLst>
          </p:cNvPr>
          <p:cNvSpPr>
            <a:spLocks noChangeShapeType="1"/>
          </p:cNvSpPr>
          <p:nvPr/>
        </p:nvSpPr>
        <p:spPr bwMode="auto">
          <a:xfrm>
            <a:off x="6427788" y="2379663"/>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27012" name="Line 41">
            <a:extLst>
              <a:ext uri="{FF2B5EF4-FFF2-40B4-BE49-F238E27FC236}">
                <a16:creationId xmlns:a16="http://schemas.microsoft.com/office/drawing/2014/main" id="{EE1E6648-508F-CB0E-B7A2-D4FEA8C8DF79}"/>
              </a:ext>
            </a:extLst>
          </p:cNvPr>
          <p:cNvSpPr>
            <a:spLocks noChangeShapeType="1"/>
          </p:cNvSpPr>
          <p:nvPr/>
        </p:nvSpPr>
        <p:spPr bwMode="auto">
          <a:xfrm>
            <a:off x="6580188" y="2379663"/>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27013" name="Group 42">
            <a:extLst>
              <a:ext uri="{FF2B5EF4-FFF2-40B4-BE49-F238E27FC236}">
                <a16:creationId xmlns:a16="http://schemas.microsoft.com/office/drawing/2014/main" id="{075F4B1D-62E0-301C-3C95-0C0001F36562}"/>
              </a:ext>
            </a:extLst>
          </p:cNvPr>
          <p:cNvGrpSpPr>
            <a:grpSpLocks/>
          </p:cNvGrpSpPr>
          <p:nvPr/>
        </p:nvGrpSpPr>
        <p:grpSpPr bwMode="auto">
          <a:xfrm>
            <a:off x="2998788" y="5584825"/>
            <a:ext cx="5029200" cy="609600"/>
            <a:chOff x="912" y="1104"/>
            <a:chExt cx="3648" cy="384"/>
          </a:xfrm>
        </p:grpSpPr>
        <p:sp>
          <p:nvSpPr>
            <p:cNvPr id="127074" name="Line 43">
              <a:extLst>
                <a:ext uri="{FF2B5EF4-FFF2-40B4-BE49-F238E27FC236}">
                  <a16:creationId xmlns:a16="http://schemas.microsoft.com/office/drawing/2014/main" id="{766FCCD0-B6FB-4340-B2AD-B26DBF65C3AC}"/>
                </a:ext>
              </a:extLst>
            </p:cNvPr>
            <p:cNvSpPr>
              <a:spLocks noChangeShapeType="1"/>
            </p:cNvSpPr>
            <p:nvPr/>
          </p:nvSpPr>
          <p:spPr bwMode="auto">
            <a:xfrm>
              <a:off x="912" y="1104"/>
              <a:ext cx="33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075" name="Line 44">
              <a:extLst>
                <a:ext uri="{FF2B5EF4-FFF2-40B4-BE49-F238E27FC236}">
                  <a16:creationId xmlns:a16="http://schemas.microsoft.com/office/drawing/2014/main" id="{8F449ADB-876C-DD08-63AD-86B77C0DBC65}"/>
                </a:ext>
              </a:extLst>
            </p:cNvPr>
            <p:cNvSpPr>
              <a:spLocks noChangeShapeType="1"/>
            </p:cNvSpPr>
            <p:nvPr/>
          </p:nvSpPr>
          <p:spPr bwMode="auto">
            <a:xfrm>
              <a:off x="912" y="1488"/>
              <a:ext cx="33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076" name="Line 45">
              <a:extLst>
                <a:ext uri="{FF2B5EF4-FFF2-40B4-BE49-F238E27FC236}">
                  <a16:creationId xmlns:a16="http://schemas.microsoft.com/office/drawing/2014/main" id="{5775C3CB-A9D4-6DFD-530B-779B8A05E255}"/>
                </a:ext>
              </a:extLst>
            </p:cNvPr>
            <p:cNvSpPr>
              <a:spLocks noChangeShapeType="1"/>
            </p:cNvSpPr>
            <p:nvPr/>
          </p:nvSpPr>
          <p:spPr bwMode="auto">
            <a:xfrm flipH="1">
              <a:off x="4224" y="1104"/>
              <a:ext cx="33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27077" name="Line 46">
              <a:extLst>
                <a:ext uri="{FF2B5EF4-FFF2-40B4-BE49-F238E27FC236}">
                  <a16:creationId xmlns:a16="http://schemas.microsoft.com/office/drawing/2014/main" id="{4653B4C4-347C-6BED-C896-1F7D2408DDEA}"/>
                </a:ext>
              </a:extLst>
            </p:cNvPr>
            <p:cNvSpPr>
              <a:spLocks noChangeShapeType="1"/>
            </p:cNvSpPr>
            <p:nvPr/>
          </p:nvSpPr>
          <p:spPr bwMode="auto">
            <a:xfrm flipH="1">
              <a:off x="4224" y="1488"/>
              <a:ext cx="33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27014" name="Line 47">
            <a:extLst>
              <a:ext uri="{FF2B5EF4-FFF2-40B4-BE49-F238E27FC236}">
                <a16:creationId xmlns:a16="http://schemas.microsoft.com/office/drawing/2014/main" id="{5DD96759-A507-0F9D-BB9F-8FAA1E7B72CA}"/>
              </a:ext>
            </a:extLst>
          </p:cNvPr>
          <p:cNvSpPr>
            <a:spLocks noChangeShapeType="1"/>
          </p:cNvSpPr>
          <p:nvPr/>
        </p:nvSpPr>
        <p:spPr bwMode="auto">
          <a:xfrm>
            <a:off x="2998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015" name="Line 48">
            <a:extLst>
              <a:ext uri="{FF2B5EF4-FFF2-40B4-BE49-F238E27FC236}">
                <a16:creationId xmlns:a16="http://schemas.microsoft.com/office/drawing/2014/main" id="{00437C68-8A58-FBF5-3B01-AF91C4D9C6AD}"/>
              </a:ext>
            </a:extLst>
          </p:cNvPr>
          <p:cNvSpPr>
            <a:spLocks noChangeShapeType="1"/>
          </p:cNvSpPr>
          <p:nvPr/>
        </p:nvSpPr>
        <p:spPr bwMode="auto">
          <a:xfrm>
            <a:off x="3151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016" name="Line 49">
            <a:extLst>
              <a:ext uri="{FF2B5EF4-FFF2-40B4-BE49-F238E27FC236}">
                <a16:creationId xmlns:a16="http://schemas.microsoft.com/office/drawing/2014/main" id="{B58A8B34-5893-0FD9-D593-21DFB3B504A6}"/>
              </a:ext>
            </a:extLst>
          </p:cNvPr>
          <p:cNvSpPr>
            <a:spLocks noChangeShapeType="1"/>
          </p:cNvSpPr>
          <p:nvPr/>
        </p:nvSpPr>
        <p:spPr bwMode="auto">
          <a:xfrm>
            <a:off x="3303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017" name="Line 50">
            <a:extLst>
              <a:ext uri="{FF2B5EF4-FFF2-40B4-BE49-F238E27FC236}">
                <a16:creationId xmlns:a16="http://schemas.microsoft.com/office/drawing/2014/main" id="{4193AD92-ECFB-37CF-648D-A23B6A8F1A3F}"/>
              </a:ext>
            </a:extLst>
          </p:cNvPr>
          <p:cNvSpPr>
            <a:spLocks noChangeShapeType="1"/>
          </p:cNvSpPr>
          <p:nvPr/>
        </p:nvSpPr>
        <p:spPr bwMode="auto">
          <a:xfrm>
            <a:off x="3455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018" name="Line 51">
            <a:extLst>
              <a:ext uri="{FF2B5EF4-FFF2-40B4-BE49-F238E27FC236}">
                <a16:creationId xmlns:a16="http://schemas.microsoft.com/office/drawing/2014/main" id="{95F3F57B-D491-62B0-411F-CCA17C6320F6}"/>
              </a:ext>
            </a:extLst>
          </p:cNvPr>
          <p:cNvSpPr>
            <a:spLocks noChangeShapeType="1"/>
          </p:cNvSpPr>
          <p:nvPr/>
        </p:nvSpPr>
        <p:spPr bwMode="auto">
          <a:xfrm>
            <a:off x="3608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019" name="Line 52">
            <a:extLst>
              <a:ext uri="{FF2B5EF4-FFF2-40B4-BE49-F238E27FC236}">
                <a16:creationId xmlns:a16="http://schemas.microsoft.com/office/drawing/2014/main" id="{AA9F206A-CCBA-69DD-E733-DBB261E1F14B}"/>
              </a:ext>
            </a:extLst>
          </p:cNvPr>
          <p:cNvSpPr>
            <a:spLocks noChangeShapeType="1"/>
          </p:cNvSpPr>
          <p:nvPr/>
        </p:nvSpPr>
        <p:spPr bwMode="auto">
          <a:xfrm>
            <a:off x="3760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020" name="Line 53">
            <a:extLst>
              <a:ext uri="{FF2B5EF4-FFF2-40B4-BE49-F238E27FC236}">
                <a16:creationId xmlns:a16="http://schemas.microsoft.com/office/drawing/2014/main" id="{798895C8-9971-11D9-8154-BD6BB38C99C3}"/>
              </a:ext>
            </a:extLst>
          </p:cNvPr>
          <p:cNvSpPr>
            <a:spLocks noChangeShapeType="1"/>
          </p:cNvSpPr>
          <p:nvPr/>
        </p:nvSpPr>
        <p:spPr bwMode="auto">
          <a:xfrm>
            <a:off x="3913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021" name="Line 54">
            <a:extLst>
              <a:ext uri="{FF2B5EF4-FFF2-40B4-BE49-F238E27FC236}">
                <a16:creationId xmlns:a16="http://schemas.microsoft.com/office/drawing/2014/main" id="{BEC353B1-30B6-B8AC-CF4F-09B5DE545D0E}"/>
              </a:ext>
            </a:extLst>
          </p:cNvPr>
          <p:cNvSpPr>
            <a:spLocks noChangeShapeType="1"/>
          </p:cNvSpPr>
          <p:nvPr/>
        </p:nvSpPr>
        <p:spPr bwMode="auto">
          <a:xfrm>
            <a:off x="4065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022" name="Line 55">
            <a:extLst>
              <a:ext uri="{FF2B5EF4-FFF2-40B4-BE49-F238E27FC236}">
                <a16:creationId xmlns:a16="http://schemas.microsoft.com/office/drawing/2014/main" id="{19C4648B-3D58-C378-DF02-D556A81E77CD}"/>
              </a:ext>
            </a:extLst>
          </p:cNvPr>
          <p:cNvSpPr>
            <a:spLocks noChangeShapeType="1"/>
          </p:cNvSpPr>
          <p:nvPr/>
        </p:nvSpPr>
        <p:spPr bwMode="auto">
          <a:xfrm>
            <a:off x="4217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023" name="Line 56">
            <a:extLst>
              <a:ext uri="{FF2B5EF4-FFF2-40B4-BE49-F238E27FC236}">
                <a16:creationId xmlns:a16="http://schemas.microsoft.com/office/drawing/2014/main" id="{50B8A5BF-3E58-4B21-F263-FD2A48972F95}"/>
              </a:ext>
            </a:extLst>
          </p:cNvPr>
          <p:cNvSpPr>
            <a:spLocks noChangeShapeType="1"/>
          </p:cNvSpPr>
          <p:nvPr/>
        </p:nvSpPr>
        <p:spPr bwMode="auto">
          <a:xfrm>
            <a:off x="4370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024" name="Line 57">
            <a:extLst>
              <a:ext uri="{FF2B5EF4-FFF2-40B4-BE49-F238E27FC236}">
                <a16:creationId xmlns:a16="http://schemas.microsoft.com/office/drawing/2014/main" id="{C99E21CE-8395-D2A0-46A1-C60B5F0E8DE3}"/>
              </a:ext>
            </a:extLst>
          </p:cNvPr>
          <p:cNvSpPr>
            <a:spLocks noChangeShapeType="1"/>
          </p:cNvSpPr>
          <p:nvPr/>
        </p:nvSpPr>
        <p:spPr bwMode="auto">
          <a:xfrm>
            <a:off x="4522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025" name="Line 58">
            <a:extLst>
              <a:ext uri="{FF2B5EF4-FFF2-40B4-BE49-F238E27FC236}">
                <a16:creationId xmlns:a16="http://schemas.microsoft.com/office/drawing/2014/main" id="{653D208F-00C3-ACFE-76B0-BDD5A7484B85}"/>
              </a:ext>
            </a:extLst>
          </p:cNvPr>
          <p:cNvSpPr>
            <a:spLocks noChangeShapeType="1"/>
          </p:cNvSpPr>
          <p:nvPr/>
        </p:nvSpPr>
        <p:spPr bwMode="auto">
          <a:xfrm>
            <a:off x="4675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026" name="Line 59">
            <a:extLst>
              <a:ext uri="{FF2B5EF4-FFF2-40B4-BE49-F238E27FC236}">
                <a16:creationId xmlns:a16="http://schemas.microsoft.com/office/drawing/2014/main" id="{08A14220-A9EA-15C0-52EE-4E13806240B4}"/>
              </a:ext>
            </a:extLst>
          </p:cNvPr>
          <p:cNvSpPr>
            <a:spLocks noChangeShapeType="1"/>
          </p:cNvSpPr>
          <p:nvPr/>
        </p:nvSpPr>
        <p:spPr bwMode="auto">
          <a:xfrm>
            <a:off x="4827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027" name="Line 60">
            <a:extLst>
              <a:ext uri="{FF2B5EF4-FFF2-40B4-BE49-F238E27FC236}">
                <a16:creationId xmlns:a16="http://schemas.microsoft.com/office/drawing/2014/main" id="{AFC93E13-1656-F78C-C69D-F84DCA1F4FF1}"/>
              </a:ext>
            </a:extLst>
          </p:cNvPr>
          <p:cNvSpPr>
            <a:spLocks noChangeShapeType="1"/>
          </p:cNvSpPr>
          <p:nvPr/>
        </p:nvSpPr>
        <p:spPr bwMode="auto">
          <a:xfrm>
            <a:off x="4979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028" name="Line 61">
            <a:extLst>
              <a:ext uri="{FF2B5EF4-FFF2-40B4-BE49-F238E27FC236}">
                <a16:creationId xmlns:a16="http://schemas.microsoft.com/office/drawing/2014/main" id="{3B55F9D6-DF0E-35AE-2B9B-800A95ABADB6}"/>
              </a:ext>
            </a:extLst>
          </p:cNvPr>
          <p:cNvSpPr>
            <a:spLocks noChangeShapeType="1"/>
          </p:cNvSpPr>
          <p:nvPr/>
        </p:nvSpPr>
        <p:spPr bwMode="auto">
          <a:xfrm>
            <a:off x="5132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029" name="Line 62">
            <a:extLst>
              <a:ext uri="{FF2B5EF4-FFF2-40B4-BE49-F238E27FC236}">
                <a16:creationId xmlns:a16="http://schemas.microsoft.com/office/drawing/2014/main" id="{CE9EAED1-CE09-1FEE-CF83-2E9FBADA8204}"/>
              </a:ext>
            </a:extLst>
          </p:cNvPr>
          <p:cNvSpPr>
            <a:spLocks noChangeShapeType="1"/>
          </p:cNvSpPr>
          <p:nvPr/>
        </p:nvSpPr>
        <p:spPr bwMode="auto">
          <a:xfrm>
            <a:off x="5284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030" name="Line 63">
            <a:extLst>
              <a:ext uri="{FF2B5EF4-FFF2-40B4-BE49-F238E27FC236}">
                <a16:creationId xmlns:a16="http://schemas.microsoft.com/office/drawing/2014/main" id="{19843C1B-4B47-8A30-3253-38D80AEA6035}"/>
              </a:ext>
            </a:extLst>
          </p:cNvPr>
          <p:cNvSpPr>
            <a:spLocks noChangeShapeType="1"/>
          </p:cNvSpPr>
          <p:nvPr/>
        </p:nvSpPr>
        <p:spPr bwMode="auto">
          <a:xfrm>
            <a:off x="5437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031" name="Line 64">
            <a:extLst>
              <a:ext uri="{FF2B5EF4-FFF2-40B4-BE49-F238E27FC236}">
                <a16:creationId xmlns:a16="http://schemas.microsoft.com/office/drawing/2014/main" id="{292E8AE7-9DC4-20AB-332D-6E100BCE2776}"/>
              </a:ext>
            </a:extLst>
          </p:cNvPr>
          <p:cNvSpPr>
            <a:spLocks noChangeShapeType="1"/>
          </p:cNvSpPr>
          <p:nvPr/>
        </p:nvSpPr>
        <p:spPr bwMode="auto">
          <a:xfrm>
            <a:off x="5589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032" name="Line 65">
            <a:extLst>
              <a:ext uri="{FF2B5EF4-FFF2-40B4-BE49-F238E27FC236}">
                <a16:creationId xmlns:a16="http://schemas.microsoft.com/office/drawing/2014/main" id="{F9247F35-6C63-21FC-4C50-A4760E55FB4C}"/>
              </a:ext>
            </a:extLst>
          </p:cNvPr>
          <p:cNvSpPr>
            <a:spLocks noChangeShapeType="1"/>
          </p:cNvSpPr>
          <p:nvPr/>
        </p:nvSpPr>
        <p:spPr bwMode="auto">
          <a:xfrm>
            <a:off x="5741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033" name="Line 66">
            <a:extLst>
              <a:ext uri="{FF2B5EF4-FFF2-40B4-BE49-F238E27FC236}">
                <a16:creationId xmlns:a16="http://schemas.microsoft.com/office/drawing/2014/main" id="{687CD218-63B0-79DA-A131-2BAC3814903C}"/>
              </a:ext>
            </a:extLst>
          </p:cNvPr>
          <p:cNvSpPr>
            <a:spLocks noChangeShapeType="1"/>
          </p:cNvSpPr>
          <p:nvPr/>
        </p:nvSpPr>
        <p:spPr bwMode="auto">
          <a:xfrm>
            <a:off x="5894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034" name="Line 67">
            <a:extLst>
              <a:ext uri="{FF2B5EF4-FFF2-40B4-BE49-F238E27FC236}">
                <a16:creationId xmlns:a16="http://schemas.microsoft.com/office/drawing/2014/main" id="{13E36440-083D-1A2D-1382-5358728B4F6A}"/>
              </a:ext>
            </a:extLst>
          </p:cNvPr>
          <p:cNvSpPr>
            <a:spLocks noChangeShapeType="1"/>
          </p:cNvSpPr>
          <p:nvPr/>
        </p:nvSpPr>
        <p:spPr bwMode="auto">
          <a:xfrm>
            <a:off x="6046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035" name="Line 68">
            <a:extLst>
              <a:ext uri="{FF2B5EF4-FFF2-40B4-BE49-F238E27FC236}">
                <a16:creationId xmlns:a16="http://schemas.microsoft.com/office/drawing/2014/main" id="{3467130C-9341-CCC6-48E7-216C7AFE730A}"/>
              </a:ext>
            </a:extLst>
          </p:cNvPr>
          <p:cNvSpPr>
            <a:spLocks noChangeShapeType="1"/>
          </p:cNvSpPr>
          <p:nvPr/>
        </p:nvSpPr>
        <p:spPr bwMode="auto">
          <a:xfrm>
            <a:off x="6199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036" name="Line 69">
            <a:extLst>
              <a:ext uri="{FF2B5EF4-FFF2-40B4-BE49-F238E27FC236}">
                <a16:creationId xmlns:a16="http://schemas.microsoft.com/office/drawing/2014/main" id="{D1CB4348-D4B9-48AB-24FD-2247315CEB3A}"/>
              </a:ext>
            </a:extLst>
          </p:cNvPr>
          <p:cNvSpPr>
            <a:spLocks noChangeShapeType="1"/>
          </p:cNvSpPr>
          <p:nvPr/>
        </p:nvSpPr>
        <p:spPr bwMode="auto">
          <a:xfrm>
            <a:off x="6351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037" name="Line 70">
            <a:extLst>
              <a:ext uri="{FF2B5EF4-FFF2-40B4-BE49-F238E27FC236}">
                <a16:creationId xmlns:a16="http://schemas.microsoft.com/office/drawing/2014/main" id="{9FFBAEC2-8950-0620-7DC3-2E18BB85CBA8}"/>
              </a:ext>
            </a:extLst>
          </p:cNvPr>
          <p:cNvSpPr>
            <a:spLocks noChangeShapeType="1"/>
          </p:cNvSpPr>
          <p:nvPr/>
        </p:nvSpPr>
        <p:spPr bwMode="auto">
          <a:xfrm>
            <a:off x="6503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038" name="Line 71">
            <a:extLst>
              <a:ext uri="{FF2B5EF4-FFF2-40B4-BE49-F238E27FC236}">
                <a16:creationId xmlns:a16="http://schemas.microsoft.com/office/drawing/2014/main" id="{BDFF6CA3-11FB-C5F2-FA71-9F412EF94215}"/>
              </a:ext>
            </a:extLst>
          </p:cNvPr>
          <p:cNvSpPr>
            <a:spLocks noChangeShapeType="1"/>
          </p:cNvSpPr>
          <p:nvPr/>
        </p:nvSpPr>
        <p:spPr bwMode="auto">
          <a:xfrm>
            <a:off x="6656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039" name="Line 72">
            <a:extLst>
              <a:ext uri="{FF2B5EF4-FFF2-40B4-BE49-F238E27FC236}">
                <a16:creationId xmlns:a16="http://schemas.microsoft.com/office/drawing/2014/main" id="{BE85A537-4178-050B-1E5A-D9C0EDBB0577}"/>
              </a:ext>
            </a:extLst>
          </p:cNvPr>
          <p:cNvSpPr>
            <a:spLocks noChangeShapeType="1"/>
          </p:cNvSpPr>
          <p:nvPr/>
        </p:nvSpPr>
        <p:spPr bwMode="auto">
          <a:xfrm>
            <a:off x="6808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040" name="Line 73">
            <a:extLst>
              <a:ext uri="{FF2B5EF4-FFF2-40B4-BE49-F238E27FC236}">
                <a16:creationId xmlns:a16="http://schemas.microsoft.com/office/drawing/2014/main" id="{8711B21B-3E12-6156-BB98-B3C3A9370CA8}"/>
              </a:ext>
            </a:extLst>
          </p:cNvPr>
          <p:cNvSpPr>
            <a:spLocks noChangeShapeType="1"/>
          </p:cNvSpPr>
          <p:nvPr/>
        </p:nvSpPr>
        <p:spPr bwMode="auto">
          <a:xfrm>
            <a:off x="6961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041" name="Line 74">
            <a:extLst>
              <a:ext uri="{FF2B5EF4-FFF2-40B4-BE49-F238E27FC236}">
                <a16:creationId xmlns:a16="http://schemas.microsoft.com/office/drawing/2014/main" id="{0743242A-9594-0EE8-C6B6-76C82791E701}"/>
              </a:ext>
            </a:extLst>
          </p:cNvPr>
          <p:cNvSpPr>
            <a:spLocks noChangeShapeType="1"/>
          </p:cNvSpPr>
          <p:nvPr/>
        </p:nvSpPr>
        <p:spPr bwMode="auto">
          <a:xfrm>
            <a:off x="7113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042" name="Line 75">
            <a:extLst>
              <a:ext uri="{FF2B5EF4-FFF2-40B4-BE49-F238E27FC236}">
                <a16:creationId xmlns:a16="http://schemas.microsoft.com/office/drawing/2014/main" id="{D634F594-35D3-2C3C-520E-D5936087CE3F}"/>
              </a:ext>
            </a:extLst>
          </p:cNvPr>
          <p:cNvSpPr>
            <a:spLocks noChangeShapeType="1"/>
          </p:cNvSpPr>
          <p:nvPr/>
        </p:nvSpPr>
        <p:spPr bwMode="auto">
          <a:xfrm>
            <a:off x="7265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043" name="Line 76">
            <a:extLst>
              <a:ext uri="{FF2B5EF4-FFF2-40B4-BE49-F238E27FC236}">
                <a16:creationId xmlns:a16="http://schemas.microsoft.com/office/drawing/2014/main" id="{CE38643D-BEBA-97FA-A20F-89E49E4EE811}"/>
              </a:ext>
            </a:extLst>
          </p:cNvPr>
          <p:cNvSpPr>
            <a:spLocks noChangeShapeType="1"/>
          </p:cNvSpPr>
          <p:nvPr/>
        </p:nvSpPr>
        <p:spPr bwMode="auto">
          <a:xfrm>
            <a:off x="7418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044" name="Line 77">
            <a:extLst>
              <a:ext uri="{FF2B5EF4-FFF2-40B4-BE49-F238E27FC236}">
                <a16:creationId xmlns:a16="http://schemas.microsoft.com/office/drawing/2014/main" id="{C1D7E0C6-AE13-CB56-ABC8-4526F6CB7DA2}"/>
              </a:ext>
            </a:extLst>
          </p:cNvPr>
          <p:cNvSpPr>
            <a:spLocks noChangeShapeType="1"/>
          </p:cNvSpPr>
          <p:nvPr/>
        </p:nvSpPr>
        <p:spPr bwMode="auto">
          <a:xfrm>
            <a:off x="7570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045" name="Line 78">
            <a:extLst>
              <a:ext uri="{FF2B5EF4-FFF2-40B4-BE49-F238E27FC236}">
                <a16:creationId xmlns:a16="http://schemas.microsoft.com/office/drawing/2014/main" id="{47A3A298-2AA9-336B-EB80-73D1119AD48C}"/>
              </a:ext>
            </a:extLst>
          </p:cNvPr>
          <p:cNvSpPr>
            <a:spLocks noChangeShapeType="1"/>
          </p:cNvSpPr>
          <p:nvPr/>
        </p:nvSpPr>
        <p:spPr bwMode="auto">
          <a:xfrm>
            <a:off x="7723188" y="5584825"/>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27046" name="Line 79">
            <a:extLst>
              <a:ext uri="{FF2B5EF4-FFF2-40B4-BE49-F238E27FC236}">
                <a16:creationId xmlns:a16="http://schemas.microsoft.com/office/drawing/2014/main" id="{2D756649-3864-D284-3E16-31DFE53DD593}"/>
              </a:ext>
            </a:extLst>
          </p:cNvPr>
          <p:cNvSpPr>
            <a:spLocks noChangeShapeType="1"/>
          </p:cNvSpPr>
          <p:nvPr/>
        </p:nvSpPr>
        <p:spPr bwMode="auto">
          <a:xfrm>
            <a:off x="7875588" y="5584825"/>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27047" name="Text Box 80">
            <a:extLst>
              <a:ext uri="{FF2B5EF4-FFF2-40B4-BE49-F238E27FC236}">
                <a16:creationId xmlns:a16="http://schemas.microsoft.com/office/drawing/2014/main" id="{C79AE560-D474-D3B7-AD1C-12804BF7EA57}"/>
              </a:ext>
            </a:extLst>
          </p:cNvPr>
          <p:cNvSpPr txBox="1">
            <a:spLocks noChangeArrowheads="1"/>
          </p:cNvSpPr>
          <p:nvPr/>
        </p:nvSpPr>
        <p:spPr bwMode="auto">
          <a:xfrm>
            <a:off x="560388" y="1295400"/>
            <a:ext cx="1181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b="0">
                <a:solidFill>
                  <a:srgbClr val="000000"/>
                </a:solidFill>
                <a:latin typeface="Comic Sans MS" panose="030F0902030302020204" pitchFamily="66" charset="0"/>
              </a:rPr>
              <a:t>Host A</a:t>
            </a:r>
          </a:p>
        </p:txBody>
      </p:sp>
      <p:sp>
        <p:nvSpPr>
          <p:cNvPr id="127048" name="Text Box 81">
            <a:extLst>
              <a:ext uri="{FF2B5EF4-FFF2-40B4-BE49-F238E27FC236}">
                <a16:creationId xmlns:a16="http://schemas.microsoft.com/office/drawing/2014/main" id="{59414401-320B-A8DC-5458-D9CEEB3142C8}"/>
              </a:ext>
            </a:extLst>
          </p:cNvPr>
          <p:cNvSpPr txBox="1">
            <a:spLocks noChangeArrowheads="1"/>
          </p:cNvSpPr>
          <p:nvPr/>
        </p:nvSpPr>
        <p:spPr bwMode="auto">
          <a:xfrm>
            <a:off x="560388" y="5056188"/>
            <a:ext cx="11509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b="0">
                <a:solidFill>
                  <a:srgbClr val="000000"/>
                </a:solidFill>
                <a:latin typeface="Comic Sans MS" panose="030F0902030302020204" pitchFamily="66" charset="0"/>
              </a:rPr>
              <a:t>Host B</a:t>
            </a:r>
          </a:p>
        </p:txBody>
      </p:sp>
      <p:sp>
        <p:nvSpPr>
          <p:cNvPr id="127049" name="Rectangle 82">
            <a:extLst>
              <a:ext uri="{FF2B5EF4-FFF2-40B4-BE49-F238E27FC236}">
                <a16:creationId xmlns:a16="http://schemas.microsoft.com/office/drawing/2014/main" id="{1202E2CA-2B18-42A7-B0D3-5BEC99D42010}"/>
              </a:ext>
            </a:extLst>
          </p:cNvPr>
          <p:cNvSpPr>
            <a:spLocks noChangeArrowheads="1"/>
          </p:cNvSpPr>
          <p:nvPr/>
        </p:nvSpPr>
        <p:spPr bwMode="auto">
          <a:xfrm>
            <a:off x="2613025" y="3451225"/>
            <a:ext cx="1219200" cy="381000"/>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27050" name="Rectangle 83">
            <a:extLst>
              <a:ext uri="{FF2B5EF4-FFF2-40B4-BE49-F238E27FC236}">
                <a16:creationId xmlns:a16="http://schemas.microsoft.com/office/drawing/2014/main" id="{0E905AF5-7560-CDFB-0D6B-B4CB5C728DA1}"/>
              </a:ext>
            </a:extLst>
          </p:cNvPr>
          <p:cNvSpPr>
            <a:spLocks noChangeArrowheads="1"/>
          </p:cNvSpPr>
          <p:nvPr/>
        </p:nvSpPr>
        <p:spPr bwMode="auto">
          <a:xfrm>
            <a:off x="3913188" y="4746625"/>
            <a:ext cx="1219200" cy="381000"/>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27051" name="Line 84">
            <a:extLst>
              <a:ext uri="{FF2B5EF4-FFF2-40B4-BE49-F238E27FC236}">
                <a16:creationId xmlns:a16="http://schemas.microsoft.com/office/drawing/2014/main" id="{BCD0BD9C-E21D-4373-8A73-35ADFBF0AAE4}"/>
              </a:ext>
            </a:extLst>
          </p:cNvPr>
          <p:cNvSpPr>
            <a:spLocks noChangeShapeType="1"/>
          </p:cNvSpPr>
          <p:nvPr/>
        </p:nvSpPr>
        <p:spPr bwMode="auto">
          <a:xfrm>
            <a:off x="2617788" y="3832225"/>
            <a:ext cx="12954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7052" name="Line 85">
            <a:extLst>
              <a:ext uri="{FF2B5EF4-FFF2-40B4-BE49-F238E27FC236}">
                <a16:creationId xmlns:a16="http://schemas.microsoft.com/office/drawing/2014/main" id="{969FE720-069C-13DE-4B0F-704A6A3DA308}"/>
              </a:ext>
            </a:extLst>
          </p:cNvPr>
          <p:cNvSpPr>
            <a:spLocks noChangeShapeType="1"/>
          </p:cNvSpPr>
          <p:nvPr/>
        </p:nvSpPr>
        <p:spPr bwMode="auto">
          <a:xfrm>
            <a:off x="3836988" y="3832225"/>
            <a:ext cx="12954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7053" name="Line 86">
            <a:extLst>
              <a:ext uri="{FF2B5EF4-FFF2-40B4-BE49-F238E27FC236}">
                <a16:creationId xmlns:a16="http://schemas.microsoft.com/office/drawing/2014/main" id="{6B1E3FDC-660E-A338-647A-3B5CE6D00514}"/>
              </a:ext>
            </a:extLst>
          </p:cNvPr>
          <p:cNvSpPr>
            <a:spLocks noChangeShapeType="1"/>
          </p:cNvSpPr>
          <p:nvPr/>
        </p:nvSpPr>
        <p:spPr bwMode="auto">
          <a:xfrm>
            <a:off x="2689225" y="29940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7054" name="Line 87">
            <a:extLst>
              <a:ext uri="{FF2B5EF4-FFF2-40B4-BE49-F238E27FC236}">
                <a16:creationId xmlns:a16="http://schemas.microsoft.com/office/drawing/2014/main" id="{299E4C05-B637-3F12-27E2-F0C5813D3A2B}"/>
              </a:ext>
            </a:extLst>
          </p:cNvPr>
          <p:cNvSpPr>
            <a:spLocks noChangeShapeType="1"/>
          </p:cNvSpPr>
          <p:nvPr/>
        </p:nvSpPr>
        <p:spPr bwMode="auto">
          <a:xfrm>
            <a:off x="2841625" y="29940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7055" name="Line 88">
            <a:extLst>
              <a:ext uri="{FF2B5EF4-FFF2-40B4-BE49-F238E27FC236}">
                <a16:creationId xmlns:a16="http://schemas.microsoft.com/office/drawing/2014/main" id="{CA82E34F-2B75-A28F-F1F3-851CDADE5CD2}"/>
              </a:ext>
            </a:extLst>
          </p:cNvPr>
          <p:cNvSpPr>
            <a:spLocks noChangeShapeType="1"/>
          </p:cNvSpPr>
          <p:nvPr/>
        </p:nvSpPr>
        <p:spPr bwMode="auto">
          <a:xfrm>
            <a:off x="2994025" y="29940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7056" name="Line 89">
            <a:extLst>
              <a:ext uri="{FF2B5EF4-FFF2-40B4-BE49-F238E27FC236}">
                <a16:creationId xmlns:a16="http://schemas.microsoft.com/office/drawing/2014/main" id="{BF367B78-62E0-7476-BB7C-250CE47B26FE}"/>
              </a:ext>
            </a:extLst>
          </p:cNvPr>
          <p:cNvSpPr>
            <a:spLocks noChangeShapeType="1"/>
          </p:cNvSpPr>
          <p:nvPr/>
        </p:nvSpPr>
        <p:spPr bwMode="auto">
          <a:xfrm>
            <a:off x="3146425" y="29940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7057" name="Line 90">
            <a:extLst>
              <a:ext uri="{FF2B5EF4-FFF2-40B4-BE49-F238E27FC236}">
                <a16:creationId xmlns:a16="http://schemas.microsoft.com/office/drawing/2014/main" id="{B5328AF7-E234-6262-ACE0-BBEAACEBDDA0}"/>
              </a:ext>
            </a:extLst>
          </p:cNvPr>
          <p:cNvSpPr>
            <a:spLocks noChangeShapeType="1"/>
          </p:cNvSpPr>
          <p:nvPr/>
        </p:nvSpPr>
        <p:spPr bwMode="auto">
          <a:xfrm>
            <a:off x="3756025" y="29940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7058" name="Line 91">
            <a:extLst>
              <a:ext uri="{FF2B5EF4-FFF2-40B4-BE49-F238E27FC236}">
                <a16:creationId xmlns:a16="http://schemas.microsoft.com/office/drawing/2014/main" id="{A1E46EFE-951E-F971-B59E-3D3D05A1B303}"/>
              </a:ext>
            </a:extLst>
          </p:cNvPr>
          <p:cNvSpPr>
            <a:spLocks noChangeShapeType="1"/>
          </p:cNvSpPr>
          <p:nvPr/>
        </p:nvSpPr>
        <p:spPr bwMode="auto">
          <a:xfrm>
            <a:off x="3298825" y="3217863"/>
            <a:ext cx="304800" cy="476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27059" name="Line 92">
            <a:extLst>
              <a:ext uri="{FF2B5EF4-FFF2-40B4-BE49-F238E27FC236}">
                <a16:creationId xmlns:a16="http://schemas.microsoft.com/office/drawing/2014/main" id="{766849D6-1D38-8A82-2EC0-7A5CD064AC58}"/>
              </a:ext>
            </a:extLst>
          </p:cNvPr>
          <p:cNvSpPr>
            <a:spLocks noChangeShapeType="1"/>
          </p:cNvSpPr>
          <p:nvPr/>
        </p:nvSpPr>
        <p:spPr bwMode="auto">
          <a:xfrm>
            <a:off x="3989388" y="51276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7060" name="Line 93">
            <a:extLst>
              <a:ext uri="{FF2B5EF4-FFF2-40B4-BE49-F238E27FC236}">
                <a16:creationId xmlns:a16="http://schemas.microsoft.com/office/drawing/2014/main" id="{A0085653-5540-09CF-6288-38B975B741B3}"/>
              </a:ext>
            </a:extLst>
          </p:cNvPr>
          <p:cNvSpPr>
            <a:spLocks noChangeShapeType="1"/>
          </p:cNvSpPr>
          <p:nvPr/>
        </p:nvSpPr>
        <p:spPr bwMode="auto">
          <a:xfrm>
            <a:off x="4141788" y="51276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7061" name="Line 94">
            <a:extLst>
              <a:ext uri="{FF2B5EF4-FFF2-40B4-BE49-F238E27FC236}">
                <a16:creationId xmlns:a16="http://schemas.microsoft.com/office/drawing/2014/main" id="{01E08203-942A-959F-2A3D-DBAA0EA1385F}"/>
              </a:ext>
            </a:extLst>
          </p:cNvPr>
          <p:cNvSpPr>
            <a:spLocks noChangeShapeType="1"/>
          </p:cNvSpPr>
          <p:nvPr/>
        </p:nvSpPr>
        <p:spPr bwMode="auto">
          <a:xfrm>
            <a:off x="4294188" y="51276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7062" name="Line 95">
            <a:extLst>
              <a:ext uri="{FF2B5EF4-FFF2-40B4-BE49-F238E27FC236}">
                <a16:creationId xmlns:a16="http://schemas.microsoft.com/office/drawing/2014/main" id="{916C7DC9-6A87-83F9-CA9B-F6F60C7736B8}"/>
              </a:ext>
            </a:extLst>
          </p:cNvPr>
          <p:cNvSpPr>
            <a:spLocks noChangeShapeType="1"/>
          </p:cNvSpPr>
          <p:nvPr/>
        </p:nvSpPr>
        <p:spPr bwMode="auto">
          <a:xfrm>
            <a:off x="4446588" y="51276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7063" name="Line 96">
            <a:extLst>
              <a:ext uri="{FF2B5EF4-FFF2-40B4-BE49-F238E27FC236}">
                <a16:creationId xmlns:a16="http://schemas.microsoft.com/office/drawing/2014/main" id="{4A2F80F6-EA3E-1BF0-DA10-3DB5B6C3F9F7}"/>
              </a:ext>
            </a:extLst>
          </p:cNvPr>
          <p:cNvSpPr>
            <a:spLocks noChangeShapeType="1"/>
          </p:cNvSpPr>
          <p:nvPr/>
        </p:nvSpPr>
        <p:spPr bwMode="auto">
          <a:xfrm>
            <a:off x="5056188" y="51276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7064" name="Line 97">
            <a:extLst>
              <a:ext uri="{FF2B5EF4-FFF2-40B4-BE49-F238E27FC236}">
                <a16:creationId xmlns:a16="http://schemas.microsoft.com/office/drawing/2014/main" id="{705F5803-E6EA-0541-B3B6-A2E2B4A423F1}"/>
              </a:ext>
            </a:extLst>
          </p:cNvPr>
          <p:cNvSpPr>
            <a:spLocks noChangeShapeType="1"/>
          </p:cNvSpPr>
          <p:nvPr/>
        </p:nvSpPr>
        <p:spPr bwMode="auto">
          <a:xfrm>
            <a:off x="4598988" y="5351463"/>
            <a:ext cx="304800" cy="476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27065" name="Text Box 98">
            <a:extLst>
              <a:ext uri="{FF2B5EF4-FFF2-40B4-BE49-F238E27FC236}">
                <a16:creationId xmlns:a16="http://schemas.microsoft.com/office/drawing/2014/main" id="{DA5AD9B0-CA13-B8F4-C21D-DCC130B8ADB2}"/>
              </a:ext>
            </a:extLst>
          </p:cNvPr>
          <p:cNvSpPr txBox="1">
            <a:spLocks noChangeArrowheads="1"/>
          </p:cNvSpPr>
          <p:nvPr/>
        </p:nvSpPr>
        <p:spPr bwMode="auto">
          <a:xfrm>
            <a:off x="2663825" y="3454400"/>
            <a:ext cx="11731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0">
                <a:solidFill>
                  <a:srgbClr val="000099"/>
                </a:solidFill>
                <a:latin typeface="Comic Sans MS" panose="030F0902030302020204" pitchFamily="66" charset="0"/>
              </a:rPr>
              <a:t>TCP Data</a:t>
            </a:r>
          </a:p>
        </p:txBody>
      </p:sp>
      <p:sp>
        <p:nvSpPr>
          <p:cNvPr id="127066" name="Text Box 99">
            <a:extLst>
              <a:ext uri="{FF2B5EF4-FFF2-40B4-BE49-F238E27FC236}">
                <a16:creationId xmlns:a16="http://schemas.microsoft.com/office/drawing/2014/main" id="{CF9A87E1-AE12-FCEC-B606-F815A8F8F3CC}"/>
              </a:ext>
            </a:extLst>
          </p:cNvPr>
          <p:cNvSpPr txBox="1">
            <a:spLocks noChangeArrowheads="1"/>
          </p:cNvSpPr>
          <p:nvPr/>
        </p:nvSpPr>
        <p:spPr bwMode="auto">
          <a:xfrm>
            <a:off x="3887788" y="4764088"/>
            <a:ext cx="11731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0">
                <a:solidFill>
                  <a:srgbClr val="000099"/>
                </a:solidFill>
                <a:latin typeface="Comic Sans MS" panose="030F0902030302020204" pitchFamily="66" charset="0"/>
              </a:rPr>
              <a:t>TCP Data</a:t>
            </a:r>
          </a:p>
        </p:txBody>
      </p:sp>
      <p:sp>
        <p:nvSpPr>
          <p:cNvPr id="127067" name="Text Box 104">
            <a:extLst>
              <a:ext uri="{FF2B5EF4-FFF2-40B4-BE49-F238E27FC236}">
                <a16:creationId xmlns:a16="http://schemas.microsoft.com/office/drawing/2014/main" id="{86DD94BB-9083-CDAC-0AD7-399ACB1E0D58}"/>
              </a:ext>
            </a:extLst>
          </p:cNvPr>
          <p:cNvSpPr txBox="1">
            <a:spLocks noChangeArrowheads="1"/>
          </p:cNvSpPr>
          <p:nvPr/>
        </p:nvSpPr>
        <p:spPr bwMode="auto">
          <a:xfrm>
            <a:off x="1398588" y="1851025"/>
            <a:ext cx="3368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0" dirty="0">
                <a:solidFill>
                  <a:srgbClr val="000099"/>
                </a:solidFill>
                <a:latin typeface="Comic Sans MS" panose="030F0902030302020204" pitchFamily="66" charset="0"/>
              </a:rPr>
              <a:t>ISN (initial sequence number)</a:t>
            </a:r>
          </a:p>
        </p:txBody>
      </p:sp>
      <p:sp>
        <p:nvSpPr>
          <p:cNvPr id="127068" name="Line 105">
            <a:extLst>
              <a:ext uri="{FF2B5EF4-FFF2-40B4-BE49-F238E27FC236}">
                <a16:creationId xmlns:a16="http://schemas.microsoft.com/office/drawing/2014/main" id="{3F18539A-0852-7572-908B-21C3457FF03E}"/>
              </a:ext>
            </a:extLst>
          </p:cNvPr>
          <p:cNvSpPr>
            <a:spLocks noChangeShapeType="1"/>
          </p:cNvSpPr>
          <p:nvPr/>
        </p:nvSpPr>
        <p:spPr bwMode="auto">
          <a:xfrm>
            <a:off x="1703388" y="2155825"/>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7069" name="AutoShape 106">
            <a:extLst>
              <a:ext uri="{FF2B5EF4-FFF2-40B4-BE49-F238E27FC236}">
                <a16:creationId xmlns:a16="http://schemas.microsoft.com/office/drawing/2014/main" id="{DEB3D88B-6093-7F5C-9EC4-1CA824D55631}"/>
              </a:ext>
            </a:extLst>
          </p:cNvPr>
          <p:cNvSpPr>
            <a:spLocks noChangeArrowheads="1"/>
          </p:cNvSpPr>
          <p:nvPr/>
        </p:nvSpPr>
        <p:spPr bwMode="auto">
          <a:xfrm>
            <a:off x="560388" y="3298825"/>
            <a:ext cx="1905000" cy="1590675"/>
          </a:xfrm>
          <a:prstGeom prst="wedgeRectCallout">
            <a:avLst>
              <a:gd name="adj1" fmla="val 58583"/>
              <a:gd name="adj2" fmla="val -83162"/>
            </a:avLst>
          </a:prstGeom>
          <a:solidFill>
            <a:srgbClr val="CCFFFF"/>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0">
                <a:solidFill>
                  <a:srgbClr val="000000"/>
                </a:solidFill>
                <a:latin typeface="Comic Sans MS" panose="030F0902030302020204" pitchFamily="66" charset="0"/>
              </a:rPr>
              <a:t>Sequence number =</a:t>
            </a:r>
          </a:p>
          <a:p>
            <a:pPr algn="ctr">
              <a:spcBef>
                <a:spcPct val="0"/>
              </a:spcBef>
              <a:buFontTx/>
              <a:buNone/>
            </a:pPr>
            <a:r>
              <a:rPr lang="en-US" altLang="en-US" sz="1800" b="0">
                <a:solidFill>
                  <a:srgbClr val="000000"/>
                </a:solidFill>
                <a:latin typeface="Comic Sans MS" panose="030F0902030302020204" pitchFamily="66" charset="0"/>
              </a:rPr>
              <a:t>ISN+ # of the 1</a:t>
            </a:r>
            <a:r>
              <a:rPr lang="en-US" altLang="en-US" sz="1800" b="0" baseline="30000">
                <a:solidFill>
                  <a:srgbClr val="000000"/>
                </a:solidFill>
                <a:latin typeface="Comic Sans MS" panose="030F0902030302020204" pitchFamily="66" charset="0"/>
              </a:rPr>
              <a:t>st</a:t>
            </a:r>
            <a:r>
              <a:rPr lang="en-US" altLang="en-US" sz="1800" b="0">
                <a:solidFill>
                  <a:srgbClr val="000000"/>
                </a:solidFill>
                <a:latin typeface="Comic Sans MS" panose="030F0902030302020204" pitchFamily="66" charset="0"/>
              </a:rPr>
              <a:t> byte the segment</a:t>
            </a:r>
          </a:p>
        </p:txBody>
      </p:sp>
      <p:sp>
        <p:nvSpPr>
          <p:cNvPr id="127070" name="Rectangle 107">
            <a:extLst>
              <a:ext uri="{FF2B5EF4-FFF2-40B4-BE49-F238E27FC236}">
                <a16:creationId xmlns:a16="http://schemas.microsoft.com/office/drawing/2014/main" id="{ACC3CF03-CC8A-8F5C-3B53-4C0DD50D3DDF}"/>
              </a:ext>
            </a:extLst>
          </p:cNvPr>
          <p:cNvSpPr>
            <a:spLocks noChangeArrowheads="1"/>
          </p:cNvSpPr>
          <p:nvPr/>
        </p:nvSpPr>
        <p:spPr bwMode="auto">
          <a:xfrm>
            <a:off x="3913188" y="5584825"/>
            <a:ext cx="1219200" cy="609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27071" name="Rectangle 109">
            <a:extLst>
              <a:ext uri="{FF2B5EF4-FFF2-40B4-BE49-F238E27FC236}">
                <a16:creationId xmlns:a16="http://schemas.microsoft.com/office/drawing/2014/main" id="{8CC1EC21-BF27-4E37-934B-EAD2F1945772}"/>
              </a:ext>
            </a:extLst>
          </p:cNvPr>
          <p:cNvSpPr>
            <a:spLocks noChangeArrowheads="1"/>
          </p:cNvSpPr>
          <p:nvPr/>
        </p:nvSpPr>
        <p:spPr bwMode="auto">
          <a:xfrm>
            <a:off x="5132388" y="5584825"/>
            <a:ext cx="152400" cy="6096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27072" name="Text Box 111">
            <a:extLst>
              <a:ext uri="{FF2B5EF4-FFF2-40B4-BE49-F238E27FC236}">
                <a16:creationId xmlns:a16="http://schemas.microsoft.com/office/drawing/2014/main" id="{67ABBB3A-D7DF-C419-8222-4CC311A6CB44}"/>
              </a:ext>
            </a:extLst>
          </p:cNvPr>
          <p:cNvSpPr txBox="1">
            <a:spLocks noChangeArrowheads="1"/>
          </p:cNvSpPr>
          <p:nvPr/>
        </p:nvSpPr>
        <p:spPr bwMode="auto">
          <a:xfrm rot="5390887">
            <a:off x="2380456" y="2575719"/>
            <a:ext cx="663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b="0">
                <a:solidFill>
                  <a:srgbClr val="000000"/>
                </a:solidFill>
                <a:latin typeface="Times New Roman" panose="02020603050405020304" pitchFamily="18" charset="0"/>
              </a:rPr>
              <a:t>Byte 81</a:t>
            </a:r>
          </a:p>
        </p:txBody>
      </p:sp>
      <p:sp>
        <p:nvSpPr>
          <p:cNvPr id="127073" name="Slide Number Placeholder 1">
            <a:extLst>
              <a:ext uri="{FF2B5EF4-FFF2-40B4-BE49-F238E27FC236}">
                <a16:creationId xmlns:a16="http://schemas.microsoft.com/office/drawing/2014/main" id="{FE305BC9-744C-A6E6-6A57-93B45F32718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CCF04AF9-5E75-DF44-90B1-79AA71C7FDBB}" type="slidenum">
              <a:rPr lang="en-US" altLang="en-US" sz="1200" smtClean="0">
                <a:solidFill>
                  <a:srgbClr val="898989"/>
                </a:solidFill>
                <a:latin typeface="Courier New" panose="02070309020205020404" pitchFamily="49" charset="0"/>
              </a:rPr>
              <a:pPr>
                <a:spcBef>
                  <a:spcPct val="0"/>
                </a:spcBef>
                <a:buFontTx/>
                <a:buNone/>
              </a:pPr>
              <a:t>29</a:t>
            </a:fld>
            <a:endParaRPr lang="en-US" altLang="en-US" sz="1200">
              <a:solidFill>
                <a:srgbClr val="898989"/>
              </a:solidFill>
              <a:latin typeface="Courier New" panose="02070309020205020404" pitchFamily="49" charset="0"/>
            </a:endParaRPr>
          </a:p>
        </p:txBody>
      </p:sp>
      <p:sp>
        <p:nvSpPr>
          <p:cNvPr id="3" name="Text Box 104">
            <a:extLst>
              <a:ext uri="{FF2B5EF4-FFF2-40B4-BE49-F238E27FC236}">
                <a16:creationId xmlns:a16="http://schemas.microsoft.com/office/drawing/2014/main" id="{DA8CD52E-B064-D741-B836-4310447C7E6D}"/>
              </a:ext>
            </a:extLst>
          </p:cNvPr>
          <p:cNvSpPr txBox="1">
            <a:spLocks noChangeArrowheads="1"/>
          </p:cNvSpPr>
          <p:nvPr/>
        </p:nvSpPr>
        <p:spPr bwMode="auto">
          <a:xfrm>
            <a:off x="5397915" y="3783339"/>
            <a:ext cx="32207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0" dirty="0">
                <a:solidFill>
                  <a:srgbClr val="FF0000"/>
                </a:solidFill>
                <a:latin typeface="Comic Sans MS" panose="030F0902030302020204" pitchFamily="66" charset="0"/>
              </a:rPr>
              <a:t>ACK number ==</a:t>
            </a:r>
          </a:p>
          <a:p>
            <a:pPr>
              <a:spcBef>
                <a:spcPct val="0"/>
              </a:spcBef>
              <a:buFontTx/>
              <a:buNone/>
            </a:pPr>
            <a:r>
              <a:rPr lang="en-US" altLang="en-US" sz="1800" b="0" dirty="0">
                <a:solidFill>
                  <a:srgbClr val="FF0000"/>
                </a:solidFill>
                <a:latin typeface="Comic Sans MS" panose="030F0902030302020204" pitchFamily="66" charset="0"/>
              </a:rPr>
              <a:t> Next expected Seq number</a:t>
            </a:r>
          </a:p>
        </p:txBody>
      </p:sp>
      <p:sp>
        <p:nvSpPr>
          <p:cNvPr id="4" name="Freeform 3">
            <a:extLst>
              <a:ext uri="{FF2B5EF4-FFF2-40B4-BE49-F238E27FC236}">
                <a16:creationId xmlns:a16="http://schemas.microsoft.com/office/drawing/2014/main" id="{107664F1-A868-8FD5-A5A9-583919B011ED}"/>
              </a:ext>
            </a:extLst>
          </p:cNvPr>
          <p:cNvSpPr/>
          <p:nvPr/>
        </p:nvSpPr>
        <p:spPr>
          <a:xfrm>
            <a:off x="5247861" y="4439478"/>
            <a:ext cx="1484243" cy="1060174"/>
          </a:xfrm>
          <a:custGeom>
            <a:avLst/>
            <a:gdLst>
              <a:gd name="connsiteX0" fmla="*/ 1484243 w 1484243"/>
              <a:gd name="connsiteY0" fmla="*/ 0 h 1060174"/>
              <a:gd name="connsiteX1" fmla="*/ 490330 w 1484243"/>
              <a:gd name="connsiteY1" fmla="*/ 450574 h 1060174"/>
              <a:gd name="connsiteX2" fmla="*/ 0 w 1484243"/>
              <a:gd name="connsiteY2" fmla="*/ 1060174 h 1060174"/>
            </a:gdLst>
            <a:ahLst/>
            <a:cxnLst>
              <a:cxn ang="0">
                <a:pos x="connsiteX0" y="connsiteY0"/>
              </a:cxn>
              <a:cxn ang="0">
                <a:pos x="connsiteX1" y="connsiteY1"/>
              </a:cxn>
              <a:cxn ang="0">
                <a:pos x="connsiteX2" y="connsiteY2"/>
              </a:cxn>
            </a:cxnLst>
            <a:rect l="l" t="t" r="r" b="b"/>
            <a:pathLst>
              <a:path w="1484243" h="1060174">
                <a:moveTo>
                  <a:pt x="1484243" y="0"/>
                </a:moveTo>
                <a:cubicBezTo>
                  <a:pt x="1110973" y="136939"/>
                  <a:pt x="737704" y="273878"/>
                  <a:pt x="490330" y="450574"/>
                </a:cubicBezTo>
                <a:cubicBezTo>
                  <a:pt x="242956" y="627270"/>
                  <a:pt x="121478" y="843722"/>
                  <a:pt x="0" y="1060174"/>
                </a:cubicBezTo>
              </a:path>
            </a:pathLst>
          </a:custGeom>
          <a:noFill/>
          <a:ln w="22225">
            <a:solidFill>
              <a:srgbClr val="FF0000"/>
            </a:solidFill>
            <a:tailEnd type="arrow"/>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5">
            <a:extLst>
              <a:ext uri="{FF2B5EF4-FFF2-40B4-BE49-F238E27FC236}">
                <a16:creationId xmlns:a16="http://schemas.microsoft.com/office/drawing/2014/main" id="{D14CF7CD-769B-4F61-77DE-2240769DE662}"/>
              </a:ext>
            </a:extLst>
          </p:cNvPr>
          <p:cNvSpPr>
            <a:spLocks noChangeArrowheads="1"/>
          </p:cNvSpPr>
          <p:nvPr/>
        </p:nvSpPr>
        <p:spPr bwMode="auto">
          <a:xfrm>
            <a:off x="4953000" y="3581400"/>
            <a:ext cx="4191000" cy="1600200"/>
          </a:xfrm>
          <a:prstGeom prst="rect">
            <a:avLst/>
          </a:prstGeom>
          <a:solidFill>
            <a:srgbClr val="FFFF00"/>
          </a:solidFill>
          <a:ln w="9525">
            <a:solidFill>
              <a:srgbClr val="FFFF00"/>
            </a:solidFill>
            <a:miter lim="800000"/>
            <a:headEnd/>
            <a:tailEnd/>
          </a:ln>
          <a:effectLst>
            <a:outerShdw dist="35921" dir="2700000" algn="ctr" rotWithShape="0">
              <a:schemeClr val="bg2"/>
            </a:outerShdw>
          </a:effec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US" altLang="en-US" sz="1600" b="0">
              <a:solidFill>
                <a:srgbClr val="000000"/>
              </a:solidFill>
              <a:latin typeface="Comic Sans MS" panose="030F0902030302020204" pitchFamily="66" charset="0"/>
            </a:endParaRPr>
          </a:p>
        </p:txBody>
      </p:sp>
      <p:sp>
        <p:nvSpPr>
          <p:cNvPr id="78850" name="Rectangle 2">
            <a:extLst>
              <a:ext uri="{FF2B5EF4-FFF2-40B4-BE49-F238E27FC236}">
                <a16:creationId xmlns:a16="http://schemas.microsoft.com/office/drawing/2014/main" id="{35812881-4AD4-0A3A-FD38-3AB6BDD8AE9C}"/>
              </a:ext>
            </a:extLst>
          </p:cNvPr>
          <p:cNvSpPr>
            <a:spLocks noGrp="1"/>
          </p:cNvSpPr>
          <p:nvPr>
            <p:ph type="title"/>
          </p:nvPr>
        </p:nvSpPr>
        <p:spPr/>
        <p:txBody>
          <a:bodyPr/>
          <a:lstStyle/>
          <a:p>
            <a:r>
              <a:rPr lang="en-US" altLang="en-US">
                <a:ea typeface="ＭＳ Ｐゴシック" panose="020B0600070205080204" pitchFamily="34" charset="-128"/>
              </a:rPr>
              <a:t>Connectionless demultiplexing</a:t>
            </a:r>
          </a:p>
        </p:txBody>
      </p:sp>
      <p:sp>
        <p:nvSpPr>
          <p:cNvPr id="78851" name="Rectangle 3">
            <a:extLst>
              <a:ext uri="{FF2B5EF4-FFF2-40B4-BE49-F238E27FC236}">
                <a16:creationId xmlns:a16="http://schemas.microsoft.com/office/drawing/2014/main" id="{84CBDFFD-CDA9-014A-0406-7F981EC5A38D}"/>
              </a:ext>
            </a:extLst>
          </p:cNvPr>
          <p:cNvSpPr>
            <a:spLocks noGrp="1"/>
          </p:cNvSpPr>
          <p:nvPr>
            <p:ph type="body" sz="half" idx="1"/>
          </p:nvPr>
        </p:nvSpPr>
        <p:spPr>
          <a:xfrm>
            <a:off x="533400" y="1600200"/>
            <a:ext cx="4572000" cy="4648200"/>
          </a:xfrm>
        </p:spPr>
        <p:txBody>
          <a:bodyPr/>
          <a:lstStyle/>
          <a:p>
            <a:r>
              <a:rPr lang="en-US" altLang="en-US" sz="2400">
                <a:ea typeface="ＭＳ Ｐゴシック" panose="020B0600070205080204" pitchFamily="34" charset="-128"/>
              </a:rPr>
              <a:t>Create sockets with port numbers:</a:t>
            </a:r>
          </a:p>
          <a:p>
            <a:pPr>
              <a:buFont typeface="ZapfDingbats" pitchFamily="82" charset="2"/>
              <a:buNone/>
            </a:pPr>
            <a:r>
              <a:rPr lang="en-US" altLang="en-US" sz="1800">
                <a:latin typeface="Courier New" panose="02070309020205020404" pitchFamily="49" charset="0"/>
                <a:ea typeface="ＭＳ Ｐゴシック" panose="020B0600070205080204" pitchFamily="34" charset="-128"/>
              </a:rPr>
              <a:t>DatagramSocket mySocket1 = new DatagramSocket(99111);</a:t>
            </a:r>
          </a:p>
          <a:p>
            <a:pPr>
              <a:buFont typeface="ZapfDingbats" pitchFamily="82" charset="2"/>
              <a:buNone/>
            </a:pPr>
            <a:r>
              <a:rPr lang="en-US" altLang="en-US" sz="1800">
                <a:latin typeface="Courier New" panose="02070309020205020404" pitchFamily="49" charset="0"/>
                <a:ea typeface="ＭＳ Ｐゴシック" panose="020B0600070205080204" pitchFamily="34" charset="-128"/>
              </a:rPr>
              <a:t>DatagramSocket mySocket2 = new DatagramSocket(99222);</a:t>
            </a:r>
          </a:p>
          <a:p>
            <a:r>
              <a:rPr lang="en-US" altLang="en-US" sz="2400">
                <a:ea typeface="ＭＳ Ｐゴシック" panose="020B0600070205080204" pitchFamily="34" charset="-128"/>
              </a:rPr>
              <a:t>UDP socket identified by  two-tuple:</a:t>
            </a:r>
          </a:p>
          <a:p>
            <a:pPr>
              <a:buFont typeface="ZapfDingbats" pitchFamily="82" charset="2"/>
              <a:buNone/>
            </a:pPr>
            <a:r>
              <a:rPr lang="en-US" altLang="en-US" sz="2400">
                <a:solidFill>
                  <a:srgbClr val="FF0000"/>
                </a:solidFill>
                <a:ea typeface="ＭＳ Ｐゴシック" panose="020B0600070205080204" pitchFamily="34" charset="-128"/>
              </a:rPr>
              <a:t>(</a:t>
            </a:r>
            <a:r>
              <a:rPr lang="en-US" altLang="en-US" sz="1800">
                <a:solidFill>
                  <a:srgbClr val="FF0000"/>
                </a:solidFill>
                <a:ea typeface="ＭＳ Ｐゴシック" panose="020B0600070205080204" pitchFamily="34" charset="-128"/>
              </a:rPr>
              <a:t>dest IP address, dest port number)</a:t>
            </a:r>
            <a:endParaRPr lang="en-US" altLang="en-US" sz="2400">
              <a:ea typeface="ＭＳ Ｐゴシック" panose="020B0600070205080204" pitchFamily="34" charset="-128"/>
            </a:endParaRPr>
          </a:p>
        </p:txBody>
      </p:sp>
      <p:sp>
        <p:nvSpPr>
          <p:cNvPr id="78852" name="Rectangle 4">
            <a:extLst>
              <a:ext uri="{FF2B5EF4-FFF2-40B4-BE49-F238E27FC236}">
                <a16:creationId xmlns:a16="http://schemas.microsoft.com/office/drawing/2014/main" id="{057659E1-BA56-B9F4-CA86-B299D4C95015}"/>
              </a:ext>
            </a:extLst>
          </p:cNvPr>
          <p:cNvSpPr>
            <a:spLocks noGrp="1"/>
          </p:cNvSpPr>
          <p:nvPr>
            <p:ph type="body" sz="half" idx="2"/>
          </p:nvPr>
        </p:nvSpPr>
        <p:spPr>
          <a:xfrm>
            <a:off x="5029200" y="1447800"/>
            <a:ext cx="4114800" cy="4648200"/>
          </a:xfrm>
        </p:spPr>
        <p:txBody>
          <a:bodyPr/>
          <a:lstStyle/>
          <a:p>
            <a:r>
              <a:rPr lang="en-US" altLang="en-US" sz="2400">
                <a:ea typeface="ＭＳ Ｐゴシック" panose="020B0600070205080204" pitchFamily="34" charset="-128"/>
              </a:rPr>
              <a:t>When host receives UDP segment:</a:t>
            </a:r>
          </a:p>
          <a:p>
            <a:pPr lvl="1"/>
            <a:r>
              <a:rPr lang="en-US" altLang="en-US" sz="2000">
                <a:ea typeface="ＭＳ Ｐゴシック" panose="020B0600070205080204" pitchFamily="34" charset="-128"/>
              </a:rPr>
              <a:t>checks destination port number in segment</a:t>
            </a:r>
          </a:p>
          <a:p>
            <a:pPr lvl="1"/>
            <a:r>
              <a:rPr lang="en-US" altLang="en-US" sz="2000">
                <a:ea typeface="ＭＳ Ｐゴシック" panose="020B0600070205080204" pitchFamily="34" charset="-128"/>
              </a:rPr>
              <a:t>directs UDP segment to socket with that port number</a:t>
            </a:r>
          </a:p>
          <a:p>
            <a:r>
              <a:rPr lang="en-US" altLang="en-US" sz="2400">
                <a:ea typeface="ＭＳ Ｐゴシック" panose="020B0600070205080204" pitchFamily="34" charset="-128"/>
              </a:rPr>
              <a:t>IP datagrams with different source IP addresses and/or source port numbers directed to same socket</a:t>
            </a:r>
          </a:p>
        </p:txBody>
      </p:sp>
      <p:sp>
        <p:nvSpPr>
          <p:cNvPr id="78853" name="Slide Number Placeholder 2">
            <a:extLst>
              <a:ext uri="{FF2B5EF4-FFF2-40B4-BE49-F238E27FC236}">
                <a16:creationId xmlns:a16="http://schemas.microsoft.com/office/drawing/2014/main" id="{1E01CF27-D2BE-1A5C-278D-07079AACF10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D3576B97-5B41-4749-B874-CAECABFABBFE}" type="slidenum">
              <a:rPr lang="en-US" altLang="en-US" sz="1200" smtClean="0">
                <a:solidFill>
                  <a:srgbClr val="898989"/>
                </a:solidFill>
                <a:latin typeface="Courier New" panose="02070309020205020404" pitchFamily="49" charset="0"/>
              </a:rPr>
              <a:pPr>
                <a:spcBef>
                  <a:spcPct val="0"/>
                </a:spcBef>
                <a:buFontTx/>
                <a:buNone/>
              </a:pPr>
              <a:t>3</a:t>
            </a:fld>
            <a:endParaRPr lang="en-US" altLang="en-US" sz="1200">
              <a:solidFill>
                <a:srgbClr val="898989"/>
              </a:solidFill>
              <a:latin typeface="Courier New" panose="02070309020205020404" pitchFamily="49"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4">
            <a:extLst>
              <a:ext uri="{FF2B5EF4-FFF2-40B4-BE49-F238E27FC236}">
                <a16:creationId xmlns:a16="http://schemas.microsoft.com/office/drawing/2014/main" id="{E11464EE-448A-68CD-7B0A-1C2BA0C250ED}"/>
              </a:ext>
            </a:extLst>
          </p:cNvPr>
          <p:cNvSpPr>
            <a:spLocks noGrp="1"/>
          </p:cNvSpPr>
          <p:nvPr>
            <p:ph type="ctrTitle"/>
          </p:nvPr>
        </p:nvSpPr>
        <p:spPr/>
        <p:txBody>
          <a:bodyPr/>
          <a:lstStyle/>
          <a:p>
            <a:r>
              <a:rPr lang="en-US" altLang="en-US">
                <a:ea typeface="ＭＳ Ｐゴシック" panose="020B0600070205080204" pitchFamily="34" charset="-128"/>
              </a:rPr>
              <a:t>Starting and Ending a Connection:</a:t>
            </a:r>
            <a:br>
              <a:rPr lang="en-US" altLang="en-US">
                <a:ea typeface="ＭＳ Ｐゴシック" panose="020B0600070205080204" pitchFamily="34" charset="-128"/>
              </a:rPr>
            </a:br>
            <a:r>
              <a:rPr lang="en-US" altLang="en-US">
                <a:ea typeface="ＭＳ Ｐゴシック" panose="020B0600070205080204" pitchFamily="34" charset="-128"/>
              </a:rPr>
              <a:t>TCP Handshakes</a:t>
            </a:r>
            <a:br>
              <a:rPr lang="en-US" altLang="en-US">
                <a:ea typeface="ＭＳ Ｐゴシック" panose="020B0600070205080204" pitchFamily="34" charset="-128"/>
              </a:rPr>
            </a:br>
            <a:r>
              <a:rPr lang="en-US" altLang="en-US">
                <a:ea typeface="ＭＳ Ｐゴシック" panose="020B0600070205080204" pitchFamily="34" charset="-128"/>
              </a:rPr>
              <a:t>(Three-Way Handshake)</a:t>
            </a:r>
          </a:p>
        </p:txBody>
      </p:sp>
      <p:sp>
        <p:nvSpPr>
          <p:cNvPr id="129026" name="Slide Number Placeholder 1">
            <a:extLst>
              <a:ext uri="{FF2B5EF4-FFF2-40B4-BE49-F238E27FC236}">
                <a16:creationId xmlns:a16="http://schemas.microsoft.com/office/drawing/2014/main" id="{D0EBC17E-FCF3-377C-574E-96B835E385C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4CA305F4-F5C5-C34B-A4E4-4241FBCF40B7}" type="slidenum">
              <a:rPr lang="en-US" altLang="en-US" sz="1200" smtClean="0">
                <a:solidFill>
                  <a:srgbClr val="898989"/>
                </a:solidFill>
                <a:latin typeface="Courier New" panose="02070309020205020404" pitchFamily="49" charset="0"/>
              </a:rPr>
              <a:pPr>
                <a:spcBef>
                  <a:spcPct val="0"/>
                </a:spcBef>
                <a:buFontTx/>
                <a:buNone/>
              </a:pPr>
              <a:t>30</a:t>
            </a:fld>
            <a:endParaRPr lang="en-US" altLang="en-US" sz="1200">
              <a:solidFill>
                <a:srgbClr val="898989"/>
              </a:solidFill>
              <a:latin typeface="Courier New" panose="02070309020205020404" pitchFamily="49"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a:extLst>
              <a:ext uri="{FF2B5EF4-FFF2-40B4-BE49-F238E27FC236}">
                <a16:creationId xmlns:a16="http://schemas.microsoft.com/office/drawing/2014/main" id="{7D7CB62A-D684-62FC-C76A-177B4A0A3A06}"/>
              </a:ext>
            </a:extLst>
          </p:cNvPr>
          <p:cNvSpPr>
            <a:spLocks noGrp="1"/>
          </p:cNvSpPr>
          <p:nvPr>
            <p:ph type="title"/>
          </p:nvPr>
        </p:nvSpPr>
        <p:spPr/>
        <p:txBody>
          <a:bodyPr/>
          <a:lstStyle/>
          <a:p>
            <a:r>
              <a:rPr lang="en-US" altLang="en-US">
                <a:ea typeface="ＭＳ Ｐゴシック" panose="020B0600070205080204" pitchFamily="34" charset="-128"/>
              </a:rPr>
              <a:t>Establishing a TCP Connection</a:t>
            </a:r>
          </a:p>
        </p:txBody>
      </p:sp>
      <p:sp>
        <p:nvSpPr>
          <p:cNvPr id="131074" name="Rectangle 3">
            <a:extLst>
              <a:ext uri="{FF2B5EF4-FFF2-40B4-BE49-F238E27FC236}">
                <a16:creationId xmlns:a16="http://schemas.microsoft.com/office/drawing/2014/main" id="{5FAED06F-3F77-5BB3-F22E-DEEFDE657ABD}"/>
              </a:ext>
            </a:extLst>
          </p:cNvPr>
          <p:cNvSpPr>
            <a:spLocks noGrp="1"/>
          </p:cNvSpPr>
          <p:nvPr>
            <p:ph idx="1"/>
          </p:nvPr>
        </p:nvSpPr>
        <p:spPr>
          <a:xfrm>
            <a:off x="304800" y="4191000"/>
            <a:ext cx="8534400" cy="2620963"/>
          </a:xfrm>
        </p:spPr>
        <p:txBody>
          <a:bodyPr/>
          <a:lstStyle/>
          <a:p>
            <a:r>
              <a:rPr lang="en-US" altLang="en-US">
                <a:ea typeface="ＭＳ Ｐゴシック" panose="020B0600070205080204" pitchFamily="34" charset="-128"/>
              </a:rPr>
              <a:t>Three-way handshake to establish connection</a:t>
            </a:r>
          </a:p>
          <a:p>
            <a:pPr lvl="1"/>
            <a:r>
              <a:rPr lang="en-US" altLang="en-US">
                <a:ea typeface="ＭＳ Ｐゴシック" panose="020B0600070205080204" pitchFamily="34" charset="-128"/>
              </a:rPr>
              <a:t>Host A sends a </a:t>
            </a:r>
            <a:r>
              <a:rPr lang="en-US" altLang="en-US" b="1">
                <a:solidFill>
                  <a:srgbClr val="0000FF"/>
                </a:solidFill>
                <a:ea typeface="ＭＳ Ｐゴシック" panose="020B0600070205080204" pitchFamily="34" charset="-128"/>
              </a:rPr>
              <a:t>SYN</a:t>
            </a:r>
            <a:r>
              <a:rPr lang="en-US" altLang="en-US">
                <a:ea typeface="ＭＳ Ｐゴシック" panose="020B0600070205080204" pitchFamily="34" charset="-128"/>
              </a:rPr>
              <a:t> (open) to the host B</a:t>
            </a:r>
          </a:p>
          <a:p>
            <a:pPr lvl="1"/>
            <a:r>
              <a:rPr lang="en-US" altLang="en-US">
                <a:ea typeface="ＭＳ Ｐゴシック" panose="020B0600070205080204" pitchFamily="34" charset="-128"/>
              </a:rPr>
              <a:t>Host B returns a SYN acknowledgment (</a:t>
            </a:r>
            <a:r>
              <a:rPr lang="en-US" altLang="en-US" b="1">
                <a:solidFill>
                  <a:srgbClr val="FF3300"/>
                </a:solidFill>
                <a:ea typeface="ＭＳ Ｐゴシック" panose="020B0600070205080204" pitchFamily="34" charset="-128"/>
              </a:rPr>
              <a:t>SYN ACK</a:t>
            </a:r>
            <a:r>
              <a:rPr lang="en-US" altLang="en-US">
                <a:ea typeface="ＭＳ Ｐゴシック" panose="020B0600070205080204" pitchFamily="34" charset="-128"/>
              </a:rPr>
              <a:t>)</a:t>
            </a:r>
          </a:p>
          <a:p>
            <a:pPr lvl="1"/>
            <a:r>
              <a:rPr lang="en-US" altLang="en-US">
                <a:ea typeface="ＭＳ Ｐゴシック" panose="020B0600070205080204" pitchFamily="34" charset="-128"/>
              </a:rPr>
              <a:t>Host A sends an</a:t>
            </a:r>
            <a:r>
              <a:rPr lang="en-US" altLang="en-US">
                <a:solidFill>
                  <a:srgbClr val="0000FF"/>
                </a:solidFill>
                <a:ea typeface="ＭＳ Ｐゴシック" panose="020B0600070205080204" pitchFamily="34" charset="-128"/>
              </a:rPr>
              <a:t> </a:t>
            </a:r>
            <a:r>
              <a:rPr lang="en-US" altLang="en-US" b="1">
                <a:solidFill>
                  <a:srgbClr val="0000FF"/>
                </a:solidFill>
                <a:ea typeface="ＭＳ Ｐゴシック" panose="020B0600070205080204" pitchFamily="34" charset="-128"/>
              </a:rPr>
              <a:t>ACK</a:t>
            </a:r>
            <a:r>
              <a:rPr lang="en-US" altLang="en-US">
                <a:ea typeface="ＭＳ Ｐゴシック" panose="020B0600070205080204" pitchFamily="34" charset="-128"/>
              </a:rPr>
              <a:t> to acknowledge the SYN ACK</a:t>
            </a:r>
          </a:p>
        </p:txBody>
      </p:sp>
      <p:sp>
        <p:nvSpPr>
          <p:cNvPr id="131075" name="Line 4">
            <a:extLst>
              <a:ext uri="{FF2B5EF4-FFF2-40B4-BE49-F238E27FC236}">
                <a16:creationId xmlns:a16="http://schemas.microsoft.com/office/drawing/2014/main" id="{433BDE4E-34D5-B01F-C226-573B3626B851}"/>
              </a:ext>
            </a:extLst>
          </p:cNvPr>
          <p:cNvSpPr>
            <a:spLocks noChangeShapeType="1"/>
          </p:cNvSpPr>
          <p:nvPr/>
        </p:nvSpPr>
        <p:spPr bwMode="auto">
          <a:xfrm rot="5400000" flipV="1">
            <a:off x="3109119" y="1019969"/>
            <a:ext cx="287337" cy="1603375"/>
          </a:xfrm>
          <a:prstGeom prst="line">
            <a:avLst/>
          </a:prstGeom>
          <a:noFill/>
          <a:ln w="19050">
            <a:solidFill>
              <a:srgbClr val="0066FF"/>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1076" name="Line 5">
            <a:extLst>
              <a:ext uri="{FF2B5EF4-FFF2-40B4-BE49-F238E27FC236}">
                <a16:creationId xmlns:a16="http://schemas.microsoft.com/office/drawing/2014/main" id="{732A72F3-D0E4-08F5-6A44-54975FE9959B}"/>
              </a:ext>
            </a:extLst>
          </p:cNvPr>
          <p:cNvSpPr>
            <a:spLocks noChangeShapeType="1"/>
          </p:cNvSpPr>
          <p:nvPr/>
        </p:nvSpPr>
        <p:spPr bwMode="auto">
          <a:xfrm rot="5400000">
            <a:off x="3099594" y="1558132"/>
            <a:ext cx="300037" cy="1574800"/>
          </a:xfrm>
          <a:prstGeom prst="line">
            <a:avLst/>
          </a:prstGeom>
          <a:noFill/>
          <a:ln w="19050">
            <a:solidFill>
              <a:srgbClr val="FF3300"/>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1077" name="Line 6">
            <a:extLst>
              <a:ext uri="{FF2B5EF4-FFF2-40B4-BE49-F238E27FC236}">
                <a16:creationId xmlns:a16="http://schemas.microsoft.com/office/drawing/2014/main" id="{92B0AF92-68B5-D6D3-B247-EFD2465C7E10}"/>
              </a:ext>
            </a:extLst>
          </p:cNvPr>
          <p:cNvSpPr>
            <a:spLocks noChangeShapeType="1"/>
          </p:cNvSpPr>
          <p:nvPr/>
        </p:nvSpPr>
        <p:spPr bwMode="auto">
          <a:xfrm rot="5400000" flipV="1">
            <a:off x="3011488" y="2216150"/>
            <a:ext cx="457200" cy="1600200"/>
          </a:xfrm>
          <a:prstGeom prst="line">
            <a:avLst/>
          </a:prstGeom>
          <a:noFill/>
          <a:ln w="19050">
            <a:solidFill>
              <a:srgbClr val="0066FF"/>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1078" name="Line 7">
            <a:extLst>
              <a:ext uri="{FF2B5EF4-FFF2-40B4-BE49-F238E27FC236}">
                <a16:creationId xmlns:a16="http://schemas.microsoft.com/office/drawing/2014/main" id="{6E3051B1-DB8A-8D5E-5196-12C2361853FC}"/>
              </a:ext>
            </a:extLst>
          </p:cNvPr>
          <p:cNvSpPr>
            <a:spLocks noChangeShapeType="1"/>
          </p:cNvSpPr>
          <p:nvPr/>
        </p:nvSpPr>
        <p:spPr bwMode="auto">
          <a:xfrm rot="5400000" flipV="1">
            <a:off x="3009107" y="2755106"/>
            <a:ext cx="469900" cy="1598613"/>
          </a:xfrm>
          <a:prstGeom prst="line">
            <a:avLst/>
          </a:prstGeom>
          <a:noFill/>
          <a:ln w="19050">
            <a:solidFill>
              <a:srgbClr val="0066FF"/>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1079" name="Text Box 8">
            <a:extLst>
              <a:ext uri="{FF2B5EF4-FFF2-40B4-BE49-F238E27FC236}">
                <a16:creationId xmlns:a16="http://schemas.microsoft.com/office/drawing/2014/main" id="{9513C279-989B-F052-663E-94CC8F5B2F63}"/>
              </a:ext>
            </a:extLst>
          </p:cNvPr>
          <p:cNvSpPr txBox="1">
            <a:spLocks noChangeArrowheads="1"/>
          </p:cNvSpPr>
          <p:nvPr/>
        </p:nvSpPr>
        <p:spPr bwMode="auto">
          <a:xfrm rot="605430">
            <a:off x="2900363" y="1335088"/>
            <a:ext cx="6937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000" b="0">
                <a:solidFill>
                  <a:srgbClr val="0000FF"/>
                </a:solidFill>
                <a:latin typeface="Times New Roman" panose="02020603050405020304" pitchFamily="18" charset="0"/>
              </a:rPr>
              <a:t>SYN</a:t>
            </a:r>
          </a:p>
        </p:txBody>
      </p:sp>
      <p:sp>
        <p:nvSpPr>
          <p:cNvPr id="131080" name="Text Box 9">
            <a:extLst>
              <a:ext uri="{FF2B5EF4-FFF2-40B4-BE49-F238E27FC236}">
                <a16:creationId xmlns:a16="http://schemas.microsoft.com/office/drawing/2014/main" id="{E9E64701-6FD4-5740-EB5E-63695D21008D}"/>
              </a:ext>
            </a:extLst>
          </p:cNvPr>
          <p:cNvSpPr txBox="1">
            <a:spLocks noChangeArrowheads="1"/>
          </p:cNvSpPr>
          <p:nvPr/>
        </p:nvSpPr>
        <p:spPr bwMode="auto">
          <a:xfrm rot="10146980" flipH="1" flipV="1">
            <a:off x="2589213" y="1974850"/>
            <a:ext cx="1308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000" b="0">
                <a:solidFill>
                  <a:srgbClr val="FF3300"/>
                </a:solidFill>
                <a:latin typeface="Times New Roman" panose="02020603050405020304" pitchFamily="18" charset="0"/>
              </a:rPr>
              <a:t>SYN ACK</a:t>
            </a:r>
          </a:p>
        </p:txBody>
      </p:sp>
      <p:sp>
        <p:nvSpPr>
          <p:cNvPr id="131081" name="Text Box 10">
            <a:extLst>
              <a:ext uri="{FF2B5EF4-FFF2-40B4-BE49-F238E27FC236}">
                <a16:creationId xmlns:a16="http://schemas.microsoft.com/office/drawing/2014/main" id="{C2A4DD73-46D3-0920-0ECC-1FC03E95E858}"/>
              </a:ext>
            </a:extLst>
          </p:cNvPr>
          <p:cNvSpPr txBox="1">
            <a:spLocks noChangeArrowheads="1"/>
          </p:cNvSpPr>
          <p:nvPr/>
        </p:nvSpPr>
        <p:spPr bwMode="auto">
          <a:xfrm rot="1044999">
            <a:off x="3114675" y="2743200"/>
            <a:ext cx="7223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000" b="0">
                <a:solidFill>
                  <a:srgbClr val="0000FF"/>
                </a:solidFill>
                <a:latin typeface="Times New Roman" panose="02020603050405020304" pitchFamily="18" charset="0"/>
              </a:rPr>
              <a:t>ACK</a:t>
            </a:r>
          </a:p>
        </p:txBody>
      </p:sp>
      <p:sp>
        <p:nvSpPr>
          <p:cNvPr id="131082" name="Text Box 11">
            <a:extLst>
              <a:ext uri="{FF2B5EF4-FFF2-40B4-BE49-F238E27FC236}">
                <a16:creationId xmlns:a16="http://schemas.microsoft.com/office/drawing/2014/main" id="{AC3F3574-A522-B5E8-5CDE-F96E86A14D9F}"/>
              </a:ext>
            </a:extLst>
          </p:cNvPr>
          <p:cNvSpPr txBox="1">
            <a:spLocks noChangeArrowheads="1"/>
          </p:cNvSpPr>
          <p:nvPr/>
        </p:nvSpPr>
        <p:spPr bwMode="auto">
          <a:xfrm rot="1003808">
            <a:off x="2903538" y="3163888"/>
            <a:ext cx="663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000" b="0">
                <a:solidFill>
                  <a:srgbClr val="0000FF"/>
                </a:solidFill>
                <a:latin typeface="Times New Roman" panose="02020603050405020304" pitchFamily="18" charset="0"/>
              </a:rPr>
              <a:t>Data</a:t>
            </a:r>
          </a:p>
        </p:txBody>
      </p:sp>
      <p:sp>
        <p:nvSpPr>
          <p:cNvPr id="131083" name="Line 12">
            <a:extLst>
              <a:ext uri="{FF2B5EF4-FFF2-40B4-BE49-F238E27FC236}">
                <a16:creationId xmlns:a16="http://schemas.microsoft.com/office/drawing/2014/main" id="{ED36B770-E987-D7B1-0CCA-3D2798F1901C}"/>
              </a:ext>
            </a:extLst>
          </p:cNvPr>
          <p:cNvSpPr>
            <a:spLocks noChangeShapeType="1"/>
          </p:cNvSpPr>
          <p:nvPr/>
        </p:nvSpPr>
        <p:spPr bwMode="auto">
          <a:xfrm rot="16200000" flipH="1">
            <a:off x="2599531" y="2912269"/>
            <a:ext cx="2890838" cy="635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1084" name="Line 13">
            <a:extLst>
              <a:ext uri="{FF2B5EF4-FFF2-40B4-BE49-F238E27FC236}">
                <a16:creationId xmlns:a16="http://schemas.microsoft.com/office/drawing/2014/main" id="{F74E3F16-7950-E281-86C1-E39BE016142B}"/>
              </a:ext>
            </a:extLst>
          </p:cNvPr>
          <p:cNvSpPr>
            <a:spLocks noChangeShapeType="1"/>
          </p:cNvSpPr>
          <p:nvPr/>
        </p:nvSpPr>
        <p:spPr bwMode="auto">
          <a:xfrm rot="5400000">
            <a:off x="1048544" y="2872581"/>
            <a:ext cx="2797175" cy="23813"/>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1085" name="Text Box 14">
            <a:extLst>
              <a:ext uri="{FF2B5EF4-FFF2-40B4-BE49-F238E27FC236}">
                <a16:creationId xmlns:a16="http://schemas.microsoft.com/office/drawing/2014/main" id="{04B20F9C-8B09-98FE-B813-4DA76D9C4C02}"/>
              </a:ext>
            </a:extLst>
          </p:cNvPr>
          <p:cNvSpPr txBox="1">
            <a:spLocks noChangeArrowheads="1"/>
          </p:cNvSpPr>
          <p:nvPr/>
        </p:nvSpPr>
        <p:spPr bwMode="auto">
          <a:xfrm>
            <a:off x="2274888" y="1028700"/>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400" b="0">
                <a:solidFill>
                  <a:srgbClr val="0000FF"/>
                </a:solidFill>
                <a:latin typeface="Times New Roman" panose="02020603050405020304" pitchFamily="18" charset="0"/>
              </a:rPr>
              <a:t>A</a:t>
            </a:r>
          </a:p>
        </p:txBody>
      </p:sp>
      <p:sp>
        <p:nvSpPr>
          <p:cNvPr id="131086" name="Text Box 15">
            <a:extLst>
              <a:ext uri="{FF2B5EF4-FFF2-40B4-BE49-F238E27FC236}">
                <a16:creationId xmlns:a16="http://schemas.microsoft.com/office/drawing/2014/main" id="{6F99089D-D076-A0A4-20F9-4FC8E0FFE67D}"/>
              </a:ext>
            </a:extLst>
          </p:cNvPr>
          <p:cNvSpPr txBox="1">
            <a:spLocks noChangeArrowheads="1"/>
          </p:cNvSpPr>
          <p:nvPr/>
        </p:nvSpPr>
        <p:spPr bwMode="auto">
          <a:xfrm>
            <a:off x="3841750" y="990600"/>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400" b="0">
                <a:solidFill>
                  <a:srgbClr val="FF3300"/>
                </a:solidFill>
                <a:latin typeface="Times New Roman" panose="02020603050405020304" pitchFamily="18" charset="0"/>
              </a:rPr>
              <a:t>B</a:t>
            </a:r>
          </a:p>
        </p:txBody>
      </p:sp>
      <p:sp>
        <p:nvSpPr>
          <p:cNvPr id="131087" name="Line 16">
            <a:extLst>
              <a:ext uri="{FF2B5EF4-FFF2-40B4-BE49-F238E27FC236}">
                <a16:creationId xmlns:a16="http://schemas.microsoft.com/office/drawing/2014/main" id="{97B06AE0-737F-F284-4438-A387624DC649}"/>
              </a:ext>
            </a:extLst>
          </p:cNvPr>
          <p:cNvSpPr>
            <a:spLocks noChangeShapeType="1"/>
          </p:cNvSpPr>
          <p:nvPr/>
        </p:nvSpPr>
        <p:spPr bwMode="auto">
          <a:xfrm rot="5400000" flipV="1">
            <a:off x="3037682" y="3096418"/>
            <a:ext cx="469900" cy="1598613"/>
          </a:xfrm>
          <a:prstGeom prst="line">
            <a:avLst/>
          </a:prstGeom>
          <a:noFill/>
          <a:ln w="19050">
            <a:solidFill>
              <a:srgbClr val="0066FF"/>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1088" name="Text Box 17">
            <a:extLst>
              <a:ext uri="{FF2B5EF4-FFF2-40B4-BE49-F238E27FC236}">
                <a16:creationId xmlns:a16="http://schemas.microsoft.com/office/drawing/2014/main" id="{1AAC3461-F4CD-8930-67A3-60E775807D99}"/>
              </a:ext>
            </a:extLst>
          </p:cNvPr>
          <p:cNvSpPr txBox="1">
            <a:spLocks noChangeArrowheads="1"/>
          </p:cNvSpPr>
          <p:nvPr/>
        </p:nvSpPr>
        <p:spPr bwMode="auto">
          <a:xfrm rot="1003808">
            <a:off x="2932113" y="3505200"/>
            <a:ext cx="663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000" b="0">
                <a:solidFill>
                  <a:srgbClr val="0000FF"/>
                </a:solidFill>
                <a:latin typeface="Times New Roman" panose="02020603050405020304" pitchFamily="18" charset="0"/>
              </a:rPr>
              <a:t>Data</a:t>
            </a:r>
          </a:p>
        </p:txBody>
      </p:sp>
      <p:sp>
        <p:nvSpPr>
          <p:cNvPr id="131089" name="Text Box 18">
            <a:extLst>
              <a:ext uri="{FF2B5EF4-FFF2-40B4-BE49-F238E27FC236}">
                <a16:creationId xmlns:a16="http://schemas.microsoft.com/office/drawing/2014/main" id="{1E9E426D-9EAC-9DEB-E522-E7533DF07BA0}"/>
              </a:ext>
            </a:extLst>
          </p:cNvPr>
          <p:cNvSpPr txBox="1">
            <a:spLocks noChangeArrowheads="1"/>
          </p:cNvSpPr>
          <p:nvPr/>
        </p:nvSpPr>
        <p:spPr bwMode="auto">
          <a:xfrm>
            <a:off x="5148263" y="2122488"/>
            <a:ext cx="2535237" cy="118745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400">
                <a:solidFill>
                  <a:srgbClr val="000000"/>
                </a:solidFill>
                <a:latin typeface="Helvetica" pitchFamily="2" charset="0"/>
              </a:rPr>
              <a:t>Each host tells its ISN to the other host.</a:t>
            </a:r>
          </a:p>
        </p:txBody>
      </p:sp>
      <p:sp>
        <p:nvSpPr>
          <p:cNvPr id="131090" name="Slide Number Placeholder 1">
            <a:extLst>
              <a:ext uri="{FF2B5EF4-FFF2-40B4-BE49-F238E27FC236}">
                <a16:creationId xmlns:a16="http://schemas.microsoft.com/office/drawing/2014/main" id="{222B2651-C2C2-6AB2-ACE5-B35347544C4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185AEAF7-9B2C-F948-9BC8-6FF55B99EFA3}" type="slidenum">
              <a:rPr lang="en-US" altLang="en-US" sz="1200" smtClean="0">
                <a:solidFill>
                  <a:srgbClr val="898989"/>
                </a:solidFill>
                <a:latin typeface="Courier New" panose="02070309020205020404" pitchFamily="49" charset="0"/>
              </a:rPr>
              <a:pPr>
                <a:spcBef>
                  <a:spcPct val="0"/>
                </a:spcBef>
                <a:buFontTx/>
                <a:buNone/>
              </a:pPr>
              <a:t>31</a:t>
            </a:fld>
            <a:endParaRPr lang="en-US" altLang="en-US" sz="1200">
              <a:solidFill>
                <a:srgbClr val="898989"/>
              </a:solidFill>
              <a:latin typeface="Courier New" panose="02070309020205020404" pitchFamily="49"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21" name="Rectangle 3">
            <a:extLst>
              <a:ext uri="{FF2B5EF4-FFF2-40B4-BE49-F238E27FC236}">
                <a16:creationId xmlns:a16="http://schemas.microsoft.com/office/drawing/2014/main" id="{47EFAE0D-F15E-817F-CE15-BC1D91B0046B}"/>
              </a:ext>
            </a:extLst>
          </p:cNvPr>
          <p:cNvSpPr>
            <a:spLocks noGrp="1"/>
          </p:cNvSpPr>
          <p:nvPr>
            <p:ph type="title"/>
          </p:nvPr>
        </p:nvSpPr>
        <p:spPr/>
        <p:txBody>
          <a:bodyPr/>
          <a:lstStyle/>
          <a:p>
            <a:r>
              <a:rPr lang="en-US" altLang="en-US">
                <a:ea typeface="ＭＳ Ｐゴシック" panose="020B0600070205080204" pitchFamily="34" charset="-128"/>
              </a:rPr>
              <a:t>TCP Header</a:t>
            </a:r>
          </a:p>
        </p:txBody>
      </p:sp>
      <p:sp>
        <p:nvSpPr>
          <p:cNvPr id="133122" name="Rectangle 4">
            <a:extLst>
              <a:ext uri="{FF2B5EF4-FFF2-40B4-BE49-F238E27FC236}">
                <a16:creationId xmlns:a16="http://schemas.microsoft.com/office/drawing/2014/main" id="{A34E58F4-D193-CE57-9CF2-BB375283B475}"/>
              </a:ext>
            </a:extLst>
          </p:cNvPr>
          <p:cNvSpPr>
            <a:spLocks noChangeArrowheads="1"/>
          </p:cNvSpPr>
          <p:nvPr/>
        </p:nvSpPr>
        <p:spPr bwMode="auto">
          <a:xfrm>
            <a:off x="3335338" y="1828800"/>
            <a:ext cx="2362200" cy="5334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33123" name="Text Box 5">
            <a:extLst>
              <a:ext uri="{FF2B5EF4-FFF2-40B4-BE49-F238E27FC236}">
                <a16:creationId xmlns:a16="http://schemas.microsoft.com/office/drawing/2014/main" id="{0F02F188-5C6F-7483-BD76-E23B5B131BFE}"/>
              </a:ext>
            </a:extLst>
          </p:cNvPr>
          <p:cNvSpPr txBox="1">
            <a:spLocks noChangeArrowheads="1"/>
          </p:cNvSpPr>
          <p:nvPr/>
        </p:nvSpPr>
        <p:spPr bwMode="auto">
          <a:xfrm>
            <a:off x="3716338" y="1874838"/>
            <a:ext cx="1495425"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000" b="0">
                <a:solidFill>
                  <a:srgbClr val="000000"/>
                </a:solidFill>
                <a:latin typeface="Arial" panose="020B0604020202020204" pitchFamily="34" charset="0"/>
              </a:rPr>
              <a:t>Source port</a:t>
            </a:r>
          </a:p>
        </p:txBody>
      </p:sp>
      <p:sp>
        <p:nvSpPr>
          <p:cNvPr id="133124" name="Rectangle 6">
            <a:extLst>
              <a:ext uri="{FF2B5EF4-FFF2-40B4-BE49-F238E27FC236}">
                <a16:creationId xmlns:a16="http://schemas.microsoft.com/office/drawing/2014/main" id="{6D94700B-947D-5C8C-8A48-80FCF00D0743}"/>
              </a:ext>
            </a:extLst>
          </p:cNvPr>
          <p:cNvSpPr>
            <a:spLocks noChangeArrowheads="1"/>
          </p:cNvSpPr>
          <p:nvPr/>
        </p:nvSpPr>
        <p:spPr bwMode="auto">
          <a:xfrm>
            <a:off x="5697538" y="1828800"/>
            <a:ext cx="2514600" cy="5334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33125" name="Text Box 7">
            <a:extLst>
              <a:ext uri="{FF2B5EF4-FFF2-40B4-BE49-F238E27FC236}">
                <a16:creationId xmlns:a16="http://schemas.microsoft.com/office/drawing/2014/main" id="{12C11ADA-1955-1196-F4A6-ACE79C9899BA}"/>
              </a:ext>
            </a:extLst>
          </p:cNvPr>
          <p:cNvSpPr txBox="1">
            <a:spLocks noChangeArrowheads="1"/>
          </p:cNvSpPr>
          <p:nvPr/>
        </p:nvSpPr>
        <p:spPr bwMode="auto">
          <a:xfrm>
            <a:off x="5849938" y="1874838"/>
            <a:ext cx="1962150"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000" b="0">
                <a:solidFill>
                  <a:srgbClr val="000000"/>
                </a:solidFill>
                <a:latin typeface="Arial" panose="020B0604020202020204" pitchFamily="34" charset="0"/>
              </a:rPr>
              <a:t>Destination port</a:t>
            </a:r>
          </a:p>
        </p:txBody>
      </p:sp>
      <p:sp>
        <p:nvSpPr>
          <p:cNvPr id="133126" name="Rectangle 8">
            <a:extLst>
              <a:ext uri="{FF2B5EF4-FFF2-40B4-BE49-F238E27FC236}">
                <a16:creationId xmlns:a16="http://schemas.microsoft.com/office/drawing/2014/main" id="{915C793B-B01E-D14F-BA8C-1B5FF5DA5174}"/>
              </a:ext>
            </a:extLst>
          </p:cNvPr>
          <p:cNvSpPr>
            <a:spLocks noChangeArrowheads="1"/>
          </p:cNvSpPr>
          <p:nvPr/>
        </p:nvSpPr>
        <p:spPr bwMode="auto">
          <a:xfrm>
            <a:off x="3335338" y="2362200"/>
            <a:ext cx="4876800" cy="4572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33127" name="Text Box 9">
            <a:extLst>
              <a:ext uri="{FF2B5EF4-FFF2-40B4-BE49-F238E27FC236}">
                <a16:creationId xmlns:a16="http://schemas.microsoft.com/office/drawing/2014/main" id="{858B8C45-8646-0013-1E7E-6F353BB9C2D3}"/>
              </a:ext>
            </a:extLst>
          </p:cNvPr>
          <p:cNvSpPr txBox="1">
            <a:spLocks noChangeArrowheads="1"/>
          </p:cNvSpPr>
          <p:nvPr/>
        </p:nvSpPr>
        <p:spPr bwMode="auto">
          <a:xfrm>
            <a:off x="4630738" y="2408238"/>
            <a:ext cx="2259012"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000" b="0">
                <a:solidFill>
                  <a:srgbClr val="000000"/>
                </a:solidFill>
                <a:latin typeface="Arial" panose="020B0604020202020204" pitchFamily="34" charset="0"/>
              </a:rPr>
              <a:t>Sequence number</a:t>
            </a:r>
          </a:p>
        </p:txBody>
      </p:sp>
      <p:sp>
        <p:nvSpPr>
          <p:cNvPr id="133128" name="Rectangle 10">
            <a:extLst>
              <a:ext uri="{FF2B5EF4-FFF2-40B4-BE49-F238E27FC236}">
                <a16:creationId xmlns:a16="http://schemas.microsoft.com/office/drawing/2014/main" id="{C61A200D-FD4D-200F-5267-EC24A7A4DF24}"/>
              </a:ext>
            </a:extLst>
          </p:cNvPr>
          <p:cNvSpPr>
            <a:spLocks noChangeArrowheads="1"/>
          </p:cNvSpPr>
          <p:nvPr/>
        </p:nvSpPr>
        <p:spPr bwMode="auto">
          <a:xfrm>
            <a:off x="3335338" y="2819400"/>
            <a:ext cx="4876800" cy="4572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33129" name="Text Box 11">
            <a:extLst>
              <a:ext uri="{FF2B5EF4-FFF2-40B4-BE49-F238E27FC236}">
                <a16:creationId xmlns:a16="http://schemas.microsoft.com/office/drawing/2014/main" id="{22C28E1F-05AB-8DBA-717F-8F9DB5E66A63}"/>
              </a:ext>
            </a:extLst>
          </p:cNvPr>
          <p:cNvSpPr txBox="1">
            <a:spLocks noChangeArrowheads="1"/>
          </p:cNvSpPr>
          <p:nvPr/>
        </p:nvSpPr>
        <p:spPr bwMode="auto">
          <a:xfrm>
            <a:off x="4630738" y="2865438"/>
            <a:ext cx="2119312"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000" b="0">
                <a:solidFill>
                  <a:srgbClr val="000000"/>
                </a:solidFill>
                <a:latin typeface="Arial" panose="020B0604020202020204" pitchFamily="34" charset="0"/>
              </a:rPr>
              <a:t>Acknowledgment</a:t>
            </a:r>
          </a:p>
        </p:txBody>
      </p:sp>
      <p:sp>
        <p:nvSpPr>
          <p:cNvPr id="133130" name="Rectangle 12">
            <a:extLst>
              <a:ext uri="{FF2B5EF4-FFF2-40B4-BE49-F238E27FC236}">
                <a16:creationId xmlns:a16="http://schemas.microsoft.com/office/drawing/2014/main" id="{A89520C5-9EE7-F4B1-31E6-083539110E66}"/>
              </a:ext>
            </a:extLst>
          </p:cNvPr>
          <p:cNvSpPr>
            <a:spLocks noChangeArrowheads="1"/>
          </p:cNvSpPr>
          <p:nvPr/>
        </p:nvSpPr>
        <p:spPr bwMode="auto">
          <a:xfrm>
            <a:off x="3335338" y="3276600"/>
            <a:ext cx="2438400" cy="5334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33131" name="Rectangle 13">
            <a:extLst>
              <a:ext uri="{FF2B5EF4-FFF2-40B4-BE49-F238E27FC236}">
                <a16:creationId xmlns:a16="http://schemas.microsoft.com/office/drawing/2014/main" id="{D95077A6-49CA-3673-BADF-8C65EDCB840F}"/>
              </a:ext>
            </a:extLst>
          </p:cNvPr>
          <p:cNvSpPr>
            <a:spLocks noChangeArrowheads="1"/>
          </p:cNvSpPr>
          <p:nvPr/>
        </p:nvSpPr>
        <p:spPr bwMode="auto">
          <a:xfrm>
            <a:off x="5773738" y="3276600"/>
            <a:ext cx="2438400" cy="5334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33132" name="Text Box 14">
            <a:extLst>
              <a:ext uri="{FF2B5EF4-FFF2-40B4-BE49-F238E27FC236}">
                <a16:creationId xmlns:a16="http://schemas.microsoft.com/office/drawing/2014/main" id="{031E9B82-A2D7-2EBE-C23B-9B8FF058E90F}"/>
              </a:ext>
            </a:extLst>
          </p:cNvPr>
          <p:cNvSpPr txBox="1">
            <a:spLocks noChangeArrowheads="1"/>
          </p:cNvSpPr>
          <p:nvPr/>
        </p:nvSpPr>
        <p:spPr bwMode="auto">
          <a:xfrm>
            <a:off x="5838825" y="3349625"/>
            <a:ext cx="2303463"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000" b="0">
                <a:solidFill>
                  <a:srgbClr val="000000"/>
                </a:solidFill>
                <a:latin typeface="Arial" panose="020B0604020202020204" pitchFamily="34" charset="0"/>
              </a:rPr>
              <a:t>Advertised window</a:t>
            </a:r>
          </a:p>
        </p:txBody>
      </p:sp>
      <p:sp>
        <p:nvSpPr>
          <p:cNvPr id="133133" name="Text Box 15">
            <a:extLst>
              <a:ext uri="{FF2B5EF4-FFF2-40B4-BE49-F238E27FC236}">
                <a16:creationId xmlns:a16="http://schemas.microsoft.com/office/drawing/2014/main" id="{5EE584DF-7B01-4192-8680-9B9E3AC286BA}"/>
              </a:ext>
            </a:extLst>
          </p:cNvPr>
          <p:cNvSpPr txBox="1">
            <a:spLocks noChangeArrowheads="1"/>
          </p:cNvSpPr>
          <p:nvPr/>
        </p:nvSpPr>
        <p:spPr bwMode="auto">
          <a:xfrm>
            <a:off x="3265488" y="3352800"/>
            <a:ext cx="106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000" b="0">
                <a:solidFill>
                  <a:srgbClr val="000000"/>
                </a:solidFill>
                <a:latin typeface="Arial" panose="020B0604020202020204" pitchFamily="34" charset="0"/>
              </a:rPr>
              <a:t>HdrLen</a:t>
            </a:r>
          </a:p>
        </p:txBody>
      </p:sp>
      <p:sp>
        <p:nvSpPr>
          <p:cNvPr id="133134" name="Line 16">
            <a:extLst>
              <a:ext uri="{FF2B5EF4-FFF2-40B4-BE49-F238E27FC236}">
                <a16:creationId xmlns:a16="http://schemas.microsoft.com/office/drawing/2014/main" id="{61718AA3-63F9-CD0B-285B-D0457F76471F}"/>
              </a:ext>
            </a:extLst>
          </p:cNvPr>
          <p:cNvSpPr>
            <a:spLocks noChangeShapeType="1"/>
          </p:cNvSpPr>
          <p:nvPr/>
        </p:nvSpPr>
        <p:spPr bwMode="auto">
          <a:xfrm>
            <a:off x="4249738" y="3276600"/>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35" name="Line 17">
            <a:extLst>
              <a:ext uri="{FF2B5EF4-FFF2-40B4-BE49-F238E27FC236}">
                <a16:creationId xmlns:a16="http://schemas.microsoft.com/office/drawing/2014/main" id="{FFB0FEAC-3997-B552-1837-94AE4AFDDDC3}"/>
              </a:ext>
            </a:extLst>
          </p:cNvPr>
          <p:cNvSpPr>
            <a:spLocks noChangeShapeType="1"/>
          </p:cNvSpPr>
          <p:nvPr/>
        </p:nvSpPr>
        <p:spPr bwMode="auto">
          <a:xfrm>
            <a:off x="4706938" y="3276600"/>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36" name="Text Box 18">
            <a:extLst>
              <a:ext uri="{FF2B5EF4-FFF2-40B4-BE49-F238E27FC236}">
                <a16:creationId xmlns:a16="http://schemas.microsoft.com/office/drawing/2014/main" id="{4CF15FEF-CC54-351B-F4A4-2A9E8BE97685}"/>
              </a:ext>
            </a:extLst>
          </p:cNvPr>
          <p:cNvSpPr txBox="1">
            <a:spLocks noChangeArrowheads="1"/>
          </p:cNvSpPr>
          <p:nvPr/>
        </p:nvSpPr>
        <p:spPr bwMode="auto">
          <a:xfrm>
            <a:off x="4860925" y="3363913"/>
            <a:ext cx="854075" cy="40005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000">
                <a:solidFill>
                  <a:srgbClr val="FF0000"/>
                </a:solidFill>
                <a:latin typeface="Arial" panose="020B0604020202020204" pitchFamily="34" charset="0"/>
              </a:rPr>
              <a:t>Flags</a:t>
            </a:r>
          </a:p>
        </p:txBody>
      </p:sp>
      <p:sp>
        <p:nvSpPr>
          <p:cNvPr id="133137" name="Text Box 19">
            <a:extLst>
              <a:ext uri="{FF2B5EF4-FFF2-40B4-BE49-F238E27FC236}">
                <a16:creationId xmlns:a16="http://schemas.microsoft.com/office/drawing/2014/main" id="{056A9118-33F1-47DA-61D8-164EB8ABF36E}"/>
              </a:ext>
            </a:extLst>
          </p:cNvPr>
          <p:cNvSpPr txBox="1">
            <a:spLocks noChangeArrowheads="1"/>
          </p:cNvSpPr>
          <p:nvPr/>
        </p:nvSpPr>
        <p:spPr bwMode="auto">
          <a:xfrm>
            <a:off x="4325938" y="3398838"/>
            <a:ext cx="325437"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000" b="0">
                <a:solidFill>
                  <a:srgbClr val="000000"/>
                </a:solidFill>
                <a:latin typeface="Arial" panose="020B0604020202020204" pitchFamily="34" charset="0"/>
              </a:rPr>
              <a:t>0</a:t>
            </a:r>
          </a:p>
        </p:txBody>
      </p:sp>
      <p:sp>
        <p:nvSpPr>
          <p:cNvPr id="133138" name="Rectangle 20">
            <a:extLst>
              <a:ext uri="{FF2B5EF4-FFF2-40B4-BE49-F238E27FC236}">
                <a16:creationId xmlns:a16="http://schemas.microsoft.com/office/drawing/2014/main" id="{779C9E0A-3C84-6183-33B5-B8C7E57F6544}"/>
              </a:ext>
            </a:extLst>
          </p:cNvPr>
          <p:cNvSpPr>
            <a:spLocks noChangeArrowheads="1"/>
          </p:cNvSpPr>
          <p:nvPr/>
        </p:nvSpPr>
        <p:spPr bwMode="auto">
          <a:xfrm>
            <a:off x="3335338" y="3810000"/>
            <a:ext cx="2438400" cy="5334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33139" name="Rectangle 21">
            <a:extLst>
              <a:ext uri="{FF2B5EF4-FFF2-40B4-BE49-F238E27FC236}">
                <a16:creationId xmlns:a16="http://schemas.microsoft.com/office/drawing/2014/main" id="{B2BAA882-13D2-45AD-5D77-6DF800FE9AEB}"/>
              </a:ext>
            </a:extLst>
          </p:cNvPr>
          <p:cNvSpPr>
            <a:spLocks noChangeArrowheads="1"/>
          </p:cNvSpPr>
          <p:nvPr/>
        </p:nvSpPr>
        <p:spPr bwMode="auto">
          <a:xfrm>
            <a:off x="5773738" y="3810000"/>
            <a:ext cx="2438400" cy="5334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33140" name="Text Box 22">
            <a:extLst>
              <a:ext uri="{FF2B5EF4-FFF2-40B4-BE49-F238E27FC236}">
                <a16:creationId xmlns:a16="http://schemas.microsoft.com/office/drawing/2014/main" id="{1F77D5BB-CA6D-0041-510F-71536028A2CF}"/>
              </a:ext>
            </a:extLst>
          </p:cNvPr>
          <p:cNvSpPr txBox="1">
            <a:spLocks noChangeArrowheads="1"/>
          </p:cNvSpPr>
          <p:nvPr/>
        </p:nvSpPr>
        <p:spPr bwMode="auto">
          <a:xfrm>
            <a:off x="3700463" y="3897313"/>
            <a:ext cx="1384300"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000" b="0">
                <a:solidFill>
                  <a:srgbClr val="000000"/>
                </a:solidFill>
                <a:latin typeface="Arial" panose="020B0604020202020204" pitchFamily="34" charset="0"/>
              </a:rPr>
              <a:t>Checksum</a:t>
            </a:r>
          </a:p>
        </p:txBody>
      </p:sp>
      <p:sp>
        <p:nvSpPr>
          <p:cNvPr id="133141" name="Text Box 23">
            <a:extLst>
              <a:ext uri="{FF2B5EF4-FFF2-40B4-BE49-F238E27FC236}">
                <a16:creationId xmlns:a16="http://schemas.microsoft.com/office/drawing/2014/main" id="{82FBF9F2-7762-542C-C9FA-A864C222D44D}"/>
              </a:ext>
            </a:extLst>
          </p:cNvPr>
          <p:cNvSpPr txBox="1">
            <a:spLocks noChangeArrowheads="1"/>
          </p:cNvSpPr>
          <p:nvPr/>
        </p:nvSpPr>
        <p:spPr bwMode="auto">
          <a:xfrm>
            <a:off x="6062663" y="3897313"/>
            <a:ext cx="1792287"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000" b="0">
                <a:solidFill>
                  <a:srgbClr val="000000"/>
                </a:solidFill>
                <a:latin typeface="Arial" panose="020B0604020202020204" pitchFamily="34" charset="0"/>
              </a:rPr>
              <a:t>Urgent pointer</a:t>
            </a:r>
          </a:p>
        </p:txBody>
      </p:sp>
      <p:sp>
        <p:nvSpPr>
          <p:cNvPr id="133142" name="Rectangle 24">
            <a:extLst>
              <a:ext uri="{FF2B5EF4-FFF2-40B4-BE49-F238E27FC236}">
                <a16:creationId xmlns:a16="http://schemas.microsoft.com/office/drawing/2014/main" id="{74E3E88D-546C-EA49-3637-2AE4516CAB0D}"/>
              </a:ext>
            </a:extLst>
          </p:cNvPr>
          <p:cNvSpPr>
            <a:spLocks noChangeArrowheads="1"/>
          </p:cNvSpPr>
          <p:nvPr/>
        </p:nvSpPr>
        <p:spPr bwMode="auto">
          <a:xfrm>
            <a:off x="3335338" y="4343400"/>
            <a:ext cx="4876800" cy="4572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33143" name="Text Box 25">
            <a:extLst>
              <a:ext uri="{FF2B5EF4-FFF2-40B4-BE49-F238E27FC236}">
                <a16:creationId xmlns:a16="http://schemas.microsoft.com/office/drawing/2014/main" id="{81E40A7A-5BD5-0327-C5E1-4066E22B103A}"/>
              </a:ext>
            </a:extLst>
          </p:cNvPr>
          <p:cNvSpPr txBox="1">
            <a:spLocks noChangeArrowheads="1"/>
          </p:cNvSpPr>
          <p:nvPr/>
        </p:nvSpPr>
        <p:spPr bwMode="auto">
          <a:xfrm>
            <a:off x="4783138" y="4389438"/>
            <a:ext cx="2187575"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000" b="0">
                <a:solidFill>
                  <a:srgbClr val="000000"/>
                </a:solidFill>
                <a:latin typeface="Arial" panose="020B0604020202020204" pitchFamily="34" charset="0"/>
              </a:rPr>
              <a:t>Options (variable)</a:t>
            </a:r>
          </a:p>
        </p:txBody>
      </p:sp>
      <p:sp>
        <p:nvSpPr>
          <p:cNvPr id="133144" name="Rectangle 26">
            <a:extLst>
              <a:ext uri="{FF2B5EF4-FFF2-40B4-BE49-F238E27FC236}">
                <a16:creationId xmlns:a16="http://schemas.microsoft.com/office/drawing/2014/main" id="{1971F28F-47EE-59FB-BA23-A2B2E7DFDED2}"/>
              </a:ext>
            </a:extLst>
          </p:cNvPr>
          <p:cNvSpPr>
            <a:spLocks noChangeArrowheads="1"/>
          </p:cNvSpPr>
          <p:nvPr/>
        </p:nvSpPr>
        <p:spPr bwMode="auto">
          <a:xfrm>
            <a:off x="3335338" y="4800600"/>
            <a:ext cx="4876800" cy="1143000"/>
          </a:xfrm>
          <a:prstGeom prst="rect">
            <a:avLst/>
          </a:prstGeom>
          <a:solidFill>
            <a:schemeClr val="hlink"/>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400" b="0">
                <a:solidFill>
                  <a:srgbClr val="FFFFFF"/>
                </a:solidFill>
                <a:latin typeface="Arial" panose="020B0604020202020204" pitchFamily="34" charset="0"/>
              </a:rPr>
              <a:t>Data</a:t>
            </a:r>
          </a:p>
        </p:txBody>
      </p:sp>
      <p:sp>
        <p:nvSpPr>
          <p:cNvPr id="133145" name="Text Box 27">
            <a:extLst>
              <a:ext uri="{FF2B5EF4-FFF2-40B4-BE49-F238E27FC236}">
                <a16:creationId xmlns:a16="http://schemas.microsoft.com/office/drawing/2014/main" id="{47CBCBCF-A6C0-061B-BD96-9419DC4112C6}"/>
              </a:ext>
            </a:extLst>
          </p:cNvPr>
          <p:cNvSpPr txBox="1">
            <a:spLocks noChangeArrowheads="1"/>
          </p:cNvSpPr>
          <p:nvPr/>
        </p:nvSpPr>
        <p:spPr bwMode="auto">
          <a:xfrm>
            <a:off x="652463" y="2705100"/>
            <a:ext cx="939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000">
                <a:solidFill>
                  <a:srgbClr val="FF0000"/>
                </a:solidFill>
                <a:latin typeface="Arial" panose="020B0604020202020204" pitchFamily="34" charset="0"/>
              </a:rPr>
              <a:t>Flags:</a:t>
            </a:r>
          </a:p>
        </p:txBody>
      </p:sp>
      <p:sp>
        <p:nvSpPr>
          <p:cNvPr id="133146" name="Text Box 28">
            <a:extLst>
              <a:ext uri="{FF2B5EF4-FFF2-40B4-BE49-F238E27FC236}">
                <a16:creationId xmlns:a16="http://schemas.microsoft.com/office/drawing/2014/main" id="{39A2F823-EC48-A752-52D8-C9E426C5F1FA}"/>
              </a:ext>
            </a:extLst>
          </p:cNvPr>
          <p:cNvSpPr txBox="1">
            <a:spLocks noChangeArrowheads="1"/>
          </p:cNvSpPr>
          <p:nvPr/>
        </p:nvSpPr>
        <p:spPr bwMode="auto">
          <a:xfrm>
            <a:off x="1506538" y="2740025"/>
            <a:ext cx="7493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000" b="0">
                <a:solidFill>
                  <a:srgbClr val="000000"/>
                </a:solidFill>
                <a:latin typeface="Arial" panose="020B0604020202020204" pitchFamily="34" charset="0"/>
              </a:rPr>
              <a:t>SYN</a:t>
            </a:r>
          </a:p>
          <a:p>
            <a:pPr>
              <a:spcBef>
                <a:spcPct val="0"/>
              </a:spcBef>
              <a:buFontTx/>
              <a:buNone/>
            </a:pPr>
            <a:r>
              <a:rPr lang="en-US" altLang="en-US" sz="2000" b="0">
                <a:solidFill>
                  <a:srgbClr val="000000"/>
                </a:solidFill>
                <a:latin typeface="Arial" panose="020B0604020202020204" pitchFamily="34" charset="0"/>
              </a:rPr>
              <a:t>FIN</a:t>
            </a:r>
          </a:p>
          <a:p>
            <a:pPr>
              <a:spcBef>
                <a:spcPct val="0"/>
              </a:spcBef>
              <a:buFontTx/>
              <a:buNone/>
            </a:pPr>
            <a:r>
              <a:rPr lang="en-US" altLang="en-US" sz="2000" b="0">
                <a:solidFill>
                  <a:srgbClr val="000000"/>
                </a:solidFill>
                <a:latin typeface="Arial" panose="020B0604020202020204" pitchFamily="34" charset="0"/>
              </a:rPr>
              <a:t>RST</a:t>
            </a:r>
          </a:p>
          <a:p>
            <a:pPr>
              <a:spcBef>
                <a:spcPct val="0"/>
              </a:spcBef>
              <a:buFontTx/>
              <a:buNone/>
            </a:pPr>
            <a:r>
              <a:rPr lang="en-US" altLang="en-US" sz="2000" b="0">
                <a:solidFill>
                  <a:srgbClr val="000000"/>
                </a:solidFill>
                <a:latin typeface="Arial" panose="020B0604020202020204" pitchFamily="34" charset="0"/>
              </a:rPr>
              <a:t>PSH</a:t>
            </a:r>
          </a:p>
          <a:p>
            <a:pPr>
              <a:spcBef>
                <a:spcPct val="0"/>
              </a:spcBef>
              <a:buFontTx/>
              <a:buNone/>
            </a:pPr>
            <a:r>
              <a:rPr lang="en-US" altLang="en-US" sz="2000" b="0">
                <a:solidFill>
                  <a:srgbClr val="000000"/>
                </a:solidFill>
                <a:latin typeface="Arial" panose="020B0604020202020204" pitchFamily="34" charset="0"/>
              </a:rPr>
              <a:t>URG</a:t>
            </a:r>
          </a:p>
          <a:p>
            <a:pPr>
              <a:spcBef>
                <a:spcPct val="0"/>
              </a:spcBef>
              <a:buFontTx/>
              <a:buNone/>
            </a:pPr>
            <a:r>
              <a:rPr lang="en-US" altLang="en-US" sz="2000" b="0">
                <a:solidFill>
                  <a:srgbClr val="000000"/>
                </a:solidFill>
                <a:latin typeface="Arial" panose="020B0604020202020204" pitchFamily="34" charset="0"/>
              </a:rPr>
              <a:t>ACK</a:t>
            </a:r>
          </a:p>
        </p:txBody>
      </p:sp>
      <p:cxnSp>
        <p:nvCxnSpPr>
          <p:cNvPr id="3" name="Straight Arrow Connector 2">
            <a:extLst>
              <a:ext uri="{FF2B5EF4-FFF2-40B4-BE49-F238E27FC236}">
                <a16:creationId xmlns:a16="http://schemas.microsoft.com/office/drawing/2014/main" id="{589D6B3F-4EBB-DF56-7A44-82F260AB9889}"/>
              </a:ext>
            </a:extLst>
          </p:cNvPr>
          <p:cNvCxnSpPr/>
          <p:nvPr/>
        </p:nvCxnSpPr>
        <p:spPr>
          <a:xfrm>
            <a:off x="3335338" y="1585913"/>
            <a:ext cx="4876800" cy="0"/>
          </a:xfrm>
          <a:prstGeom prst="straightConnector1">
            <a:avLst/>
          </a:prstGeom>
          <a:ln w="44450">
            <a:solidFill>
              <a:schemeClr val="accent2">
                <a:lumMod val="7500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33148" name="TextBox 3">
            <a:extLst>
              <a:ext uri="{FF2B5EF4-FFF2-40B4-BE49-F238E27FC236}">
                <a16:creationId xmlns:a16="http://schemas.microsoft.com/office/drawing/2014/main" id="{2A15D884-157F-A1AD-6052-5B2C8536FC69}"/>
              </a:ext>
            </a:extLst>
          </p:cNvPr>
          <p:cNvSpPr txBox="1">
            <a:spLocks noChangeArrowheads="1"/>
          </p:cNvSpPr>
          <p:nvPr/>
        </p:nvSpPr>
        <p:spPr bwMode="auto">
          <a:xfrm>
            <a:off x="5127625" y="1219200"/>
            <a:ext cx="12620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000">
                <a:solidFill>
                  <a:srgbClr val="953735"/>
                </a:solidFill>
                <a:latin typeface="Courier New" panose="02070309020205020404" pitchFamily="49" charset="0"/>
              </a:rPr>
              <a:t>32 bits</a:t>
            </a:r>
          </a:p>
        </p:txBody>
      </p:sp>
      <p:grpSp>
        <p:nvGrpSpPr>
          <p:cNvPr id="6" name="Group 5">
            <a:extLst>
              <a:ext uri="{FF2B5EF4-FFF2-40B4-BE49-F238E27FC236}">
                <a16:creationId xmlns:a16="http://schemas.microsoft.com/office/drawing/2014/main" id="{3567443E-2717-699D-41BC-D51F46196E01}"/>
              </a:ext>
            </a:extLst>
          </p:cNvPr>
          <p:cNvGrpSpPr>
            <a:grpSpLocks/>
          </p:cNvGrpSpPr>
          <p:nvPr/>
        </p:nvGrpSpPr>
        <p:grpSpPr bwMode="auto">
          <a:xfrm>
            <a:off x="1506538" y="2546350"/>
            <a:ext cx="3400425" cy="2254250"/>
            <a:chOff x="1506538" y="2545685"/>
            <a:chExt cx="3400313" cy="2254915"/>
          </a:xfrm>
        </p:grpSpPr>
        <p:sp>
          <p:nvSpPr>
            <p:cNvPr id="5" name="Freeform 4">
              <a:extLst>
                <a:ext uri="{FF2B5EF4-FFF2-40B4-BE49-F238E27FC236}">
                  <a16:creationId xmlns:a16="http://schemas.microsoft.com/office/drawing/2014/main" id="{C0ED2B55-0736-7585-6ECB-59F9F7D465BB}"/>
                </a:ext>
              </a:extLst>
            </p:cNvPr>
            <p:cNvSpPr/>
            <p:nvPr/>
          </p:nvSpPr>
          <p:spPr>
            <a:xfrm>
              <a:off x="2085956" y="2545685"/>
              <a:ext cx="2820895" cy="847975"/>
            </a:xfrm>
            <a:custGeom>
              <a:avLst/>
              <a:gdLst>
                <a:gd name="connsiteX0" fmla="*/ 0 w 2820474"/>
                <a:gd name="connsiteY0" fmla="*/ 152587 h 848046"/>
                <a:gd name="connsiteX1" fmla="*/ 1687133 w 2820474"/>
                <a:gd name="connsiteY1" fmla="*/ 49556 h 848046"/>
                <a:gd name="connsiteX2" fmla="*/ 2820474 w 2820474"/>
                <a:gd name="connsiteY2" fmla="*/ 848046 h 848046"/>
              </a:gdLst>
              <a:ahLst/>
              <a:cxnLst>
                <a:cxn ang="0">
                  <a:pos x="connsiteX0" y="connsiteY0"/>
                </a:cxn>
                <a:cxn ang="0">
                  <a:pos x="connsiteX1" y="connsiteY1"/>
                </a:cxn>
                <a:cxn ang="0">
                  <a:pos x="connsiteX2" y="connsiteY2"/>
                </a:cxn>
              </a:cxnLst>
              <a:rect l="l" t="t" r="r" b="b"/>
              <a:pathLst>
                <a:path w="2820474" h="848046">
                  <a:moveTo>
                    <a:pt x="0" y="152587"/>
                  </a:moveTo>
                  <a:cubicBezTo>
                    <a:pt x="608527" y="43116"/>
                    <a:pt x="1217054" y="-66354"/>
                    <a:pt x="1687133" y="49556"/>
                  </a:cubicBezTo>
                  <a:cubicBezTo>
                    <a:pt x="2157212" y="165466"/>
                    <a:pt x="2488843" y="506756"/>
                    <a:pt x="2820474" y="848046"/>
                  </a:cubicBezTo>
                </a:path>
              </a:pathLst>
            </a:custGeom>
            <a:noFill/>
            <a:ln w="53975">
              <a:solidFill>
                <a:srgbClr val="C00000"/>
              </a:solidFill>
              <a:tailEnd type="arrow"/>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2" name="Rectangle 1">
              <a:extLst>
                <a:ext uri="{FF2B5EF4-FFF2-40B4-BE49-F238E27FC236}">
                  <a16:creationId xmlns:a16="http://schemas.microsoft.com/office/drawing/2014/main" id="{589D38F3-351F-2FF2-283A-720F702A4A23}"/>
                </a:ext>
              </a:extLst>
            </p:cNvPr>
            <p:cNvSpPr/>
            <p:nvPr/>
          </p:nvSpPr>
          <p:spPr>
            <a:xfrm>
              <a:off x="1506538" y="2704482"/>
              <a:ext cx="749275" cy="2096118"/>
            </a:xfrm>
            <a:prstGeom prst="rect">
              <a:avLst/>
            </a:prstGeom>
            <a:noFill/>
            <a:ln w="53975">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grpSp>
      <p:sp>
        <p:nvSpPr>
          <p:cNvPr id="133150" name="Slide Number Placeholder 3">
            <a:extLst>
              <a:ext uri="{FF2B5EF4-FFF2-40B4-BE49-F238E27FC236}">
                <a16:creationId xmlns:a16="http://schemas.microsoft.com/office/drawing/2014/main" id="{310D2429-15DE-4EEF-B24D-EE6DCCC4D1E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C05B3C53-9336-F640-8EFF-C9281791C052}" type="slidenum">
              <a:rPr lang="en-US" altLang="en-US" sz="1200" smtClean="0">
                <a:solidFill>
                  <a:srgbClr val="898989"/>
                </a:solidFill>
                <a:latin typeface="Courier New" panose="02070309020205020404" pitchFamily="49" charset="0"/>
              </a:rPr>
              <a:pPr>
                <a:spcBef>
                  <a:spcPct val="0"/>
                </a:spcBef>
                <a:buFontTx/>
                <a:buNone/>
              </a:pPr>
              <a:t>32</a:t>
            </a:fld>
            <a:endParaRPr lang="en-US" altLang="en-US" sz="1200">
              <a:solidFill>
                <a:srgbClr val="898989"/>
              </a:solidFill>
              <a:latin typeface="Courier New" panose="02070309020205020404" pitchFamily="49"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2">
            <a:extLst>
              <a:ext uri="{FF2B5EF4-FFF2-40B4-BE49-F238E27FC236}">
                <a16:creationId xmlns:a16="http://schemas.microsoft.com/office/drawing/2014/main" id="{C8007782-91B2-5672-D880-47BC673187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75" y="923925"/>
            <a:ext cx="8426450"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0" name="Rectangle 3">
            <a:extLst>
              <a:ext uri="{FF2B5EF4-FFF2-40B4-BE49-F238E27FC236}">
                <a16:creationId xmlns:a16="http://schemas.microsoft.com/office/drawing/2014/main" id="{F2342B39-D518-CF8A-C2AD-06A6A431B61D}"/>
              </a:ext>
            </a:extLst>
          </p:cNvPr>
          <p:cNvSpPr txBox="1">
            <a:spLocks noChangeArrowheads="1"/>
          </p:cNvSpPr>
          <p:nvPr/>
        </p:nvSpPr>
        <p:spPr bwMode="auto">
          <a:xfrm>
            <a:off x="457200" y="-65088"/>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4400" b="0">
                <a:solidFill>
                  <a:srgbClr val="000090"/>
                </a:solidFill>
              </a:rPr>
              <a:t>TCP Header</a:t>
            </a:r>
          </a:p>
        </p:txBody>
      </p:sp>
      <p:sp>
        <p:nvSpPr>
          <p:cNvPr id="135171" name="Slide Number Placeholder 1">
            <a:extLst>
              <a:ext uri="{FF2B5EF4-FFF2-40B4-BE49-F238E27FC236}">
                <a16:creationId xmlns:a16="http://schemas.microsoft.com/office/drawing/2014/main" id="{B7839092-308D-AFB5-4E72-65627CFC347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C18743A4-576B-9E40-BD54-7347A7B69822}" type="slidenum">
              <a:rPr lang="en-US" altLang="en-US" sz="1200" smtClean="0">
                <a:solidFill>
                  <a:srgbClr val="898989"/>
                </a:solidFill>
                <a:latin typeface="Courier New" panose="02070309020205020404" pitchFamily="49" charset="0"/>
              </a:rPr>
              <a:pPr>
                <a:spcBef>
                  <a:spcPct val="0"/>
                </a:spcBef>
                <a:buFontTx/>
                <a:buNone/>
              </a:pPr>
              <a:t>33</a:t>
            </a:fld>
            <a:endParaRPr lang="en-US" altLang="en-US" sz="1200">
              <a:solidFill>
                <a:srgbClr val="898989"/>
              </a:solidFill>
              <a:latin typeface="Courier New" panose="02070309020205020404" pitchFamily="49"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2">
            <a:extLst>
              <a:ext uri="{FF2B5EF4-FFF2-40B4-BE49-F238E27FC236}">
                <a16:creationId xmlns:a16="http://schemas.microsoft.com/office/drawing/2014/main" id="{ACFC1162-6743-219B-AE0C-438546DA98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550" y="419100"/>
            <a:ext cx="79629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CBE016E3-6B47-F250-CA67-239B20D7D03C}"/>
              </a:ext>
            </a:extLst>
          </p:cNvPr>
          <p:cNvSpPr/>
          <p:nvPr/>
        </p:nvSpPr>
        <p:spPr bwMode="auto">
          <a:xfrm rot="17323077">
            <a:off x="2892426" y="-41275"/>
            <a:ext cx="749300" cy="3235325"/>
          </a:xfrm>
          <a:prstGeom prst="rect">
            <a:avLst/>
          </a:prstGeom>
          <a:noFill/>
          <a:ln w="53975">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36195" name="Slide Number Placeholder 1">
            <a:extLst>
              <a:ext uri="{FF2B5EF4-FFF2-40B4-BE49-F238E27FC236}">
                <a16:creationId xmlns:a16="http://schemas.microsoft.com/office/drawing/2014/main" id="{AC0C66F3-B176-66CF-20DB-BFE6A7B8852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C4ECCA88-7C1F-3C46-AA4A-F21E67AC5EBE}" type="slidenum">
              <a:rPr lang="en-US" altLang="en-US" sz="1200" smtClean="0">
                <a:solidFill>
                  <a:srgbClr val="898989"/>
                </a:solidFill>
                <a:latin typeface="Courier New" panose="02070309020205020404" pitchFamily="49" charset="0"/>
              </a:rPr>
              <a:pPr>
                <a:spcBef>
                  <a:spcPct val="0"/>
                </a:spcBef>
                <a:buFontTx/>
                <a:buNone/>
              </a:pPr>
              <a:t>34</a:t>
            </a:fld>
            <a:endParaRPr lang="en-US" altLang="en-US" sz="1200">
              <a:solidFill>
                <a:srgbClr val="898989"/>
              </a:solidFill>
              <a:latin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2">
            <a:extLst>
              <a:ext uri="{FF2B5EF4-FFF2-40B4-BE49-F238E27FC236}">
                <a16:creationId xmlns:a16="http://schemas.microsoft.com/office/drawing/2014/main" id="{42FB586C-9BA3-E227-9234-50B3886C35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563" y="1206500"/>
            <a:ext cx="14106525" cy="106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B83A6055-42E1-91C0-0692-E61C895263B6}"/>
              </a:ext>
            </a:extLst>
          </p:cNvPr>
          <p:cNvSpPr/>
          <p:nvPr/>
        </p:nvSpPr>
        <p:spPr bwMode="auto">
          <a:xfrm rot="17323077">
            <a:off x="4308476" y="1595437"/>
            <a:ext cx="539750" cy="2625725"/>
          </a:xfrm>
          <a:prstGeom prst="rect">
            <a:avLst/>
          </a:prstGeom>
          <a:noFill/>
          <a:ln w="53975">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37219" name="Slide Number Placeholder 1">
            <a:extLst>
              <a:ext uri="{FF2B5EF4-FFF2-40B4-BE49-F238E27FC236}">
                <a16:creationId xmlns:a16="http://schemas.microsoft.com/office/drawing/2014/main" id="{970D5355-B437-7623-F9F0-8A2787CA965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607BA660-286C-8747-8D19-436DDD512916}" type="slidenum">
              <a:rPr lang="en-US" altLang="en-US" sz="1200" smtClean="0">
                <a:solidFill>
                  <a:srgbClr val="898989"/>
                </a:solidFill>
                <a:latin typeface="Courier New" panose="02070309020205020404" pitchFamily="49" charset="0"/>
              </a:rPr>
              <a:pPr>
                <a:spcBef>
                  <a:spcPct val="0"/>
                </a:spcBef>
                <a:buFontTx/>
                <a:buNone/>
              </a:pPr>
              <a:t>35</a:t>
            </a:fld>
            <a:endParaRPr lang="en-US" altLang="en-US" sz="1200">
              <a:solidFill>
                <a:srgbClr val="898989"/>
              </a:solidFill>
              <a:latin typeface="Courier New" panose="02070309020205020404" pitchFamily="49"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a:extLst>
              <a:ext uri="{FF2B5EF4-FFF2-40B4-BE49-F238E27FC236}">
                <a16:creationId xmlns:a16="http://schemas.microsoft.com/office/drawing/2014/main" id="{E89E947E-3BFE-8750-6890-04E465755D33}"/>
              </a:ext>
            </a:extLst>
          </p:cNvPr>
          <p:cNvSpPr>
            <a:spLocks noGrp="1"/>
          </p:cNvSpPr>
          <p:nvPr>
            <p:ph type="title"/>
          </p:nvPr>
        </p:nvSpPr>
        <p:spPr/>
        <p:txBody>
          <a:bodyPr/>
          <a:lstStyle/>
          <a:p>
            <a:r>
              <a:rPr lang="en-US" altLang="en-US">
                <a:ea typeface="ＭＳ Ｐゴシック" panose="020B0600070205080204" pitchFamily="34" charset="-128"/>
              </a:rPr>
              <a:t>Step 1: A</a:t>
            </a:r>
            <a:r>
              <a:rPr lang="ja-JP" altLang="en-US">
                <a:ea typeface="ＭＳ Ｐゴシック" panose="020B0600070205080204" pitchFamily="34" charset="-128"/>
              </a:rPr>
              <a:t>’</a:t>
            </a:r>
            <a:r>
              <a:rPr lang="en-US" altLang="ja-JP">
                <a:ea typeface="ＭＳ Ｐゴシック" panose="020B0600070205080204" pitchFamily="34" charset="-128"/>
              </a:rPr>
              <a:t>s Initial SYN Packet</a:t>
            </a:r>
            <a:endParaRPr lang="en-US" altLang="en-US">
              <a:ea typeface="ＭＳ Ｐゴシック" panose="020B0600070205080204" pitchFamily="34" charset="-128"/>
            </a:endParaRPr>
          </a:p>
        </p:txBody>
      </p:sp>
      <p:sp>
        <p:nvSpPr>
          <p:cNvPr id="138242" name="Rectangle 5">
            <a:extLst>
              <a:ext uri="{FF2B5EF4-FFF2-40B4-BE49-F238E27FC236}">
                <a16:creationId xmlns:a16="http://schemas.microsoft.com/office/drawing/2014/main" id="{0EFCF2E8-374C-0A88-6669-F93CBA91FC21}"/>
              </a:ext>
            </a:extLst>
          </p:cNvPr>
          <p:cNvSpPr>
            <a:spLocks noChangeArrowheads="1"/>
          </p:cNvSpPr>
          <p:nvPr/>
        </p:nvSpPr>
        <p:spPr bwMode="auto">
          <a:xfrm>
            <a:off x="3335338" y="1828800"/>
            <a:ext cx="2362200" cy="5334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38243" name="Text Box 6">
            <a:extLst>
              <a:ext uri="{FF2B5EF4-FFF2-40B4-BE49-F238E27FC236}">
                <a16:creationId xmlns:a16="http://schemas.microsoft.com/office/drawing/2014/main" id="{5025D6A2-C8DD-AA9D-89A2-6229663ADC06}"/>
              </a:ext>
            </a:extLst>
          </p:cNvPr>
          <p:cNvSpPr txBox="1">
            <a:spLocks noChangeArrowheads="1"/>
          </p:cNvSpPr>
          <p:nvPr/>
        </p:nvSpPr>
        <p:spPr bwMode="auto">
          <a:xfrm>
            <a:off x="3716338" y="1874838"/>
            <a:ext cx="1044575"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000" b="0">
                <a:solidFill>
                  <a:srgbClr val="FF3300"/>
                </a:solidFill>
                <a:latin typeface="Arial" panose="020B0604020202020204" pitchFamily="34" charset="0"/>
              </a:rPr>
              <a:t>A</a:t>
            </a:r>
            <a:r>
              <a:rPr lang="ja-JP" altLang="en-US" sz="2000" b="0">
                <a:solidFill>
                  <a:srgbClr val="FF3300"/>
                </a:solidFill>
                <a:latin typeface="Arial" panose="020B0604020202020204" pitchFamily="34" charset="0"/>
              </a:rPr>
              <a:t>’</a:t>
            </a:r>
            <a:r>
              <a:rPr lang="en-US" altLang="ja-JP" sz="2000" b="0">
                <a:solidFill>
                  <a:srgbClr val="FF3300"/>
                </a:solidFill>
                <a:latin typeface="Arial" panose="020B0604020202020204" pitchFamily="34" charset="0"/>
              </a:rPr>
              <a:t>s port</a:t>
            </a:r>
            <a:endParaRPr lang="en-US" altLang="en-US" sz="2000" b="0">
              <a:solidFill>
                <a:srgbClr val="FF3300"/>
              </a:solidFill>
              <a:latin typeface="Arial" panose="020B0604020202020204" pitchFamily="34" charset="0"/>
            </a:endParaRPr>
          </a:p>
        </p:txBody>
      </p:sp>
      <p:sp>
        <p:nvSpPr>
          <p:cNvPr id="138244" name="Rectangle 7">
            <a:extLst>
              <a:ext uri="{FF2B5EF4-FFF2-40B4-BE49-F238E27FC236}">
                <a16:creationId xmlns:a16="http://schemas.microsoft.com/office/drawing/2014/main" id="{A2107218-D86C-AB90-E681-C707237F711D}"/>
              </a:ext>
            </a:extLst>
          </p:cNvPr>
          <p:cNvSpPr>
            <a:spLocks noChangeArrowheads="1"/>
          </p:cNvSpPr>
          <p:nvPr/>
        </p:nvSpPr>
        <p:spPr bwMode="auto">
          <a:xfrm>
            <a:off x="5697538" y="1828800"/>
            <a:ext cx="2514600" cy="5334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38245" name="Text Box 8">
            <a:extLst>
              <a:ext uri="{FF2B5EF4-FFF2-40B4-BE49-F238E27FC236}">
                <a16:creationId xmlns:a16="http://schemas.microsoft.com/office/drawing/2014/main" id="{2E26B9AC-7780-4CFF-9D05-A9E151F9C246}"/>
              </a:ext>
            </a:extLst>
          </p:cNvPr>
          <p:cNvSpPr txBox="1">
            <a:spLocks noChangeArrowheads="1"/>
          </p:cNvSpPr>
          <p:nvPr/>
        </p:nvSpPr>
        <p:spPr bwMode="auto">
          <a:xfrm>
            <a:off x="6446838" y="1874838"/>
            <a:ext cx="1044575"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000" b="0">
                <a:solidFill>
                  <a:srgbClr val="FF3300"/>
                </a:solidFill>
                <a:latin typeface="Arial" panose="020B0604020202020204" pitchFamily="34" charset="0"/>
              </a:rPr>
              <a:t>B</a:t>
            </a:r>
            <a:r>
              <a:rPr lang="ja-JP" altLang="en-US" sz="2000" b="0">
                <a:solidFill>
                  <a:srgbClr val="FF3300"/>
                </a:solidFill>
                <a:latin typeface="Arial" panose="020B0604020202020204" pitchFamily="34" charset="0"/>
              </a:rPr>
              <a:t>’</a:t>
            </a:r>
            <a:r>
              <a:rPr lang="en-US" altLang="ja-JP" sz="2000" b="0">
                <a:solidFill>
                  <a:srgbClr val="FF3300"/>
                </a:solidFill>
                <a:latin typeface="Arial" panose="020B0604020202020204" pitchFamily="34" charset="0"/>
              </a:rPr>
              <a:t>s port</a:t>
            </a:r>
            <a:endParaRPr lang="en-US" altLang="en-US" sz="2000" b="0">
              <a:solidFill>
                <a:srgbClr val="FF3300"/>
              </a:solidFill>
              <a:latin typeface="Arial" panose="020B0604020202020204" pitchFamily="34" charset="0"/>
            </a:endParaRPr>
          </a:p>
        </p:txBody>
      </p:sp>
      <p:sp>
        <p:nvSpPr>
          <p:cNvPr id="138246" name="Rectangle 9">
            <a:extLst>
              <a:ext uri="{FF2B5EF4-FFF2-40B4-BE49-F238E27FC236}">
                <a16:creationId xmlns:a16="http://schemas.microsoft.com/office/drawing/2014/main" id="{20C4E3B5-947D-CD71-DAAB-FE7FC386FDE8}"/>
              </a:ext>
            </a:extLst>
          </p:cNvPr>
          <p:cNvSpPr>
            <a:spLocks noChangeArrowheads="1"/>
          </p:cNvSpPr>
          <p:nvPr/>
        </p:nvSpPr>
        <p:spPr bwMode="auto">
          <a:xfrm>
            <a:off x="3343275" y="2362200"/>
            <a:ext cx="4876800" cy="4572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38247" name="Text Box 10">
            <a:extLst>
              <a:ext uri="{FF2B5EF4-FFF2-40B4-BE49-F238E27FC236}">
                <a16:creationId xmlns:a16="http://schemas.microsoft.com/office/drawing/2014/main" id="{92DB14BA-DAA1-C805-6426-9C094E51062D}"/>
              </a:ext>
            </a:extLst>
          </p:cNvPr>
          <p:cNvSpPr txBox="1">
            <a:spLocks noChangeArrowheads="1"/>
          </p:cNvSpPr>
          <p:nvPr/>
        </p:nvSpPr>
        <p:spPr bwMode="auto">
          <a:xfrm>
            <a:off x="4178300" y="2408238"/>
            <a:ext cx="3389313"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000" b="0">
                <a:solidFill>
                  <a:srgbClr val="FF3300"/>
                </a:solidFill>
                <a:latin typeface="Arial" panose="020B0604020202020204" pitchFamily="34" charset="0"/>
              </a:rPr>
              <a:t>A</a:t>
            </a:r>
            <a:r>
              <a:rPr lang="ja-JP" altLang="en-US" sz="2000" b="0">
                <a:solidFill>
                  <a:srgbClr val="FF3300"/>
                </a:solidFill>
                <a:latin typeface="Arial" panose="020B0604020202020204" pitchFamily="34" charset="0"/>
              </a:rPr>
              <a:t>’</a:t>
            </a:r>
            <a:r>
              <a:rPr lang="en-US" altLang="ja-JP" sz="2000" b="0">
                <a:solidFill>
                  <a:srgbClr val="FF3300"/>
                </a:solidFill>
                <a:latin typeface="Arial" panose="020B0604020202020204" pitchFamily="34" charset="0"/>
              </a:rPr>
              <a:t>s Initial Sequence Number</a:t>
            </a:r>
            <a:endParaRPr lang="en-US" altLang="en-US" sz="2000" b="0">
              <a:solidFill>
                <a:srgbClr val="FF3300"/>
              </a:solidFill>
              <a:latin typeface="Arial" panose="020B0604020202020204" pitchFamily="34" charset="0"/>
            </a:endParaRPr>
          </a:p>
        </p:txBody>
      </p:sp>
      <p:sp>
        <p:nvSpPr>
          <p:cNvPr id="138248" name="Rectangle 11">
            <a:extLst>
              <a:ext uri="{FF2B5EF4-FFF2-40B4-BE49-F238E27FC236}">
                <a16:creationId xmlns:a16="http://schemas.microsoft.com/office/drawing/2014/main" id="{D49A1442-20A1-5B83-0428-8EEB6955C5AE}"/>
              </a:ext>
            </a:extLst>
          </p:cNvPr>
          <p:cNvSpPr>
            <a:spLocks noChangeArrowheads="1"/>
          </p:cNvSpPr>
          <p:nvPr/>
        </p:nvSpPr>
        <p:spPr bwMode="auto">
          <a:xfrm>
            <a:off x="3335338" y="2819400"/>
            <a:ext cx="4876800" cy="4572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38249" name="Text Box 12">
            <a:extLst>
              <a:ext uri="{FF2B5EF4-FFF2-40B4-BE49-F238E27FC236}">
                <a16:creationId xmlns:a16="http://schemas.microsoft.com/office/drawing/2014/main" id="{7FEA4FC3-5432-4F04-D4EA-5F2662E9D89D}"/>
              </a:ext>
            </a:extLst>
          </p:cNvPr>
          <p:cNvSpPr txBox="1">
            <a:spLocks noChangeArrowheads="1"/>
          </p:cNvSpPr>
          <p:nvPr/>
        </p:nvSpPr>
        <p:spPr bwMode="auto">
          <a:xfrm>
            <a:off x="4630738" y="2865438"/>
            <a:ext cx="2119312"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000" b="0">
                <a:solidFill>
                  <a:srgbClr val="000000"/>
                </a:solidFill>
                <a:latin typeface="Arial" panose="020B0604020202020204" pitchFamily="34" charset="0"/>
              </a:rPr>
              <a:t>Acknowledgment</a:t>
            </a:r>
          </a:p>
        </p:txBody>
      </p:sp>
      <p:sp>
        <p:nvSpPr>
          <p:cNvPr id="138250" name="Rectangle 13">
            <a:extLst>
              <a:ext uri="{FF2B5EF4-FFF2-40B4-BE49-F238E27FC236}">
                <a16:creationId xmlns:a16="http://schemas.microsoft.com/office/drawing/2014/main" id="{1D4EF6EC-0C99-3DAD-B34A-7D659A872F0F}"/>
              </a:ext>
            </a:extLst>
          </p:cNvPr>
          <p:cNvSpPr>
            <a:spLocks noChangeArrowheads="1"/>
          </p:cNvSpPr>
          <p:nvPr/>
        </p:nvSpPr>
        <p:spPr bwMode="auto">
          <a:xfrm>
            <a:off x="3335338" y="3276600"/>
            <a:ext cx="2438400" cy="5334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38251" name="Rectangle 14">
            <a:extLst>
              <a:ext uri="{FF2B5EF4-FFF2-40B4-BE49-F238E27FC236}">
                <a16:creationId xmlns:a16="http://schemas.microsoft.com/office/drawing/2014/main" id="{CDEBB328-4342-75A8-04C3-F5C52AF6733F}"/>
              </a:ext>
            </a:extLst>
          </p:cNvPr>
          <p:cNvSpPr>
            <a:spLocks noChangeArrowheads="1"/>
          </p:cNvSpPr>
          <p:nvPr/>
        </p:nvSpPr>
        <p:spPr bwMode="auto">
          <a:xfrm>
            <a:off x="5773738" y="3276600"/>
            <a:ext cx="2438400" cy="5334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38252" name="Text Box 15">
            <a:extLst>
              <a:ext uri="{FF2B5EF4-FFF2-40B4-BE49-F238E27FC236}">
                <a16:creationId xmlns:a16="http://schemas.microsoft.com/office/drawing/2014/main" id="{FC959D32-3174-8FAE-52CF-C6D6EDA46526}"/>
              </a:ext>
            </a:extLst>
          </p:cNvPr>
          <p:cNvSpPr txBox="1">
            <a:spLocks noChangeArrowheads="1"/>
          </p:cNvSpPr>
          <p:nvPr/>
        </p:nvSpPr>
        <p:spPr bwMode="auto">
          <a:xfrm>
            <a:off x="5838825" y="3349625"/>
            <a:ext cx="2303463"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000" b="0">
                <a:solidFill>
                  <a:srgbClr val="000000"/>
                </a:solidFill>
                <a:latin typeface="Arial" panose="020B0604020202020204" pitchFamily="34" charset="0"/>
              </a:rPr>
              <a:t>Advertised window</a:t>
            </a:r>
          </a:p>
        </p:txBody>
      </p:sp>
      <p:sp>
        <p:nvSpPr>
          <p:cNvPr id="138253" name="Text Box 16">
            <a:extLst>
              <a:ext uri="{FF2B5EF4-FFF2-40B4-BE49-F238E27FC236}">
                <a16:creationId xmlns:a16="http://schemas.microsoft.com/office/drawing/2014/main" id="{F20C4773-1B9A-0E85-E71C-7468998A37D4}"/>
              </a:ext>
            </a:extLst>
          </p:cNvPr>
          <p:cNvSpPr txBox="1">
            <a:spLocks noChangeArrowheads="1"/>
          </p:cNvSpPr>
          <p:nvPr/>
        </p:nvSpPr>
        <p:spPr bwMode="auto">
          <a:xfrm>
            <a:off x="3573463" y="3352800"/>
            <a:ext cx="106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000" b="0">
                <a:solidFill>
                  <a:srgbClr val="FF3300"/>
                </a:solidFill>
                <a:latin typeface="Arial" panose="020B0604020202020204" pitchFamily="34" charset="0"/>
              </a:rPr>
              <a:t>20</a:t>
            </a:r>
          </a:p>
        </p:txBody>
      </p:sp>
      <p:sp>
        <p:nvSpPr>
          <p:cNvPr id="138254" name="Line 17">
            <a:extLst>
              <a:ext uri="{FF2B5EF4-FFF2-40B4-BE49-F238E27FC236}">
                <a16:creationId xmlns:a16="http://schemas.microsoft.com/office/drawing/2014/main" id="{78566E8B-0A56-1175-A782-51C1C6E3E672}"/>
              </a:ext>
            </a:extLst>
          </p:cNvPr>
          <p:cNvSpPr>
            <a:spLocks noChangeShapeType="1"/>
          </p:cNvSpPr>
          <p:nvPr/>
        </p:nvSpPr>
        <p:spPr bwMode="auto">
          <a:xfrm>
            <a:off x="4249738" y="3276600"/>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8255" name="Line 18">
            <a:extLst>
              <a:ext uri="{FF2B5EF4-FFF2-40B4-BE49-F238E27FC236}">
                <a16:creationId xmlns:a16="http://schemas.microsoft.com/office/drawing/2014/main" id="{DDEFFFD5-CAA9-B724-83B6-8AE5709A6735}"/>
              </a:ext>
            </a:extLst>
          </p:cNvPr>
          <p:cNvSpPr>
            <a:spLocks noChangeShapeType="1"/>
          </p:cNvSpPr>
          <p:nvPr/>
        </p:nvSpPr>
        <p:spPr bwMode="auto">
          <a:xfrm>
            <a:off x="4706938" y="3276600"/>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8256" name="Text Box 19">
            <a:extLst>
              <a:ext uri="{FF2B5EF4-FFF2-40B4-BE49-F238E27FC236}">
                <a16:creationId xmlns:a16="http://schemas.microsoft.com/office/drawing/2014/main" id="{C70E48C4-D027-3AAF-3F60-CDDA754463C3}"/>
              </a:ext>
            </a:extLst>
          </p:cNvPr>
          <p:cNvSpPr txBox="1">
            <a:spLocks noChangeArrowheads="1"/>
          </p:cNvSpPr>
          <p:nvPr/>
        </p:nvSpPr>
        <p:spPr bwMode="auto">
          <a:xfrm>
            <a:off x="4919663" y="3363913"/>
            <a:ext cx="806450"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000" b="0">
                <a:solidFill>
                  <a:srgbClr val="000000"/>
                </a:solidFill>
                <a:latin typeface="Arial" panose="020B0604020202020204" pitchFamily="34" charset="0"/>
              </a:rPr>
              <a:t>Flags</a:t>
            </a:r>
          </a:p>
        </p:txBody>
      </p:sp>
      <p:sp>
        <p:nvSpPr>
          <p:cNvPr id="138257" name="Text Box 20">
            <a:extLst>
              <a:ext uri="{FF2B5EF4-FFF2-40B4-BE49-F238E27FC236}">
                <a16:creationId xmlns:a16="http://schemas.microsoft.com/office/drawing/2014/main" id="{E335F7A4-0C22-AAD0-C35A-DD42524A150E}"/>
              </a:ext>
            </a:extLst>
          </p:cNvPr>
          <p:cNvSpPr txBox="1">
            <a:spLocks noChangeArrowheads="1"/>
          </p:cNvSpPr>
          <p:nvPr/>
        </p:nvSpPr>
        <p:spPr bwMode="auto">
          <a:xfrm>
            <a:off x="4325938" y="3398838"/>
            <a:ext cx="325437"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000" b="0">
                <a:solidFill>
                  <a:srgbClr val="000000"/>
                </a:solidFill>
                <a:latin typeface="Arial" panose="020B0604020202020204" pitchFamily="34" charset="0"/>
              </a:rPr>
              <a:t>0</a:t>
            </a:r>
          </a:p>
        </p:txBody>
      </p:sp>
      <p:sp>
        <p:nvSpPr>
          <p:cNvPr id="138258" name="Rectangle 21">
            <a:extLst>
              <a:ext uri="{FF2B5EF4-FFF2-40B4-BE49-F238E27FC236}">
                <a16:creationId xmlns:a16="http://schemas.microsoft.com/office/drawing/2014/main" id="{C76372F2-8DF0-E784-60E8-1CB4AE91F79C}"/>
              </a:ext>
            </a:extLst>
          </p:cNvPr>
          <p:cNvSpPr>
            <a:spLocks noChangeArrowheads="1"/>
          </p:cNvSpPr>
          <p:nvPr/>
        </p:nvSpPr>
        <p:spPr bwMode="auto">
          <a:xfrm>
            <a:off x="3335338" y="3810000"/>
            <a:ext cx="2438400" cy="5334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38259" name="Rectangle 22">
            <a:extLst>
              <a:ext uri="{FF2B5EF4-FFF2-40B4-BE49-F238E27FC236}">
                <a16:creationId xmlns:a16="http://schemas.microsoft.com/office/drawing/2014/main" id="{837A6582-20E1-9B92-6758-A10EF4B801C2}"/>
              </a:ext>
            </a:extLst>
          </p:cNvPr>
          <p:cNvSpPr>
            <a:spLocks noChangeArrowheads="1"/>
          </p:cNvSpPr>
          <p:nvPr/>
        </p:nvSpPr>
        <p:spPr bwMode="auto">
          <a:xfrm>
            <a:off x="5773738" y="3810000"/>
            <a:ext cx="2438400" cy="5334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38260" name="Text Box 23">
            <a:extLst>
              <a:ext uri="{FF2B5EF4-FFF2-40B4-BE49-F238E27FC236}">
                <a16:creationId xmlns:a16="http://schemas.microsoft.com/office/drawing/2014/main" id="{1135EBFA-B60C-152C-8921-B2BE0799B02D}"/>
              </a:ext>
            </a:extLst>
          </p:cNvPr>
          <p:cNvSpPr txBox="1">
            <a:spLocks noChangeArrowheads="1"/>
          </p:cNvSpPr>
          <p:nvPr/>
        </p:nvSpPr>
        <p:spPr bwMode="auto">
          <a:xfrm>
            <a:off x="3700463" y="3897313"/>
            <a:ext cx="1384300"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000" b="0">
                <a:solidFill>
                  <a:srgbClr val="000000"/>
                </a:solidFill>
                <a:latin typeface="Arial" panose="020B0604020202020204" pitchFamily="34" charset="0"/>
              </a:rPr>
              <a:t>Checksum</a:t>
            </a:r>
          </a:p>
        </p:txBody>
      </p:sp>
      <p:sp>
        <p:nvSpPr>
          <p:cNvPr id="138261" name="Text Box 24">
            <a:extLst>
              <a:ext uri="{FF2B5EF4-FFF2-40B4-BE49-F238E27FC236}">
                <a16:creationId xmlns:a16="http://schemas.microsoft.com/office/drawing/2014/main" id="{CC210ABD-0E5F-5CD0-D405-07422F5953C0}"/>
              </a:ext>
            </a:extLst>
          </p:cNvPr>
          <p:cNvSpPr txBox="1">
            <a:spLocks noChangeArrowheads="1"/>
          </p:cNvSpPr>
          <p:nvPr/>
        </p:nvSpPr>
        <p:spPr bwMode="auto">
          <a:xfrm>
            <a:off x="6062663" y="3897313"/>
            <a:ext cx="1792287"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000" b="0">
                <a:solidFill>
                  <a:srgbClr val="000000"/>
                </a:solidFill>
                <a:latin typeface="Arial" panose="020B0604020202020204" pitchFamily="34" charset="0"/>
              </a:rPr>
              <a:t>Urgent pointer</a:t>
            </a:r>
          </a:p>
        </p:txBody>
      </p:sp>
      <p:sp>
        <p:nvSpPr>
          <p:cNvPr id="138262" name="Rectangle 25">
            <a:extLst>
              <a:ext uri="{FF2B5EF4-FFF2-40B4-BE49-F238E27FC236}">
                <a16:creationId xmlns:a16="http://schemas.microsoft.com/office/drawing/2014/main" id="{2ED03CA3-29CB-1A9E-F855-51D8B1BD587D}"/>
              </a:ext>
            </a:extLst>
          </p:cNvPr>
          <p:cNvSpPr>
            <a:spLocks noChangeArrowheads="1"/>
          </p:cNvSpPr>
          <p:nvPr/>
        </p:nvSpPr>
        <p:spPr bwMode="auto">
          <a:xfrm>
            <a:off x="3335338" y="4343400"/>
            <a:ext cx="4876800" cy="4572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38263" name="Text Box 26">
            <a:extLst>
              <a:ext uri="{FF2B5EF4-FFF2-40B4-BE49-F238E27FC236}">
                <a16:creationId xmlns:a16="http://schemas.microsoft.com/office/drawing/2014/main" id="{667772A0-0EC0-C5C9-9978-F405F9D8B1F7}"/>
              </a:ext>
            </a:extLst>
          </p:cNvPr>
          <p:cNvSpPr txBox="1">
            <a:spLocks noChangeArrowheads="1"/>
          </p:cNvSpPr>
          <p:nvPr/>
        </p:nvSpPr>
        <p:spPr bwMode="auto">
          <a:xfrm>
            <a:off x="4783138" y="4389438"/>
            <a:ext cx="2187575"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000" b="0">
                <a:solidFill>
                  <a:srgbClr val="000000"/>
                </a:solidFill>
                <a:latin typeface="Arial" panose="020B0604020202020204" pitchFamily="34" charset="0"/>
              </a:rPr>
              <a:t>Options (variable)</a:t>
            </a:r>
          </a:p>
        </p:txBody>
      </p:sp>
      <p:sp>
        <p:nvSpPr>
          <p:cNvPr id="138264" name="Text Box 28">
            <a:extLst>
              <a:ext uri="{FF2B5EF4-FFF2-40B4-BE49-F238E27FC236}">
                <a16:creationId xmlns:a16="http://schemas.microsoft.com/office/drawing/2014/main" id="{AF18234E-7564-5AE2-FD57-D72D83B37428}"/>
              </a:ext>
            </a:extLst>
          </p:cNvPr>
          <p:cNvSpPr txBox="1">
            <a:spLocks noChangeArrowheads="1"/>
          </p:cNvSpPr>
          <p:nvPr/>
        </p:nvSpPr>
        <p:spPr bwMode="auto">
          <a:xfrm>
            <a:off x="652463" y="2705100"/>
            <a:ext cx="876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000" b="0">
                <a:solidFill>
                  <a:srgbClr val="000000"/>
                </a:solidFill>
                <a:latin typeface="Arial" panose="020B0604020202020204" pitchFamily="34" charset="0"/>
              </a:rPr>
              <a:t>Flags:</a:t>
            </a:r>
          </a:p>
        </p:txBody>
      </p:sp>
      <p:sp>
        <p:nvSpPr>
          <p:cNvPr id="138265" name="Text Box 29">
            <a:extLst>
              <a:ext uri="{FF2B5EF4-FFF2-40B4-BE49-F238E27FC236}">
                <a16:creationId xmlns:a16="http://schemas.microsoft.com/office/drawing/2014/main" id="{D8304722-004B-3284-F26A-253FBC4B028D}"/>
              </a:ext>
            </a:extLst>
          </p:cNvPr>
          <p:cNvSpPr txBox="1">
            <a:spLocks noChangeArrowheads="1"/>
          </p:cNvSpPr>
          <p:nvPr/>
        </p:nvSpPr>
        <p:spPr bwMode="auto">
          <a:xfrm>
            <a:off x="1506538" y="2740025"/>
            <a:ext cx="7493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000" b="0">
                <a:solidFill>
                  <a:srgbClr val="FF3300"/>
                </a:solidFill>
                <a:latin typeface="Arial" panose="020B0604020202020204" pitchFamily="34" charset="0"/>
              </a:rPr>
              <a:t>SYN</a:t>
            </a:r>
          </a:p>
          <a:p>
            <a:pPr>
              <a:spcBef>
                <a:spcPct val="0"/>
              </a:spcBef>
              <a:buFontTx/>
              <a:buNone/>
            </a:pPr>
            <a:r>
              <a:rPr lang="en-US" altLang="en-US" sz="2000" b="0">
                <a:solidFill>
                  <a:srgbClr val="000000"/>
                </a:solidFill>
                <a:latin typeface="Arial" panose="020B0604020202020204" pitchFamily="34" charset="0"/>
              </a:rPr>
              <a:t>FIN</a:t>
            </a:r>
          </a:p>
          <a:p>
            <a:pPr>
              <a:spcBef>
                <a:spcPct val="0"/>
              </a:spcBef>
              <a:buFontTx/>
              <a:buNone/>
            </a:pPr>
            <a:r>
              <a:rPr lang="en-US" altLang="en-US" sz="2000" b="0">
                <a:solidFill>
                  <a:srgbClr val="000000"/>
                </a:solidFill>
                <a:latin typeface="Arial" panose="020B0604020202020204" pitchFamily="34" charset="0"/>
              </a:rPr>
              <a:t>RST</a:t>
            </a:r>
          </a:p>
          <a:p>
            <a:pPr>
              <a:spcBef>
                <a:spcPct val="0"/>
              </a:spcBef>
              <a:buFontTx/>
              <a:buNone/>
            </a:pPr>
            <a:r>
              <a:rPr lang="en-US" altLang="en-US" sz="2000" b="0">
                <a:solidFill>
                  <a:srgbClr val="000000"/>
                </a:solidFill>
                <a:latin typeface="Arial" panose="020B0604020202020204" pitchFamily="34" charset="0"/>
              </a:rPr>
              <a:t>PSH</a:t>
            </a:r>
          </a:p>
          <a:p>
            <a:pPr>
              <a:spcBef>
                <a:spcPct val="0"/>
              </a:spcBef>
              <a:buFontTx/>
              <a:buNone/>
            </a:pPr>
            <a:r>
              <a:rPr lang="en-US" altLang="en-US" sz="2000" b="0">
                <a:solidFill>
                  <a:srgbClr val="000000"/>
                </a:solidFill>
                <a:latin typeface="Arial" panose="020B0604020202020204" pitchFamily="34" charset="0"/>
              </a:rPr>
              <a:t>URG</a:t>
            </a:r>
          </a:p>
          <a:p>
            <a:pPr>
              <a:spcBef>
                <a:spcPct val="0"/>
              </a:spcBef>
              <a:buFontTx/>
              <a:buNone/>
            </a:pPr>
            <a:r>
              <a:rPr lang="en-US" altLang="en-US" sz="2000" b="0">
                <a:solidFill>
                  <a:srgbClr val="000000"/>
                </a:solidFill>
                <a:latin typeface="Arial" panose="020B0604020202020204" pitchFamily="34" charset="0"/>
              </a:rPr>
              <a:t>ACK</a:t>
            </a:r>
          </a:p>
        </p:txBody>
      </p:sp>
      <p:sp>
        <p:nvSpPr>
          <p:cNvPr id="138266" name="Text Box 31">
            <a:extLst>
              <a:ext uri="{FF2B5EF4-FFF2-40B4-BE49-F238E27FC236}">
                <a16:creationId xmlns:a16="http://schemas.microsoft.com/office/drawing/2014/main" id="{55669A27-7B00-14F2-F5E9-F79FB441F4E2}"/>
              </a:ext>
            </a:extLst>
          </p:cNvPr>
          <p:cNvSpPr txBox="1">
            <a:spLocks noChangeArrowheads="1"/>
          </p:cNvSpPr>
          <p:nvPr/>
        </p:nvSpPr>
        <p:spPr bwMode="auto">
          <a:xfrm>
            <a:off x="947738" y="5105400"/>
            <a:ext cx="7115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800">
                <a:solidFill>
                  <a:srgbClr val="FF3300"/>
                </a:solidFill>
                <a:latin typeface="Helvetica" pitchFamily="2" charset="0"/>
              </a:rPr>
              <a:t>A tells B it wants to open a connection…</a:t>
            </a:r>
          </a:p>
        </p:txBody>
      </p:sp>
      <p:sp>
        <p:nvSpPr>
          <p:cNvPr id="138267" name="Slide Number Placeholder 1">
            <a:extLst>
              <a:ext uri="{FF2B5EF4-FFF2-40B4-BE49-F238E27FC236}">
                <a16:creationId xmlns:a16="http://schemas.microsoft.com/office/drawing/2014/main" id="{62A56B2D-8987-973B-8F95-8B756CA090C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00BB56A7-1080-3745-A581-5F2A7F806A40}" type="slidenum">
              <a:rPr lang="en-US" altLang="en-US" sz="1200" smtClean="0">
                <a:solidFill>
                  <a:srgbClr val="898989"/>
                </a:solidFill>
                <a:latin typeface="Courier New" panose="02070309020205020404" pitchFamily="49" charset="0"/>
              </a:rPr>
              <a:pPr>
                <a:spcBef>
                  <a:spcPct val="0"/>
                </a:spcBef>
                <a:buFontTx/>
                <a:buNone/>
              </a:pPr>
              <a:t>36</a:t>
            </a:fld>
            <a:endParaRPr lang="en-US" altLang="en-US" sz="1200">
              <a:solidFill>
                <a:srgbClr val="898989"/>
              </a:solidFill>
              <a:latin typeface="Courier New" panose="02070309020205020404" pitchFamily="49"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2">
            <a:extLst>
              <a:ext uri="{FF2B5EF4-FFF2-40B4-BE49-F238E27FC236}">
                <a16:creationId xmlns:a16="http://schemas.microsoft.com/office/drawing/2014/main" id="{B17EDA0B-0904-7232-42CD-52DF5D8FE2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3" y="-2101850"/>
            <a:ext cx="14106526" cy="106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D0D034C6-9FA3-A21D-E43A-0144294A7507}"/>
              </a:ext>
            </a:extLst>
          </p:cNvPr>
          <p:cNvSpPr/>
          <p:nvPr/>
        </p:nvSpPr>
        <p:spPr bwMode="auto">
          <a:xfrm rot="14475064">
            <a:off x="3347244" y="1613694"/>
            <a:ext cx="539750" cy="2868612"/>
          </a:xfrm>
          <a:prstGeom prst="rect">
            <a:avLst/>
          </a:prstGeom>
          <a:noFill/>
          <a:ln w="53975">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40291" name="Slide Number Placeholder 1">
            <a:extLst>
              <a:ext uri="{FF2B5EF4-FFF2-40B4-BE49-F238E27FC236}">
                <a16:creationId xmlns:a16="http://schemas.microsoft.com/office/drawing/2014/main" id="{614D4BDF-67FB-FBD0-0BF5-83DB766AEB8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9E13C018-CA28-7E46-A273-8137166C34C7}" type="slidenum">
              <a:rPr lang="en-US" altLang="en-US" sz="1200" smtClean="0">
                <a:solidFill>
                  <a:srgbClr val="898989"/>
                </a:solidFill>
                <a:latin typeface="Courier New" panose="02070309020205020404" pitchFamily="49" charset="0"/>
              </a:rPr>
              <a:pPr>
                <a:spcBef>
                  <a:spcPct val="0"/>
                </a:spcBef>
                <a:buFontTx/>
                <a:buNone/>
              </a:pPr>
              <a:t>37</a:t>
            </a:fld>
            <a:endParaRPr lang="en-US" altLang="en-US" sz="1200">
              <a:solidFill>
                <a:srgbClr val="898989"/>
              </a:solidFill>
              <a:latin typeface="Courier New" panose="02070309020205020404" pitchFamily="49"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2">
            <a:extLst>
              <a:ext uri="{FF2B5EF4-FFF2-40B4-BE49-F238E27FC236}">
                <a16:creationId xmlns:a16="http://schemas.microsoft.com/office/drawing/2014/main" id="{D9003F0B-EC8C-B3A0-155C-45AE63FC3B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3" y="-2101850"/>
            <a:ext cx="14106526" cy="106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E93599EC-5DDD-CBED-3D13-5E96BFCDD82B}"/>
              </a:ext>
            </a:extLst>
          </p:cNvPr>
          <p:cNvSpPr/>
          <p:nvPr/>
        </p:nvSpPr>
        <p:spPr bwMode="auto">
          <a:xfrm rot="14371882">
            <a:off x="3347244" y="1613694"/>
            <a:ext cx="539750" cy="2868612"/>
          </a:xfrm>
          <a:prstGeom prst="rect">
            <a:avLst/>
          </a:prstGeom>
          <a:noFill/>
          <a:ln w="53975">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5" name="Rectangle 4">
            <a:extLst>
              <a:ext uri="{FF2B5EF4-FFF2-40B4-BE49-F238E27FC236}">
                <a16:creationId xmlns:a16="http://schemas.microsoft.com/office/drawing/2014/main" id="{7AE3C9B9-8D47-424D-8D24-1CC1F5DC4A2E}"/>
              </a:ext>
            </a:extLst>
          </p:cNvPr>
          <p:cNvSpPr/>
          <p:nvPr/>
        </p:nvSpPr>
        <p:spPr bwMode="auto">
          <a:xfrm rot="14447578">
            <a:off x="4560094" y="2847181"/>
            <a:ext cx="377825" cy="1103313"/>
          </a:xfrm>
          <a:prstGeom prst="rect">
            <a:avLst/>
          </a:prstGeom>
          <a:noFill/>
          <a:ln w="53975">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Rectangle 5">
            <a:extLst>
              <a:ext uri="{FF2B5EF4-FFF2-40B4-BE49-F238E27FC236}">
                <a16:creationId xmlns:a16="http://schemas.microsoft.com/office/drawing/2014/main" id="{3138509D-F983-374A-BFB9-A0D861E5D8FF}"/>
              </a:ext>
            </a:extLst>
          </p:cNvPr>
          <p:cNvSpPr/>
          <p:nvPr/>
        </p:nvSpPr>
        <p:spPr bwMode="auto">
          <a:xfrm rot="14396249">
            <a:off x="5363369" y="1669257"/>
            <a:ext cx="377825" cy="1760537"/>
          </a:xfrm>
          <a:prstGeom prst="rect">
            <a:avLst/>
          </a:prstGeom>
          <a:noFill/>
          <a:ln w="53975">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41317" name="Slide Number Placeholder 1">
            <a:extLst>
              <a:ext uri="{FF2B5EF4-FFF2-40B4-BE49-F238E27FC236}">
                <a16:creationId xmlns:a16="http://schemas.microsoft.com/office/drawing/2014/main" id="{D73469D1-F8A9-13EE-B5AC-4A49871939E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6C19F58A-3D79-FA47-938F-F316C7F6EF08}" type="slidenum">
              <a:rPr lang="en-US" altLang="en-US" sz="1200" smtClean="0">
                <a:solidFill>
                  <a:srgbClr val="898989"/>
                </a:solidFill>
                <a:latin typeface="Courier New" panose="02070309020205020404" pitchFamily="49" charset="0"/>
              </a:rPr>
              <a:pPr>
                <a:spcBef>
                  <a:spcPct val="0"/>
                </a:spcBef>
                <a:buFontTx/>
                <a:buNone/>
              </a:pPr>
              <a:t>38</a:t>
            </a:fld>
            <a:endParaRPr lang="en-US" altLang="en-US" sz="1200">
              <a:solidFill>
                <a:srgbClr val="898989"/>
              </a:solidFill>
              <a:latin typeface="Courier New" panose="02070309020205020404" pitchFamily="49"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a:extLst>
              <a:ext uri="{FF2B5EF4-FFF2-40B4-BE49-F238E27FC236}">
                <a16:creationId xmlns:a16="http://schemas.microsoft.com/office/drawing/2014/main" id="{96C24494-7419-3AA4-0AC8-C2AB3AA39596}"/>
              </a:ext>
            </a:extLst>
          </p:cNvPr>
          <p:cNvSpPr>
            <a:spLocks noGrp="1"/>
          </p:cNvSpPr>
          <p:nvPr>
            <p:ph type="title"/>
          </p:nvPr>
        </p:nvSpPr>
        <p:spPr/>
        <p:txBody>
          <a:bodyPr/>
          <a:lstStyle/>
          <a:p>
            <a:r>
              <a:rPr lang="en-US" altLang="en-US">
                <a:ea typeface="ＭＳ Ｐゴシック" panose="020B0600070205080204" pitchFamily="34" charset="-128"/>
              </a:rPr>
              <a:t>Step 2: B</a:t>
            </a:r>
            <a:r>
              <a:rPr lang="ja-JP" altLang="en-US">
                <a:ea typeface="ＭＳ Ｐゴシック" panose="020B0600070205080204" pitchFamily="34" charset="-128"/>
              </a:rPr>
              <a:t>’</a:t>
            </a:r>
            <a:r>
              <a:rPr lang="en-US" altLang="ja-JP">
                <a:ea typeface="ＭＳ Ｐゴシック" panose="020B0600070205080204" pitchFamily="34" charset="-128"/>
              </a:rPr>
              <a:t>s SYN-ACK Packet</a:t>
            </a:r>
            <a:endParaRPr lang="en-US" altLang="en-US">
              <a:ea typeface="ＭＳ Ｐゴシック" panose="020B0600070205080204" pitchFamily="34" charset="-128"/>
            </a:endParaRPr>
          </a:p>
        </p:txBody>
      </p:sp>
      <p:sp>
        <p:nvSpPr>
          <p:cNvPr id="142338" name="Rectangle 5">
            <a:extLst>
              <a:ext uri="{FF2B5EF4-FFF2-40B4-BE49-F238E27FC236}">
                <a16:creationId xmlns:a16="http://schemas.microsoft.com/office/drawing/2014/main" id="{EE42B726-7060-FB34-4D01-064D4E3772AB}"/>
              </a:ext>
            </a:extLst>
          </p:cNvPr>
          <p:cNvSpPr>
            <a:spLocks noChangeArrowheads="1"/>
          </p:cNvSpPr>
          <p:nvPr/>
        </p:nvSpPr>
        <p:spPr bwMode="auto">
          <a:xfrm>
            <a:off x="3335338" y="1828800"/>
            <a:ext cx="2362200" cy="5334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42339" name="Text Box 6">
            <a:extLst>
              <a:ext uri="{FF2B5EF4-FFF2-40B4-BE49-F238E27FC236}">
                <a16:creationId xmlns:a16="http://schemas.microsoft.com/office/drawing/2014/main" id="{FAD4EF74-83A6-EBE0-A67D-134A2370A465}"/>
              </a:ext>
            </a:extLst>
          </p:cNvPr>
          <p:cNvSpPr txBox="1">
            <a:spLocks noChangeArrowheads="1"/>
          </p:cNvSpPr>
          <p:nvPr/>
        </p:nvSpPr>
        <p:spPr bwMode="auto">
          <a:xfrm>
            <a:off x="3716338" y="1874838"/>
            <a:ext cx="1044575"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000" b="0">
                <a:solidFill>
                  <a:srgbClr val="FF3300"/>
                </a:solidFill>
                <a:latin typeface="Arial" panose="020B0604020202020204" pitchFamily="34" charset="0"/>
              </a:rPr>
              <a:t>B</a:t>
            </a:r>
            <a:r>
              <a:rPr lang="ja-JP" altLang="en-US" sz="2000" b="0">
                <a:solidFill>
                  <a:srgbClr val="FF3300"/>
                </a:solidFill>
                <a:latin typeface="Arial" panose="020B0604020202020204" pitchFamily="34" charset="0"/>
              </a:rPr>
              <a:t>’</a:t>
            </a:r>
            <a:r>
              <a:rPr lang="en-US" altLang="ja-JP" sz="2000" b="0">
                <a:solidFill>
                  <a:srgbClr val="FF3300"/>
                </a:solidFill>
                <a:latin typeface="Arial" panose="020B0604020202020204" pitchFamily="34" charset="0"/>
              </a:rPr>
              <a:t>s port</a:t>
            </a:r>
            <a:endParaRPr lang="en-US" altLang="en-US" sz="2000" b="0">
              <a:solidFill>
                <a:srgbClr val="FF3300"/>
              </a:solidFill>
              <a:latin typeface="Arial" panose="020B0604020202020204" pitchFamily="34" charset="0"/>
            </a:endParaRPr>
          </a:p>
        </p:txBody>
      </p:sp>
      <p:sp>
        <p:nvSpPr>
          <p:cNvPr id="142340" name="Rectangle 7">
            <a:extLst>
              <a:ext uri="{FF2B5EF4-FFF2-40B4-BE49-F238E27FC236}">
                <a16:creationId xmlns:a16="http://schemas.microsoft.com/office/drawing/2014/main" id="{1BF8EC43-96AD-2A3D-6FC9-5479627CCAB5}"/>
              </a:ext>
            </a:extLst>
          </p:cNvPr>
          <p:cNvSpPr>
            <a:spLocks noChangeArrowheads="1"/>
          </p:cNvSpPr>
          <p:nvPr/>
        </p:nvSpPr>
        <p:spPr bwMode="auto">
          <a:xfrm>
            <a:off x="5697538" y="1828800"/>
            <a:ext cx="2514600" cy="5334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42341" name="Text Box 8">
            <a:extLst>
              <a:ext uri="{FF2B5EF4-FFF2-40B4-BE49-F238E27FC236}">
                <a16:creationId xmlns:a16="http://schemas.microsoft.com/office/drawing/2014/main" id="{EAEFA94F-BD99-138D-9A70-3ECF26C1F65C}"/>
              </a:ext>
            </a:extLst>
          </p:cNvPr>
          <p:cNvSpPr txBox="1">
            <a:spLocks noChangeArrowheads="1"/>
          </p:cNvSpPr>
          <p:nvPr/>
        </p:nvSpPr>
        <p:spPr bwMode="auto">
          <a:xfrm>
            <a:off x="6446838" y="1874838"/>
            <a:ext cx="1044575"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000" b="0">
                <a:solidFill>
                  <a:srgbClr val="FF3300"/>
                </a:solidFill>
                <a:latin typeface="Arial" panose="020B0604020202020204" pitchFamily="34" charset="0"/>
              </a:rPr>
              <a:t>A</a:t>
            </a:r>
            <a:r>
              <a:rPr lang="ja-JP" altLang="en-US" sz="2000" b="0">
                <a:solidFill>
                  <a:srgbClr val="FF3300"/>
                </a:solidFill>
                <a:latin typeface="Arial" panose="020B0604020202020204" pitchFamily="34" charset="0"/>
              </a:rPr>
              <a:t>’</a:t>
            </a:r>
            <a:r>
              <a:rPr lang="en-US" altLang="ja-JP" sz="2000" b="0">
                <a:solidFill>
                  <a:srgbClr val="FF3300"/>
                </a:solidFill>
                <a:latin typeface="Arial" panose="020B0604020202020204" pitchFamily="34" charset="0"/>
              </a:rPr>
              <a:t>s port</a:t>
            </a:r>
            <a:endParaRPr lang="en-US" altLang="en-US" sz="2000" b="0">
              <a:solidFill>
                <a:srgbClr val="FF3300"/>
              </a:solidFill>
              <a:latin typeface="Arial" panose="020B0604020202020204" pitchFamily="34" charset="0"/>
            </a:endParaRPr>
          </a:p>
        </p:txBody>
      </p:sp>
      <p:sp>
        <p:nvSpPr>
          <p:cNvPr id="142342" name="Rectangle 9">
            <a:extLst>
              <a:ext uri="{FF2B5EF4-FFF2-40B4-BE49-F238E27FC236}">
                <a16:creationId xmlns:a16="http://schemas.microsoft.com/office/drawing/2014/main" id="{68C9C827-2F87-C5DC-9AA3-0B13E142D0B6}"/>
              </a:ext>
            </a:extLst>
          </p:cNvPr>
          <p:cNvSpPr>
            <a:spLocks noChangeArrowheads="1"/>
          </p:cNvSpPr>
          <p:nvPr/>
        </p:nvSpPr>
        <p:spPr bwMode="auto">
          <a:xfrm>
            <a:off x="3343275" y="2362200"/>
            <a:ext cx="4876800" cy="4572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42343" name="Text Box 10">
            <a:extLst>
              <a:ext uri="{FF2B5EF4-FFF2-40B4-BE49-F238E27FC236}">
                <a16:creationId xmlns:a16="http://schemas.microsoft.com/office/drawing/2014/main" id="{EDA893F7-777D-DD11-9893-1F0E9212ECA3}"/>
              </a:ext>
            </a:extLst>
          </p:cNvPr>
          <p:cNvSpPr txBox="1">
            <a:spLocks noChangeArrowheads="1"/>
          </p:cNvSpPr>
          <p:nvPr/>
        </p:nvSpPr>
        <p:spPr bwMode="auto">
          <a:xfrm>
            <a:off x="4178300" y="2408238"/>
            <a:ext cx="3389313"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000" b="0">
                <a:solidFill>
                  <a:srgbClr val="FF3300"/>
                </a:solidFill>
                <a:latin typeface="Arial" panose="020B0604020202020204" pitchFamily="34" charset="0"/>
              </a:rPr>
              <a:t>B</a:t>
            </a:r>
            <a:r>
              <a:rPr lang="ja-JP" altLang="en-US" sz="2000" b="0">
                <a:solidFill>
                  <a:srgbClr val="FF3300"/>
                </a:solidFill>
                <a:latin typeface="Arial" panose="020B0604020202020204" pitchFamily="34" charset="0"/>
              </a:rPr>
              <a:t>’</a:t>
            </a:r>
            <a:r>
              <a:rPr lang="en-US" altLang="ja-JP" sz="2000" b="0">
                <a:solidFill>
                  <a:srgbClr val="FF3300"/>
                </a:solidFill>
                <a:latin typeface="Arial" panose="020B0604020202020204" pitchFamily="34" charset="0"/>
              </a:rPr>
              <a:t>s Initial Sequence Number</a:t>
            </a:r>
            <a:endParaRPr lang="en-US" altLang="en-US" sz="2000" b="0">
              <a:solidFill>
                <a:srgbClr val="FF3300"/>
              </a:solidFill>
              <a:latin typeface="Arial" panose="020B0604020202020204" pitchFamily="34" charset="0"/>
            </a:endParaRPr>
          </a:p>
        </p:txBody>
      </p:sp>
      <p:sp>
        <p:nvSpPr>
          <p:cNvPr id="142344" name="Rectangle 11">
            <a:extLst>
              <a:ext uri="{FF2B5EF4-FFF2-40B4-BE49-F238E27FC236}">
                <a16:creationId xmlns:a16="http://schemas.microsoft.com/office/drawing/2014/main" id="{CE912CDF-E4A8-1CA5-621A-9132A2B6CB20}"/>
              </a:ext>
            </a:extLst>
          </p:cNvPr>
          <p:cNvSpPr>
            <a:spLocks noChangeArrowheads="1"/>
          </p:cNvSpPr>
          <p:nvPr/>
        </p:nvSpPr>
        <p:spPr bwMode="auto">
          <a:xfrm>
            <a:off x="3335338" y="2819400"/>
            <a:ext cx="4876800" cy="4572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42345" name="Text Box 12">
            <a:extLst>
              <a:ext uri="{FF2B5EF4-FFF2-40B4-BE49-F238E27FC236}">
                <a16:creationId xmlns:a16="http://schemas.microsoft.com/office/drawing/2014/main" id="{8923927A-5890-613E-58D3-6A4ED6621E7A}"/>
              </a:ext>
            </a:extLst>
          </p:cNvPr>
          <p:cNvSpPr txBox="1">
            <a:spLocks noChangeArrowheads="1"/>
          </p:cNvSpPr>
          <p:nvPr/>
        </p:nvSpPr>
        <p:spPr bwMode="auto">
          <a:xfrm>
            <a:off x="4751388" y="2865438"/>
            <a:ext cx="1779587"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000" b="0">
                <a:solidFill>
                  <a:srgbClr val="FF3300"/>
                </a:solidFill>
                <a:latin typeface="Arial" panose="020B0604020202020204" pitchFamily="34" charset="0"/>
              </a:rPr>
              <a:t>A</a:t>
            </a:r>
            <a:r>
              <a:rPr lang="ja-JP" altLang="en-US" sz="2000" b="0">
                <a:solidFill>
                  <a:srgbClr val="FF3300"/>
                </a:solidFill>
                <a:latin typeface="Arial" panose="020B0604020202020204" pitchFamily="34" charset="0"/>
              </a:rPr>
              <a:t>’</a:t>
            </a:r>
            <a:r>
              <a:rPr lang="en-US" altLang="ja-JP" sz="2000" b="0">
                <a:solidFill>
                  <a:srgbClr val="FF3300"/>
                </a:solidFill>
                <a:latin typeface="Arial" panose="020B0604020202020204" pitchFamily="34" charset="0"/>
              </a:rPr>
              <a:t>s ISN plus 1</a:t>
            </a:r>
            <a:endParaRPr lang="en-US" altLang="en-US" sz="2000" b="0">
              <a:solidFill>
                <a:srgbClr val="FF3300"/>
              </a:solidFill>
              <a:latin typeface="Arial" panose="020B0604020202020204" pitchFamily="34" charset="0"/>
            </a:endParaRPr>
          </a:p>
        </p:txBody>
      </p:sp>
      <p:sp>
        <p:nvSpPr>
          <p:cNvPr id="142346" name="Rectangle 13">
            <a:extLst>
              <a:ext uri="{FF2B5EF4-FFF2-40B4-BE49-F238E27FC236}">
                <a16:creationId xmlns:a16="http://schemas.microsoft.com/office/drawing/2014/main" id="{A3FD251D-5E36-E3D9-15ED-D8B534640B70}"/>
              </a:ext>
            </a:extLst>
          </p:cNvPr>
          <p:cNvSpPr>
            <a:spLocks noChangeArrowheads="1"/>
          </p:cNvSpPr>
          <p:nvPr/>
        </p:nvSpPr>
        <p:spPr bwMode="auto">
          <a:xfrm>
            <a:off x="3335338" y="3276600"/>
            <a:ext cx="2438400" cy="5334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42347" name="Rectangle 14">
            <a:extLst>
              <a:ext uri="{FF2B5EF4-FFF2-40B4-BE49-F238E27FC236}">
                <a16:creationId xmlns:a16="http://schemas.microsoft.com/office/drawing/2014/main" id="{A18922B2-7164-8CD9-1B34-BD5376D7D514}"/>
              </a:ext>
            </a:extLst>
          </p:cNvPr>
          <p:cNvSpPr>
            <a:spLocks noChangeArrowheads="1"/>
          </p:cNvSpPr>
          <p:nvPr/>
        </p:nvSpPr>
        <p:spPr bwMode="auto">
          <a:xfrm>
            <a:off x="5773738" y="3276600"/>
            <a:ext cx="2438400" cy="5334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42348" name="Text Box 15">
            <a:extLst>
              <a:ext uri="{FF2B5EF4-FFF2-40B4-BE49-F238E27FC236}">
                <a16:creationId xmlns:a16="http://schemas.microsoft.com/office/drawing/2014/main" id="{1FD5F8F2-20DB-5F76-C60D-429849E7D520}"/>
              </a:ext>
            </a:extLst>
          </p:cNvPr>
          <p:cNvSpPr txBox="1">
            <a:spLocks noChangeArrowheads="1"/>
          </p:cNvSpPr>
          <p:nvPr/>
        </p:nvSpPr>
        <p:spPr bwMode="auto">
          <a:xfrm>
            <a:off x="5838825" y="3349625"/>
            <a:ext cx="2303463"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000" b="0">
                <a:solidFill>
                  <a:srgbClr val="000000"/>
                </a:solidFill>
                <a:latin typeface="Arial" panose="020B0604020202020204" pitchFamily="34" charset="0"/>
              </a:rPr>
              <a:t>Advertised window</a:t>
            </a:r>
          </a:p>
        </p:txBody>
      </p:sp>
      <p:sp>
        <p:nvSpPr>
          <p:cNvPr id="142349" name="Text Box 16">
            <a:extLst>
              <a:ext uri="{FF2B5EF4-FFF2-40B4-BE49-F238E27FC236}">
                <a16:creationId xmlns:a16="http://schemas.microsoft.com/office/drawing/2014/main" id="{2FABD971-0D07-173F-B22F-FCC4E91DD8F2}"/>
              </a:ext>
            </a:extLst>
          </p:cNvPr>
          <p:cNvSpPr txBox="1">
            <a:spLocks noChangeArrowheads="1"/>
          </p:cNvSpPr>
          <p:nvPr/>
        </p:nvSpPr>
        <p:spPr bwMode="auto">
          <a:xfrm>
            <a:off x="3573463" y="3352800"/>
            <a:ext cx="106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000" b="0">
                <a:solidFill>
                  <a:srgbClr val="FF3300"/>
                </a:solidFill>
                <a:latin typeface="Arial" panose="020B0604020202020204" pitchFamily="34" charset="0"/>
              </a:rPr>
              <a:t>20</a:t>
            </a:r>
          </a:p>
        </p:txBody>
      </p:sp>
      <p:sp>
        <p:nvSpPr>
          <p:cNvPr id="142350" name="Line 17">
            <a:extLst>
              <a:ext uri="{FF2B5EF4-FFF2-40B4-BE49-F238E27FC236}">
                <a16:creationId xmlns:a16="http://schemas.microsoft.com/office/drawing/2014/main" id="{33013AB7-1423-CFD6-AD04-D85898C057D1}"/>
              </a:ext>
            </a:extLst>
          </p:cNvPr>
          <p:cNvSpPr>
            <a:spLocks noChangeShapeType="1"/>
          </p:cNvSpPr>
          <p:nvPr/>
        </p:nvSpPr>
        <p:spPr bwMode="auto">
          <a:xfrm>
            <a:off x="4249738" y="3276600"/>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51" name="Line 18">
            <a:extLst>
              <a:ext uri="{FF2B5EF4-FFF2-40B4-BE49-F238E27FC236}">
                <a16:creationId xmlns:a16="http://schemas.microsoft.com/office/drawing/2014/main" id="{233FDDF4-738A-15C5-52C2-9CC44F866123}"/>
              </a:ext>
            </a:extLst>
          </p:cNvPr>
          <p:cNvSpPr>
            <a:spLocks noChangeShapeType="1"/>
          </p:cNvSpPr>
          <p:nvPr/>
        </p:nvSpPr>
        <p:spPr bwMode="auto">
          <a:xfrm>
            <a:off x="4706938" y="3276600"/>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52" name="Text Box 19">
            <a:extLst>
              <a:ext uri="{FF2B5EF4-FFF2-40B4-BE49-F238E27FC236}">
                <a16:creationId xmlns:a16="http://schemas.microsoft.com/office/drawing/2014/main" id="{DDFC06BA-DB99-F824-D90F-DE6DE92F3273}"/>
              </a:ext>
            </a:extLst>
          </p:cNvPr>
          <p:cNvSpPr txBox="1">
            <a:spLocks noChangeArrowheads="1"/>
          </p:cNvSpPr>
          <p:nvPr/>
        </p:nvSpPr>
        <p:spPr bwMode="auto">
          <a:xfrm>
            <a:off x="4919663" y="3363913"/>
            <a:ext cx="806450"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000" b="0">
                <a:solidFill>
                  <a:srgbClr val="000000"/>
                </a:solidFill>
                <a:latin typeface="Arial" panose="020B0604020202020204" pitchFamily="34" charset="0"/>
              </a:rPr>
              <a:t>Flags</a:t>
            </a:r>
          </a:p>
        </p:txBody>
      </p:sp>
      <p:sp>
        <p:nvSpPr>
          <p:cNvPr id="142353" name="Text Box 20">
            <a:extLst>
              <a:ext uri="{FF2B5EF4-FFF2-40B4-BE49-F238E27FC236}">
                <a16:creationId xmlns:a16="http://schemas.microsoft.com/office/drawing/2014/main" id="{78A453AE-4132-96B5-13C3-0641F36B856B}"/>
              </a:ext>
            </a:extLst>
          </p:cNvPr>
          <p:cNvSpPr txBox="1">
            <a:spLocks noChangeArrowheads="1"/>
          </p:cNvSpPr>
          <p:nvPr/>
        </p:nvSpPr>
        <p:spPr bwMode="auto">
          <a:xfrm>
            <a:off x="4325938" y="3398838"/>
            <a:ext cx="325437"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000" b="0">
                <a:solidFill>
                  <a:srgbClr val="000000"/>
                </a:solidFill>
                <a:latin typeface="Arial" panose="020B0604020202020204" pitchFamily="34" charset="0"/>
              </a:rPr>
              <a:t>0</a:t>
            </a:r>
          </a:p>
        </p:txBody>
      </p:sp>
      <p:sp>
        <p:nvSpPr>
          <p:cNvPr id="142354" name="Rectangle 21">
            <a:extLst>
              <a:ext uri="{FF2B5EF4-FFF2-40B4-BE49-F238E27FC236}">
                <a16:creationId xmlns:a16="http://schemas.microsoft.com/office/drawing/2014/main" id="{7633EE42-F1B1-DF34-C1D6-92F067689C15}"/>
              </a:ext>
            </a:extLst>
          </p:cNvPr>
          <p:cNvSpPr>
            <a:spLocks noChangeArrowheads="1"/>
          </p:cNvSpPr>
          <p:nvPr/>
        </p:nvSpPr>
        <p:spPr bwMode="auto">
          <a:xfrm>
            <a:off x="3335338" y="3810000"/>
            <a:ext cx="2438400" cy="5334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42355" name="Rectangle 22">
            <a:extLst>
              <a:ext uri="{FF2B5EF4-FFF2-40B4-BE49-F238E27FC236}">
                <a16:creationId xmlns:a16="http://schemas.microsoft.com/office/drawing/2014/main" id="{058D7AF2-4B0E-DB8E-FEDA-6D59D996A3D1}"/>
              </a:ext>
            </a:extLst>
          </p:cNvPr>
          <p:cNvSpPr>
            <a:spLocks noChangeArrowheads="1"/>
          </p:cNvSpPr>
          <p:nvPr/>
        </p:nvSpPr>
        <p:spPr bwMode="auto">
          <a:xfrm>
            <a:off x="5773738" y="3810000"/>
            <a:ext cx="2438400" cy="5334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42356" name="Text Box 23">
            <a:extLst>
              <a:ext uri="{FF2B5EF4-FFF2-40B4-BE49-F238E27FC236}">
                <a16:creationId xmlns:a16="http://schemas.microsoft.com/office/drawing/2014/main" id="{C308663F-2E4E-AF2A-9A83-E50BA8580240}"/>
              </a:ext>
            </a:extLst>
          </p:cNvPr>
          <p:cNvSpPr txBox="1">
            <a:spLocks noChangeArrowheads="1"/>
          </p:cNvSpPr>
          <p:nvPr/>
        </p:nvSpPr>
        <p:spPr bwMode="auto">
          <a:xfrm>
            <a:off x="3700463" y="3897313"/>
            <a:ext cx="1384300"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000" b="0">
                <a:solidFill>
                  <a:srgbClr val="000000"/>
                </a:solidFill>
                <a:latin typeface="Arial" panose="020B0604020202020204" pitchFamily="34" charset="0"/>
              </a:rPr>
              <a:t>Checksum</a:t>
            </a:r>
          </a:p>
        </p:txBody>
      </p:sp>
      <p:sp>
        <p:nvSpPr>
          <p:cNvPr id="142357" name="Text Box 24">
            <a:extLst>
              <a:ext uri="{FF2B5EF4-FFF2-40B4-BE49-F238E27FC236}">
                <a16:creationId xmlns:a16="http://schemas.microsoft.com/office/drawing/2014/main" id="{E30F63F2-C088-01C5-8DC3-4241E3DCE0C3}"/>
              </a:ext>
            </a:extLst>
          </p:cNvPr>
          <p:cNvSpPr txBox="1">
            <a:spLocks noChangeArrowheads="1"/>
          </p:cNvSpPr>
          <p:nvPr/>
        </p:nvSpPr>
        <p:spPr bwMode="auto">
          <a:xfrm>
            <a:off x="6062663" y="3897313"/>
            <a:ext cx="1792287"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000" b="0">
                <a:solidFill>
                  <a:srgbClr val="000000"/>
                </a:solidFill>
                <a:latin typeface="Arial" panose="020B0604020202020204" pitchFamily="34" charset="0"/>
              </a:rPr>
              <a:t>Urgent pointer</a:t>
            </a:r>
          </a:p>
        </p:txBody>
      </p:sp>
      <p:sp>
        <p:nvSpPr>
          <p:cNvPr id="142358" name="Rectangle 25">
            <a:extLst>
              <a:ext uri="{FF2B5EF4-FFF2-40B4-BE49-F238E27FC236}">
                <a16:creationId xmlns:a16="http://schemas.microsoft.com/office/drawing/2014/main" id="{C8CBFF7B-8DCC-7F9F-AFCE-DDFF539E10A9}"/>
              </a:ext>
            </a:extLst>
          </p:cNvPr>
          <p:cNvSpPr>
            <a:spLocks noChangeArrowheads="1"/>
          </p:cNvSpPr>
          <p:nvPr/>
        </p:nvSpPr>
        <p:spPr bwMode="auto">
          <a:xfrm>
            <a:off x="3335338" y="4343400"/>
            <a:ext cx="4876800" cy="4572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42359" name="Text Box 26">
            <a:extLst>
              <a:ext uri="{FF2B5EF4-FFF2-40B4-BE49-F238E27FC236}">
                <a16:creationId xmlns:a16="http://schemas.microsoft.com/office/drawing/2014/main" id="{E312F465-0C0B-6241-D4DA-1B20AED61607}"/>
              </a:ext>
            </a:extLst>
          </p:cNvPr>
          <p:cNvSpPr txBox="1">
            <a:spLocks noChangeArrowheads="1"/>
          </p:cNvSpPr>
          <p:nvPr/>
        </p:nvSpPr>
        <p:spPr bwMode="auto">
          <a:xfrm>
            <a:off x="4783138" y="4389438"/>
            <a:ext cx="2187575"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000" b="0">
                <a:solidFill>
                  <a:srgbClr val="000000"/>
                </a:solidFill>
                <a:latin typeface="Arial" panose="020B0604020202020204" pitchFamily="34" charset="0"/>
              </a:rPr>
              <a:t>Options (variable)</a:t>
            </a:r>
          </a:p>
        </p:txBody>
      </p:sp>
      <p:sp>
        <p:nvSpPr>
          <p:cNvPr id="142360" name="Text Box 27">
            <a:extLst>
              <a:ext uri="{FF2B5EF4-FFF2-40B4-BE49-F238E27FC236}">
                <a16:creationId xmlns:a16="http://schemas.microsoft.com/office/drawing/2014/main" id="{0682B84D-FA3A-8C1B-40EA-F3B4444BEEBD}"/>
              </a:ext>
            </a:extLst>
          </p:cNvPr>
          <p:cNvSpPr txBox="1">
            <a:spLocks noChangeArrowheads="1"/>
          </p:cNvSpPr>
          <p:nvPr/>
        </p:nvSpPr>
        <p:spPr bwMode="auto">
          <a:xfrm>
            <a:off x="652463" y="2705100"/>
            <a:ext cx="876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000" b="0">
                <a:solidFill>
                  <a:srgbClr val="000000"/>
                </a:solidFill>
                <a:latin typeface="Arial" panose="020B0604020202020204" pitchFamily="34" charset="0"/>
              </a:rPr>
              <a:t>Flags:</a:t>
            </a:r>
          </a:p>
        </p:txBody>
      </p:sp>
      <p:sp>
        <p:nvSpPr>
          <p:cNvPr id="142361" name="Text Box 28">
            <a:extLst>
              <a:ext uri="{FF2B5EF4-FFF2-40B4-BE49-F238E27FC236}">
                <a16:creationId xmlns:a16="http://schemas.microsoft.com/office/drawing/2014/main" id="{974CE31B-7531-AE82-4EDC-1CEC388ED65F}"/>
              </a:ext>
            </a:extLst>
          </p:cNvPr>
          <p:cNvSpPr txBox="1">
            <a:spLocks noChangeArrowheads="1"/>
          </p:cNvSpPr>
          <p:nvPr/>
        </p:nvSpPr>
        <p:spPr bwMode="auto">
          <a:xfrm>
            <a:off x="1506538" y="2740025"/>
            <a:ext cx="7493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000" b="0">
                <a:solidFill>
                  <a:srgbClr val="FF3300"/>
                </a:solidFill>
                <a:latin typeface="Arial" panose="020B0604020202020204" pitchFamily="34" charset="0"/>
              </a:rPr>
              <a:t>SYN</a:t>
            </a:r>
          </a:p>
          <a:p>
            <a:pPr>
              <a:spcBef>
                <a:spcPct val="0"/>
              </a:spcBef>
              <a:buFontTx/>
              <a:buNone/>
            </a:pPr>
            <a:r>
              <a:rPr lang="en-US" altLang="en-US" sz="2000" b="0">
                <a:solidFill>
                  <a:srgbClr val="000000"/>
                </a:solidFill>
                <a:latin typeface="Arial" panose="020B0604020202020204" pitchFamily="34" charset="0"/>
              </a:rPr>
              <a:t>FIN</a:t>
            </a:r>
          </a:p>
          <a:p>
            <a:pPr>
              <a:spcBef>
                <a:spcPct val="0"/>
              </a:spcBef>
              <a:buFontTx/>
              <a:buNone/>
            </a:pPr>
            <a:r>
              <a:rPr lang="en-US" altLang="en-US" sz="2000" b="0">
                <a:solidFill>
                  <a:srgbClr val="000000"/>
                </a:solidFill>
                <a:latin typeface="Arial" panose="020B0604020202020204" pitchFamily="34" charset="0"/>
              </a:rPr>
              <a:t>RST</a:t>
            </a:r>
          </a:p>
          <a:p>
            <a:pPr>
              <a:spcBef>
                <a:spcPct val="0"/>
              </a:spcBef>
              <a:buFontTx/>
              <a:buNone/>
            </a:pPr>
            <a:r>
              <a:rPr lang="en-US" altLang="en-US" sz="2000" b="0">
                <a:solidFill>
                  <a:srgbClr val="000000"/>
                </a:solidFill>
                <a:latin typeface="Arial" panose="020B0604020202020204" pitchFamily="34" charset="0"/>
              </a:rPr>
              <a:t>PSH</a:t>
            </a:r>
          </a:p>
          <a:p>
            <a:pPr>
              <a:spcBef>
                <a:spcPct val="0"/>
              </a:spcBef>
              <a:buFontTx/>
              <a:buNone/>
            </a:pPr>
            <a:r>
              <a:rPr lang="en-US" altLang="en-US" sz="2000" b="0">
                <a:solidFill>
                  <a:srgbClr val="000000"/>
                </a:solidFill>
                <a:latin typeface="Arial" panose="020B0604020202020204" pitchFamily="34" charset="0"/>
              </a:rPr>
              <a:t>URG</a:t>
            </a:r>
          </a:p>
          <a:p>
            <a:pPr>
              <a:spcBef>
                <a:spcPct val="0"/>
              </a:spcBef>
              <a:buFontTx/>
              <a:buNone/>
            </a:pPr>
            <a:r>
              <a:rPr lang="en-US" altLang="en-US" sz="2000" b="0">
                <a:solidFill>
                  <a:srgbClr val="FF3300"/>
                </a:solidFill>
                <a:latin typeface="Arial" panose="020B0604020202020204" pitchFamily="34" charset="0"/>
              </a:rPr>
              <a:t>ACK</a:t>
            </a:r>
          </a:p>
        </p:txBody>
      </p:sp>
      <p:sp>
        <p:nvSpPr>
          <p:cNvPr id="142362" name="Text Box 54">
            <a:extLst>
              <a:ext uri="{FF2B5EF4-FFF2-40B4-BE49-F238E27FC236}">
                <a16:creationId xmlns:a16="http://schemas.microsoft.com/office/drawing/2014/main" id="{0FEAB505-7423-2F02-51E1-A94A19166DDC}"/>
              </a:ext>
            </a:extLst>
          </p:cNvPr>
          <p:cNvSpPr txBox="1">
            <a:spLocks noChangeArrowheads="1"/>
          </p:cNvSpPr>
          <p:nvPr/>
        </p:nvSpPr>
        <p:spPr bwMode="auto">
          <a:xfrm>
            <a:off x="381000" y="5029200"/>
            <a:ext cx="8270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400">
                <a:solidFill>
                  <a:srgbClr val="FF3300"/>
                </a:solidFill>
                <a:latin typeface="Helvetica" pitchFamily="2" charset="0"/>
              </a:rPr>
              <a:t>B tells A it accepts, and is ready to hear the next byte…</a:t>
            </a:r>
          </a:p>
        </p:txBody>
      </p:sp>
      <p:sp>
        <p:nvSpPr>
          <p:cNvPr id="142363" name="Text Box 56">
            <a:extLst>
              <a:ext uri="{FF2B5EF4-FFF2-40B4-BE49-F238E27FC236}">
                <a16:creationId xmlns:a16="http://schemas.microsoft.com/office/drawing/2014/main" id="{A3CD42D2-B4C9-0096-6A82-D74FA20B57A0}"/>
              </a:ext>
            </a:extLst>
          </p:cNvPr>
          <p:cNvSpPr txBox="1">
            <a:spLocks noChangeArrowheads="1"/>
          </p:cNvSpPr>
          <p:nvPr/>
        </p:nvSpPr>
        <p:spPr bwMode="auto">
          <a:xfrm>
            <a:off x="457200" y="5410200"/>
            <a:ext cx="8183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400">
                <a:solidFill>
                  <a:srgbClr val="FF3300"/>
                </a:solidFill>
                <a:latin typeface="Helvetica" pitchFamily="2" charset="0"/>
              </a:rPr>
              <a:t>… upon receiving this packet, A can start sending data</a:t>
            </a:r>
          </a:p>
        </p:txBody>
      </p:sp>
      <p:sp>
        <p:nvSpPr>
          <p:cNvPr id="142364" name="Slide Number Placeholder 1">
            <a:extLst>
              <a:ext uri="{FF2B5EF4-FFF2-40B4-BE49-F238E27FC236}">
                <a16:creationId xmlns:a16="http://schemas.microsoft.com/office/drawing/2014/main" id="{A18AD0D6-5A9C-7914-C4B4-357BA4AB93B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F4776E26-FAD6-5241-960F-562BF75AD622}" type="slidenum">
              <a:rPr lang="en-US" altLang="en-US" sz="1200" smtClean="0">
                <a:solidFill>
                  <a:srgbClr val="898989"/>
                </a:solidFill>
                <a:latin typeface="Courier New" panose="02070309020205020404" pitchFamily="49" charset="0"/>
              </a:rPr>
              <a:pPr>
                <a:spcBef>
                  <a:spcPct val="0"/>
                </a:spcBef>
                <a:buFontTx/>
                <a:buNone/>
              </a:pPr>
              <a:t>39</a:t>
            </a:fld>
            <a:endParaRPr lang="en-US" altLang="en-US" sz="1200">
              <a:solidFill>
                <a:srgbClr val="898989"/>
              </a:solidFill>
              <a:latin typeface="Courier New" panose="02070309020205020404" pitchFamily="49"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85E38D2D-BC24-1EDD-5D37-31FE8C109009}"/>
              </a:ext>
            </a:extLst>
          </p:cNvPr>
          <p:cNvSpPr>
            <a:spLocks noGrp="1"/>
          </p:cNvSpPr>
          <p:nvPr>
            <p:ph type="title"/>
          </p:nvPr>
        </p:nvSpPr>
        <p:spPr/>
        <p:txBody>
          <a:bodyPr/>
          <a:lstStyle/>
          <a:p>
            <a:r>
              <a:rPr lang="en-US" altLang="en-US">
                <a:ea typeface="ＭＳ Ｐゴシック" panose="020B0600070205080204" pitchFamily="34" charset="-128"/>
              </a:rPr>
              <a:t>Connectionless demux (cont)</a:t>
            </a:r>
          </a:p>
        </p:txBody>
      </p:sp>
      <p:sp>
        <p:nvSpPr>
          <p:cNvPr id="80898" name="Rectangle 3">
            <a:extLst>
              <a:ext uri="{FF2B5EF4-FFF2-40B4-BE49-F238E27FC236}">
                <a16:creationId xmlns:a16="http://schemas.microsoft.com/office/drawing/2014/main" id="{3DD17A0B-8E85-5AEE-E2EA-E13E4AB6F93C}"/>
              </a:ext>
            </a:extLst>
          </p:cNvPr>
          <p:cNvSpPr>
            <a:spLocks noGrp="1"/>
          </p:cNvSpPr>
          <p:nvPr>
            <p:ph type="body" idx="1"/>
          </p:nvPr>
        </p:nvSpPr>
        <p:spPr>
          <a:xfrm>
            <a:off x="152400" y="1600200"/>
            <a:ext cx="8686800" cy="609600"/>
          </a:xfrm>
        </p:spPr>
        <p:txBody>
          <a:bodyPr/>
          <a:lstStyle/>
          <a:p>
            <a:pPr>
              <a:lnSpc>
                <a:spcPct val="90000"/>
              </a:lnSpc>
              <a:buFont typeface="ZapfDingbats" pitchFamily="82" charset="2"/>
              <a:buNone/>
            </a:pPr>
            <a:r>
              <a:rPr lang="en-US" altLang="en-US" sz="1600">
                <a:latin typeface="Courier New" panose="02070309020205020404" pitchFamily="49" charset="0"/>
                <a:ea typeface="ＭＳ Ｐゴシック" panose="020B0600070205080204" pitchFamily="34" charset="-128"/>
              </a:rPr>
              <a:t>DatagramSocket serverSocket = new DatagramSocket(6428);</a:t>
            </a:r>
          </a:p>
          <a:p>
            <a:pPr>
              <a:lnSpc>
                <a:spcPct val="90000"/>
              </a:lnSpc>
            </a:pPr>
            <a:endParaRPr lang="en-US" altLang="en-US" sz="2000">
              <a:ea typeface="ＭＳ Ｐゴシック" panose="020B0600070205080204" pitchFamily="34" charset="-128"/>
            </a:endParaRPr>
          </a:p>
        </p:txBody>
      </p:sp>
      <p:grpSp>
        <p:nvGrpSpPr>
          <p:cNvPr id="80899" name="Group 4">
            <a:extLst>
              <a:ext uri="{FF2B5EF4-FFF2-40B4-BE49-F238E27FC236}">
                <a16:creationId xmlns:a16="http://schemas.microsoft.com/office/drawing/2014/main" id="{5BFBBE25-0E2D-3A72-1214-9DEF3294BD23}"/>
              </a:ext>
            </a:extLst>
          </p:cNvPr>
          <p:cNvGrpSpPr>
            <a:grpSpLocks/>
          </p:cNvGrpSpPr>
          <p:nvPr/>
        </p:nvGrpSpPr>
        <p:grpSpPr bwMode="auto">
          <a:xfrm>
            <a:off x="381000" y="2286000"/>
            <a:ext cx="8151813" cy="3213100"/>
            <a:chOff x="432" y="1920"/>
            <a:chExt cx="5135" cy="2024"/>
          </a:xfrm>
        </p:grpSpPr>
        <p:sp>
          <p:nvSpPr>
            <p:cNvPr id="80902" name="Text Box 5">
              <a:extLst>
                <a:ext uri="{FF2B5EF4-FFF2-40B4-BE49-F238E27FC236}">
                  <a16:creationId xmlns:a16="http://schemas.microsoft.com/office/drawing/2014/main" id="{38F9D2E4-F778-1200-D464-1B95AB4C3408}"/>
                </a:ext>
              </a:extLst>
            </p:cNvPr>
            <p:cNvSpPr txBox="1">
              <a:spLocks noChangeArrowheads="1"/>
            </p:cNvSpPr>
            <p:nvPr/>
          </p:nvSpPr>
          <p:spPr bwMode="auto">
            <a:xfrm>
              <a:off x="5019" y="3456"/>
              <a:ext cx="548"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000" b="0">
                  <a:solidFill>
                    <a:srgbClr val="3333CC"/>
                  </a:solidFill>
                  <a:latin typeface="Comic Sans MS" panose="030F0902030302020204" pitchFamily="66" charset="0"/>
                </a:rPr>
                <a:t>Client</a:t>
              </a:r>
            </a:p>
            <a:p>
              <a:pPr algn="ctr">
                <a:spcBef>
                  <a:spcPct val="0"/>
                </a:spcBef>
                <a:buFontTx/>
                <a:buNone/>
              </a:pPr>
              <a:r>
                <a:rPr lang="en-US" altLang="en-US" sz="1600" b="0">
                  <a:solidFill>
                    <a:srgbClr val="3333CC"/>
                  </a:solidFill>
                  <a:latin typeface="Comic Sans MS" panose="030F0902030302020204" pitchFamily="66" charset="0"/>
                </a:rPr>
                <a:t>IP:B</a:t>
              </a:r>
            </a:p>
          </p:txBody>
        </p:sp>
        <p:grpSp>
          <p:nvGrpSpPr>
            <p:cNvPr id="80903" name="Group 6">
              <a:extLst>
                <a:ext uri="{FF2B5EF4-FFF2-40B4-BE49-F238E27FC236}">
                  <a16:creationId xmlns:a16="http://schemas.microsoft.com/office/drawing/2014/main" id="{C19934D8-51A8-2207-7AA0-F5DD92A8AB89}"/>
                </a:ext>
              </a:extLst>
            </p:cNvPr>
            <p:cNvGrpSpPr>
              <a:grpSpLocks/>
            </p:cNvGrpSpPr>
            <p:nvPr/>
          </p:nvGrpSpPr>
          <p:grpSpPr bwMode="auto">
            <a:xfrm>
              <a:off x="432" y="1920"/>
              <a:ext cx="637" cy="1976"/>
              <a:chOff x="1008" y="1922"/>
              <a:chExt cx="637" cy="1976"/>
            </a:xfrm>
          </p:grpSpPr>
          <p:grpSp>
            <p:nvGrpSpPr>
              <p:cNvPr id="80952" name="Group 7">
                <a:extLst>
                  <a:ext uri="{FF2B5EF4-FFF2-40B4-BE49-F238E27FC236}">
                    <a16:creationId xmlns:a16="http://schemas.microsoft.com/office/drawing/2014/main" id="{6D793B90-6FED-5B03-E072-F52EA24C0A4D}"/>
                  </a:ext>
                </a:extLst>
              </p:cNvPr>
              <p:cNvGrpSpPr>
                <a:grpSpLocks/>
              </p:cNvGrpSpPr>
              <p:nvPr/>
            </p:nvGrpSpPr>
            <p:grpSpPr bwMode="auto">
              <a:xfrm>
                <a:off x="1008" y="1922"/>
                <a:ext cx="637" cy="1500"/>
                <a:chOff x="608" y="2454"/>
                <a:chExt cx="1261" cy="1500"/>
              </a:xfrm>
            </p:grpSpPr>
            <p:sp>
              <p:nvSpPr>
                <p:cNvPr id="80959" name="Rectangle 8">
                  <a:extLst>
                    <a:ext uri="{FF2B5EF4-FFF2-40B4-BE49-F238E27FC236}">
                      <a16:creationId xmlns:a16="http://schemas.microsoft.com/office/drawing/2014/main" id="{C8874E96-4B5C-0724-489B-3B96B5797BD3}"/>
                    </a:ext>
                  </a:extLst>
                </p:cNvPr>
                <p:cNvSpPr>
                  <a:spLocks noChangeArrowheads="1"/>
                </p:cNvSpPr>
                <p:nvPr/>
              </p:nvSpPr>
              <p:spPr bwMode="auto">
                <a:xfrm>
                  <a:off x="608" y="2454"/>
                  <a:ext cx="1261"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1600" b="0">
                    <a:solidFill>
                      <a:srgbClr val="000000"/>
                    </a:solidFill>
                    <a:latin typeface="Comic Sans MS" panose="030F0902030302020204" pitchFamily="66" charset="0"/>
                  </a:endParaRPr>
                </a:p>
              </p:txBody>
            </p:sp>
            <p:sp>
              <p:nvSpPr>
                <p:cNvPr id="80960" name="Rectangle 9">
                  <a:extLst>
                    <a:ext uri="{FF2B5EF4-FFF2-40B4-BE49-F238E27FC236}">
                      <a16:creationId xmlns:a16="http://schemas.microsoft.com/office/drawing/2014/main" id="{FA162D2E-58EE-FFDC-3DD2-FE6054DA0CCD}"/>
                    </a:ext>
                  </a:extLst>
                </p:cNvPr>
                <p:cNvSpPr>
                  <a:spLocks noChangeArrowheads="1"/>
                </p:cNvSpPr>
                <p:nvPr/>
              </p:nvSpPr>
              <p:spPr bwMode="auto">
                <a:xfrm>
                  <a:off x="608" y="2754"/>
                  <a:ext cx="1261"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1600" b="0">
                    <a:solidFill>
                      <a:srgbClr val="000000"/>
                    </a:solidFill>
                    <a:latin typeface="Comic Sans MS" panose="030F0902030302020204" pitchFamily="66" charset="0"/>
                  </a:endParaRPr>
                </a:p>
              </p:txBody>
            </p:sp>
            <p:sp>
              <p:nvSpPr>
                <p:cNvPr id="80961" name="Rectangle 10">
                  <a:extLst>
                    <a:ext uri="{FF2B5EF4-FFF2-40B4-BE49-F238E27FC236}">
                      <a16:creationId xmlns:a16="http://schemas.microsoft.com/office/drawing/2014/main" id="{FA61600F-EDC5-4A9A-6E16-F8B2410609C3}"/>
                    </a:ext>
                  </a:extLst>
                </p:cNvPr>
                <p:cNvSpPr>
                  <a:spLocks noChangeArrowheads="1"/>
                </p:cNvSpPr>
                <p:nvPr/>
              </p:nvSpPr>
              <p:spPr bwMode="auto">
                <a:xfrm>
                  <a:off x="608" y="3054"/>
                  <a:ext cx="1261"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1600" b="0">
                    <a:solidFill>
                      <a:srgbClr val="000000"/>
                    </a:solidFill>
                    <a:latin typeface="Comic Sans MS" panose="030F0902030302020204" pitchFamily="66" charset="0"/>
                  </a:endParaRPr>
                </a:p>
              </p:txBody>
            </p:sp>
            <p:sp>
              <p:nvSpPr>
                <p:cNvPr id="80962" name="Rectangle 11">
                  <a:extLst>
                    <a:ext uri="{FF2B5EF4-FFF2-40B4-BE49-F238E27FC236}">
                      <a16:creationId xmlns:a16="http://schemas.microsoft.com/office/drawing/2014/main" id="{0C33F382-589E-44F7-D644-10C1E81D9555}"/>
                    </a:ext>
                  </a:extLst>
                </p:cNvPr>
                <p:cNvSpPr>
                  <a:spLocks noChangeArrowheads="1"/>
                </p:cNvSpPr>
                <p:nvPr/>
              </p:nvSpPr>
              <p:spPr bwMode="auto">
                <a:xfrm>
                  <a:off x="608" y="3354"/>
                  <a:ext cx="1261"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1600" b="0">
                    <a:solidFill>
                      <a:srgbClr val="000000"/>
                    </a:solidFill>
                    <a:latin typeface="Comic Sans MS" panose="030F0902030302020204" pitchFamily="66" charset="0"/>
                  </a:endParaRPr>
                </a:p>
              </p:txBody>
            </p:sp>
            <p:sp>
              <p:nvSpPr>
                <p:cNvPr id="80963" name="Rectangle 12">
                  <a:extLst>
                    <a:ext uri="{FF2B5EF4-FFF2-40B4-BE49-F238E27FC236}">
                      <a16:creationId xmlns:a16="http://schemas.microsoft.com/office/drawing/2014/main" id="{B4F32DEB-0598-59FB-3883-07B031A63EEF}"/>
                    </a:ext>
                  </a:extLst>
                </p:cNvPr>
                <p:cNvSpPr>
                  <a:spLocks noChangeArrowheads="1"/>
                </p:cNvSpPr>
                <p:nvPr/>
              </p:nvSpPr>
              <p:spPr bwMode="auto">
                <a:xfrm>
                  <a:off x="608" y="3654"/>
                  <a:ext cx="1261"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1600" b="0">
                    <a:solidFill>
                      <a:srgbClr val="000000"/>
                    </a:solidFill>
                    <a:latin typeface="Comic Sans MS" panose="030F0902030302020204" pitchFamily="66" charset="0"/>
                  </a:endParaRPr>
                </a:p>
              </p:txBody>
            </p:sp>
          </p:grpSp>
          <p:grpSp>
            <p:nvGrpSpPr>
              <p:cNvPr id="80953" name="Group 13">
                <a:extLst>
                  <a:ext uri="{FF2B5EF4-FFF2-40B4-BE49-F238E27FC236}">
                    <a16:creationId xmlns:a16="http://schemas.microsoft.com/office/drawing/2014/main" id="{C47EC455-4A75-D288-8EB3-66C671913B3C}"/>
                  </a:ext>
                </a:extLst>
              </p:cNvPr>
              <p:cNvGrpSpPr>
                <a:grpSpLocks/>
              </p:cNvGrpSpPr>
              <p:nvPr/>
            </p:nvGrpSpPr>
            <p:grpSpPr bwMode="auto">
              <a:xfrm>
                <a:off x="1177" y="1966"/>
                <a:ext cx="377" cy="315"/>
                <a:chOff x="2614" y="2862"/>
                <a:chExt cx="377" cy="315"/>
              </a:xfrm>
            </p:grpSpPr>
            <p:sp>
              <p:nvSpPr>
                <p:cNvPr id="80957" name="Rectangle 14">
                  <a:extLst>
                    <a:ext uri="{FF2B5EF4-FFF2-40B4-BE49-F238E27FC236}">
                      <a16:creationId xmlns:a16="http://schemas.microsoft.com/office/drawing/2014/main" id="{E0F18179-70A5-BA56-3EBE-4671CBD254FA}"/>
                    </a:ext>
                  </a:extLst>
                </p:cNvPr>
                <p:cNvSpPr>
                  <a:spLocks noChangeArrowheads="1"/>
                </p:cNvSpPr>
                <p:nvPr/>
              </p:nvSpPr>
              <p:spPr bwMode="auto">
                <a:xfrm>
                  <a:off x="2614" y="3054"/>
                  <a:ext cx="377" cy="12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US" altLang="en-US" sz="1600" b="0">
                    <a:solidFill>
                      <a:srgbClr val="000000"/>
                    </a:solidFill>
                    <a:latin typeface="Comic Sans MS" panose="030F0902030302020204" pitchFamily="66" charset="0"/>
                  </a:endParaRPr>
                </a:p>
              </p:txBody>
            </p:sp>
            <p:sp>
              <p:nvSpPr>
                <p:cNvPr id="80958" name="Oval 15">
                  <a:extLst>
                    <a:ext uri="{FF2B5EF4-FFF2-40B4-BE49-F238E27FC236}">
                      <a16:creationId xmlns:a16="http://schemas.microsoft.com/office/drawing/2014/main" id="{845ECEFC-BA23-2C63-7A2A-E08D57D75471}"/>
                    </a:ext>
                  </a:extLst>
                </p:cNvPr>
                <p:cNvSpPr>
                  <a:spLocks noChangeArrowheads="1"/>
                </p:cNvSpPr>
                <p:nvPr/>
              </p:nvSpPr>
              <p:spPr bwMode="auto">
                <a:xfrm>
                  <a:off x="2614" y="2862"/>
                  <a:ext cx="377" cy="192"/>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b="0">
                      <a:solidFill>
                        <a:srgbClr val="000000"/>
                      </a:solidFill>
                      <a:latin typeface="Comic Sans MS" panose="030F0902030302020204" pitchFamily="66" charset="0"/>
                    </a:rPr>
                    <a:t>P2</a:t>
                  </a:r>
                </a:p>
              </p:txBody>
            </p:sp>
          </p:grpSp>
          <p:sp>
            <p:nvSpPr>
              <p:cNvPr id="80954" name="Text Box 16">
                <a:extLst>
                  <a:ext uri="{FF2B5EF4-FFF2-40B4-BE49-F238E27FC236}">
                    <a16:creationId xmlns:a16="http://schemas.microsoft.com/office/drawing/2014/main" id="{9DB6F027-77DE-0D9B-2641-52AAEFC7F7BA}"/>
                  </a:ext>
                </a:extLst>
              </p:cNvPr>
              <p:cNvSpPr txBox="1">
                <a:spLocks noChangeArrowheads="1"/>
              </p:cNvSpPr>
              <p:nvPr/>
            </p:nvSpPr>
            <p:spPr bwMode="auto">
              <a:xfrm>
                <a:off x="1061" y="3456"/>
                <a:ext cx="547"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000" b="0">
                    <a:solidFill>
                      <a:srgbClr val="3333CC"/>
                    </a:solidFill>
                    <a:latin typeface="Comic Sans MS" panose="030F0902030302020204" pitchFamily="66" charset="0"/>
                  </a:rPr>
                  <a:t>client</a:t>
                </a:r>
              </a:p>
              <a:p>
                <a:pPr algn="ctr">
                  <a:spcBef>
                    <a:spcPct val="0"/>
                  </a:spcBef>
                  <a:buFontTx/>
                  <a:buNone/>
                </a:pPr>
                <a:r>
                  <a:rPr lang="en-US" altLang="en-US" sz="2000" b="0">
                    <a:solidFill>
                      <a:srgbClr val="3333CC"/>
                    </a:solidFill>
                    <a:latin typeface="Comic Sans MS" panose="030F0902030302020204" pitchFamily="66" charset="0"/>
                  </a:rPr>
                  <a:t> IP: A</a:t>
                </a:r>
              </a:p>
            </p:txBody>
          </p:sp>
          <p:sp>
            <p:nvSpPr>
              <p:cNvPr id="80955" name="Line 17">
                <a:extLst>
                  <a:ext uri="{FF2B5EF4-FFF2-40B4-BE49-F238E27FC236}">
                    <a16:creationId xmlns:a16="http://schemas.microsoft.com/office/drawing/2014/main" id="{5609F315-1A61-0DB1-D3ED-252069B8AC5C}"/>
                  </a:ext>
                </a:extLst>
              </p:cNvPr>
              <p:cNvSpPr>
                <a:spLocks noChangeShapeType="1"/>
              </p:cNvSpPr>
              <p:nvPr/>
            </p:nvSpPr>
            <p:spPr bwMode="auto">
              <a:xfrm>
                <a:off x="1296" y="2208"/>
                <a:ext cx="0" cy="110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0956" name="Line 18">
                <a:extLst>
                  <a:ext uri="{FF2B5EF4-FFF2-40B4-BE49-F238E27FC236}">
                    <a16:creationId xmlns:a16="http://schemas.microsoft.com/office/drawing/2014/main" id="{67353724-A0A2-75D3-2861-0CD07EE6779F}"/>
                  </a:ext>
                </a:extLst>
              </p:cNvPr>
              <p:cNvSpPr>
                <a:spLocks noChangeShapeType="1"/>
              </p:cNvSpPr>
              <p:nvPr/>
            </p:nvSpPr>
            <p:spPr bwMode="auto">
              <a:xfrm flipV="1">
                <a:off x="1440" y="2256"/>
                <a:ext cx="0" cy="96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0904" name="Group 19">
              <a:extLst>
                <a:ext uri="{FF2B5EF4-FFF2-40B4-BE49-F238E27FC236}">
                  <a16:creationId xmlns:a16="http://schemas.microsoft.com/office/drawing/2014/main" id="{2EB0AB46-7AFD-4824-C0AA-EFFA73BF3914}"/>
                </a:ext>
              </a:extLst>
            </p:cNvPr>
            <p:cNvGrpSpPr>
              <a:grpSpLocks/>
            </p:cNvGrpSpPr>
            <p:nvPr/>
          </p:nvGrpSpPr>
          <p:grpSpPr bwMode="auto">
            <a:xfrm>
              <a:off x="4964" y="1945"/>
              <a:ext cx="377" cy="315"/>
              <a:chOff x="2614" y="2862"/>
              <a:chExt cx="377" cy="315"/>
            </a:xfrm>
          </p:grpSpPr>
          <p:sp>
            <p:nvSpPr>
              <p:cNvPr id="80950" name="Rectangle 20">
                <a:extLst>
                  <a:ext uri="{FF2B5EF4-FFF2-40B4-BE49-F238E27FC236}">
                    <a16:creationId xmlns:a16="http://schemas.microsoft.com/office/drawing/2014/main" id="{AFBABF04-3FB8-9930-33C2-423EA56C13E7}"/>
                  </a:ext>
                </a:extLst>
              </p:cNvPr>
              <p:cNvSpPr>
                <a:spLocks noChangeArrowheads="1"/>
              </p:cNvSpPr>
              <p:nvPr/>
            </p:nvSpPr>
            <p:spPr bwMode="auto">
              <a:xfrm>
                <a:off x="2614" y="3054"/>
                <a:ext cx="377" cy="12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US" altLang="en-US" sz="1600" b="0">
                  <a:solidFill>
                    <a:srgbClr val="000000"/>
                  </a:solidFill>
                  <a:latin typeface="Comic Sans MS" panose="030F0902030302020204" pitchFamily="66" charset="0"/>
                </a:endParaRPr>
              </a:p>
            </p:txBody>
          </p:sp>
          <p:sp>
            <p:nvSpPr>
              <p:cNvPr id="80951" name="Oval 21">
                <a:extLst>
                  <a:ext uri="{FF2B5EF4-FFF2-40B4-BE49-F238E27FC236}">
                    <a16:creationId xmlns:a16="http://schemas.microsoft.com/office/drawing/2014/main" id="{CD92B4ED-B4E4-1D65-85DA-316362934200}"/>
                  </a:ext>
                </a:extLst>
              </p:cNvPr>
              <p:cNvSpPr>
                <a:spLocks noChangeArrowheads="1"/>
              </p:cNvSpPr>
              <p:nvPr/>
            </p:nvSpPr>
            <p:spPr bwMode="auto">
              <a:xfrm>
                <a:off x="2614" y="2862"/>
                <a:ext cx="377" cy="192"/>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b="0">
                    <a:solidFill>
                      <a:srgbClr val="000000"/>
                    </a:solidFill>
                    <a:latin typeface="Comic Sans MS" panose="030F0902030302020204" pitchFamily="66" charset="0"/>
                  </a:rPr>
                  <a:t>P1</a:t>
                </a:r>
              </a:p>
            </p:txBody>
          </p:sp>
        </p:grpSp>
        <p:grpSp>
          <p:nvGrpSpPr>
            <p:cNvPr id="80905" name="Group 22">
              <a:extLst>
                <a:ext uri="{FF2B5EF4-FFF2-40B4-BE49-F238E27FC236}">
                  <a16:creationId xmlns:a16="http://schemas.microsoft.com/office/drawing/2014/main" id="{51B83CA0-AC3A-FECD-A989-72749A2A5EA5}"/>
                </a:ext>
              </a:extLst>
            </p:cNvPr>
            <p:cNvGrpSpPr>
              <a:grpSpLocks/>
            </p:cNvGrpSpPr>
            <p:nvPr/>
          </p:nvGrpSpPr>
          <p:grpSpPr bwMode="auto">
            <a:xfrm>
              <a:off x="4944" y="1920"/>
              <a:ext cx="576" cy="1500"/>
              <a:chOff x="608" y="2454"/>
              <a:chExt cx="1261" cy="1500"/>
            </a:xfrm>
          </p:grpSpPr>
          <p:sp>
            <p:nvSpPr>
              <p:cNvPr id="80945" name="Rectangle 23">
                <a:extLst>
                  <a:ext uri="{FF2B5EF4-FFF2-40B4-BE49-F238E27FC236}">
                    <a16:creationId xmlns:a16="http://schemas.microsoft.com/office/drawing/2014/main" id="{20A6A49A-47BF-3954-1ACD-B9956E7F610D}"/>
                  </a:ext>
                </a:extLst>
              </p:cNvPr>
              <p:cNvSpPr>
                <a:spLocks noChangeArrowheads="1"/>
              </p:cNvSpPr>
              <p:nvPr/>
            </p:nvSpPr>
            <p:spPr bwMode="auto">
              <a:xfrm>
                <a:off x="608" y="2454"/>
                <a:ext cx="1261"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US" altLang="en-US" sz="1600" b="0">
                  <a:solidFill>
                    <a:srgbClr val="000000"/>
                  </a:solidFill>
                  <a:latin typeface="Comic Sans MS" panose="030F0902030302020204" pitchFamily="66" charset="0"/>
                </a:endParaRPr>
              </a:p>
            </p:txBody>
          </p:sp>
          <p:sp>
            <p:nvSpPr>
              <p:cNvPr id="80946" name="Rectangle 24">
                <a:extLst>
                  <a:ext uri="{FF2B5EF4-FFF2-40B4-BE49-F238E27FC236}">
                    <a16:creationId xmlns:a16="http://schemas.microsoft.com/office/drawing/2014/main" id="{F6B6ACD7-4EB7-E63D-55A4-4CF16C0755AC}"/>
                  </a:ext>
                </a:extLst>
              </p:cNvPr>
              <p:cNvSpPr>
                <a:spLocks noChangeArrowheads="1"/>
              </p:cNvSpPr>
              <p:nvPr/>
            </p:nvSpPr>
            <p:spPr bwMode="auto">
              <a:xfrm>
                <a:off x="608" y="2754"/>
                <a:ext cx="1261"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US" altLang="en-US" sz="1600" b="0">
                  <a:solidFill>
                    <a:srgbClr val="000000"/>
                  </a:solidFill>
                  <a:latin typeface="Comic Sans MS" panose="030F0902030302020204" pitchFamily="66" charset="0"/>
                </a:endParaRPr>
              </a:p>
            </p:txBody>
          </p:sp>
          <p:sp>
            <p:nvSpPr>
              <p:cNvPr id="80947" name="Rectangle 25">
                <a:extLst>
                  <a:ext uri="{FF2B5EF4-FFF2-40B4-BE49-F238E27FC236}">
                    <a16:creationId xmlns:a16="http://schemas.microsoft.com/office/drawing/2014/main" id="{49B71DCD-D9CA-8034-35B8-E5DA670301D0}"/>
                  </a:ext>
                </a:extLst>
              </p:cNvPr>
              <p:cNvSpPr>
                <a:spLocks noChangeArrowheads="1"/>
              </p:cNvSpPr>
              <p:nvPr/>
            </p:nvSpPr>
            <p:spPr bwMode="auto">
              <a:xfrm>
                <a:off x="608" y="3054"/>
                <a:ext cx="1261"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US" altLang="en-US" sz="1600" b="0">
                  <a:solidFill>
                    <a:srgbClr val="000000"/>
                  </a:solidFill>
                  <a:latin typeface="Comic Sans MS" panose="030F0902030302020204" pitchFamily="66" charset="0"/>
                </a:endParaRPr>
              </a:p>
            </p:txBody>
          </p:sp>
          <p:sp>
            <p:nvSpPr>
              <p:cNvPr id="80948" name="Rectangle 26">
                <a:extLst>
                  <a:ext uri="{FF2B5EF4-FFF2-40B4-BE49-F238E27FC236}">
                    <a16:creationId xmlns:a16="http://schemas.microsoft.com/office/drawing/2014/main" id="{DE1E8187-3084-9A5D-224B-E3B1FCDF82B6}"/>
                  </a:ext>
                </a:extLst>
              </p:cNvPr>
              <p:cNvSpPr>
                <a:spLocks noChangeArrowheads="1"/>
              </p:cNvSpPr>
              <p:nvPr/>
            </p:nvSpPr>
            <p:spPr bwMode="auto">
              <a:xfrm>
                <a:off x="608" y="3354"/>
                <a:ext cx="1261"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US" altLang="en-US" sz="1600" b="0">
                  <a:solidFill>
                    <a:srgbClr val="000000"/>
                  </a:solidFill>
                  <a:latin typeface="Comic Sans MS" panose="030F0902030302020204" pitchFamily="66" charset="0"/>
                </a:endParaRPr>
              </a:p>
            </p:txBody>
          </p:sp>
          <p:sp>
            <p:nvSpPr>
              <p:cNvPr id="80949" name="Rectangle 27">
                <a:extLst>
                  <a:ext uri="{FF2B5EF4-FFF2-40B4-BE49-F238E27FC236}">
                    <a16:creationId xmlns:a16="http://schemas.microsoft.com/office/drawing/2014/main" id="{34BB8854-D7AD-B80D-5DB4-10F696120EE7}"/>
                  </a:ext>
                </a:extLst>
              </p:cNvPr>
              <p:cNvSpPr>
                <a:spLocks noChangeArrowheads="1"/>
              </p:cNvSpPr>
              <p:nvPr/>
            </p:nvSpPr>
            <p:spPr bwMode="auto">
              <a:xfrm>
                <a:off x="608" y="3654"/>
                <a:ext cx="1261"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US" altLang="en-US" sz="1600" b="0">
                  <a:solidFill>
                    <a:srgbClr val="000000"/>
                  </a:solidFill>
                  <a:latin typeface="Comic Sans MS" panose="030F0902030302020204" pitchFamily="66" charset="0"/>
                </a:endParaRPr>
              </a:p>
            </p:txBody>
          </p:sp>
        </p:grpSp>
        <p:grpSp>
          <p:nvGrpSpPr>
            <p:cNvPr id="80906" name="Group 28">
              <a:extLst>
                <a:ext uri="{FF2B5EF4-FFF2-40B4-BE49-F238E27FC236}">
                  <a16:creationId xmlns:a16="http://schemas.microsoft.com/office/drawing/2014/main" id="{034C8F70-BE76-CA3B-5DCA-A29BAAF0F3A1}"/>
                </a:ext>
              </a:extLst>
            </p:cNvPr>
            <p:cNvGrpSpPr>
              <a:grpSpLocks/>
            </p:cNvGrpSpPr>
            <p:nvPr/>
          </p:nvGrpSpPr>
          <p:grpSpPr bwMode="auto">
            <a:xfrm>
              <a:off x="5003" y="1968"/>
              <a:ext cx="377" cy="315"/>
              <a:chOff x="2614" y="2862"/>
              <a:chExt cx="377" cy="315"/>
            </a:xfrm>
          </p:grpSpPr>
          <p:sp>
            <p:nvSpPr>
              <p:cNvPr id="80943" name="Rectangle 29">
                <a:extLst>
                  <a:ext uri="{FF2B5EF4-FFF2-40B4-BE49-F238E27FC236}">
                    <a16:creationId xmlns:a16="http://schemas.microsoft.com/office/drawing/2014/main" id="{3017DB1B-1449-1CBB-04F0-08675F200E6E}"/>
                  </a:ext>
                </a:extLst>
              </p:cNvPr>
              <p:cNvSpPr>
                <a:spLocks noChangeArrowheads="1"/>
              </p:cNvSpPr>
              <p:nvPr/>
            </p:nvSpPr>
            <p:spPr bwMode="auto">
              <a:xfrm>
                <a:off x="2614" y="3054"/>
                <a:ext cx="377" cy="12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US" altLang="en-US" sz="1600" b="0">
                  <a:solidFill>
                    <a:srgbClr val="000000"/>
                  </a:solidFill>
                  <a:latin typeface="Comic Sans MS" panose="030F0902030302020204" pitchFamily="66" charset="0"/>
                </a:endParaRPr>
              </a:p>
            </p:txBody>
          </p:sp>
          <p:sp>
            <p:nvSpPr>
              <p:cNvPr id="80944" name="Oval 30">
                <a:extLst>
                  <a:ext uri="{FF2B5EF4-FFF2-40B4-BE49-F238E27FC236}">
                    <a16:creationId xmlns:a16="http://schemas.microsoft.com/office/drawing/2014/main" id="{4A0C4CE8-1D3A-5586-EC85-B6E981485D84}"/>
                  </a:ext>
                </a:extLst>
              </p:cNvPr>
              <p:cNvSpPr>
                <a:spLocks noChangeArrowheads="1"/>
              </p:cNvSpPr>
              <p:nvPr/>
            </p:nvSpPr>
            <p:spPr bwMode="auto">
              <a:xfrm>
                <a:off x="2614" y="2862"/>
                <a:ext cx="377" cy="192"/>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b="0">
                    <a:solidFill>
                      <a:srgbClr val="000000"/>
                    </a:solidFill>
                    <a:latin typeface="Comic Sans MS" panose="030F0902030302020204" pitchFamily="66" charset="0"/>
                  </a:rPr>
                  <a:t>P1</a:t>
                </a:r>
              </a:p>
            </p:txBody>
          </p:sp>
        </p:grpSp>
        <p:sp>
          <p:nvSpPr>
            <p:cNvPr id="80907" name="Line 31">
              <a:extLst>
                <a:ext uri="{FF2B5EF4-FFF2-40B4-BE49-F238E27FC236}">
                  <a16:creationId xmlns:a16="http://schemas.microsoft.com/office/drawing/2014/main" id="{3062AC2E-7108-537B-D32E-9F511C08F793}"/>
                </a:ext>
              </a:extLst>
            </p:cNvPr>
            <p:cNvSpPr>
              <a:spLocks noChangeShapeType="1"/>
            </p:cNvSpPr>
            <p:nvPr/>
          </p:nvSpPr>
          <p:spPr bwMode="auto">
            <a:xfrm flipV="1">
              <a:off x="5136" y="2208"/>
              <a:ext cx="0" cy="1008"/>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08" name="Line 32">
              <a:extLst>
                <a:ext uri="{FF2B5EF4-FFF2-40B4-BE49-F238E27FC236}">
                  <a16:creationId xmlns:a16="http://schemas.microsoft.com/office/drawing/2014/main" id="{115E0B90-5981-E991-317D-7DD5DEA48D5D}"/>
                </a:ext>
              </a:extLst>
            </p:cNvPr>
            <p:cNvSpPr>
              <a:spLocks noChangeShapeType="1"/>
            </p:cNvSpPr>
            <p:nvPr/>
          </p:nvSpPr>
          <p:spPr bwMode="auto">
            <a:xfrm>
              <a:off x="5280" y="2208"/>
              <a:ext cx="0" cy="110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0909" name="Rectangle 33">
              <a:extLst>
                <a:ext uri="{FF2B5EF4-FFF2-40B4-BE49-F238E27FC236}">
                  <a16:creationId xmlns:a16="http://schemas.microsoft.com/office/drawing/2014/main" id="{659FC620-2E85-F2DB-F53E-97495E281236}"/>
                </a:ext>
              </a:extLst>
            </p:cNvPr>
            <p:cNvSpPr>
              <a:spLocks noChangeArrowheads="1"/>
            </p:cNvSpPr>
            <p:nvPr/>
          </p:nvSpPr>
          <p:spPr bwMode="auto">
            <a:xfrm>
              <a:off x="2544" y="1920"/>
              <a:ext cx="816"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1600" b="0">
                <a:solidFill>
                  <a:srgbClr val="000000"/>
                </a:solidFill>
                <a:latin typeface="Comic Sans MS" panose="030F0902030302020204" pitchFamily="66" charset="0"/>
              </a:endParaRPr>
            </a:p>
          </p:txBody>
        </p:sp>
        <p:sp>
          <p:nvSpPr>
            <p:cNvPr id="80910" name="Rectangle 34">
              <a:extLst>
                <a:ext uri="{FF2B5EF4-FFF2-40B4-BE49-F238E27FC236}">
                  <a16:creationId xmlns:a16="http://schemas.microsoft.com/office/drawing/2014/main" id="{F43CBFCD-8871-7473-78EF-B118BA76763D}"/>
                </a:ext>
              </a:extLst>
            </p:cNvPr>
            <p:cNvSpPr>
              <a:spLocks noChangeArrowheads="1"/>
            </p:cNvSpPr>
            <p:nvPr/>
          </p:nvSpPr>
          <p:spPr bwMode="auto">
            <a:xfrm>
              <a:off x="2544" y="2220"/>
              <a:ext cx="816"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1600" b="0">
                <a:solidFill>
                  <a:srgbClr val="000000"/>
                </a:solidFill>
                <a:latin typeface="Comic Sans MS" panose="030F0902030302020204" pitchFamily="66" charset="0"/>
              </a:endParaRPr>
            </a:p>
          </p:txBody>
        </p:sp>
        <p:sp>
          <p:nvSpPr>
            <p:cNvPr id="80911" name="Rectangle 35">
              <a:extLst>
                <a:ext uri="{FF2B5EF4-FFF2-40B4-BE49-F238E27FC236}">
                  <a16:creationId xmlns:a16="http://schemas.microsoft.com/office/drawing/2014/main" id="{971ADA58-4281-51F2-0890-0686AC91E968}"/>
                </a:ext>
              </a:extLst>
            </p:cNvPr>
            <p:cNvSpPr>
              <a:spLocks noChangeArrowheads="1"/>
            </p:cNvSpPr>
            <p:nvPr/>
          </p:nvSpPr>
          <p:spPr bwMode="auto">
            <a:xfrm>
              <a:off x="2544" y="2520"/>
              <a:ext cx="816"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1600" b="0">
                <a:solidFill>
                  <a:srgbClr val="000000"/>
                </a:solidFill>
                <a:latin typeface="Comic Sans MS" panose="030F0902030302020204" pitchFamily="66" charset="0"/>
              </a:endParaRPr>
            </a:p>
          </p:txBody>
        </p:sp>
        <p:sp>
          <p:nvSpPr>
            <p:cNvPr id="80912" name="Rectangle 36">
              <a:extLst>
                <a:ext uri="{FF2B5EF4-FFF2-40B4-BE49-F238E27FC236}">
                  <a16:creationId xmlns:a16="http://schemas.microsoft.com/office/drawing/2014/main" id="{4C6B2FDD-D50C-A24E-A29B-AE5405AF24AE}"/>
                </a:ext>
              </a:extLst>
            </p:cNvPr>
            <p:cNvSpPr>
              <a:spLocks noChangeArrowheads="1"/>
            </p:cNvSpPr>
            <p:nvPr/>
          </p:nvSpPr>
          <p:spPr bwMode="auto">
            <a:xfrm>
              <a:off x="2544" y="2820"/>
              <a:ext cx="816"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1600" b="0">
                <a:solidFill>
                  <a:srgbClr val="000000"/>
                </a:solidFill>
                <a:latin typeface="Comic Sans MS" panose="030F0902030302020204" pitchFamily="66" charset="0"/>
              </a:endParaRPr>
            </a:p>
          </p:txBody>
        </p:sp>
        <p:sp>
          <p:nvSpPr>
            <p:cNvPr id="80913" name="Rectangle 37">
              <a:extLst>
                <a:ext uri="{FF2B5EF4-FFF2-40B4-BE49-F238E27FC236}">
                  <a16:creationId xmlns:a16="http://schemas.microsoft.com/office/drawing/2014/main" id="{D4DF93AA-FAE9-D254-F680-004AD2C97065}"/>
                </a:ext>
              </a:extLst>
            </p:cNvPr>
            <p:cNvSpPr>
              <a:spLocks noChangeArrowheads="1"/>
            </p:cNvSpPr>
            <p:nvPr/>
          </p:nvSpPr>
          <p:spPr bwMode="auto">
            <a:xfrm>
              <a:off x="2544" y="3120"/>
              <a:ext cx="816"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1600" b="0">
                <a:solidFill>
                  <a:srgbClr val="000000"/>
                </a:solidFill>
                <a:latin typeface="Comic Sans MS" panose="030F0902030302020204" pitchFamily="66" charset="0"/>
              </a:endParaRPr>
            </a:p>
          </p:txBody>
        </p:sp>
        <p:grpSp>
          <p:nvGrpSpPr>
            <p:cNvPr id="80914" name="Group 38">
              <a:extLst>
                <a:ext uri="{FF2B5EF4-FFF2-40B4-BE49-F238E27FC236}">
                  <a16:creationId xmlns:a16="http://schemas.microsoft.com/office/drawing/2014/main" id="{63441C23-B211-7059-820B-6C1439E25A2E}"/>
                </a:ext>
              </a:extLst>
            </p:cNvPr>
            <p:cNvGrpSpPr>
              <a:grpSpLocks/>
            </p:cNvGrpSpPr>
            <p:nvPr/>
          </p:nvGrpSpPr>
          <p:grpSpPr bwMode="auto">
            <a:xfrm>
              <a:off x="2760" y="2012"/>
              <a:ext cx="483" cy="315"/>
              <a:chOff x="2614" y="2862"/>
              <a:chExt cx="377" cy="315"/>
            </a:xfrm>
          </p:grpSpPr>
          <p:sp>
            <p:nvSpPr>
              <p:cNvPr id="80941" name="Rectangle 39">
                <a:extLst>
                  <a:ext uri="{FF2B5EF4-FFF2-40B4-BE49-F238E27FC236}">
                    <a16:creationId xmlns:a16="http://schemas.microsoft.com/office/drawing/2014/main" id="{BE0BF0BB-FE7C-734E-C1AD-733CEDEE792A}"/>
                  </a:ext>
                </a:extLst>
              </p:cNvPr>
              <p:cNvSpPr>
                <a:spLocks noChangeArrowheads="1"/>
              </p:cNvSpPr>
              <p:nvPr/>
            </p:nvSpPr>
            <p:spPr bwMode="auto">
              <a:xfrm>
                <a:off x="2614" y="3054"/>
                <a:ext cx="377" cy="12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US" altLang="en-US" sz="1600" b="0">
                  <a:solidFill>
                    <a:srgbClr val="000000"/>
                  </a:solidFill>
                  <a:latin typeface="Comic Sans MS" panose="030F0902030302020204" pitchFamily="66" charset="0"/>
                </a:endParaRPr>
              </a:p>
            </p:txBody>
          </p:sp>
          <p:sp>
            <p:nvSpPr>
              <p:cNvPr id="80942" name="Oval 40">
                <a:extLst>
                  <a:ext uri="{FF2B5EF4-FFF2-40B4-BE49-F238E27FC236}">
                    <a16:creationId xmlns:a16="http://schemas.microsoft.com/office/drawing/2014/main" id="{FB350445-AD37-405F-0B76-4722517DBEAC}"/>
                  </a:ext>
                </a:extLst>
              </p:cNvPr>
              <p:cNvSpPr>
                <a:spLocks noChangeArrowheads="1"/>
              </p:cNvSpPr>
              <p:nvPr/>
            </p:nvSpPr>
            <p:spPr bwMode="auto">
              <a:xfrm>
                <a:off x="2614" y="2862"/>
                <a:ext cx="377" cy="192"/>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b="0">
                    <a:solidFill>
                      <a:srgbClr val="000000"/>
                    </a:solidFill>
                    <a:latin typeface="Comic Sans MS" panose="030F0902030302020204" pitchFamily="66" charset="0"/>
                  </a:rPr>
                  <a:t>P3</a:t>
                </a:r>
              </a:p>
            </p:txBody>
          </p:sp>
        </p:grpSp>
        <p:sp>
          <p:nvSpPr>
            <p:cNvPr id="80915" name="Text Box 41">
              <a:extLst>
                <a:ext uri="{FF2B5EF4-FFF2-40B4-BE49-F238E27FC236}">
                  <a16:creationId xmlns:a16="http://schemas.microsoft.com/office/drawing/2014/main" id="{029A0CCC-2ACA-BFEB-B0B0-1BB28986C78A}"/>
                </a:ext>
              </a:extLst>
            </p:cNvPr>
            <p:cNvSpPr txBox="1">
              <a:spLocks noChangeArrowheads="1"/>
            </p:cNvSpPr>
            <p:nvPr/>
          </p:nvSpPr>
          <p:spPr bwMode="auto">
            <a:xfrm>
              <a:off x="2662" y="3502"/>
              <a:ext cx="601"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000" b="0">
                  <a:solidFill>
                    <a:srgbClr val="3333CC"/>
                  </a:solidFill>
                  <a:latin typeface="Comic Sans MS" panose="030F0902030302020204" pitchFamily="66" charset="0"/>
                </a:rPr>
                <a:t>server</a:t>
              </a:r>
            </a:p>
            <a:p>
              <a:pPr algn="ctr">
                <a:spcBef>
                  <a:spcPct val="0"/>
                </a:spcBef>
                <a:buFontTx/>
                <a:buNone/>
              </a:pPr>
              <a:r>
                <a:rPr lang="en-US" altLang="en-US" sz="2000" b="0">
                  <a:solidFill>
                    <a:srgbClr val="3333CC"/>
                  </a:solidFill>
                  <a:latin typeface="Comic Sans MS" panose="030F0902030302020204" pitchFamily="66" charset="0"/>
                </a:rPr>
                <a:t>IP: C</a:t>
              </a:r>
            </a:p>
          </p:txBody>
        </p:sp>
        <p:sp>
          <p:nvSpPr>
            <p:cNvPr id="80916" name="Line 42">
              <a:extLst>
                <a:ext uri="{FF2B5EF4-FFF2-40B4-BE49-F238E27FC236}">
                  <a16:creationId xmlns:a16="http://schemas.microsoft.com/office/drawing/2014/main" id="{CFA17820-A1B5-A356-99A3-CC01CE21E6A8}"/>
                </a:ext>
              </a:extLst>
            </p:cNvPr>
            <p:cNvSpPr>
              <a:spLocks noChangeShapeType="1"/>
            </p:cNvSpPr>
            <p:nvPr/>
          </p:nvSpPr>
          <p:spPr bwMode="auto">
            <a:xfrm>
              <a:off x="2832" y="2256"/>
              <a:ext cx="0" cy="96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0917" name="Line 43">
              <a:extLst>
                <a:ext uri="{FF2B5EF4-FFF2-40B4-BE49-F238E27FC236}">
                  <a16:creationId xmlns:a16="http://schemas.microsoft.com/office/drawing/2014/main" id="{10B67085-30F3-56A8-DD4D-E073699065EE}"/>
                </a:ext>
              </a:extLst>
            </p:cNvPr>
            <p:cNvSpPr>
              <a:spLocks noChangeShapeType="1"/>
            </p:cNvSpPr>
            <p:nvPr/>
          </p:nvSpPr>
          <p:spPr bwMode="auto">
            <a:xfrm flipV="1">
              <a:off x="2928" y="2256"/>
              <a:ext cx="0" cy="1056"/>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18" name="Line 44">
              <a:extLst>
                <a:ext uri="{FF2B5EF4-FFF2-40B4-BE49-F238E27FC236}">
                  <a16:creationId xmlns:a16="http://schemas.microsoft.com/office/drawing/2014/main" id="{BD77DE2B-C1F1-1004-1BC7-06C93A341215}"/>
                </a:ext>
              </a:extLst>
            </p:cNvPr>
            <p:cNvSpPr>
              <a:spLocks noChangeShapeType="1"/>
            </p:cNvSpPr>
            <p:nvPr/>
          </p:nvSpPr>
          <p:spPr bwMode="auto">
            <a:xfrm>
              <a:off x="864" y="3216"/>
              <a:ext cx="1968"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0919" name="Line 45">
              <a:extLst>
                <a:ext uri="{FF2B5EF4-FFF2-40B4-BE49-F238E27FC236}">
                  <a16:creationId xmlns:a16="http://schemas.microsoft.com/office/drawing/2014/main" id="{72906BD1-800A-4F67-8B5A-D514F062604F}"/>
                </a:ext>
              </a:extLst>
            </p:cNvPr>
            <p:cNvSpPr>
              <a:spLocks noChangeShapeType="1"/>
            </p:cNvSpPr>
            <p:nvPr/>
          </p:nvSpPr>
          <p:spPr bwMode="auto">
            <a:xfrm>
              <a:off x="720" y="3312"/>
              <a:ext cx="2208"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80920" name="Group 46">
              <a:extLst>
                <a:ext uri="{FF2B5EF4-FFF2-40B4-BE49-F238E27FC236}">
                  <a16:creationId xmlns:a16="http://schemas.microsoft.com/office/drawing/2014/main" id="{BA4D410C-9943-2710-1128-F9026DAF0A2A}"/>
                </a:ext>
              </a:extLst>
            </p:cNvPr>
            <p:cNvGrpSpPr>
              <a:grpSpLocks/>
            </p:cNvGrpSpPr>
            <p:nvPr/>
          </p:nvGrpSpPr>
          <p:grpSpPr bwMode="auto">
            <a:xfrm>
              <a:off x="1872" y="2688"/>
              <a:ext cx="624" cy="576"/>
              <a:chOff x="2160" y="3504"/>
              <a:chExt cx="624" cy="576"/>
            </a:xfrm>
          </p:grpSpPr>
          <p:sp>
            <p:nvSpPr>
              <p:cNvPr id="80938" name="Rectangle 47">
                <a:extLst>
                  <a:ext uri="{FF2B5EF4-FFF2-40B4-BE49-F238E27FC236}">
                    <a16:creationId xmlns:a16="http://schemas.microsoft.com/office/drawing/2014/main" id="{57CF4A3E-BC3C-6923-D0F2-ADA3E7BC7D27}"/>
                  </a:ext>
                </a:extLst>
              </p:cNvPr>
              <p:cNvSpPr>
                <a:spLocks noChangeArrowheads="1"/>
              </p:cNvSpPr>
              <p:nvPr/>
            </p:nvSpPr>
            <p:spPr bwMode="auto">
              <a:xfrm>
                <a:off x="2160" y="3504"/>
                <a:ext cx="624" cy="192"/>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b="0">
                    <a:solidFill>
                      <a:srgbClr val="000000"/>
                    </a:solidFill>
                    <a:latin typeface="Comic Sans MS" panose="030F0902030302020204" pitchFamily="66" charset="0"/>
                  </a:rPr>
                  <a:t>SP: 6428</a:t>
                </a:r>
              </a:p>
            </p:txBody>
          </p:sp>
          <p:sp>
            <p:nvSpPr>
              <p:cNvPr id="80939" name="Rectangle 48">
                <a:extLst>
                  <a:ext uri="{FF2B5EF4-FFF2-40B4-BE49-F238E27FC236}">
                    <a16:creationId xmlns:a16="http://schemas.microsoft.com/office/drawing/2014/main" id="{0EC5EEAE-5BC8-E540-26B4-397212430EAF}"/>
                  </a:ext>
                </a:extLst>
              </p:cNvPr>
              <p:cNvSpPr>
                <a:spLocks noChangeArrowheads="1"/>
              </p:cNvSpPr>
              <p:nvPr/>
            </p:nvSpPr>
            <p:spPr bwMode="auto">
              <a:xfrm>
                <a:off x="2160" y="3696"/>
                <a:ext cx="624" cy="192"/>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b="0">
                    <a:solidFill>
                      <a:srgbClr val="000000"/>
                    </a:solidFill>
                    <a:latin typeface="Comic Sans MS" panose="030F0902030302020204" pitchFamily="66" charset="0"/>
                  </a:rPr>
                  <a:t>DP: 9157</a:t>
                </a:r>
              </a:p>
            </p:txBody>
          </p:sp>
          <p:sp>
            <p:nvSpPr>
              <p:cNvPr id="80940" name="Rectangle 49">
                <a:extLst>
                  <a:ext uri="{FF2B5EF4-FFF2-40B4-BE49-F238E27FC236}">
                    <a16:creationId xmlns:a16="http://schemas.microsoft.com/office/drawing/2014/main" id="{E7C60B90-DF6E-B3C8-6480-6FE55C1D9067}"/>
                  </a:ext>
                </a:extLst>
              </p:cNvPr>
              <p:cNvSpPr>
                <a:spLocks noChangeArrowheads="1"/>
              </p:cNvSpPr>
              <p:nvPr/>
            </p:nvSpPr>
            <p:spPr bwMode="auto">
              <a:xfrm>
                <a:off x="2160" y="3888"/>
                <a:ext cx="624" cy="192"/>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US" altLang="en-US" sz="1600" b="0">
                  <a:solidFill>
                    <a:srgbClr val="000000"/>
                  </a:solidFill>
                  <a:latin typeface="Comic Sans MS" panose="030F0902030302020204" pitchFamily="66" charset="0"/>
                </a:endParaRPr>
              </a:p>
            </p:txBody>
          </p:sp>
        </p:grpSp>
        <p:sp>
          <p:nvSpPr>
            <p:cNvPr id="80921" name="Line 50">
              <a:extLst>
                <a:ext uri="{FF2B5EF4-FFF2-40B4-BE49-F238E27FC236}">
                  <a16:creationId xmlns:a16="http://schemas.microsoft.com/office/drawing/2014/main" id="{AD286184-C9F7-561E-DE38-1535D35D6045}"/>
                </a:ext>
              </a:extLst>
            </p:cNvPr>
            <p:cNvSpPr>
              <a:spLocks noChangeShapeType="1"/>
            </p:cNvSpPr>
            <p:nvPr/>
          </p:nvSpPr>
          <p:spPr bwMode="auto">
            <a:xfrm flipV="1">
              <a:off x="3072" y="2256"/>
              <a:ext cx="0" cy="1056"/>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22" name="Line 51">
              <a:extLst>
                <a:ext uri="{FF2B5EF4-FFF2-40B4-BE49-F238E27FC236}">
                  <a16:creationId xmlns:a16="http://schemas.microsoft.com/office/drawing/2014/main" id="{DEFB08D0-6F0E-C5CD-4B60-CE56705866C3}"/>
                </a:ext>
              </a:extLst>
            </p:cNvPr>
            <p:cNvSpPr>
              <a:spLocks noChangeShapeType="1"/>
            </p:cNvSpPr>
            <p:nvPr/>
          </p:nvSpPr>
          <p:spPr bwMode="auto">
            <a:xfrm>
              <a:off x="3072" y="3312"/>
              <a:ext cx="2208"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0923" name="Line 52">
              <a:extLst>
                <a:ext uri="{FF2B5EF4-FFF2-40B4-BE49-F238E27FC236}">
                  <a16:creationId xmlns:a16="http://schemas.microsoft.com/office/drawing/2014/main" id="{389B635F-B1C4-5BBC-3A92-3D545195D977}"/>
                </a:ext>
              </a:extLst>
            </p:cNvPr>
            <p:cNvSpPr>
              <a:spLocks noChangeShapeType="1"/>
            </p:cNvSpPr>
            <p:nvPr/>
          </p:nvSpPr>
          <p:spPr bwMode="auto">
            <a:xfrm>
              <a:off x="2928" y="2352"/>
              <a:ext cx="0" cy="96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0924" name="Line 53">
              <a:extLst>
                <a:ext uri="{FF2B5EF4-FFF2-40B4-BE49-F238E27FC236}">
                  <a16:creationId xmlns:a16="http://schemas.microsoft.com/office/drawing/2014/main" id="{F051BC88-50B5-8B71-1816-AD684A5FA560}"/>
                </a:ext>
              </a:extLst>
            </p:cNvPr>
            <p:cNvSpPr>
              <a:spLocks noChangeShapeType="1"/>
            </p:cNvSpPr>
            <p:nvPr/>
          </p:nvSpPr>
          <p:spPr bwMode="auto">
            <a:xfrm>
              <a:off x="3168" y="2256"/>
              <a:ext cx="0" cy="96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0925" name="Line 54">
              <a:extLst>
                <a:ext uri="{FF2B5EF4-FFF2-40B4-BE49-F238E27FC236}">
                  <a16:creationId xmlns:a16="http://schemas.microsoft.com/office/drawing/2014/main" id="{FDA8DEF1-8D8D-0F59-E3CE-5A7C6314A6A4}"/>
                </a:ext>
              </a:extLst>
            </p:cNvPr>
            <p:cNvSpPr>
              <a:spLocks noChangeShapeType="1"/>
            </p:cNvSpPr>
            <p:nvPr/>
          </p:nvSpPr>
          <p:spPr bwMode="auto">
            <a:xfrm>
              <a:off x="960" y="3312"/>
              <a:ext cx="1968"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0926" name="Line 55">
              <a:extLst>
                <a:ext uri="{FF2B5EF4-FFF2-40B4-BE49-F238E27FC236}">
                  <a16:creationId xmlns:a16="http://schemas.microsoft.com/office/drawing/2014/main" id="{DE75EF5C-7611-87BF-6E26-C5FAA11253A9}"/>
                </a:ext>
              </a:extLst>
            </p:cNvPr>
            <p:cNvSpPr>
              <a:spLocks noChangeShapeType="1"/>
            </p:cNvSpPr>
            <p:nvPr/>
          </p:nvSpPr>
          <p:spPr bwMode="auto">
            <a:xfrm>
              <a:off x="3168" y="3216"/>
              <a:ext cx="1968"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0927" name="Rectangle 56">
              <a:extLst>
                <a:ext uri="{FF2B5EF4-FFF2-40B4-BE49-F238E27FC236}">
                  <a16:creationId xmlns:a16="http://schemas.microsoft.com/office/drawing/2014/main" id="{1720C37C-643C-5638-C95F-7E04DA57E4D8}"/>
                </a:ext>
              </a:extLst>
            </p:cNvPr>
            <p:cNvSpPr>
              <a:spLocks noChangeArrowheads="1"/>
            </p:cNvSpPr>
            <p:nvPr/>
          </p:nvSpPr>
          <p:spPr bwMode="auto">
            <a:xfrm>
              <a:off x="1200" y="3264"/>
              <a:ext cx="624" cy="192"/>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b="0">
                  <a:solidFill>
                    <a:srgbClr val="000000"/>
                  </a:solidFill>
                  <a:latin typeface="Comic Sans MS" panose="030F0902030302020204" pitchFamily="66" charset="0"/>
                </a:rPr>
                <a:t>SP: 9157</a:t>
              </a:r>
            </a:p>
          </p:txBody>
        </p:sp>
        <p:sp>
          <p:nvSpPr>
            <p:cNvPr id="80928" name="Rectangle 57">
              <a:extLst>
                <a:ext uri="{FF2B5EF4-FFF2-40B4-BE49-F238E27FC236}">
                  <a16:creationId xmlns:a16="http://schemas.microsoft.com/office/drawing/2014/main" id="{13936D87-7F67-C8BC-971C-36ADBF3F5AD2}"/>
                </a:ext>
              </a:extLst>
            </p:cNvPr>
            <p:cNvSpPr>
              <a:spLocks noChangeArrowheads="1"/>
            </p:cNvSpPr>
            <p:nvPr/>
          </p:nvSpPr>
          <p:spPr bwMode="auto">
            <a:xfrm>
              <a:off x="1200" y="3456"/>
              <a:ext cx="624" cy="192"/>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b="0">
                  <a:solidFill>
                    <a:srgbClr val="000000"/>
                  </a:solidFill>
                  <a:latin typeface="Comic Sans MS" panose="030F0902030302020204" pitchFamily="66" charset="0"/>
                </a:rPr>
                <a:t>DP: 6428</a:t>
              </a:r>
            </a:p>
          </p:txBody>
        </p:sp>
        <p:sp>
          <p:nvSpPr>
            <p:cNvPr id="80929" name="Rectangle 58">
              <a:extLst>
                <a:ext uri="{FF2B5EF4-FFF2-40B4-BE49-F238E27FC236}">
                  <a16:creationId xmlns:a16="http://schemas.microsoft.com/office/drawing/2014/main" id="{DB05CDA0-CC29-C850-8DC9-B87CC546F974}"/>
                </a:ext>
              </a:extLst>
            </p:cNvPr>
            <p:cNvSpPr>
              <a:spLocks noChangeArrowheads="1"/>
            </p:cNvSpPr>
            <p:nvPr/>
          </p:nvSpPr>
          <p:spPr bwMode="auto">
            <a:xfrm>
              <a:off x="1200" y="3648"/>
              <a:ext cx="624" cy="192"/>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US" altLang="en-US" sz="1600" b="0">
                <a:solidFill>
                  <a:srgbClr val="000000"/>
                </a:solidFill>
                <a:latin typeface="Comic Sans MS" panose="030F0902030302020204" pitchFamily="66" charset="0"/>
              </a:endParaRPr>
            </a:p>
          </p:txBody>
        </p:sp>
        <p:grpSp>
          <p:nvGrpSpPr>
            <p:cNvPr id="80930" name="Group 59">
              <a:extLst>
                <a:ext uri="{FF2B5EF4-FFF2-40B4-BE49-F238E27FC236}">
                  <a16:creationId xmlns:a16="http://schemas.microsoft.com/office/drawing/2014/main" id="{F0163680-ECB5-6B41-A263-71B6BEAED4D8}"/>
                </a:ext>
              </a:extLst>
            </p:cNvPr>
            <p:cNvGrpSpPr>
              <a:grpSpLocks/>
            </p:cNvGrpSpPr>
            <p:nvPr/>
          </p:nvGrpSpPr>
          <p:grpSpPr bwMode="auto">
            <a:xfrm>
              <a:off x="3408" y="2688"/>
              <a:ext cx="624" cy="576"/>
              <a:chOff x="2160" y="3504"/>
              <a:chExt cx="624" cy="576"/>
            </a:xfrm>
          </p:grpSpPr>
          <p:sp>
            <p:nvSpPr>
              <p:cNvPr id="80935" name="Rectangle 60">
                <a:extLst>
                  <a:ext uri="{FF2B5EF4-FFF2-40B4-BE49-F238E27FC236}">
                    <a16:creationId xmlns:a16="http://schemas.microsoft.com/office/drawing/2014/main" id="{80DCCBA9-5E1D-70BC-7BCD-B0164634E053}"/>
                  </a:ext>
                </a:extLst>
              </p:cNvPr>
              <p:cNvSpPr>
                <a:spLocks noChangeArrowheads="1"/>
              </p:cNvSpPr>
              <p:nvPr/>
            </p:nvSpPr>
            <p:spPr bwMode="auto">
              <a:xfrm>
                <a:off x="2160" y="3504"/>
                <a:ext cx="624" cy="192"/>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b="0">
                    <a:solidFill>
                      <a:srgbClr val="000000"/>
                    </a:solidFill>
                    <a:latin typeface="Comic Sans MS" panose="030F0902030302020204" pitchFamily="66" charset="0"/>
                  </a:rPr>
                  <a:t>SP: 6428</a:t>
                </a:r>
              </a:p>
            </p:txBody>
          </p:sp>
          <p:sp>
            <p:nvSpPr>
              <p:cNvPr id="80936" name="Rectangle 61">
                <a:extLst>
                  <a:ext uri="{FF2B5EF4-FFF2-40B4-BE49-F238E27FC236}">
                    <a16:creationId xmlns:a16="http://schemas.microsoft.com/office/drawing/2014/main" id="{2D39B8B0-ED67-1A77-DC98-3F5C713FD898}"/>
                  </a:ext>
                </a:extLst>
              </p:cNvPr>
              <p:cNvSpPr>
                <a:spLocks noChangeArrowheads="1"/>
              </p:cNvSpPr>
              <p:nvPr/>
            </p:nvSpPr>
            <p:spPr bwMode="auto">
              <a:xfrm>
                <a:off x="2160" y="3696"/>
                <a:ext cx="624" cy="192"/>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b="0">
                    <a:solidFill>
                      <a:srgbClr val="000000"/>
                    </a:solidFill>
                    <a:latin typeface="Comic Sans MS" panose="030F0902030302020204" pitchFamily="66" charset="0"/>
                  </a:rPr>
                  <a:t>DP: 5775</a:t>
                </a:r>
              </a:p>
            </p:txBody>
          </p:sp>
          <p:sp>
            <p:nvSpPr>
              <p:cNvPr id="80937" name="Rectangle 62">
                <a:extLst>
                  <a:ext uri="{FF2B5EF4-FFF2-40B4-BE49-F238E27FC236}">
                    <a16:creationId xmlns:a16="http://schemas.microsoft.com/office/drawing/2014/main" id="{ED569978-DCEC-2F36-6268-9A9E4CBCB686}"/>
                  </a:ext>
                </a:extLst>
              </p:cNvPr>
              <p:cNvSpPr>
                <a:spLocks noChangeArrowheads="1"/>
              </p:cNvSpPr>
              <p:nvPr/>
            </p:nvSpPr>
            <p:spPr bwMode="auto">
              <a:xfrm>
                <a:off x="2160" y="3888"/>
                <a:ext cx="624" cy="192"/>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US" altLang="en-US" sz="1600" b="0">
                  <a:solidFill>
                    <a:srgbClr val="000000"/>
                  </a:solidFill>
                  <a:latin typeface="Comic Sans MS" panose="030F0902030302020204" pitchFamily="66" charset="0"/>
                </a:endParaRPr>
              </a:p>
            </p:txBody>
          </p:sp>
        </p:grpSp>
        <p:grpSp>
          <p:nvGrpSpPr>
            <p:cNvPr id="80931" name="Group 63">
              <a:extLst>
                <a:ext uri="{FF2B5EF4-FFF2-40B4-BE49-F238E27FC236}">
                  <a16:creationId xmlns:a16="http://schemas.microsoft.com/office/drawing/2014/main" id="{630428DE-AF4E-3594-7EA4-A9CF8CB06F9D}"/>
                </a:ext>
              </a:extLst>
            </p:cNvPr>
            <p:cNvGrpSpPr>
              <a:grpSpLocks/>
            </p:cNvGrpSpPr>
            <p:nvPr/>
          </p:nvGrpSpPr>
          <p:grpSpPr bwMode="auto">
            <a:xfrm>
              <a:off x="4128" y="3264"/>
              <a:ext cx="624" cy="576"/>
              <a:chOff x="2160" y="3504"/>
              <a:chExt cx="624" cy="576"/>
            </a:xfrm>
          </p:grpSpPr>
          <p:sp>
            <p:nvSpPr>
              <p:cNvPr id="80932" name="Rectangle 64">
                <a:extLst>
                  <a:ext uri="{FF2B5EF4-FFF2-40B4-BE49-F238E27FC236}">
                    <a16:creationId xmlns:a16="http://schemas.microsoft.com/office/drawing/2014/main" id="{9FEDFA9E-A10A-5585-0ECD-AE432FB074E7}"/>
                  </a:ext>
                </a:extLst>
              </p:cNvPr>
              <p:cNvSpPr>
                <a:spLocks noChangeArrowheads="1"/>
              </p:cNvSpPr>
              <p:nvPr/>
            </p:nvSpPr>
            <p:spPr bwMode="auto">
              <a:xfrm>
                <a:off x="2160" y="3504"/>
                <a:ext cx="624" cy="192"/>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b="0">
                    <a:solidFill>
                      <a:srgbClr val="000000"/>
                    </a:solidFill>
                    <a:latin typeface="Comic Sans MS" panose="030F0902030302020204" pitchFamily="66" charset="0"/>
                  </a:rPr>
                  <a:t>SP: 5775</a:t>
                </a:r>
              </a:p>
            </p:txBody>
          </p:sp>
          <p:sp>
            <p:nvSpPr>
              <p:cNvPr id="80933" name="Rectangle 65">
                <a:extLst>
                  <a:ext uri="{FF2B5EF4-FFF2-40B4-BE49-F238E27FC236}">
                    <a16:creationId xmlns:a16="http://schemas.microsoft.com/office/drawing/2014/main" id="{DCAA715C-F2E2-3A68-4AA0-B2AC53877F92}"/>
                  </a:ext>
                </a:extLst>
              </p:cNvPr>
              <p:cNvSpPr>
                <a:spLocks noChangeArrowheads="1"/>
              </p:cNvSpPr>
              <p:nvPr/>
            </p:nvSpPr>
            <p:spPr bwMode="auto">
              <a:xfrm>
                <a:off x="2160" y="3696"/>
                <a:ext cx="624" cy="192"/>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b="0">
                    <a:solidFill>
                      <a:srgbClr val="000000"/>
                    </a:solidFill>
                    <a:latin typeface="Comic Sans MS" panose="030F0902030302020204" pitchFamily="66" charset="0"/>
                  </a:rPr>
                  <a:t>DP: 6428</a:t>
                </a:r>
              </a:p>
            </p:txBody>
          </p:sp>
          <p:sp>
            <p:nvSpPr>
              <p:cNvPr id="80934" name="Rectangle 66">
                <a:extLst>
                  <a:ext uri="{FF2B5EF4-FFF2-40B4-BE49-F238E27FC236}">
                    <a16:creationId xmlns:a16="http://schemas.microsoft.com/office/drawing/2014/main" id="{C3278D8E-E1E2-6D56-C8B3-FE2D37D27921}"/>
                  </a:ext>
                </a:extLst>
              </p:cNvPr>
              <p:cNvSpPr>
                <a:spLocks noChangeArrowheads="1"/>
              </p:cNvSpPr>
              <p:nvPr/>
            </p:nvSpPr>
            <p:spPr bwMode="auto">
              <a:xfrm>
                <a:off x="2160" y="3888"/>
                <a:ext cx="624" cy="192"/>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US" altLang="en-US" sz="1600" b="0">
                  <a:solidFill>
                    <a:srgbClr val="000000"/>
                  </a:solidFill>
                  <a:latin typeface="Comic Sans MS" panose="030F0902030302020204" pitchFamily="66" charset="0"/>
                </a:endParaRPr>
              </a:p>
            </p:txBody>
          </p:sp>
        </p:grpSp>
      </p:grpSp>
      <p:sp>
        <p:nvSpPr>
          <p:cNvPr id="80900" name="Text Box 67">
            <a:extLst>
              <a:ext uri="{FF2B5EF4-FFF2-40B4-BE49-F238E27FC236}">
                <a16:creationId xmlns:a16="http://schemas.microsoft.com/office/drawing/2014/main" id="{B08ADC7E-8092-1D40-0AAD-56E560034E01}"/>
              </a:ext>
            </a:extLst>
          </p:cNvPr>
          <p:cNvSpPr txBox="1">
            <a:spLocks noChangeArrowheads="1"/>
          </p:cNvSpPr>
          <p:nvPr/>
        </p:nvSpPr>
        <p:spPr bwMode="auto">
          <a:xfrm>
            <a:off x="381000" y="5715000"/>
            <a:ext cx="3632200" cy="4064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000" b="0">
                <a:solidFill>
                  <a:srgbClr val="000000"/>
                </a:solidFill>
                <a:latin typeface="Comic Sans MS" panose="030F0902030302020204" pitchFamily="66" charset="0"/>
              </a:rPr>
              <a:t>SP provides “return address”</a:t>
            </a:r>
            <a:endParaRPr lang="en-US" altLang="en-US" sz="1600" b="0">
              <a:solidFill>
                <a:srgbClr val="000000"/>
              </a:solidFill>
              <a:latin typeface="Comic Sans MS" panose="030F0902030302020204" pitchFamily="66" charset="0"/>
            </a:endParaRPr>
          </a:p>
        </p:txBody>
      </p:sp>
      <p:sp>
        <p:nvSpPr>
          <p:cNvPr id="80901" name="Slide Number Placeholder 1">
            <a:extLst>
              <a:ext uri="{FF2B5EF4-FFF2-40B4-BE49-F238E27FC236}">
                <a16:creationId xmlns:a16="http://schemas.microsoft.com/office/drawing/2014/main" id="{24F2ABBA-2037-7B0B-87A7-D505D00B628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D914B864-9A05-8F4B-90A9-D410D66FDA9C}" type="slidenum">
              <a:rPr lang="en-US" altLang="en-US" sz="1200" smtClean="0">
                <a:solidFill>
                  <a:srgbClr val="898989"/>
                </a:solidFill>
                <a:latin typeface="Courier New" panose="02070309020205020404" pitchFamily="49" charset="0"/>
              </a:rPr>
              <a:pPr>
                <a:spcBef>
                  <a:spcPct val="0"/>
                </a:spcBef>
                <a:buFontTx/>
                <a:buNone/>
              </a:pPr>
              <a:t>4</a:t>
            </a:fld>
            <a:endParaRPr lang="en-US" altLang="en-US" sz="1200">
              <a:solidFill>
                <a:srgbClr val="898989"/>
              </a:solidFill>
              <a:latin typeface="Courier New" panose="02070309020205020404" pitchFamily="49"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2">
            <a:extLst>
              <a:ext uri="{FF2B5EF4-FFF2-40B4-BE49-F238E27FC236}">
                <a16:creationId xmlns:a16="http://schemas.microsoft.com/office/drawing/2014/main" id="{960E026E-0A88-1A11-796D-C150B90235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3" y="-5195888"/>
            <a:ext cx="14106526" cy="10664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403F307D-63AB-F798-18FB-A7A22188C399}"/>
              </a:ext>
            </a:extLst>
          </p:cNvPr>
          <p:cNvSpPr/>
          <p:nvPr/>
        </p:nvSpPr>
        <p:spPr bwMode="auto">
          <a:xfrm rot="17351130">
            <a:off x="2926557" y="1018381"/>
            <a:ext cx="539750" cy="1535113"/>
          </a:xfrm>
          <a:prstGeom prst="rect">
            <a:avLst/>
          </a:prstGeom>
          <a:noFill/>
          <a:ln w="53975">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44387" name="Slide Number Placeholder 1">
            <a:extLst>
              <a:ext uri="{FF2B5EF4-FFF2-40B4-BE49-F238E27FC236}">
                <a16:creationId xmlns:a16="http://schemas.microsoft.com/office/drawing/2014/main" id="{F090FAF2-6A99-B860-260B-4FA7E115462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9B7455F2-21B3-794C-AE20-FDD95E254F8F}" type="slidenum">
              <a:rPr lang="en-US" altLang="en-US" sz="1200" smtClean="0">
                <a:solidFill>
                  <a:srgbClr val="898989"/>
                </a:solidFill>
                <a:latin typeface="Courier New" panose="02070309020205020404" pitchFamily="49" charset="0"/>
              </a:rPr>
              <a:pPr>
                <a:spcBef>
                  <a:spcPct val="0"/>
                </a:spcBef>
                <a:buFontTx/>
                <a:buNone/>
              </a:pPr>
              <a:t>40</a:t>
            </a:fld>
            <a:endParaRPr lang="en-US" altLang="en-US" sz="1200">
              <a:solidFill>
                <a:srgbClr val="898989"/>
              </a:solidFill>
              <a:latin typeface="Courier New" panose="02070309020205020404" pitchFamily="49"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2">
            <a:extLst>
              <a:ext uri="{FF2B5EF4-FFF2-40B4-BE49-F238E27FC236}">
                <a16:creationId xmlns:a16="http://schemas.microsoft.com/office/drawing/2014/main" id="{01B92FAB-FE63-9260-CCD2-2E2672621F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3" y="-5195888"/>
            <a:ext cx="14106526" cy="10664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089CB430-5536-1158-B182-3342036DCF72}"/>
              </a:ext>
            </a:extLst>
          </p:cNvPr>
          <p:cNvSpPr/>
          <p:nvPr/>
        </p:nvSpPr>
        <p:spPr bwMode="auto">
          <a:xfrm rot="17351130">
            <a:off x="2926557" y="1018381"/>
            <a:ext cx="539750" cy="1535113"/>
          </a:xfrm>
          <a:prstGeom prst="rect">
            <a:avLst/>
          </a:prstGeom>
          <a:noFill/>
          <a:ln w="53975">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5" name="Rectangle 4">
            <a:extLst>
              <a:ext uri="{FF2B5EF4-FFF2-40B4-BE49-F238E27FC236}">
                <a16:creationId xmlns:a16="http://schemas.microsoft.com/office/drawing/2014/main" id="{32DFEF13-B6FD-CB1E-7E78-57D786036F86}"/>
              </a:ext>
            </a:extLst>
          </p:cNvPr>
          <p:cNvSpPr/>
          <p:nvPr/>
        </p:nvSpPr>
        <p:spPr bwMode="auto">
          <a:xfrm rot="17351130">
            <a:off x="5103019" y="1081881"/>
            <a:ext cx="541338" cy="2974975"/>
          </a:xfrm>
          <a:prstGeom prst="rect">
            <a:avLst/>
          </a:prstGeom>
          <a:noFill/>
          <a:ln w="53975">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45412" name="Slide Number Placeholder 1">
            <a:extLst>
              <a:ext uri="{FF2B5EF4-FFF2-40B4-BE49-F238E27FC236}">
                <a16:creationId xmlns:a16="http://schemas.microsoft.com/office/drawing/2014/main" id="{6501A6E6-C29D-B2B1-F757-4FC62284BB3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0C2C566F-F3F0-C845-8929-E17CC8A062BB}" type="slidenum">
              <a:rPr lang="en-US" altLang="en-US" sz="1200" smtClean="0">
                <a:solidFill>
                  <a:srgbClr val="898989"/>
                </a:solidFill>
                <a:latin typeface="Courier New" panose="02070309020205020404" pitchFamily="49" charset="0"/>
              </a:rPr>
              <a:pPr>
                <a:spcBef>
                  <a:spcPct val="0"/>
                </a:spcBef>
                <a:buFontTx/>
                <a:buNone/>
              </a:pPr>
              <a:t>41</a:t>
            </a:fld>
            <a:endParaRPr lang="en-US" altLang="en-US" sz="1200">
              <a:solidFill>
                <a:srgbClr val="898989"/>
              </a:solidFill>
              <a:latin typeface="Courier New" panose="02070309020205020404" pitchFamily="49"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a:extLst>
              <a:ext uri="{FF2B5EF4-FFF2-40B4-BE49-F238E27FC236}">
                <a16:creationId xmlns:a16="http://schemas.microsoft.com/office/drawing/2014/main" id="{5D9D591B-A21F-B1D7-3410-FEB80862D602}"/>
              </a:ext>
            </a:extLst>
          </p:cNvPr>
          <p:cNvSpPr>
            <a:spLocks noGrp="1"/>
          </p:cNvSpPr>
          <p:nvPr>
            <p:ph type="title"/>
          </p:nvPr>
        </p:nvSpPr>
        <p:spPr/>
        <p:txBody>
          <a:bodyPr/>
          <a:lstStyle/>
          <a:p>
            <a:r>
              <a:rPr lang="en-US" altLang="en-US">
                <a:ea typeface="ＭＳ Ｐゴシック" panose="020B0600070205080204" pitchFamily="34" charset="-128"/>
              </a:rPr>
              <a:t>Step 3: A</a:t>
            </a:r>
            <a:r>
              <a:rPr lang="ja-JP" altLang="en-US">
                <a:ea typeface="ＭＳ Ｐゴシック" panose="020B0600070205080204" pitchFamily="34" charset="-128"/>
              </a:rPr>
              <a:t>’</a:t>
            </a:r>
            <a:r>
              <a:rPr lang="en-US" altLang="ja-JP">
                <a:ea typeface="ＭＳ Ｐゴシック" panose="020B0600070205080204" pitchFamily="34" charset="-128"/>
              </a:rPr>
              <a:t>s ACK of the SYN-ACK</a:t>
            </a:r>
            <a:endParaRPr lang="en-US" altLang="en-US">
              <a:ea typeface="ＭＳ Ｐゴシック" panose="020B0600070205080204" pitchFamily="34" charset="-128"/>
            </a:endParaRPr>
          </a:p>
        </p:txBody>
      </p:sp>
      <p:sp>
        <p:nvSpPr>
          <p:cNvPr id="146434" name="Rectangle 32">
            <a:extLst>
              <a:ext uri="{FF2B5EF4-FFF2-40B4-BE49-F238E27FC236}">
                <a16:creationId xmlns:a16="http://schemas.microsoft.com/office/drawing/2014/main" id="{78B41F5D-6F1E-BEAF-8F5E-946D63552D18}"/>
              </a:ext>
            </a:extLst>
          </p:cNvPr>
          <p:cNvSpPr>
            <a:spLocks noChangeArrowheads="1"/>
          </p:cNvSpPr>
          <p:nvPr/>
        </p:nvSpPr>
        <p:spPr bwMode="auto">
          <a:xfrm>
            <a:off x="3335338" y="1828800"/>
            <a:ext cx="2362200" cy="5334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46435" name="Text Box 33">
            <a:extLst>
              <a:ext uri="{FF2B5EF4-FFF2-40B4-BE49-F238E27FC236}">
                <a16:creationId xmlns:a16="http://schemas.microsoft.com/office/drawing/2014/main" id="{68C67614-7C79-EF90-957B-69D7CB623797}"/>
              </a:ext>
            </a:extLst>
          </p:cNvPr>
          <p:cNvSpPr txBox="1">
            <a:spLocks noChangeArrowheads="1"/>
          </p:cNvSpPr>
          <p:nvPr/>
        </p:nvSpPr>
        <p:spPr bwMode="auto">
          <a:xfrm>
            <a:off x="3716338" y="1874838"/>
            <a:ext cx="1044575"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000" b="0">
                <a:solidFill>
                  <a:srgbClr val="FF3300"/>
                </a:solidFill>
                <a:latin typeface="Arial" panose="020B0604020202020204" pitchFamily="34" charset="0"/>
              </a:rPr>
              <a:t>A</a:t>
            </a:r>
            <a:r>
              <a:rPr lang="ja-JP" altLang="en-US" sz="2000" b="0">
                <a:solidFill>
                  <a:srgbClr val="FF3300"/>
                </a:solidFill>
                <a:latin typeface="Arial" panose="020B0604020202020204" pitchFamily="34" charset="0"/>
              </a:rPr>
              <a:t>’</a:t>
            </a:r>
            <a:r>
              <a:rPr lang="en-US" altLang="ja-JP" sz="2000" b="0">
                <a:solidFill>
                  <a:srgbClr val="FF3300"/>
                </a:solidFill>
                <a:latin typeface="Arial" panose="020B0604020202020204" pitchFamily="34" charset="0"/>
              </a:rPr>
              <a:t>s port</a:t>
            </a:r>
            <a:endParaRPr lang="en-US" altLang="en-US" sz="2000" b="0">
              <a:solidFill>
                <a:srgbClr val="FF3300"/>
              </a:solidFill>
              <a:latin typeface="Arial" panose="020B0604020202020204" pitchFamily="34" charset="0"/>
            </a:endParaRPr>
          </a:p>
        </p:txBody>
      </p:sp>
      <p:sp>
        <p:nvSpPr>
          <p:cNvPr id="146436" name="Rectangle 34">
            <a:extLst>
              <a:ext uri="{FF2B5EF4-FFF2-40B4-BE49-F238E27FC236}">
                <a16:creationId xmlns:a16="http://schemas.microsoft.com/office/drawing/2014/main" id="{7E276D11-CBA1-377B-CB4C-3D8B3FB7CB99}"/>
              </a:ext>
            </a:extLst>
          </p:cNvPr>
          <p:cNvSpPr>
            <a:spLocks noChangeArrowheads="1"/>
          </p:cNvSpPr>
          <p:nvPr/>
        </p:nvSpPr>
        <p:spPr bwMode="auto">
          <a:xfrm>
            <a:off x="5697538" y="1828800"/>
            <a:ext cx="2514600" cy="5334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46437" name="Text Box 35">
            <a:extLst>
              <a:ext uri="{FF2B5EF4-FFF2-40B4-BE49-F238E27FC236}">
                <a16:creationId xmlns:a16="http://schemas.microsoft.com/office/drawing/2014/main" id="{63BEFC2C-3AC9-4EBE-D5C7-9832B2ADAC71}"/>
              </a:ext>
            </a:extLst>
          </p:cNvPr>
          <p:cNvSpPr txBox="1">
            <a:spLocks noChangeArrowheads="1"/>
          </p:cNvSpPr>
          <p:nvPr/>
        </p:nvSpPr>
        <p:spPr bwMode="auto">
          <a:xfrm>
            <a:off x="6446838" y="1874838"/>
            <a:ext cx="1044575"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000" b="0">
                <a:solidFill>
                  <a:srgbClr val="FF3300"/>
                </a:solidFill>
                <a:latin typeface="Arial" panose="020B0604020202020204" pitchFamily="34" charset="0"/>
              </a:rPr>
              <a:t>B</a:t>
            </a:r>
            <a:r>
              <a:rPr lang="ja-JP" altLang="en-US" sz="2000" b="0">
                <a:solidFill>
                  <a:srgbClr val="FF3300"/>
                </a:solidFill>
                <a:latin typeface="Arial" panose="020B0604020202020204" pitchFamily="34" charset="0"/>
              </a:rPr>
              <a:t>’</a:t>
            </a:r>
            <a:r>
              <a:rPr lang="en-US" altLang="ja-JP" sz="2000" b="0">
                <a:solidFill>
                  <a:srgbClr val="FF3300"/>
                </a:solidFill>
                <a:latin typeface="Arial" panose="020B0604020202020204" pitchFamily="34" charset="0"/>
              </a:rPr>
              <a:t>s port</a:t>
            </a:r>
            <a:endParaRPr lang="en-US" altLang="en-US" sz="2000" b="0">
              <a:solidFill>
                <a:srgbClr val="FF3300"/>
              </a:solidFill>
              <a:latin typeface="Arial" panose="020B0604020202020204" pitchFamily="34" charset="0"/>
            </a:endParaRPr>
          </a:p>
        </p:txBody>
      </p:sp>
      <p:sp>
        <p:nvSpPr>
          <p:cNvPr id="146438" name="Rectangle 36">
            <a:extLst>
              <a:ext uri="{FF2B5EF4-FFF2-40B4-BE49-F238E27FC236}">
                <a16:creationId xmlns:a16="http://schemas.microsoft.com/office/drawing/2014/main" id="{26EF3851-32B1-2E5E-0BC6-A41C0E91C141}"/>
              </a:ext>
            </a:extLst>
          </p:cNvPr>
          <p:cNvSpPr>
            <a:spLocks noChangeArrowheads="1"/>
          </p:cNvSpPr>
          <p:nvPr/>
        </p:nvSpPr>
        <p:spPr bwMode="auto">
          <a:xfrm>
            <a:off x="3343275" y="2362200"/>
            <a:ext cx="4876800" cy="4572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46439" name="Rectangle 38">
            <a:extLst>
              <a:ext uri="{FF2B5EF4-FFF2-40B4-BE49-F238E27FC236}">
                <a16:creationId xmlns:a16="http://schemas.microsoft.com/office/drawing/2014/main" id="{AF72DE9E-1BC3-3F6E-87E4-FF4C6A8694E2}"/>
              </a:ext>
            </a:extLst>
          </p:cNvPr>
          <p:cNvSpPr>
            <a:spLocks noChangeArrowheads="1"/>
          </p:cNvSpPr>
          <p:nvPr/>
        </p:nvSpPr>
        <p:spPr bwMode="auto">
          <a:xfrm>
            <a:off x="3335338" y="2819400"/>
            <a:ext cx="4876800" cy="4572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46440" name="Text Box 39">
            <a:extLst>
              <a:ext uri="{FF2B5EF4-FFF2-40B4-BE49-F238E27FC236}">
                <a16:creationId xmlns:a16="http://schemas.microsoft.com/office/drawing/2014/main" id="{05DEF92A-C6DA-3FF3-EAF1-55E1F74954F4}"/>
              </a:ext>
            </a:extLst>
          </p:cNvPr>
          <p:cNvSpPr txBox="1">
            <a:spLocks noChangeArrowheads="1"/>
          </p:cNvSpPr>
          <p:nvPr/>
        </p:nvSpPr>
        <p:spPr bwMode="auto">
          <a:xfrm>
            <a:off x="4751388" y="2865438"/>
            <a:ext cx="1779587"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000" b="0">
                <a:solidFill>
                  <a:srgbClr val="FF3300"/>
                </a:solidFill>
                <a:latin typeface="Arial" panose="020B0604020202020204" pitchFamily="34" charset="0"/>
              </a:rPr>
              <a:t>B</a:t>
            </a:r>
            <a:r>
              <a:rPr lang="ja-JP" altLang="en-US" sz="2000" b="0">
                <a:solidFill>
                  <a:srgbClr val="FF3300"/>
                </a:solidFill>
                <a:latin typeface="Arial" panose="020B0604020202020204" pitchFamily="34" charset="0"/>
              </a:rPr>
              <a:t>’</a:t>
            </a:r>
            <a:r>
              <a:rPr lang="en-US" altLang="ja-JP" sz="2000" b="0">
                <a:solidFill>
                  <a:srgbClr val="FF3300"/>
                </a:solidFill>
                <a:latin typeface="Arial" panose="020B0604020202020204" pitchFamily="34" charset="0"/>
              </a:rPr>
              <a:t>s ISN plus 1</a:t>
            </a:r>
            <a:endParaRPr lang="en-US" altLang="en-US" sz="2000" b="0">
              <a:solidFill>
                <a:srgbClr val="FF3300"/>
              </a:solidFill>
              <a:latin typeface="Arial" panose="020B0604020202020204" pitchFamily="34" charset="0"/>
            </a:endParaRPr>
          </a:p>
        </p:txBody>
      </p:sp>
      <p:sp>
        <p:nvSpPr>
          <p:cNvPr id="146441" name="Rectangle 40">
            <a:extLst>
              <a:ext uri="{FF2B5EF4-FFF2-40B4-BE49-F238E27FC236}">
                <a16:creationId xmlns:a16="http://schemas.microsoft.com/office/drawing/2014/main" id="{D9C56978-8798-13C5-BE9B-21E5A57EBCA2}"/>
              </a:ext>
            </a:extLst>
          </p:cNvPr>
          <p:cNvSpPr>
            <a:spLocks noChangeArrowheads="1"/>
          </p:cNvSpPr>
          <p:nvPr/>
        </p:nvSpPr>
        <p:spPr bwMode="auto">
          <a:xfrm>
            <a:off x="3335338" y="3276600"/>
            <a:ext cx="2438400" cy="5334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46442" name="Rectangle 41">
            <a:extLst>
              <a:ext uri="{FF2B5EF4-FFF2-40B4-BE49-F238E27FC236}">
                <a16:creationId xmlns:a16="http://schemas.microsoft.com/office/drawing/2014/main" id="{F2D49B1F-454E-1075-663B-11ACB735F30D}"/>
              </a:ext>
            </a:extLst>
          </p:cNvPr>
          <p:cNvSpPr>
            <a:spLocks noChangeArrowheads="1"/>
          </p:cNvSpPr>
          <p:nvPr/>
        </p:nvSpPr>
        <p:spPr bwMode="auto">
          <a:xfrm>
            <a:off x="5773738" y="3276600"/>
            <a:ext cx="2438400" cy="5334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46443" name="Text Box 42">
            <a:extLst>
              <a:ext uri="{FF2B5EF4-FFF2-40B4-BE49-F238E27FC236}">
                <a16:creationId xmlns:a16="http://schemas.microsoft.com/office/drawing/2014/main" id="{EB7895A1-D224-7C6E-5EE4-CDB8E5180E9E}"/>
              </a:ext>
            </a:extLst>
          </p:cNvPr>
          <p:cNvSpPr txBox="1">
            <a:spLocks noChangeArrowheads="1"/>
          </p:cNvSpPr>
          <p:nvPr/>
        </p:nvSpPr>
        <p:spPr bwMode="auto">
          <a:xfrm>
            <a:off x="5838825" y="3349625"/>
            <a:ext cx="2303463"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000" b="0">
                <a:solidFill>
                  <a:srgbClr val="000000"/>
                </a:solidFill>
                <a:latin typeface="Arial" panose="020B0604020202020204" pitchFamily="34" charset="0"/>
              </a:rPr>
              <a:t>Advertised window</a:t>
            </a:r>
          </a:p>
        </p:txBody>
      </p:sp>
      <p:sp>
        <p:nvSpPr>
          <p:cNvPr id="146444" name="Text Box 43">
            <a:extLst>
              <a:ext uri="{FF2B5EF4-FFF2-40B4-BE49-F238E27FC236}">
                <a16:creationId xmlns:a16="http://schemas.microsoft.com/office/drawing/2014/main" id="{587995D5-609C-1B0C-2302-5C076D472ED7}"/>
              </a:ext>
            </a:extLst>
          </p:cNvPr>
          <p:cNvSpPr txBox="1">
            <a:spLocks noChangeArrowheads="1"/>
          </p:cNvSpPr>
          <p:nvPr/>
        </p:nvSpPr>
        <p:spPr bwMode="auto">
          <a:xfrm>
            <a:off x="3573463" y="3352800"/>
            <a:ext cx="106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000" b="0">
                <a:solidFill>
                  <a:srgbClr val="FF3300"/>
                </a:solidFill>
                <a:latin typeface="Arial" panose="020B0604020202020204" pitchFamily="34" charset="0"/>
              </a:rPr>
              <a:t>20</a:t>
            </a:r>
          </a:p>
        </p:txBody>
      </p:sp>
      <p:sp>
        <p:nvSpPr>
          <p:cNvPr id="146445" name="Line 44">
            <a:extLst>
              <a:ext uri="{FF2B5EF4-FFF2-40B4-BE49-F238E27FC236}">
                <a16:creationId xmlns:a16="http://schemas.microsoft.com/office/drawing/2014/main" id="{E5ACAE48-5006-7AEF-A551-B1D6C69646DD}"/>
              </a:ext>
            </a:extLst>
          </p:cNvPr>
          <p:cNvSpPr>
            <a:spLocks noChangeShapeType="1"/>
          </p:cNvSpPr>
          <p:nvPr/>
        </p:nvSpPr>
        <p:spPr bwMode="auto">
          <a:xfrm>
            <a:off x="4249738" y="3276600"/>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6446" name="Line 45">
            <a:extLst>
              <a:ext uri="{FF2B5EF4-FFF2-40B4-BE49-F238E27FC236}">
                <a16:creationId xmlns:a16="http://schemas.microsoft.com/office/drawing/2014/main" id="{9DD67D62-B5E7-E531-5E89-1AD5DA0B73DE}"/>
              </a:ext>
            </a:extLst>
          </p:cNvPr>
          <p:cNvSpPr>
            <a:spLocks noChangeShapeType="1"/>
          </p:cNvSpPr>
          <p:nvPr/>
        </p:nvSpPr>
        <p:spPr bwMode="auto">
          <a:xfrm>
            <a:off x="4706938" y="3276600"/>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6447" name="Text Box 46">
            <a:extLst>
              <a:ext uri="{FF2B5EF4-FFF2-40B4-BE49-F238E27FC236}">
                <a16:creationId xmlns:a16="http://schemas.microsoft.com/office/drawing/2014/main" id="{1E30DCA3-79F2-6FB9-88AD-1673710FA0BE}"/>
              </a:ext>
            </a:extLst>
          </p:cNvPr>
          <p:cNvSpPr txBox="1">
            <a:spLocks noChangeArrowheads="1"/>
          </p:cNvSpPr>
          <p:nvPr/>
        </p:nvSpPr>
        <p:spPr bwMode="auto">
          <a:xfrm>
            <a:off x="4919663" y="3363913"/>
            <a:ext cx="806450"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000" b="0">
                <a:solidFill>
                  <a:srgbClr val="000000"/>
                </a:solidFill>
                <a:latin typeface="Arial" panose="020B0604020202020204" pitchFamily="34" charset="0"/>
              </a:rPr>
              <a:t>Flags</a:t>
            </a:r>
          </a:p>
        </p:txBody>
      </p:sp>
      <p:sp>
        <p:nvSpPr>
          <p:cNvPr id="146448" name="Text Box 47">
            <a:extLst>
              <a:ext uri="{FF2B5EF4-FFF2-40B4-BE49-F238E27FC236}">
                <a16:creationId xmlns:a16="http://schemas.microsoft.com/office/drawing/2014/main" id="{9A96BE1A-F078-492F-5944-5C4E91B421C9}"/>
              </a:ext>
            </a:extLst>
          </p:cNvPr>
          <p:cNvSpPr txBox="1">
            <a:spLocks noChangeArrowheads="1"/>
          </p:cNvSpPr>
          <p:nvPr/>
        </p:nvSpPr>
        <p:spPr bwMode="auto">
          <a:xfrm>
            <a:off x="4325938" y="3398838"/>
            <a:ext cx="325437"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000" b="0">
                <a:solidFill>
                  <a:srgbClr val="000000"/>
                </a:solidFill>
                <a:latin typeface="Arial" panose="020B0604020202020204" pitchFamily="34" charset="0"/>
              </a:rPr>
              <a:t>0</a:t>
            </a:r>
          </a:p>
        </p:txBody>
      </p:sp>
      <p:sp>
        <p:nvSpPr>
          <p:cNvPr id="146449" name="Rectangle 48">
            <a:extLst>
              <a:ext uri="{FF2B5EF4-FFF2-40B4-BE49-F238E27FC236}">
                <a16:creationId xmlns:a16="http://schemas.microsoft.com/office/drawing/2014/main" id="{ADBA690D-13B0-276C-4AEB-B43919E90B89}"/>
              </a:ext>
            </a:extLst>
          </p:cNvPr>
          <p:cNvSpPr>
            <a:spLocks noChangeArrowheads="1"/>
          </p:cNvSpPr>
          <p:nvPr/>
        </p:nvSpPr>
        <p:spPr bwMode="auto">
          <a:xfrm>
            <a:off x="3335338" y="3810000"/>
            <a:ext cx="2438400" cy="5334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46450" name="Rectangle 49">
            <a:extLst>
              <a:ext uri="{FF2B5EF4-FFF2-40B4-BE49-F238E27FC236}">
                <a16:creationId xmlns:a16="http://schemas.microsoft.com/office/drawing/2014/main" id="{C036789E-DF2C-686E-5538-817376DB4CEC}"/>
              </a:ext>
            </a:extLst>
          </p:cNvPr>
          <p:cNvSpPr>
            <a:spLocks noChangeArrowheads="1"/>
          </p:cNvSpPr>
          <p:nvPr/>
        </p:nvSpPr>
        <p:spPr bwMode="auto">
          <a:xfrm>
            <a:off x="5773738" y="3810000"/>
            <a:ext cx="2438400" cy="5334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46451" name="Text Box 50">
            <a:extLst>
              <a:ext uri="{FF2B5EF4-FFF2-40B4-BE49-F238E27FC236}">
                <a16:creationId xmlns:a16="http://schemas.microsoft.com/office/drawing/2014/main" id="{009E80B6-58D3-A732-6886-6BB693C95694}"/>
              </a:ext>
            </a:extLst>
          </p:cNvPr>
          <p:cNvSpPr txBox="1">
            <a:spLocks noChangeArrowheads="1"/>
          </p:cNvSpPr>
          <p:nvPr/>
        </p:nvSpPr>
        <p:spPr bwMode="auto">
          <a:xfrm>
            <a:off x="3700463" y="3897313"/>
            <a:ext cx="1384300"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000" b="0">
                <a:solidFill>
                  <a:srgbClr val="000000"/>
                </a:solidFill>
                <a:latin typeface="Arial" panose="020B0604020202020204" pitchFamily="34" charset="0"/>
              </a:rPr>
              <a:t>Checksum</a:t>
            </a:r>
          </a:p>
        </p:txBody>
      </p:sp>
      <p:sp>
        <p:nvSpPr>
          <p:cNvPr id="146452" name="Text Box 51">
            <a:extLst>
              <a:ext uri="{FF2B5EF4-FFF2-40B4-BE49-F238E27FC236}">
                <a16:creationId xmlns:a16="http://schemas.microsoft.com/office/drawing/2014/main" id="{74B3CF0A-12C8-8EDA-4A0F-9D76137CC9AF}"/>
              </a:ext>
            </a:extLst>
          </p:cNvPr>
          <p:cNvSpPr txBox="1">
            <a:spLocks noChangeArrowheads="1"/>
          </p:cNvSpPr>
          <p:nvPr/>
        </p:nvSpPr>
        <p:spPr bwMode="auto">
          <a:xfrm>
            <a:off x="6062663" y="3897313"/>
            <a:ext cx="1792287"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000" b="0">
                <a:solidFill>
                  <a:srgbClr val="000000"/>
                </a:solidFill>
                <a:latin typeface="Arial" panose="020B0604020202020204" pitchFamily="34" charset="0"/>
              </a:rPr>
              <a:t>Urgent pointer</a:t>
            </a:r>
          </a:p>
        </p:txBody>
      </p:sp>
      <p:sp>
        <p:nvSpPr>
          <p:cNvPr id="146453" name="Rectangle 52">
            <a:extLst>
              <a:ext uri="{FF2B5EF4-FFF2-40B4-BE49-F238E27FC236}">
                <a16:creationId xmlns:a16="http://schemas.microsoft.com/office/drawing/2014/main" id="{311BF3CC-9992-DF36-1999-4607003818E5}"/>
              </a:ext>
            </a:extLst>
          </p:cNvPr>
          <p:cNvSpPr>
            <a:spLocks noChangeArrowheads="1"/>
          </p:cNvSpPr>
          <p:nvPr/>
        </p:nvSpPr>
        <p:spPr bwMode="auto">
          <a:xfrm>
            <a:off x="3335338" y="4343400"/>
            <a:ext cx="4876800" cy="4572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46454" name="Text Box 53">
            <a:extLst>
              <a:ext uri="{FF2B5EF4-FFF2-40B4-BE49-F238E27FC236}">
                <a16:creationId xmlns:a16="http://schemas.microsoft.com/office/drawing/2014/main" id="{B95C9688-45B6-662C-D703-2E4917C49946}"/>
              </a:ext>
            </a:extLst>
          </p:cNvPr>
          <p:cNvSpPr txBox="1">
            <a:spLocks noChangeArrowheads="1"/>
          </p:cNvSpPr>
          <p:nvPr/>
        </p:nvSpPr>
        <p:spPr bwMode="auto">
          <a:xfrm>
            <a:off x="4783138" y="4389438"/>
            <a:ext cx="2187575"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000" b="0">
                <a:solidFill>
                  <a:srgbClr val="000000"/>
                </a:solidFill>
                <a:latin typeface="Arial" panose="020B0604020202020204" pitchFamily="34" charset="0"/>
              </a:rPr>
              <a:t>Options (variable)</a:t>
            </a:r>
          </a:p>
        </p:txBody>
      </p:sp>
      <p:sp>
        <p:nvSpPr>
          <p:cNvPr id="146455" name="Text Box 54">
            <a:extLst>
              <a:ext uri="{FF2B5EF4-FFF2-40B4-BE49-F238E27FC236}">
                <a16:creationId xmlns:a16="http://schemas.microsoft.com/office/drawing/2014/main" id="{91CD3CE8-4BC2-4CEA-C191-B88D037E3544}"/>
              </a:ext>
            </a:extLst>
          </p:cNvPr>
          <p:cNvSpPr txBox="1">
            <a:spLocks noChangeArrowheads="1"/>
          </p:cNvSpPr>
          <p:nvPr/>
        </p:nvSpPr>
        <p:spPr bwMode="auto">
          <a:xfrm>
            <a:off x="652463" y="2705100"/>
            <a:ext cx="876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000" b="0">
                <a:solidFill>
                  <a:srgbClr val="000000"/>
                </a:solidFill>
                <a:latin typeface="Arial" panose="020B0604020202020204" pitchFamily="34" charset="0"/>
              </a:rPr>
              <a:t>Flags:</a:t>
            </a:r>
          </a:p>
        </p:txBody>
      </p:sp>
      <p:sp>
        <p:nvSpPr>
          <p:cNvPr id="146456" name="Text Box 55">
            <a:extLst>
              <a:ext uri="{FF2B5EF4-FFF2-40B4-BE49-F238E27FC236}">
                <a16:creationId xmlns:a16="http://schemas.microsoft.com/office/drawing/2014/main" id="{E7F9A0C0-3A5F-29D0-16A6-BAED090193F5}"/>
              </a:ext>
            </a:extLst>
          </p:cNvPr>
          <p:cNvSpPr txBox="1">
            <a:spLocks noChangeArrowheads="1"/>
          </p:cNvSpPr>
          <p:nvPr/>
        </p:nvSpPr>
        <p:spPr bwMode="auto">
          <a:xfrm>
            <a:off x="1506538" y="2740025"/>
            <a:ext cx="7493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000" b="0">
                <a:solidFill>
                  <a:srgbClr val="000000"/>
                </a:solidFill>
                <a:latin typeface="Arial" panose="020B0604020202020204" pitchFamily="34" charset="0"/>
              </a:rPr>
              <a:t>SYN</a:t>
            </a:r>
          </a:p>
          <a:p>
            <a:pPr>
              <a:spcBef>
                <a:spcPct val="0"/>
              </a:spcBef>
              <a:buFontTx/>
              <a:buNone/>
            </a:pPr>
            <a:r>
              <a:rPr lang="en-US" altLang="en-US" sz="2000" b="0">
                <a:solidFill>
                  <a:srgbClr val="000000"/>
                </a:solidFill>
                <a:latin typeface="Arial" panose="020B0604020202020204" pitchFamily="34" charset="0"/>
              </a:rPr>
              <a:t>FIN</a:t>
            </a:r>
          </a:p>
          <a:p>
            <a:pPr>
              <a:spcBef>
                <a:spcPct val="0"/>
              </a:spcBef>
              <a:buFontTx/>
              <a:buNone/>
            </a:pPr>
            <a:r>
              <a:rPr lang="en-US" altLang="en-US" sz="2000" b="0">
                <a:solidFill>
                  <a:srgbClr val="000000"/>
                </a:solidFill>
                <a:latin typeface="Arial" panose="020B0604020202020204" pitchFamily="34" charset="0"/>
              </a:rPr>
              <a:t>RST</a:t>
            </a:r>
          </a:p>
          <a:p>
            <a:pPr>
              <a:spcBef>
                <a:spcPct val="0"/>
              </a:spcBef>
              <a:buFontTx/>
              <a:buNone/>
            </a:pPr>
            <a:r>
              <a:rPr lang="en-US" altLang="en-US" sz="2000" b="0">
                <a:solidFill>
                  <a:srgbClr val="000000"/>
                </a:solidFill>
                <a:latin typeface="Arial" panose="020B0604020202020204" pitchFamily="34" charset="0"/>
              </a:rPr>
              <a:t>PSH</a:t>
            </a:r>
          </a:p>
          <a:p>
            <a:pPr>
              <a:spcBef>
                <a:spcPct val="0"/>
              </a:spcBef>
              <a:buFontTx/>
              <a:buNone/>
            </a:pPr>
            <a:r>
              <a:rPr lang="en-US" altLang="en-US" sz="2000" b="0">
                <a:solidFill>
                  <a:srgbClr val="000000"/>
                </a:solidFill>
                <a:latin typeface="Arial" panose="020B0604020202020204" pitchFamily="34" charset="0"/>
              </a:rPr>
              <a:t>URG</a:t>
            </a:r>
          </a:p>
          <a:p>
            <a:pPr>
              <a:spcBef>
                <a:spcPct val="0"/>
              </a:spcBef>
              <a:buFontTx/>
              <a:buNone/>
            </a:pPr>
            <a:r>
              <a:rPr lang="en-US" altLang="en-US" sz="2000" b="0">
                <a:solidFill>
                  <a:srgbClr val="FF3300"/>
                </a:solidFill>
                <a:latin typeface="Arial" panose="020B0604020202020204" pitchFamily="34" charset="0"/>
              </a:rPr>
              <a:t>ACK</a:t>
            </a:r>
          </a:p>
        </p:txBody>
      </p:sp>
      <p:sp>
        <p:nvSpPr>
          <p:cNvPr id="146457" name="Text Box 56">
            <a:extLst>
              <a:ext uri="{FF2B5EF4-FFF2-40B4-BE49-F238E27FC236}">
                <a16:creationId xmlns:a16="http://schemas.microsoft.com/office/drawing/2014/main" id="{FC778645-955A-1514-1F13-33191CF5051C}"/>
              </a:ext>
            </a:extLst>
          </p:cNvPr>
          <p:cNvSpPr txBox="1">
            <a:spLocks noChangeArrowheads="1"/>
          </p:cNvSpPr>
          <p:nvPr/>
        </p:nvSpPr>
        <p:spPr bwMode="auto">
          <a:xfrm>
            <a:off x="1911350" y="5105400"/>
            <a:ext cx="52022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400">
                <a:solidFill>
                  <a:srgbClr val="FF3300"/>
                </a:solidFill>
                <a:latin typeface="Helvetica" pitchFamily="2" charset="0"/>
              </a:rPr>
              <a:t>A tells B it is okay to start sending</a:t>
            </a:r>
          </a:p>
        </p:txBody>
      </p:sp>
      <p:sp>
        <p:nvSpPr>
          <p:cNvPr id="146458" name="Text Box 57">
            <a:extLst>
              <a:ext uri="{FF2B5EF4-FFF2-40B4-BE49-F238E27FC236}">
                <a16:creationId xmlns:a16="http://schemas.microsoft.com/office/drawing/2014/main" id="{5BC01814-696E-47C9-65C7-8DBA2C9C1572}"/>
              </a:ext>
            </a:extLst>
          </p:cNvPr>
          <p:cNvSpPr txBox="1">
            <a:spLocks noChangeArrowheads="1"/>
          </p:cNvSpPr>
          <p:nvPr/>
        </p:nvSpPr>
        <p:spPr bwMode="auto">
          <a:xfrm>
            <a:off x="4630738" y="2408238"/>
            <a:ext cx="2259012"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000" b="0">
                <a:solidFill>
                  <a:srgbClr val="000000"/>
                </a:solidFill>
                <a:latin typeface="Arial" panose="020B0604020202020204" pitchFamily="34" charset="0"/>
              </a:rPr>
              <a:t>Sequence number</a:t>
            </a:r>
          </a:p>
        </p:txBody>
      </p:sp>
      <p:sp>
        <p:nvSpPr>
          <p:cNvPr id="146459" name="Text Box 59">
            <a:extLst>
              <a:ext uri="{FF2B5EF4-FFF2-40B4-BE49-F238E27FC236}">
                <a16:creationId xmlns:a16="http://schemas.microsoft.com/office/drawing/2014/main" id="{1769DBAF-C62C-1228-5EC6-72C580E4BD9E}"/>
              </a:ext>
            </a:extLst>
          </p:cNvPr>
          <p:cNvSpPr txBox="1">
            <a:spLocks noChangeArrowheads="1"/>
          </p:cNvSpPr>
          <p:nvPr/>
        </p:nvSpPr>
        <p:spPr bwMode="auto">
          <a:xfrm>
            <a:off x="471488" y="5557838"/>
            <a:ext cx="8207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400">
                <a:solidFill>
                  <a:srgbClr val="FF3300"/>
                </a:solidFill>
                <a:latin typeface="Helvetica" pitchFamily="2" charset="0"/>
              </a:rPr>
              <a:t>… upon receiving this packet, B can start sending data</a:t>
            </a:r>
          </a:p>
        </p:txBody>
      </p:sp>
      <p:sp>
        <p:nvSpPr>
          <p:cNvPr id="146460" name="Slide Number Placeholder 1">
            <a:extLst>
              <a:ext uri="{FF2B5EF4-FFF2-40B4-BE49-F238E27FC236}">
                <a16:creationId xmlns:a16="http://schemas.microsoft.com/office/drawing/2014/main" id="{33A332AF-8A96-3DCE-0DC2-546FB3A12DC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47231F9C-F095-3E4C-A083-319088503485}" type="slidenum">
              <a:rPr lang="en-US" altLang="en-US" sz="1200" smtClean="0">
                <a:solidFill>
                  <a:srgbClr val="898989"/>
                </a:solidFill>
                <a:latin typeface="Courier New" panose="02070309020205020404" pitchFamily="49" charset="0"/>
              </a:rPr>
              <a:pPr>
                <a:spcBef>
                  <a:spcPct val="0"/>
                </a:spcBef>
                <a:buFontTx/>
                <a:buNone/>
              </a:pPr>
              <a:t>42</a:t>
            </a:fld>
            <a:endParaRPr lang="en-US" altLang="en-US" sz="1200">
              <a:solidFill>
                <a:srgbClr val="898989"/>
              </a:solidFill>
              <a:latin typeface="Courier New" panose="02070309020205020404" pitchFamily="49"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2">
            <a:extLst>
              <a:ext uri="{FF2B5EF4-FFF2-40B4-BE49-F238E27FC236}">
                <a16:creationId xmlns:a16="http://schemas.microsoft.com/office/drawing/2014/main" id="{A527A388-B71E-14D0-D9BD-E8BAC42E89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550" y="419100"/>
            <a:ext cx="79629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2" name="Slide Number Placeholder 1">
            <a:extLst>
              <a:ext uri="{FF2B5EF4-FFF2-40B4-BE49-F238E27FC236}">
                <a16:creationId xmlns:a16="http://schemas.microsoft.com/office/drawing/2014/main" id="{590B01ED-5BA5-3FD3-308F-429DA944D88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89E3497F-1726-B14D-A65B-66AA47084ABA}" type="slidenum">
              <a:rPr lang="en-US" altLang="en-US" sz="1200" smtClean="0">
                <a:solidFill>
                  <a:srgbClr val="898989"/>
                </a:solidFill>
                <a:latin typeface="Courier New" panose="02070309020205020404" pitchFamily="49" charset="0"/>
              </a:rPr>
              <a:pPr>
                <a:spcBef>
                  <a:spcPct val="0"/>
                </a:spcBef>
                <a:buFontTx/>
                <a:buNone/>
              </a:pPr>
              <a:t>43</a:t>
            </a:fld>
            <a:endParaRPr lang="en-US" altLang="en-US" sz="1200">
              <a:solidFill>
                <a:srgbClr val="898989"/>
              </a:solidFill>
              <a:latin typeface="Courier New" panose="02070309020205020404" pitchFamily="49"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5" name="Rectangle 2">
            <a:extLst>
              <a:ext uri="{FF2B5EF4-FFF2-40B4-BE49-F238E27FC236}">
                <a16:creationId xmlns:a16="http://schemas.microsoft.com/office/drawing/2014/main" id="{8A69219B-E24C-0F8E-7416-8D31E7FCE394}"/>
              </a:ext>
            </a:extLst>
          </p:cNvPr>
          <p:cNvSpPr>
            <a:spLocks noGrp="1"/>
          </p:cNvSpPr>
          <p:nvPr>
            <p:ph type="title"/>
          </p:nvPr>
        </p:nvSpPr>
        <p:spPr/>
        <p:txBody>
          <a:bodyPr/>
          <a:lstStyle/>
          <a:p>
            <a:r>
              <a:rPr lang="en-US" altLang="en-US">
                <a:ea typeface="ＭＳ Ｐゴシック" panose="020B0600070205080204" pitchFamily="34" charset="-128"/>
              </a:rPr>
              <a:t>What is really happening?</a:t>
            </a:r>
          </a:p>
        </p:txBody>
      </p:sp>
      <p:sp>
        <p:nvSpPr>
          <p:cNvPr id="908291" name="Rectangle 3">
            <a:extLst>
              <a:ext uri="{FF2B5EF4-FFF2-40B4-BE49-F238E27FC236}">
                <a16:creationId xmlns:a16="http://schemas.microsoft.com/office/drawing/2014/main" id="{A154F0EB-951D-7224-5AC2-0D4008CD3773}"/>
              </a:ext>
            </a:extLst>
          </p:cNvPr>
          <p:cNvSpPr>
            <a:spLocks noGrp="1"/>
          </p:cNvSpPr>
          <p:nvPr>
            <p:ph type="body" idx="1"/>
          </p:nvPr>
        </p:nvSpPr>
        <p:spPr>
          <a:xfrm>
            <a:off x="0" y="1219200"/>
            <a:ext cx="9334500" cy="2517775"/>
          </a:xfrm>
        </p:spPr>
        <p:txBody>
          <a:bodyPr/>
          <a:lstStyle/>
          <a:p>
            <a:pPr>
              <a:defRPr/>
            </a:pPr>
            <a:r>
              <a:rPr lang="en-US" altLang="en-US" dirty="0">
                <a:ea typeface="ＭＳ Ｐゴシック" panose="020B0600070205080204" pitchFamily="34" charset="-128"/>
              </a:rPr>
              <a:t>Exchange of ISNs</a:t>
            </a:r>
          </a:p>
          <a:p>
            <a:pPr>
              <a:defRPr/>
            </a:pPr>
            <a:r>
              <a:rPr lang="en-US" sz="2200" dirty="0">
                <a:solidFill>
                  <a:schemeClr val="accent6">
                    <a:lumMod val="75000"/>
                  </a:schemeClr>
                </a:solidFill>
              </a:rPr>
              <a:t>(a) Alice --&gt; Bob</a:t>
            </a:r>
            <a:r>
              <a:rPr lang="en-US" sz="2200" dirty="0">
                <a:solidFill>
                  <a:schemeClr val="tx1"/>
                </a:solidFill>
              </a:rPr>
              <a:t> </a:t>
            </a:r>
            <a:r>
              <a:rPr lang="en-US" sz="2200" dirty="0" err="1">
                <a:solidFill>
                  <a:schemeClr val="tx1"/>
                </a:solidFill>
              </a:rPr>
              <a:t>SYNchronize</a:t>
            </a:r>
            <a:r>
              <a:rPr lang="en-US" sz="2200" dirty="0">
                <a:solidFill>
                  <a:schemeClr val="tx1"/>
                </a:solidFill>
              </a:rPr>
              <a:t> with my Initial Sequence Number of X </a:t>
            </a:r>
          </a:p>
          <a:p>
            <a:pPr>
              <a:defRPr/>
            </a:pPr>
            <a:r>
              <a:rPr lang="en-US" sz="2200" dirty="0">
                <a:solidFill>
                  <a:schemeClr val="accent6">
                    <a:lumMod val="75000"/>
                  </a:schemeClr>
                </a:solidFill>
              </a:rPr>
              <a:t>(b) Alice &lt;-- Bob</a:t>
            </a:r>
            <a:r>
              <a:rPr lang="en-US" sz="2200" dirty="0">
                <a:solidFill>
                  <a:schemeClr val="tx1"/>
                </a:solidFill>
              </a:rPr>
              <a:t> I received your syn, I </a:t>
            </a:r>
            <a:r>
              <a:rPr lang="en-US" sz="2200" dirty="0" err="1">
                <a:solidFill>
                  <a:schemeClr val="tx1"/>
                </a:solidFill>
              </a:rPr>
              <a:t>ACKnowledge</a:t>
            </a:r>
            <a:r>
              <a:rPr lang="en-US" sz="2200" dirty="0">
                <a:solidFill>
                  <a:schemeClr val="tx1"/>
                </a:solidFill>
              </a:rPr>
              <a:t> that I am ready for [X+1]</a:t>
            </a:r>
          </a:p>
          <a:p>
            <a:pPr>
              <a:defRPr/>
            </a:pPr>
            <a:r>
              <a:rPr lang="en-US" sz="2200" dirty="0">
                <a:solidFill>
                  <a:schemeClr val="accent6">
                    <a:lumMod val="75000"/>
                  </a:schemeClr>
                </a:solidFill>
              </a:rPr>
              <a:t>(c) Alice &lt;-- Bob</a:t>
            </a:r>
            <a:r>
              <a:rPr lang="en-US" sz="2200" dirty="0">
                <a:solidFill>
                  <a:schemeClr val="tx1"/>
                </a:solidFill>
              </a:rPr>
              <a:t> </a:t>
            </a:r>
            <a:r>
              <a:rPr lang="en-US" sz="2200" dirty="0" err="1">
                <a:solidFill>
                  <a:schemeClr val="tx1"/>
                </a:solidFill>
              </a:rPr>
              <a:t>SYNchronize</a:t>
            </a:r>
            <a:r>
              <a:rPr lang="en-US" sz="2200" dirty="0">
                <a:solidFill>
                  <a:schemeClr val="tx1"/>
                </a:solidFill>
              </a:rPr>
              <a:t> with my Initial Sequence Number of Y</a:t>
            </a:r>
          </a:p>
          <a:p>
            <a:pPr>
              <a:defRPr/>
            </a:pPr>
            <a:r>
              <a:rPr lang="en-US" sz="2200" dirty="0">
                <a:solidFill>
                  <a:schemeClr val="accent6">
                    <a:lumMod val="75000"/>
                  </a:schemeClr>
                </a:solidFill>
              </a:rPr>
              <a:t>(d) Alice --&gt; Bob</a:t>
            </a:r>
            <a:r>
              <a:rPr lang="en-US" sz="2200" dirty="0">
                <a:solidFill>
                  <a:schemeClr val="tx1"/>
                </a:solidFill>
              </a:rPr>
              <a:t> I received your syn, I </a:t>
            </a:r>
            <a:r>
              <a:rPr lang="en-US" sz="2200" dirty="0" err="1">
                <a:solidFill>
                  <a:schemeClr val="tx1"/>
                </a:solidFill>
              </a:rPr>
              <a:t>ACKnowledge</a:t>
            </a:r>
            <a:r>
              <a:rPr lang="en-US" sz="2200" dirty="0">
                <a:solidFill>
                  <a:schemeClr val="tx1"/>
                </a:solidFill>
              </a:rPr>
              <a:t> that I am ready for [Y+1]</a:t>
            </a:r>
            <a:endParaRPr lang="en-US" altLang="en-US" sz="2200" dirty="0">
              <a:solidFill>
                <a:schemeClr val="tx1"/>
              </a:solidFill>
              <a:ea typeface="ＭＳ Ｐゴシック" panose="020B0600070205080204" pitchFamily="34" charset="-128"/>
            </a:endParaRPr>
          </a:p>
        </p:txBody>
      </p:sp>
      <p:sp>
        <p:nvSpPr>
          <p:cNvPr id="5" name="Rectangle 3">
            <a:extLst>
              <a:ext uri="{FF2B5EF4-FFF2-40B4-BE49-F238E27FC236}">
                <a16:creationId xmlns:a16="http://schemas.microsoft.com/office/drawing/2014/main" id="{1387A8A9-6056-244A-6BD9-78339727D7D5}"/>
              </a:ext>
            </a:extLst>
          </p:cNvPr>
          <p:cNvSpPr txBox="1">
            <a:spLocks noChangeArrowheads="1"/>
          </p:cNvSpPr>
          <p:nvPr/>
        </p:nvSpPr>
        <p:spPr bwMode="auto">
          <a:xfrm>
            <a:off x="0" y="3838575"/>
            <a:ext cx="933450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r>
              <a:rPr lang="en-US" altLang="en-US" b="0"/>
              <a:t>Piggybacking information</a:t>
            </a:r>
          </a:p>
          <a:p>
            <a:r>
              <a:rPr lang="en-US" altLang="en-US" sz="2200" b="0">
                <a:solidFill>
                  <a:srgbClr val="E46C0A"/>
                </a:solidFill>
              </a:rPr>
              <a:t>(a) Alice --&gt; Bob</a:t>
            </a:r>
            <a:r>
              <a:rPr lang="en-US" altLang="en-US" sz="2200" b="0">
                <a:solidFill>
                  <a:srgbClr val="000000"/>
                </a:solidFill>
              </a:rPr>
              <a:t>    : SYN</a:t>
            </a:r>
          </a:p>
          <a:p>
            <a:r>
              <a:rPr lang="en-US" altLang="en-US" sz="2200" b="0">
                <a:solidFill>
                  <a:srgbClr val="E46C0A"/>
                </a:solidFill>
              </a:rPr>
              <a:t>(b) Alice &lt;-- Bob</a:t>
            </a:r>
            <a:r>
              <a:rPr lang="en-US" altLang="en-US" sz="2200" b="0">
                <a:solidFill>
                  <a:srgbClr val="000000"/>
                </a:solidFill>
              </a:rPr>
              <a:t>    : SYN+ACK</a:t>
            </a:r>
          </a:p>
          <a:p>
            <a:r>
              <a:rPr lang="en-US" altLang="en-US" sz="2200" b="0">
                <a:solidFill>
                  <a:srgbClr val="E46C0A"/>
                </a:solidFill>
              </a:rPr>
              <a:t>(c) Alice --&gt; Bob</a:t>
            </a:r>
            <a:r>
              <a:rPr lang="en-US" altLang="en-US" sz="2200" b="0">
                <a:solidFill>
                  <a:srgbClr val="000000"/>
                </a:solidFill>
              </a:rPr>
              <a:t>    : ACK</a:t>
            </a:r>
          </a:p>
        </p:txBody>
      </p:sp>
      <p:sp>
        <p:nvSpPr>
          <p:cNvPr id="6" name="Rectangle 3">
            <a:extLst>
              <a:ext uri="{FF2B5EF4-FFF2-40B4-BE49-F238E27FC236}">
                <a16:creationId xmlns:a16="http://schemas.microsoft.com/office/drawing/2014/main" id="{70B683C1-1D03-9A9B-9A49-76251D31A7C5}"/>
              </a:ext>
            </a:extLst>
          </p:cNvPr>
          <p:cNvSpPr txBox="1">
            <a:spLocks/>
          </p:cNvSpPr>
          <p:nvPr/>
        </p:nvSpPr>
        <p:spPr bwMode="auto">
          <a:xfrm>
            <a:off x="3175" y="5797550"/>
            <a:ext cx="93345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r>
              <a:rPr lang="en-US" altLang="en-US" b="0"/>
              <a:t>Can data piggyback on 3-way handshake packets?</a:t>
            </a:r>
          </a:p>
        </p:txBody>
      </p:sp>
      <p:sp>
        <p:nvSpPr>
          <p:cNvPr id="149509" name="Slide Number Placeholder 1">
            <a:extLst>
              <a:ext uri="{FF2B5EF4-FFF2-40B4-BE49-F238E27FC236}">
                <a16:creationId xmlns:a16="http://schemas.microsoft.com/office/drawing/2014/main" id="{14A14396-16A8-ECC5-9CE6-39D2070D431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9C00473B-FD34-254E-B3F4-4407393CEAF0}" type="slidenum">
              <a:rPr lang="en-US" altLang="en-US" sz="1200" smtClean="0">
                <a:solidFill>
                  <a:srgbClr val="898989"/>
                </a:solidFill>
                <a:latin typeface="Courier New" panose="02070309020205020404" pitchFamily="49" charset="0"/>
              </a:rPr>
              <a:pPr>
                <a:spcBef>
                  <a:spcPct val="0"/>
                </a:spcBef>
                <a:buFontTx/>
                <a:buNone/>
              </a:pPr>
              <a:t>44</a:t>
            </a:fld>
            <a:endParaRPr lang="en-US" altLang="en-US" sz="1200">
              <a:solidFill>
                <a:srgbClr val="898989"/>
              </a:solidFill>
              <a:latin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Number Placeholder 1">
            <a:extLst>
              <a:ext uri="{FF2B5EF4-FFF2-40B4-BE49-F238E27FC236}">
                <a16:creationId xmlns:a16="http://schemas.microsoft.com/office/drawing/2014/main" id="{5E0F0166-A5EF-48D9-6DFB-868DC6D3E8C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B6C163C1-EF0B-5D42-8E32-FDB59366E7BF}" type="slidenum">
              <a:rPr lang="en-US" altLang="en-US" sz="1200" smtClean="0">
                <a:solidFill>
                  <a:srgbClr val="898989"/>
                </a:solidFill>
                <a:latin typeface="Courier New" panose="02070309020205020404" pitchFamily="49" charset="0"/>
              </a:rPr>
              <a:pPr>
                <a:spcBef>
                  <a:spcPct val="0"/>
                </a:spcBef>
                <a:buFontTx/>
                <a:buNone/>
              </a:pPr>
              <a:t>45</a:t>
            </a:fld>
            <a:endParaRPr lang="en-US" altLang="en-US" sz="1200">
              <a:solidFill>
                <a:srgbClr val="898989"/>
              </a:solidFill>
              <a:latin typeface="Courier New" panose="02070309020205020404" pitchFamily="49" charset="0"/>
            </a:endParaRPr>
          </a:p>
        </p:txBody>
      </p:sp>
      <p:pic>
        <p:nvPicPr>
          <p:cNvPr id="151554" name="Picture 2">
            <a:extLst>
              <a:ext uri="{FF2B5EF4-FFF2-40B4-BE49-F238E27FC236}">
                <a16:creationId xmlns:a16="http://schemas.microsoft.com/office/drawing/2014/main" id="{C4FCE214-3370-67C1-31AE-0E39EC33F6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713" y="-242888"/>
            <a:ext cx="6886575" cy="7013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2D42F130-AB14-7192-1A8A-FBF0268C8068}"/>
              </a:ext>
            </a:extLst>
          </p:cNvPr>
          <p:cNvSpPr txBox="1"/>
          <p:nvPr/>
        </p:nvSpPr>
        <p:spPr>
          <a:xfrm>
            <a:off x="0" y="6557963"/>
            <a:ext cx="5221288" cy="307975"/>
          </a:xfrm>
          <a:prstGeom prst="rect">
            <a:avLst/>
          </a:prstGeom>
          <a:noFill/>
        </p:spPr>
        <p:txBody>
          <a:bodyPr wrap="none">
            <a:spAutoFit/>
          </a:bodyPr>
          <a:lstStyle/>
          <a:p>
            <a:pPr>
              <a:defRPr/>
            </a:pPr>
            <a:r>
              <a:rPr lang="en-US" sz="1400" b="0" dirty="0">
                <a:solidFill>
                  <a:srgbClr val="131314"/>
                </a:solidFill>
                <a:latin typeface="+mj-lt"/>
              </a:rPr>
              <a:t>[Ref] Efficient Reachability Analysis of Hierarchical Reactive Machines</a:t>
            </a:r>
            <a:endParaRPr lang="en-US" sz="1400" b="0" dirty="0">
              <a:latin typeface="+mj-lt"/>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7" name="Rectangle 2">
            <a:extLst>
              <a:ext uri="{FF2B5EF4-FFF2-40B4-BE49-F238E27FC236}">
                <a16:creationId xmlns:a16="http://schemas.microsoft.com/office/drawing/2014/main" id="{223BDD44-90CF-5230-4F04-43562131ADC1}"/>
              </a:ext>
            </a:extLst>
          </p:cNvPr>
          <p:cNvSpPr>
            <a:spLocks noGrp="1"/>
          </p:cNvSpPr>
          <p:nvPr>
            <p:ph type="title"/>
          </p:nvPr>
        </p:nvSpPr>
        <p:spPr/>
        <p:txBody>
          <a:bodyPr/>
          <a:lstStyle/>
          <a:p>
            <a:r>
              <a:rPr lang="en-US" altLang="en-US">
                <a:ea typeface="ＭＳ Ｐゴシック" panose="020B0600070205080204" pitchFamily="34" charset="-128"/>
              </a:rPr>
              <a:t>What if the SYN Packet Gets Lost?</a:t>
            </a:r>
          </a:p>
        </p:txBody>
      </p:sp>
      <p:sp>
        <p:nvSpPr>
          <p:cNvPr id="908291" name="Rectangle 3">
            <a:extLst>
              <a:ext uri="{FF2B5EF4-FFF2-40B4-BE49-F238E27FC236}">
                <a16:creationId xmlns:a16="http://schemas.microsoft.com/office/drawing/2014/main" id="{3AC276AB-28CB-2BA9-1EE4-83F949EDBF53}"/>
              </a:ext>
            </a:extLst>
          </p:cNvPr>
          <p:cNvSpPr>
            <a:spLocks noGrp="1"/>
          </p:cNvSpPr>
          <p:nvPr>
            <p:ph type="body" idx="1"/>
          </p:nvPr>
        </p:nvSpPr>
        <p:spPr/>
        <p:txBody>
          <a:bodyPr/>
          <a:lstStyle/>
          <a:p>
            <a:r>
              <a:rPr lang="en-US" altLang="en-US">
                <a:ea typeface="ＭＳ Ｐゴシック" panose="020B0600070205080204" pitchFamily="34" charset="-128"/>
              </a:rPr>
              <a:t>Suppose the SYN packet gets lost</a:t>
            </a:r>
          </a:p>
          <a:p>
            <a:pPr lvl="1"/>
            <a:r>
              <a:rPr lang="en-US" altLang="en-US">
                <a:ea typeface="ＭＳ Ｐゴシック" panose="020B0600070205080204" pitchFamily="34" charset="-128"/>
              </a:rPr>
              <a:t>Packet is lost inside the network, or</a:t>
            </a:r>
          </a:p>
          <a:p>
            <a:pPr lvl="1"/>
            <a:r>
              <a:rPr lang="en-US" altLang="en-US">
                <a:ea typeface="ＭＳ Ｐゴシック" panose="020B0600070205080204" pitchFamily="34" charset="-128"/>
              </a:rPr>
              <a:t>Server rejects the packet (e.g., listen queue is full)</a:t>
            </a:r>
          </a:p>
          <a:p>
            <a:r>
              <a:rPr lang="en-US" altLang="en-US">
                <a:ea typeface="ＭＳ Ｐゴシック" panose="020B0600070205080204" pitchFamily="34" charset="-128"/>
              </a:rPr>
              <a:t>Eventually, no SYN-ACK arrives</a:t>
            </a:r>
          </a:p>
          <a:p>
            <a:pPr lvl="1"/>
            <a:r>
              <a:rPr lang="en-US" altLang="en-US">
                <a:ea typeface="ＭＳ Ｐゴシック" panose="020B0600070205080204" pitchFamily="34" charset="-128"/>
              </a:rPr>
              <a:t>Sender sets a timer and wait for the SYN-ACK</a:t>
            </a:r>
          </a:p>
          <a:p>
            <a:pPr lvl="1"/>
            <a:r>
              <a:rPr lang="en-US" altLang="en-US">
                <a:ea typeface="ＭＳ Ｐゴシック" panose="020B0600070205080204" pitchFamily="34" charset="-128"/>
              </a:rPr>
              <a:t>… and retransmits the SYN if needed</a:t>
            </a:r>
          </a:p>
          <a:p>
            <a:r>
              <a:rPr lang="en-US" altLang="en-US">
                <a:ea typeface="ＭＳ Ｐゴシック" panose="020B0600070205080204" pitchFamily="34" charset="-128"/>
              </a:rPr>
              <a:t>How should the TCP sender set the timer?</a:t>
            </a:r>
          </a:p>
          <a:p>
            <a:pPr lvl="1"/>
            <a:r>
              <a:rPr lang="en-US" altLang="en-US">
                <a:ea typeface="ＭＳ Ｐゴシック" panose="020B0600070205080204" pitchFamily="34" charset="-128"/>
              </a:rPr>
              <a:t>Sender has no idea how far away the receiver is</a:t>
            </a:r>
          </a:p>
          <a:p>
            <a:pPr lvl="1"/>
            <a:r>
              <a:rPr lang="en-US" altLang="en-US">
                <a:ea typeface="ＭＳ Ｐゴシック" panose="020B0600070205080204" pitchFamily="34" charset="-128"/>
              </a:rPr>
              <a:t>Some TCPs use a default of 3 or 6 seconds</a:t>
            </a:r>
          </a:p>
        </p:txBody>
      </p:sp>
      <p:sp>
        <p:nvSpPr>
          <p:cNvPr id="152579" name="Slide Number Placeholder 1">
            <a:extLst>
              <a:ext uri="{FF2B5EF4-FFF2-40B4-BE49-F238E27FC236}">
                <a16:creationId xmlns:a16="http://schemas.microsoft.com/office/drawing/2014/main" id="{E44821A6-7521-D87F-BC6C-386ACD87770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F78CC29-376F-0846-B443-170A92395A54}" type="slidenum">
              <a:rPr lang="en-US" altLang="en-US" sz="1200" smtClean="0">
                <a:solidFill>
                  <a:srgbClr val="898989"/>
                </a:solidFill>
                <a:latin typeface="Courier New" panose="02070309020205020404" pitchFamily="49" charset="0"/>
              </a:rPr>
              <a:pPr>
                <a:spcBef>
                  <a:spcPct val="0"/>
                </a:spcBef>
                <a:buFontTx/>
                <a:buNone/>
              </a:pPr>
              <a:t>46</a:t>
            </a:fld>
            <a:endParaRPr lang="en-US" altLang="en-US" sz="1200">
              <a:solidFill>
                <a:srgbClr val="898989"/>
              </a:solidFill>
              <a:latin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0829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0829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08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08291">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08291">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08291">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08291">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08291">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0829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8291" grpId="0" build="p"/>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54625" name="Rectangle 2">
            <a:extLst>
              <a:ext uri="{FF2B5EF4-FFF2-40B4-BE49-F238E27FC236}">
                <a16:creationId xmlns:a16="http://schemas.microsoft.com/office/drawing/2014/main" id="{1385678F-446B-7F40-2FBF-199052503932}"/>
              </a:ext>
            </a:extLst>
          </p:cNvPr>
          <p:cNvSpPr>
            <a:spLocks noGrp="1"/>
          </p:cNvSpPr>
          <p:nvPr>
            <p:ph type="title"/>
          </p:nvPr>
        </p:nvSpPr>
        <p:spPr/>
        <p:txBody>
          <a:bodyPr/>
          <a:lstStyle/>
          <a:p>
            <a:r>
              <a:rPr lang="en-US" altLang="en-US">
                <a:ea typeface="ＭＳ Ｐゴシック" panose="020B0600070205080204" pitchFamily="34" charset="-128"/>
              </a:rPr>
              <a:t>SYN Loss and Web Downloads</a:t>
            </a:r>
          </a:p>
        </p:txBody>
      </p:sp>
      <p:sp>
        <p:nvSpPr>
          <p:cNvPr id="909315" name="Rectangle 3">
            <a:extLst>
              <a:ext uri="{FF2B5EF4-FFF2-40B4-BE49-F238E27FC236}">
                <a16:creationId xmlns:a16="http://schemas.microsoft.com/office/drawing/2014/main" id="{A1FD0BB4-9D19-31FB-F530-40EE0FC7EE87}"/>
              </a:ext>
            </a:extLst>
          </p:cNvPr>
          <p:cNvSpPr>
            <a:spLocks noGrp="1"/>
          </p:cNvSpPr>
          <p:nvPr>
            <p:ph type="body" idx="1"/>
          </p:nvPr>
        </p:nvSpPr>
        <p:spPr/>
        <p:txBody>
          <a:bodyPr/>
          <a:lstStyle/>
          <a:p>
            <a:r>
              <a:rPr lang="en-US" altLang="en-US">
                <a:ea typeface="ＭＳ Ｐゴシック" panose="020B0600070205080204" pitchFamily="34" charset="-128"/>
              </a:rPr>
              <a:t>User clicks on a hypertext link</a:t>
            </a:r>
          </a:p>
          <a:p>
            <a:pPr lvl="1"/>
            <a:r>
              <a:rPr lang="en-US" altLang="en-US">
                <a:ea typeface="ＭＳ Ｐゴシック" panose="020B0600070205080204" pitchFamily="34" charset="-128"/>
              </a:rPr>
              <a:t>Browser creates a socket and does a </a:t>
            </a:r>
            <a:r>
              <a:rPr lang="ja-JP" altLang="en-US">
                <a:ea typeface="ＭＳ Ｐゴシック" panose="020B0600070205080204" pitchFamily="34" charset="-128"/>
              </a:rPr>
              <a:t>“</a:t>
            </a:r>
            <a:r>
              <a:rPr lang="en-US" altLang="ja-JP">
                <a:ea typeface="ＭＳ Ｐゴシック" panose="020B0600070205080204" pitchFamily="34" charset="-128"/>
              </a:rPr>
              <a:t>connect</a:t>
            </a:r>
            <a:r>
              <a:rPr lang="ja-JP" altLang="en-US">
                <a:ea typeface="ＭＳ Ｐゴシック" panose="020B0600070205080204" pitchFamily="34" charset="-128"/>
              </a:rPr>
              <a:t>”</a:t>
            </a:r>
            <a:endParaRPr lang="en-US" altLang="ja-JP">
              <a:ea typeface="ＭＳ Ｐゴシック" panose="020B0600070205080204" pitchFamily="34" charset="-128"/>
            </a:endParaRPr>
          </a:p>
          <a:p>
            <a:pPr lvl="1"/>
            <a:r>
              <a:rPr lang="en-US" altLang="en-US">
                <a:ea typeface="ＭＳ Ｐゴシック" panose="020B0600070205080204" pitchFamily="34" charset="-128"/>
              </a:rPr>
              <a:t>The </a:t>
            </a:r>
            <a:r>
              <a:rPr lang="ja-JP" altLang="en-US">
                <a:ea typeface="ＭＳ Ｐゴシック" panose="020B0600070205080204" pitchFamily="34" charset="-128"/>
              </a:rPr>
              <a:t>“</a:t>
            </a:r>
            <a:r>
              <a:rPr lang="en-US" altLang="ja-JP">
                <a:ea typeface="ＭＳ Ｐゴシック" panose="020B0600070205080204" pitchFamily="34" charset="-128"/>
              </a:rPr>
              <a:t>connect</a:t>
            </a:r>
            <a:r>
              <a:rPr lang="ja-JP" altLang="en-US">
                <a:ea typeface="ＭＳ Ｐゴシック" panose="020B0600070205080204" pitchFamily="34" charset="-128"/>
              </a:rPr>
              <a:t>”</a:t>
            </a:r>
            <a:r>
              <a:rPr lang="en-US" altLang="ja-JP">
                <a:ea typeface="ＭＳ Ｐゴシック" panose="020B0600070205080204" pitchFamily="34" charset="-128"/>
              </a:rPr>
              <a:t> triggers the OS to transmit a SYN</a:t>
            </a:r>
          </a:p>
          <a:p>
            <a:r>
              <a:rPr lang="en-US" altLang="en-US">
                <a:ea typeface="ＭＳ Ｐゴシック" panose="020B0600070205080204" pitchFamily="34" charset="-128"/>
              </a:rPr>
              <a:t>If the SYN is lost…</a:t>
            </a:r>
          </a:p>
          <a:p>
            <a:pPr lvl="1"/>
            <a:r>
              <a:rPr lang="en-US" altLang="en-US">
                <a:ea typeface="ＭＳ Ｐゴシック" panose="020B0600070205080204" pitchFamily="34" charset="-128"/>
              </a:rPr>
              <a:t>The 3-6 seconds of delay is very long</a:t>
            </a:r>
          </a:p>
          <a:p>
            <a:pPr lvl="1"/>
            <a:r>
              <a:rPr lang="en-US" altLang="en-US">
                <a:ea typeface="ＭＳ Ｐゴシック" panose="020B0600070205080204" pitchFamily="34" charset="-128"/>
              </a:rPr>
              <a:t>The impatient user may click </a:t>
            </a:r>
            <a:r>
              <a:rPr lang="ja-JP" altLang="en-US">
                <a:ea typeface="ＭＳ Ｐゴシック" panose="020B0600070205080204" pitchFamily="34" charset="-128"/>
              </a:rPr>
              <a:t>“</a:t>
            </a:r>
            <a:r>
              <a:rPr lang="en-US" altLang="ja-JP">
                <a:ea typeface="ＭＳ Ｐゴシック" panose="020B0600070205080204" pitchFamily="34" charset="-128"/>
              </a:rPr>
              <a:t>reload</a:t>
            </a:r>
            <a:r>
              <a:rPr lang="ja-JP" altLang="en-US">
                <a:ea typeface="ＭＳ Ｐゴシック" panose="020B0600070205080204" pitchFamily="34" charset="-128"/>
              </a:rPr>
              <a:t>”</a:t>
            </a:r>
            <a:endParaRPr lang="en-US" altLang="ja-JP">
              <a:ea typeface="ＭＳ Ｐゴシック" panose="020B0600070205080204" pitchFamily="34" charset="-128"/>
            </a:endParaRPr>
          </a:p>
          <a:p>
            <a:r>
              <a:rPr lang="en-US" altLang="en-US">
                <a:ea typeface="ＭＳ Ｐゴシック" panose="020B0600070205080204" pitchFamily="34" charset="-128"/>
              </a:rPr>
              <a:t>User triggers an </a:t>
            </a:r>
            <a:r>
              <a:rPr lang="ja-JP" altLang="en-US">
                <a:ea typeface="ＭＳ Ｐゴシック" panose="020B0600070205080204" pitchFamily="34" charset="-128"/>
              </a:rPr>
              <a:t>“</a:t>
            </a:r>
            <a:r>
              <a:rPr lang="en-US" altLang="ja-JP">
                <a:ea typeface="ＭＳ Ｐゴシック" panose="020B0600070205080204" pitchFamily="34" charset="-128"/>
              </a:rPr>
              <a:t>abort</a:t>
            </a:r>
            <a:r>
              <a:rPr lang="ja-JP" altLang="en-US">
                <a:ea typeface="ＭＳ Ｐゴシック" panose="020B0600070205080204" pitchFamily="34" charset="-128"/>
              </a:rPr>
              <a:t>”</a:t>
            </a:r>
            <a:r>
              <a:rPr lang="en-US" altLang="ja-JP">
                <a:ea typeface="ＭＳ Ｐゴシック" panose="020B0600070205080204" pitchFamily="34" charset="-128"/>
              </a:rPr>
              <a:t> of the </a:t>
            </a:r>
            <a:r>
              <a:rPr lang="ja-JP" altLang="en-US">
                <a:ea typeface="ＭＳ Ｐゴシック" panose="020B0600070205080204" pitchFamily="34" charset="-128"/>
              </a:rPr>
              <a:t>“</a:t>
            </a:r>
            <a:r>
              <a:rPr lang="en-US" altLang="ja-JP">
                <a:ea typeface="ＭＳ Ｐゴシック" panose="020B0600070205080204" pitchFamily="34" charset="-128"/>
              </a:rPr>
              <a:t>connect</a:t>
            </a:r>
            <a:r>
              <a:rPr lang="ja-JP" altLang="en-US">
                <a:ea typeface="ＭＳ Ｐゴシック" panose="020B0600070205080204" pitchFamily="34" charset="-128"/>
              </a:rPr>
              <a:t>”</a:t>
            </a:r>
            <a:endParaRPr lang="en-US" altLang="ja-JP">
              <a:ea typeface="ＭＳ Ｐゴシック" panose="020B0600070205080204" pitchFamily="34" charset="-128"/>
            </a:endParaRPr>
          </a:p>
          <a:p>
            <a:pPr lvl="1"/>
            <a:r>
              <a:rPr lang="en-US" altLang="en-US">
                <a:ea typeface="ＭＳ Ｐゴシック" panose="020B0600070205080204" pitchFamily="34" charset="-128"/>
              </a:rPr>
              <a:t>Browser </a:t>
            </a:r>
            <a:r>
              <a:rPr lang="ja-JP" altLang="en-US">
                <a:ea typeface="ＭＳ Ｐゴシック" panose="020B0600070205080204" pitchFamily="34" charset="-128"/>
              </a:rPr>
              <a:t>“</a:t>
            </a:r>
            <a:r>
              <a:rPr lang="en-US" altLang="ja-JP">
                <a:ea typeface="ＭＳ Ｐゴシック" panose="020B0600070205080204" pitchFamily="34" charset="-128"/>
              </a:rPr>
              <a:t>connects</a:t>
            </a:r>
            <a:r>
              <a:rPr lang="ja-JP" altLang="en-US">
                <a:ea typeface="ＭＳ Ｐゴシック" panose="020B0600070205080204" pitchFamily="34" charset="-128"/>
              </a:rPr>
              <a:t>”</a:t>
            </a:r>
            <a:r>
              <a:rPr lang="en-US" altLang="ja-JP">
                <a:ea typeface="ＭＳ Ｐゴシック" panose="020B0600070205080204" pitchFamily="34" charset="-128"/>
              </a:rPr>
              <a:t> on a new socket</a:t>
            </a:r>
          </a:p>
          <a:p>
            <a:pPr lvl="1"/>
            <a:r>
              <a:rPr lang="en-US" altLang="en-US">
                <a:ea typeface="ＭＳ Ｐゴシック" panose="020B0600070205080204" pitchFamily="34" charset="-128"/>
              </a:rPr>
              <a:t>Essentially, forces a fast send of a new SYN!</a:t>
            </a:r>
          </a:p>
        </p:txBody>
      </p:sp>
      <p:sp>
        <p:nvSpPr>
          <p:cNvPr id="154627" name="Slide Number Placeholder 1">
            <a:extLst>
              <a:ext uri="{FF2B5EF4-FFF2-40B4-BE49-F238E27FC236}">
                <a16:creationId xmlns:a16="http://schemas.microsoft.com/office/drawing/2014/main" id="{07D157D9-77F1-C98D-6B9B-E7AB37C1220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95777B58-52C0-B94C-825C-DEE588E8824B}" type="slidenum">
              <a:rPr lang="en-US" altLang="en-US" sz="1200" smtClean="0">
                <a:solidFill>
                  <a:srgbClr val="898989"/>
                </a:solidFill>
                <a:latin typeface="Courier New" panose="02070309020205020404" pitchFamily="49" charset="0"/>
              </a:rPr>
              <a:pPr>
                <a:spcBef>
                  <a:spcPct val="0"/>
                </a:spcBef>
                <a:buFontTx/>
                <a:buNone/>
              </a:pPr>
              <a:t>47</a:t>
            </a:fld>
            <a:endParaRPr lang="en-US" altLang="en-US" sz="1200">
              <a:solidFill>
                <a:srgbClr val="898989"/>
              </a:solidFill>
              <a:latin typeface="Courier New" panose="02070309020205020404" pitchFamily="49"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093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0931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0931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0931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0931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09315">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09315">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09315">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0931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9315"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a:extLst>
              <a:ext uri="{FF2B5EF4-FFF2-40B4-BE49-F238E27FC236}">
                <a16:creationId xmlns:a16="http://schemas.microsoft.com/office/drawing/2014/main" id="{22526D99-F89D-E158-1C62-046B0638336D}"/>
              </a:ext>
            </a:extLst>
          </p:cNvPr>
          <p:cNvSpPr>
            <a:spLocks noGrp="1"/>
          </p:cNvSpPr>
          <p:nvPr>
            <p:ph type="title"/>
          </p:nvPr>
        </p:nvSpPr>
        <p:spPr/>
        <p:txBody>
          <a:bodyPr/>
          <a:lstStyle/>
          <a:p>
            <a:r>
              <a:rPr lang="en-US" altLang="en-US">
                <a:ea typeface="ＭＳ Ｐゴシック" panose="020B0600070205080204" pitchFamily="34" charset="-128"/>
              </a:rPr>
              <a:t>Tearing Down the Connection</a:t>
            </a:r>
          </a:p>
        </p:txBody>
      </p:sp>
      <p:sp>
        <p:nvSpPr>
          <p:cNvPr id="156674" name="Rectangle 3">
            <a:extLst>
              <a:ext uri="{FF2B5EF4-FFF2-40B4-BE49-F238E27FC236}">
                <a16:creationId xmlns:a16="http://schemas.microsoft.com/office/drawing/2014/main" id="{09683227-EE4D-DC92-C1FD-75A8F8F086A4}"/>
              </a:ext>
            </a:extLst>
          </p:cNvPr>
          <p:cNvSpPr>
            <a:spLocks noGrp="1"/>
          </p:cNvSpPr>
          <p:nvPr>
            <p:ph type="body" idx="1"/>
          </p:nvPr>
        </p:nvSpPr>
        <p:spPr>
          <a:xfrm>
            <a:off x="381000" y="3849688"/>
            <a:ext cx="8763000" cy="1941512"/>
          </a:xfrm>
        </p:spPr>
        <p:txBody>
          <a:bodyPr/>
          <a:lstStyle/>
          <a:p>
            <a:r>
              <a:rPr lang="en-US" altLang="en-US">
                <a:ea typeface="ＭＳ Ｐゴシック" panose="020B0600070205080204" pitchFamily="34" charset="-128"/>
              </a:rPr>
              <a:t>Closing (each end of) the connection</a:t>
            </a:r>
          </a:p>
          <a:p>
            <a:pPr lvl="1"/>
            <a:r>
              <a:rPr lang="en-US" altLang="en-US">
                <a:ea typeface="ＭＳ Ｐゴシック" panose="020B0600070205080204" pitchFamily="34" charset="-128"/>
              </a:rPr>
              <a:t>Finish (FIN) to close and receive remaining bytes</a:t>
            </a:r>
          </a:p>
          <a:p>
            <a:pPr lvl="1"/>
            <a:r>
              <a:rPr lang="en-US" altLang="en-US">
                <a:ea typeface="ＭＳ Ｐゴシック" panose="020B0600070205080204" pitchFamily="34" charset="-128"/>
              </a:rPr>
              <a:t>And other host sends a FIN ACK to acknowledge</a:t>
            </a:r>
          </a:p>
        </p:txBody>
      </p:sp>
      <p:sp>
        <p:nvSpPr>
          <p:cNvPr id="156675" name="Line 4">
            <a:extLst>
              <a:ext uri="{FF2B5EF4-FFF2-40B4-BE49-F238E27FC236}">
                <a16:creationId xmlns:a16="http://schemas.microsoft.com/office/drawing/2014/main" id="{5A03CD75-2EEE-A3BF-E33F-D788DFD6C26B}"/>
              </a:ext>
            </a:extLst>
          </p:cNvPr>
          <p:cNvSpPr>
            <a:spLocks noChangeShapeType="1"/>
          </p:cNvSpPr>
          <p:nvPr/>
        </p:nvSpPr>
        <p:spPr bwMode="auto">
          <a:xfrm flipV="1">
            <a:off x="2044700" y="1758950"/>
            <a:ext cx="287338" cy="1603375"/>
          </a:xfrm>
          <a:prstGeom prst="line">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6676" name="Line 5">
            <a:extLst>
              <a:ext uri="{FF2B5EF4-FFF2-40B4-BE49-F238E27FC236}">
                <a16:creationId xmlns:a16="http://schemas.microsoft.com/office/drawing/2014/main" id="{FD95BCA3-4525-D551-2A74-F60AA1021DDB}"/>
              </a:ext>
            </a:extLst>
          </p:cNvPr>
          <p:cNvSpPr>
            <a:spLocks noChangeShapeType="1"/>
          </p:cNvSpPr>
          <p:nvPr/>
        </p:nvSpPr>
        <p:spPr bwMode="auto">
          <a:xfrm>
            <a:off x="2562225" y="1776413"/>
            <a:ext cx="300038" cy="1574800"/>
          </a:xfrm>
          <a:prstGeom prst="line">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6677" name="Line 6">
            <a:extLst>
              <a:ext uri="{FF2B5EF4-FFF2-40B4-BE49-F238E27FC236}">
                <a16:creationId xmlns:a16="http://schemas.microsoft.com/office/drawing/2014/main" id="{C4AF667E-8BEE-7C5A-F37A-4C1948AE1A10}"/>
              </a:ext>
            </a:extLst>
          </p:cNvPr>
          <p:cNvSpPr>
            <a:spLocks noChangeShapeType="1"/>
          </p:cNvSpPr>
          <p:nvPr/>
        </p:nvSpPr>
        <p:spPr bwMode="auto">
          <a:xfrm flipV="1">
            <a:off x="3154363" y="1773238"/>
            <a:ext cx="457200" cy="1600200"/>
          </a:xfrm>
          <a:prstGeom prst="line">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6678" name="Line 7">
            <a:extLst>
              <a:ext uri="{FF2B5EF4-FFF2-40B4-BE49-F238E27FC236}">
                <a16:creationId xmlns:a16="http://schemas.microsoft.com/office/drawing/2014/main" id="{76A7E7FF-B9C7-7A3B-E516-895673B7F02E}"/>
              </a:ext>
            </a:extLst>
          </p:cNvPr>
          <p:cNvSpPr>
            <a:spLocks noChangeShapeType="1"/>
          </p:cNvSpPr>
          <p:nvPr/>
        </p:nvSpPr>
        <p:spPr bwMode="auto">
          <a:xfrm flipV="1">
            <a:off x="3686175" y="1768475"/>
            <a:ext cx="469900" cy="1598613"/>
          </a:xfrm>
          <a:prstGeom prst="line">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6679" name="Text Box 8">
            <a:extLst>
              <a:ext uri="{FF2B5EF4-FFF2-40B4-BE49-F238E27FC236}">
                <a16:creationId xmlns:a16="http://schemas.microsoft.com/office/drawing/2014/main" id="{05C73A43-32BF-775C-38BB-A8CE228C8C09}"/>
              </a:ext>
            </a:extLst>
          </p:cNvPr>
          <p:cNvSpPr txBox="1">
            <a:spLocks noChangeArrowheads="1"/>
          </p:cNvSpPr>
          <p:nvPr/>
        </p:nvSpPr>
        <p:spPr bwMode="auto">
          <a:xfrm rot="-4794570">
            <a:off x="1553369" y="2366169"/>
            <a:ext cx="6937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000" b="0">
                <a:solidFill>
                  <a:srgbClr val="000000"/>
                </a:solidFill>
                <a:latin typeface="Times New Roman" panose="02020603050405020304" pitchFamily="18" charset="0"/>
              </a:rPr>
              <a:t>SYN</a:t>
            </a:r>
          </a:p>
        </p:txBody>
      </p:sp>
      <p:sp>
        <p:nvSpPr>
          <p:cNvPr id="156680" name="Text Box 9">
            <a:extLst>
              <a:ext uri="{FF2B5EF4-FFF2-40B4-BE49-F238E27FC236}">
                <a16:creationId xmlns:a16="http://schemas.microsoft.com/office/drawing/2014/main" id="{58A9BB46-2487-FC9E-2DD3-71CDBC5AED7E}"/>
              </a:ext>
            </a:extLst>
          </p:cNvPr>
          <p:cNvSpPr txBox="1">
            <a:spLocks noChangeArrowheads="1"/>
          </p:cNvSpPr>
          <p:nvPr/>
        </p:nvSpPr>
        <p:spPr bwMode="auto">
          <a:xfrm rot="4712803">
            <a:off x="2276476" y="2359025"/>
            <a:ext cx="1295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000" b="0">
                <a:solidFill>
                  <a:srgbClr val="000000"/>
                </a:solidFill>
                <a:latin typeface="Times New Roman" panose="02020603050405020304" pitchFamily="18" charset="0"/>
              </a:rPr>
              <a:t>SYN ACK</a:t>
            </a:r>
          </a:p>
        </p:txBody>
      </p:sp>
      <p:sp>
        <p:nvSpPr>
          <p:cNvPr id="156681" name="Text Box 10">
            <a:extLst>
              <a:ext uri="{FF2B5EF4-FFF2-40B4-BE49-F238E27FC236}">
                <a16:creationId xmlns:a16="http://schemas.microsoft.com/office/drawing/2014/main" id="{C51545E5-A0F4-44AF-A491-7E66DCCFF11D}"/>
              </a:ext>
            </a:extLst>
          </p:cNvPr>
          <p:cNvSpPr txBox="1">
            <a:spLocks noChangeArrowheads="1"/>
          </p:cNvSpPr>
          <p:nvPr/>
        </p:nvSpPr>
        <p:spPr bwMode="auto">
          <a:xfrm rot="-4355001">
            <a:off x="2947194" y="2137569"/>
            <a:ext cx="7223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000" b="0">
                <a:solidFill>
                  <a:srgbClr val="000000"/>
                </a:solidFill>
                <a:latin typeface="Times New Roman" panose="02020603050405020304" pitchFamily="18" charset="0"/>
              </a:rPr>
              <a:t>ACK</a:t>
            </a:r>
          </a:p>
        </p:txBody>
      </p:sp>
      <p:sp>
        <p:nvSpPr>
          <p:cNvPr id="156682" name="Text Box 11">
            <a:extLst>
              <a:ext uri="{FF2B5EF4-FFF2-40B4-BE49-F238E27FC236}">
                <a16:creationId xmlns:a16="http://schemas.microsoft.com/office/drawing/2014/main" id="{FBA9E7F1-2B05-5E8D-DDFD-9593B91BE060}"/>
              </a:ext>
            </a:extLst>
          </p:cNvPr>
          <p:cNvSpPr txBox="1">
            <a:spLocks noChangeArrowheads="1"/>
          </p:cNvSpPr>
          <p:nvPr/>
        </p:nvSpPr>
        <p:spPr bwMode="auto">
          <a:xfrm rot="-4396192">
            <a:off x="3397250" y="2379663"/>
            <a:ext cx="663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000" b="0">
                <a:solidFill>
                  <a:srgbClr val="000000"/>
                </a:solidFill>
                <a:latin typeface="Times New Roman" panose="02020603050405020304" pitchFamily="18" charset="0"/>
              </a:rPr>
              <a:t>Data</a:t>
            </a:r>
          </a:p>
        </p:txBody>
      </p:sp>
      <p:sp>
        <p:nvSpPr>
          <p:cNvPr id="156683" name="Line 12">
            <a:extLst>
              <a:ext uri="{FF2B5EF4-FFF2-40B4-BE49-F238E27FC236}">
                <a16:creationId xmlns:a16="http://schemas.microsoft.com/office/drawing/2014/main" id="{1C733772-8EB8-2CBB-AAF1-E2978A95D4F1}"/>
              </a:ext>
            </a:extLst>
          </p:cNvPr>
          <p:cNvSpPr>
            <a:spLocks noChangeShapeType="1"/>
          </p:cNvSpPr>
          <p:nvPr/>
        </p:nvSpPr>
        <p:spPr bwMode="auto">
          <a:xfrm flipV="1">
            <a:off x="5637213" y="1770063"/>
            <a:ext cx="234950" cy="1603375"/>
          </a:xfrm>
          <a:prstGeom prst="line">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6684" name="Line 13">
            <a:extLst>
              <a:ext uri="{FF2B5EF4-FFF2-40B4-BE49-F238E27FC236}">
                <a16:creationId xmlns:a16="http://schemas.microsoft.com/office/drawing/2014/main" id="{CE54710A-9AD2-36F5-E4D3-F858D05FE231}"/>
              </a:ext>
            </a:extLst>
          </p:cNvPr>
          <p:cNvSpPr>
            <a:spLocks noChangeShapeType="1"/>
          </p:cNvSpPr>
          <p:nvPr/>
        </p:nvSpPr>
        <p:spPr bwMode="auto">
          <a:xfrm>
            <a:off x="6149975" y="1768475"/>
            <a:ext cx="277813" cy="1573213"/>
          </a:xfrm>
          <a:prstGeom prst="line">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6685" name="Text Box 14">
            <a:extLst>
              <a:ext uri="{FF2B5EF4-FFF2-40B4-BE49-F238E27FC236}">
                <a16:creationId xmlns:a16="http://schemas.microsoft.com/office/drawing/2014/main" id="{889A1E1A-63C4-C9EE-2D1A-74CD3121CB3A}"/>
              </a:ext>
            </a:extLst>
          </p:cNvPr>
          <p:cNvSpPr txBox="1">
            <a:spLocks noChangeArrowheads="1"/>
          </p:cNvSpPr>
          <p:nvPr/>
        </p:nvSpPr>
        <p:spPr bwMode="auto">
          <a:xfrm rot="-4702247">
            <a:off x="5308600" y="2336800"/>
            <a:ext cx="593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000" b="0">
                <a:solidFill>
                  <a:srgbClr val="000000"/>
                </a:solidFill>
                <a:latin typeface="Times New Roman" panose="02020603050405020304" pitchFamily="18" charset="0"/>
              </a:rPr>
              <a:t>FIN</a:t>
            </a:r>
          </a:p>
        </p:txBody>
      </p:sp>
      <p:sp>
        <p:nvSpPr>
          <p:cNvPr id="156686" name="Text Box 15">
            <a:extLst>
              <a:ext uri="{FF2B5EF4-FFF2-40B4-BE49-F238E27FC236}">
                <a16:creationId xmlns:a16="http://schemas.microsoft.com/office/drawing/2014/main" id="{73FB236B-2A7F-2227-5613-A5F2683BC2A6}"/>
              </a:ext>
            </a:extLst>
          </p:cNvPr>
          <p:cNvSpPr txBox="1">
            <a:spLocks noChangeArrowheads="1"/>
          </p:cNvSpPr>
          <p:nvPr/>
        </p:nvSpPr>
        <p:spPr bwMode="auto">
          <a:xfrm rot="4688575">
            <a:off x="6107907" y="2326481"/>
            <a:ext cx="7223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000" b="0">
                <a:solidFill>
                  <a:srgbClr val="000000"/>
                </a:solidFill>
                <a:latin typeface="Times New Roman" panose="02020603050405020304" pitchFamily="18" charset="0"/>
              </a:rPr>
              <a:t>ACK</a:t>
            </a:r>
          </a:p>
        </p:txBody>
      </p:sp>
      <p:sp>
        <p:nvSpPr>
          <p:cNvPr id="156687" name="Line 16">
            <a:extLst>
              <a:ext uri="{FF2B5EF4-FFF2-40B4-BE49-F238E27FC236}">
                <a16:creationId xmlns:a16="http://schemas.microsoft.com/office/drawing/2014/main" id="{D881BBA5-185B-E78B-3A61-06F3546E6645}"/>
              </a:ext>
            </a:extLst>
          </p:cNvPr>
          <p:cNvSpPr>
            <a:spLocks noChangeShapeType="1"/>
          </p:cNvSpPr>
          <p:nvPr/>
        </p:nvSpPr>
        <p:spPr bwMode="auto">
          <a:xfrm>
            <a:off x="4279900" y="1770063"/>
            <a:ext cx="379413" cy="1584325"/>
          </a:xfrm>
          <a:prstGeom prst="line">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6688" name="Line 17">
            <a:extLst>
              <a:ext uri="{FF2B5EF4-FFF2-40B4-BE49-F238E27FC236}">
                <a16:creationId xmlns:a16="http://schemas.microsoft.com/office/drawing/2014/main" id="{D62F53C3-1D5A-15A7-35F0-DB7FDAED9E92}"/>
              </a:ext>
            </a:extLst>
          </p:cNvPr>
          <p:cNvSpPr>
            <a:spLocks noChangeShapeType="1"/>
          </p:cNvSpPr>
          <p:nvPr/>
        </p:nvSpPr>
        <p:spPr bwMode="auto">
          <a:xfrm flipV="1">
            <a:off x="1836738" y="1739900"/>
            <a:ext cx="6421437" cy="317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6689" name="Line 18">
            <a:extLst>
              <a:ext uri="{FF2B5EF4-FFF2-40B4-BE49-F238E27FC236}">
                <a16:creationId xmlns:a16="http://schemas.microsoft.com/office/drawing/2014/main" id="{76F09418-271D-0980-39F5-A1D378E802C1}"/>
              </a:ext>
            </a:extLst>
          </p:cNvPr>
          <p:cNvSpPr>
            <a:spLocks noChangeShapeType="1"/>
          </p:cNvSpPr>
          <p:nvPr/>
        </p:nvSpPr>
        <p:spPr bwMode="auto">
          <a:xfrm flipV="1">
            <a:off x="1852613" y="3352800"/>
            <a:ext cx="644525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6690" name="Text Box 19">
            <a:extLst>
              <a:ext uri="{FF2B5EF4-FFF2-40B4-BE49-F238E27FC236}">
                <a16:creationId xmlns:a16="http://schemas.microsoft.com/office/drawing/2014/main" id="{7BDB3CD2-2588-14E8-289B-0EDBC8C31346}"/>
              </a:ext>
            </a:extLst>
          </p:cNvPr>
          <p:cNvSpPr txBox="1">
            <a:spLocks noChangeArrowheads="1"/>
          </p:cNvSpPr>
          <p:nvPr/>
        </p:nvSpPr>
        <p:spPr bwMode="auto">
          <a:xfrm rot="4676639">
            <a:off x="4298157" y="2367756"/>
            <a:ext cx="7223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000" b="0">
                <a:solidFill>
                  <a:srgbClr val="000000"/>
                </a:solidFill>
                <a:latin typeface="Times New Roman" panose="02020603050405020304" pitchFamily="18" charset="0"/>
              </a:rPr>
              <a:t>ACK</a:t>
            </a:r>
          </a:p>
        </p:txBody>
      </p:sp>
      <p:sp>
        <p:nvSpPr>
          <p:cNvPr id="156691" name="Line 20">
            <a:extLst>
              <a:ext uri="{FF2B5EF4-FFF2-40B4-BE49-F238E27FC236}">
                <a16:creationId xmlns:a16="http://schemas.microsoft.com/office/drawing/2014/main" id="{B1B56D7B-D21B-4839-CCF6-76FDF3F22606}"/>
              </a:ext>
            </a:extLst>
          </p:cNvPr>
          <p:cNvSpPr>
            <a:spLocks noChangeShapeType="1"/>
          </p:cNvSpPr>
          <p:nvPr/>
        </p:nvSpPr>
        <p:spPr bwMode="auto">
          <a:xfrm>
            <a:off x="3127375" y="3594100"/>
            <a:ext cx="1779588"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6692" name="Text Box 21">
            <a:extLst>
              <a:ext uri="{FF2B5EF4-FFF2-40B4-BE49-F238E27FC236}">
                <a16:creationId xmlns:a16="http://schemas.microsoft.com/office/drawing/2014/main" id="{19DA23B5-85C0-1984-B3A2-C1EEF68245A9}"/>
              </a:ext>
            </a:extLst>
          </p:cNvPr>
          <p:cNvSpPr txBox="1">
            <a:spLocks noChangeArrowheads="1"/>
          </p:cNvSpPr>
          <p:nvPr/>
        </p:nvSpPr>
        <p:spPr bwMode="auto">
          <a:xfrm>
            <a:off x="2524125" y="3395663"/>
            <a:ext cx="590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0">
                <a:solidFill>
                  <a:srgbClr val="000000"/>
                </a:solidFill>
                <a:latin typeface="Times New Roman" panose="02020603050405020304" pitchFamily="18" charset="0"/>
              </a:rPr>
              <a:t>time</a:t>
            </a:r>
            <a:endParaRPr lang="en-US" altLang="en-US" sz="2400" b="0">
              <a:solidFill>
                <a:srgbClr val="000000"/>
              </a:solidFill>
              <a:latin typeface="Times New Roman" panose="02020603050405020304" pitchFamily="18" charset="0"/>
            </a:endParaRPr>
          </a:p>
        </p:txBody>
      </p:sp>
      <p:sp>
        <p:nvSpPr>
          <p:cNvPr id="156693" name="Text Box 22">
            <a:extLst>
              <a:ext uri="{FF2B5EF4-FFF2-40B4-BE49-F238E27FC236}">
                <a16:creationId xmlns:a16="http://schemas.microsoft.com/office/drawing/2014/main" id="{D99FD103-9E40-56AD-8F91-EF80C6841FA0}"/>
              </a:ext>
            </a:extLst>
          </p:cNvPr>
          <p:cNvSpPr txBox="1">
            <a:spLocks noChangeArrowheads="1"/>
          </p:cNvSpPr>
          <p:nvPr/>
        </p:nvSpPr>
        <p:spPr bwMode="auto">
          <a:xfrm>
            <a:off x="1347788" y="3106738"/>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400" b="0">
                <a:solidFill>
                  <a:srgbClr val="000000"/>
                </a:solidFill>
                <a:latin typeface="Times New Roman" panose="02020603050405020304" pitchFamily="18" charset="0"/>
              </a:rPr>
              <a:t>A</a:t>
            </a:r>
          </a:p>
        </p:txBody>
      </p:sp>
      <p:sp>
        <p:nvSpPr>
          <p:cNvPr id="156694" name="Text Box 23">
            <a:extLst>
              <a:ext uri="{FF2B5EF4-FFF2-40B4-BE49-F238E27FC236}">
                <a16:creationId xmlns:a16="http://schemas.microsoft.com/office/drawing/2014/main" id="{99187342-F976-E88F-29B9-46E4AD63A97A}"/>
              </a:ext>
            </a:extLst>
          </p:cNvPr>
          <p:cNvSpPr txBox="1">
            <a:spLocks noChangeArrowheads="1"/>
          </p:cNvSpPr>
          <p:nvPr/>
        </p:nvSpPr>
        <p:spPr bwMode="auto">
          <a:xfrm>
            <a:off x="1304925" y="1568450"/>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400" b="0">
                <a:solidFill>
                  <a:srgbClr val="000000"/>
                </a:solidFill>
                <a:latin typeface="Times New Roman" panose="02020603050405020304" pitchFamily="18" charset="0"/>
              </a:rPr>
              <a:t>B</a:t>
            </a:r>
          </a:p>
        </p:txBody>
      </p:sp>
      <p:sp>
        <p:nvSpPr>
          <p:cNvPr id="156695" name="Oval 24">
            <a:extLst>
              <a:ext uri="{FF2B5EF4-FFF2-40B4-BE49-F238E27FC236}">
                <a16:creationId xmlns:a16="http://schemas.microsoft.com/office/drawing/2014/main" id="{B7A424C5-8763-39D7-6259-EEB4765F7CAA}"/>
              </a:ext>
            </a:extLst>
          </p:cNvPr>
          <p:cNvSpPr>
            <a:spLocks noChangeArrowheads="1"/>
          </p:cNvSpPr>
          <p:nvPr/>
        </p:nvSpPr>
        <p:spPr bwMode="auto">
          <a:xfrm>
            <a:off x="4819650" y="3105150"/>
            <a:ext cx="82550" cy="84138"/>
          </a:xfrm>
          <a:prstGeom prst="ellipse">
            <a:avLst/>
          </a:prstGeom>
          <a:solidFill>
            <a:schemeClr val="tx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56696" name="Oval 25">
            <a:extLst>
              <a:ext uri="{FF2B5EF4-FFF2-40B4-BE49-F238E27FC236}">
                <a16:creationId xmlns:a16="http://schemas.microsoft.com/office/drawing/2014/main" id="{99061415-D0B6-6899-8B01-187014B1BB88}"/>
              </a:ext>
            </a:extLst>
          </p:cNvPr>
          <p:cNvSpPr>
            <a:spLocks noChangeArrowheads="1"/>
          </p:cNvSpPr>
          <p:nvPr/>
        </p:nvSpPr>
        <p:spPr bwMode="auto">
          <a:xfrm>
            <a:off x="5026025" y="3113088"/>
            <a:ext cx="80963" cy="84137"/>
          </a:xfrm>
          <a:prstGeom prst="ellipse">
            <a:avLst/>
          </a:prstGeom>
          <a:solidFill>
            <a:schemeClr val="tx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56697" name="Oval 26">
            <a:extLst>
              <a:ext uri="{FF2B5EF4-FFF2-40B4-BE49-F238E27FC236}">
                <a16:creationId xmlns:a16="http://schemas.microsoft.com/office/drawing/2014/main" id="{1C2EB0CA-F12B-12AB-FB18-75C0FEB633E1}"/>
              </a:ext>
            </a:extLst>
          </p:cNvPr>
          <p:cNvSpPr>
            <a:spLocks noChangeArrowheads="1"/>
          </p:cNvSpPr>
          <p:nvPr/>
        </p:nvSpPr>
        <p:spPr bwMode="auto">
          <a:xfrm>
            <a:off x="5241925" y="3105150"/>
            <a:ext cx="80963" cy="84138"/>
          </a:xfrm>
          <a:prstGeom prst="ellipse">
            <a:avLst/>
          </a:prstGeom>
          <a:solidFill>
            <a:schemeClr val="tx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56698" name="Line 27">
            <a:extLst>
              <a:ext uri="{FF2B5EF4-FFF2-40B4-BE49-F238E27FC236}">
                <a16:creationId xmlns:a16="http://schemas.microsoft.com/office/drawing/2014/main" id="{7FFDBC77-827B-0E45-1E7C-4C7C9FC319EA}"/>
              </a:ext>
            </a:extLst>
          </p:cNvPr>
          <p:cNvSpPr>
            <a:spLocks noChangeShapeType="1"/>
          </p:cNvSpPr>
          <p:nvPr/>
        </p:nvSpPr>
        <p:spPr bwMode="auto">
          <a:xfrm>
            <a:off x="6799263" y="1778000"/>
            <a:ext cx="277812" cy="1573213"/>
          </a:xfrm>
          <a:prstGeom prst="line">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6699" name="Text Box 28">
            <a:extLst>
              <a:ext uri="{FF2B5EF4-FFF2-40B4-BE49-F238E27FC236}">
                <a16:creationId xmlns:a16="http://schemas.microsoft.com/office/drawing/2014/main" id="{E882832A-6381-BB99-8147-FF713CE88499}"/>
              </a:ext>
            </a:extLst>
          </p:cNvPr>
          <p:cNvSpPr txBox="1">
            <a:spLocks noChangeArrowheads="1"/>
          </p:cNvSpPr>
          <p:nvPr/>
        </p:nvSpPr>
        <p:spPr bwMode="auto">
          <a:xfrm rot="4688575">
            <a:off x="6821488" y="2336800"/>
            <a:ext cx="593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000" b="0">
                <a:solidFill>
                  <a:srgbClr val="000000"/>
                </a:solidFill>
                <a:latin typeface="Times New Roman" panose="02020603050405020304" pitchFamily="18" charset="0"/>
              </a:rPr>
              <a:t>FIN</a:t>
            </a:r>
          </a:p>
        </p:txBody>
      </p:sp>
      <p:sp>
        <p:nvSpPr>
          <p:cNvPr id="156700" name="Line 29">
            <a:extLst>
              <a:ext uri="{FF2B5EF4-FFF2-40B4-BE49-F238E27FC236}">
                <a16:creationId xmlns:a16="http://schemas.microsoft.com/office/drawing/2014/main" id="{603F4C76-1300-AD9B-E3AB-EE55A54F2EDF}"/>
              </a:ext>
            </a:extLst>
          </p:cNvPr>
          <p:cNvSpPr>
            <a:spLocks noChangeShapeType="1"/>
          </p:cNvSpPr>
          <p:nvPr/>
        </p:nvSpPr>
        <p:spPr bwMode="auto">
          <a:xfrm flipV="1">
            <a:off x="7602538" y="1739900"/>
            <a:ext cx="234950" cy="1603375"/>
          </a:xfrm>
          <a:prstGeom prst="line">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6701" name="Text Box 30">
            <a:extLst>
              <a:ext uri="{FF2B5EF4-FFF2-40B4-BE49-F238E27FC236}">
                <a16:creationId xmlns:a16="http://schemas.microsoft.com/office/drawing/2014/main" id="{2C079A8F-6189-4958-9902-DF4287B85D9D}"/>
              </a:ext>
            </a:extLst>
          </p:cNvPr>
          <p:cNvSpPr txBox="1">
            <a:spLocks noChangeArrowheads="1"/>
          </p:cNvSpPr>
          <p:nvPr/>
        </p:nvSpPr>
        <p:spPr bwMode="auto">
          <a:xfrm rot="-4702247">
            <a:off x="7209632" y="2304256"/>
            <a:ext cx="7223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000" b="0">
                <a:solidFill>
                  <a:srgbClr val="000000"/>
                </a:solidFill>
                <a:latin typeface="Times New Roman" panose="02020603050405020304" pitchFamily="18" charset="0"/>
              </a:rPr>
              <a:t>ACK</a:t>
            </a:r>
          </a:p>
        </p:txBody>
      </p:sp>
      <p:sp>
        <p:nvSpPr>
          <p:cNvPr id="156702" name="Slide Number Placeholder 1">
            <a:extLst>
              <a:ext uri="{FF2B5EF4-FFF2-40B4-BE49-F238E27FC236}">
                <a16:creationId xmlns:a16="http://schemas.microsoft.com/office/drawing/2014/main" id="{29E9C9C5-45DE-E567-FAD0-4F062FC2139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E69664E6-759D-824F-A33C-0D898EE0C7D1}" type="slidenum">
              <a:rPr lang="en-US" altLang="en-US" sz="1200" smtClean="0">
                <a:solidFill>
                  <a:srgbClr val="898989"/>
                </a:solidFill>
                <a:latin typeface="Courier New" panose="02070309020205020404" pitchFamily="49" charset="0"/>
              </a:rPr>
              <a:pPr>
                <a:spcBef>
                  <a:spcPct val="0"/>
                </a:spcBef>
                <a:buFontTx/>
                <a:buNone/>
              </a:pPr>
              <a:t>48</a:t>
            </a:fld>
            <a:endParaRPr lang="en-US" altLang="en-US" sz="1200">
              <a:solidFill>
                <a:srgbClr val="898989"/>
              </a:solidFill>
              <a:latin typeface="Courier New" panose="02070309020205020404" pitchFamily="49"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a:extLst>
              <a:ext uri="{FF2B5EF4-FFF2-40B4-BE49-F238E27FC236}">
                <a16:creationId xmlns:a16="http://schemas.microsoft.com/office/drawing/2014/main" id="{DF0FB719-AA58-9973-5E80-9ACDB45395CE}"/>
              </a:ext>
            </a:extLst>
          </p:cNvPr>
          <p:cNvSpPr>
            <a:spLocks noGrp="1"/>
          </p:cNvSpPr>
          <p:nvPr>
            <p:ph type="title"/>
          </p:nvPr>
        </p:nvSpPr>
        <p:spPr/>
        <p:txBody>
          <a:bodyPr/>
          <a:lstStyle/>
          <a:p>
            <a:r>
              <a:rPr lang="en-US" altLang="en-US">
                <a:ea typeface="ＭＳ Ｐゴシック" panose="020B0600070205080204" pitchFamily="34" charset="-128"/>
              </a:rPr>
              <a:t>Tearing Down the Connection</a:t>
            </a:r>
          </a:p>
        </p:txBody>
      </p:sp>
      <p:sp>
        <p:nvSpPr>
          <p:cNvPr id="158722" name="Rectangle 3">
            <a:extLst>
              <a:ext uri="{FF2B5EF4-FFF2-40B4-BE49-F238E27FC236}">
                <a16:creationId xmlns:a16="http://schemas.microsoft.com/office/drawing/2014/main" id="{216D53AB-DFD7-0350-EFB1-224E8A14FBE7}"/>
              </a:ext>
            </a:extLst>
          </p:cNvPr>
          <p:cNvSpPr>
            <a:spLocks noGrp="1"/>
          </p:cNvSpPr>
          <p:nvPr>
            <p:ph type="body" idx="1"/>
          </p:nvPr>
        </p:nvSpPr>
        <p:spPr>
          <a:xfrm>
            <a:off x="381000" y="3849688"/>
            <a:ext cx="8763000" cy="1941512"/>
          </a:xfrm>
        </p:spPr>
        <p:txBody>
          <a:bodyPr/>
          <a:lstStyle/>
          <a:p>
            <a:r>
              <a:rPr lang="en-US" altLang="en-US">
                <a:ea typeface="ＭＳ Ｐゴシック" panose="020B0600070205080204" pitchFamily="34" charset="-128"/>
              </a:rPr>
              <a:t>Closing (each end of) the connection</a:t>
            </a:r>
          </a:p>
          <a:p>
            <a:pPr lvl="1"/>
            <a:r>
              <a:rPr lang="en-US" altLang="en-US">
                <a:ea typeface="ＭＳ Ｐゴシック" panose="020B0600070205080204" pitchFamily="34" charset="-128"/>
              </a:rPr>
              <a:t>Finish (FIN) to close and receive remaining bytes</a:t>
            </a:r>
          </a:p>
          <a:p>
            <a:pPr lvl="1"/>
            <a:r>
              <a:rPr lang="en-US" altLang="en-US">
                <a:ea typeface="ＭＳ Ｐゴシック" panose="020B0600070205080204" pitchFamily="34" charset="-128"/>
              </a:rPr>
              <a:t>And other host sends a FIN ACK to acknowledge</a:t>
            </a:r>
          </a:p>
          <a:p>
            <a:pPr lvl="1"/>
            <a:r>
              <a:rPr lang="en-US" altLang="en-US">
                <a:solidFill>
                  <a:srgbClr val="00B050"/>
                </a:solidFill>
                <a:ea typeface="ＭＳ Ｐゴシック" panose="020B0600070205080204" pitchFamily="34" charset="-128"/>
              </a:rPr>
              <a:t>Reset (RST) to close and not receive remaining bytes</a:t>
            </a:r>
          </a:p>
        </p:txBody>
      </p:sp>
      <p:sp>
        <p:nvSpPr>
          <p:cNvPr id="158723" name="Line 4">
            <a:extLst>
              <a:ext uri="{FF2B5EF4-FFF2-40B4-BE49-F238E27FC236}">
                <a16:creationId xmlns:a16="http://schemas.microsoft.com/office/drawing/2014/main" id="{EDE4FA42-E58A-2643-83EB-69F8220A6C9C}"/>
              </a:ext>
            </a:extLst>
          </p:cNvPr>
          <p:cNvSpPr>
            <a:spLocks noChangeShapeType="1"/>
          </p:cNvSpPr>
          <p:nvPr/>
        </p:nvSpPr>
        <p:spPr bwMode="auto">
          <a:xfrm flipV="1">
            <a:off x="2044700" y="1758950"/>
            <a:ext cx="287338" cy="1603375"/>
          </a:xfrm>
          <a:prstGeom prst="line">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8724" name="Line 5">
            <a:extLst>
              <a:ext uri="{FF2B5EF4-FFF2-40B4-BE49-F238E27FC236}">
                <a16:creationId xmlns:a16="http://schemas.microsoft.com/office/drawing/2014/main" id="{A0451100-6E53-1BF4-DA64-670AEBDD3A09}"/>
              </a:ext>
            </a:extLst>
          </p:cNvPr>
          <p:cNvSpPr>
            <a:spLocks noChangeShapeType="1"/>
          </p:cNvSpPr>
          <p:nvPr/>
        </p:nvSpPr>
        <p:spPr bwMode="auto">
          <a:xfrm>
            <a:off x="2562225" y="1776413"/>
            <a:ext cx="300038" cy="1574800"/>
          </a:xfrm>
          <a:prstGeom prst="line">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8725" name="Line 6">
            <a:extLst>
              <a:ext uri="{FF2B5EF4-FFF2-40B4-BE49-F238E27FC236}">
                <a16:creationId xmlns:a16="http://schemas.microsoft.com/office/drawing/2014/main" id="{673E8BF7-7062-8E0A-4DD7-510BBD111E36}"/>
              </a:ext>
            </a:extLst>
          </p:cNvPr>
          <p:cNvSpPr>
            <a:spLocks noChangeShapeType="1"/>
          </p:cNvSpPr>
          <p:nvPr/>
        </p:nvSpPr>
        <p:spPr bwMode="auto">
          <a:xfrm flipV="1">
            <a:off x="3154363" y="1773238"/>
            <a:ext cx="457200" cy="1600200"/>
          </a:xfrm>
          <a:prstGeom prst="line">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8726" name="Line 7">
            <a:extLst>
              <a:ext uri="{FF2B5EF4-FFF2-40B4-BE49-F238E27FC236}">
                <a16:creationId xmlns:a16="http://schemas.microsoft.com/office/drawing/2014/main" id="{56B2860F-8E6C-349E-EEA5-47CFEF1982FC}"/>
              </a:ext>
            </a:extLst>
          </p:cNvPr>
          <p:cNvSpPr>
            <a:spLocks noChangeShapeType="1"/>
          </p:cNvSpPr>
          <p:nvPr/>
        </p:nvSpPr>
        <p:spPr bwMode="auto">
          <a:xfrm flipV="1">
            <a:off x="3686175" y="1768475"/>
            <a:ext cx="469900" cy="1598613"/>
          </a:xfrm>
          <a:prstGeom prst="line">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8727" name="Text Box 8">
            <a:extLst>
              <a:ext uri="{FF2B5EF4-FFF2-40B4-BE49-F238E27FC236}">
                <a16:creationId xmlns:a16="http://schemas.microsoft.com/office/drawing/2014/main" id="{8F4F52E2-D1AE-2E67-80A0-397E94F9D10A}"/>
              </a:ext>
            </a:extLst>
          </p:cNvPr>
          <p:cNvSpPr txBox="1">
            <a:spLocks noChangeArrowheads="1"/>
          </p:cNvSpPr>
          <p:nvPr/>
        </p:nvSpPr>
        <p:spPr bwMode="auto">
          <a:xfrm rot="-4794570">
            <a:off x="1553369" y="2366169"/>
            <a:ext cx="6937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000" b="0">
                <a:solidFill>
                  <a:srgbClr val="000000"/>
                </a:solidFill>
                <a:latin typeface="Times New Roman" panose="02020603050405020304" pitchFamily="18" charset="0"/>
              </a:rPr>
              <a:t>SYN</a:t>
            </a:r>
          </a:p>
        </p:txBody>
      </p:sp>
      <p:sp>
        <p:nvSpPr>
          <p:cNvPr id="158728" name="Text Box 9">
            <a:extLst>
              <a:ext uri="{FF2B5EF4-FFF2-40B4-BE49-F238E27FC236}">
                <a16:creationId xmlns:a16="http://schemas.microsoft.com/office/drawing/2014/main" id="{850F0347-29E1-80D1-D96D-E8FFAE16CF37}"/>
              </a:ext>
            </a:extLst>
          </p:cNvPr>
          <p:cNvSpPr txBox="1">
            <a:spLocks noChangeArrowheads="1"/>
          </p:cNvSpPr>
          <p:nvPr/>
        </p:nvSpPr>
        <p:spPr bwMode="auto">
          <a:xfrm rot="4712803">
            <a:off x="2276476" y="2359025"/>
            <a:ext cx="1295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000" b="0">
                <a:solidFill>
                  <a:srgbClr val="000000"/>
                </a:solidFill>
                <a:latin typeface="Times New Roman" panose="02020603050405020304" pitchFamily="18" charset="0"/>
              </a:rPr>
              <a:t>SYN ACK</a:t>
            </a:r>
          </a:p>
        </p:txBody>
      </p:sp>
      <p:sp>
        <p:nvSpPr>
          <p:cNvPr id="158729" name="Text Box 10">
            <a:extLst>
              <a:ext uri="{FF2B5EF4-FFF2-40B4-BE49-F238E27FC236}">
                <a16:creationId xmlns:a16="http://schemas.microsoft.com/office/drawing/2014/main" id="{8A2BFE7C-13AA-29B0-26FD-D5B1873C6FF8}"/>
              </a:ext>
            </a:extLst>
          </p:cNvPr>
          <p:cNvSpPr txBox="1">
            <a:spLocks noChangeArrowheads="1"/>
          </p:cNvSpPr>
          <p:nvPr/>
        </p:nvSpPr>
        <p:spPr bwMode="auto">
          <a:xfrm rot="-4355001">
            <a:off x="2947194" y="2137569"/>
            <a:ext cx="7223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000" b="0">
                <a:solidFill>
                  <a:srgbClr val="000000"/>
                </a:solidFill>
                <a:latin typeface="Times New Roman" panose="02020603050405020304" pitchFamily="18" charset="0"/>
              </a:rPr>
              <a:t>ACK</a:t>
            </a:r>
          </a:p>
        </p:txBody>
      </p:sp>
      <p:sp>
        <p:nvSpPr>
          <p:cNvPr id="158730" name="Text Box 11">
            <a:extLst>
              <a:ext uri="{FF2B5EF4-FFF2-40B4-BE49-F238E27FC236}">
                <a16:creationId xmlns:a16="http://schemas.microsoft.com/office/drawing/2014/main" id="{356920E3-A5BB-8401-2557-217F26D50159}"/>
              </a:ext>
            </a:extLst>
          </p:cNvPr>
          <p:cNvSpPr txBox="1">
            <a:spLocks noChangeArrowheads="1"/>
          </p:cNvSpPr>
          <p:nvPr/>
        </p:nvSpPr>
        <p:spPr bwMode="auto">
          <a:xfrm rot="-4396192">
            <a:off x="3397250" y="2379663"/>
            <a:ext cx="663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000" b="0">
                <a:solidFill>
                  <a:srgbClr val="000000"/>
                </a:solidFill>
                <a:latin typeface="Times New Roman" panose="02020603050405020304" pitchFamily="18" charset="0"/>
              </a:rPr>
              <a:t>Data</a:t>
            </a:r>
          </a:p>
        </p:txBody>
      </p:sp>
      <p:sp>
        <p:nvSpPr>
          <p:cNvPr id="158731" name="Line 12">
            <a:extLst>
              <a:ext uri="{FF2B5EF4-FFF2-40B4-BE49-F238E27FC236}">
                <a16:creationId xmlns:a16="http://schemas.microsoft.com/office/drawing/2014/main" id="{66B502A7-BE39-31AE-2FB4-E189BD1344D3}"/>
              </a:ext>
            </a:extLst>
          </p:cNvPr>
          <p:cNvSpPr>
            <a:spLocks noChangeShapeType="1"/>
          </p:cNvSpPr>
          <p:nvPr/>
        </p:nvSpPr>
        <p:spPr bwMode="auto">
          <a:xfrm flipV="1">
            <a:off x="5637213" y="1770063"/>
            <a:ext cx="234950" cy="1603375"/>
          </a:xfrm>
          <a:prstGeom prst="line">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8732" name="Line 13">
            <a:extLst>
              <a:ext uri="{FF2B5EF4-FFF2-40B4-BE49-F238E27FC236}">
                <a16:creationId xmlns:a16="http://schemas.microsoft.com/office/drawing/2014/main" id="{F03256BA-BFE7-844E-C77D-5271F9AFFD2A}"/>
              </a:ext>
            </a:extLst>
          </p:cNvPr>
          <p:cNvSpPr>
            <a:spLocks noChangeShapeType="1"/>
          </p:cNvSpPr>
          <p:nvPr/>
        </p:nvSpPr>
        <p:spPr bwMode="auto">
          <a:xfrm>
            <a:off x="6149975" y="1768475"/>
            <a:ext cx="277813" cy="1573213"/>
          </a:xfrm>
          <a:prstGeom prst="line">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8733" name="Text Box 14">
            <a:extLst>
              <a:ext uri="{FF2B5EF4-FFF2-40B4-BE49-F238E27FC236}">
                <a16:creationId xmlns:a16="http://schemas.microsoft.com/office/drawing/2014/main" id="{A6EB1E36-12B7-2790-EC2C-79C23A3B1F4B}"/>
              </a:ext>
            </a:extLst>
          </p:cNvPr>
          <p:cNvSpPr txBox="1">
            <a:spLocks noChangeArrowheads="1"/>
          </p:cNvSpPr>
          <p:nvPr/>
        </p:nvSpPr>
        <p:spPr bwMode="auto">
          <a:xfrm rot="-4702247">
            <a:off x="5308600" y="2336800"/>
            <a:ext cx="593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000" b="0">
                <a:solidFill>
                  <a:srgbClr val="000000"/>
                </a:solidFill>
                <a:latin typeface="Times New Roman" panose="02020603050405020304" pitchFamily="18" charset="0"/>
              </a:rPr>
              <a:t>FIN</a:t>
            </a:r>
          </a:p>
        </p:txBody>
      </p:sp>
      <p:sp>
        <p:nvSpPr>
          <p:cNvPr id="158734" name="Text Box 15">
            <a:extLst>
              <a:ext uri="{FF2B5EF4-FFF2-40B4-BE49-F238E27FC236}">
                <a16:creationId xmlns:a16="http://schemas.microsoft.com/office/drawing/2014/main" id="{27FFCE09-1790-BC4C-718A-06F01362E30F}"/>
              </a:ext>
            </a:extLst>
          </p:cNvPr>
          <p:cNvSpPr txBox="1">
            <a:spLocks noChangeArrowheads="1"/>
          </p:cNvSpPr>
          <p:nvPr/>
        </p:nvSpPr>
        <p:spPr bwMode="auto">
          <a:xfrm rot="4688575">
            <a:off x="6107907" y="2326481"/>
            <a:ext cx="7223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000" b="0">
                <a:solidFill>
                  <a:srgbClr val="000000"/>
                </a:solidFill>
                <a:latin typeface="Times New Roman" panose="02020603050405020304" pitchFamily="18" charset="0"/>
              </a:rPr>
              <a:t>ACK</a:t>
            </a:r>
          </a:p>
        </p:txBody>
      </p:sp>
      <p:sp>
        <p:nvSpPr>
          <p:cNvPr id="158735" name="Line 16">
            <a:extLst>
              <a:ext uri="{FF2B5EF4-FFF2-40B4-BE49-F238E27FC236}">
                <a16:creationId xmlns:a16="http://schemas.microsoft.com/office/drawing/2014/main" id="{AB52DFF5-763C-ED2A-A663-CF99EF415767}"/>
              </a:ext>
            </a:extLst>
          </p:cNvPr>
          <p:cNvSpPr>
            <a:spLocks noChangeShapeType="1"/>
          </p:cNvSpPr>
          <p:nvPr/>
        </p:nvSpPr>
        <p:spPr bwMode="auto">
          <a:xfrm>
            <a:off x="4279900" y="1770063"/>
            <a:ext cx="379413" cy="1584325"/>
          </a:xfrm>
          <a:prstGeom prst="line">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8736" name="Line 17">
            <a:extLst>
              <a:ext uri="{FF2B5EF4-FFF2-40B4-BE49-F238E27FC236}">
                <a16:creationId xmlns:a16="http://schemas.microsoft.com/office/drawing/2014/main" id="{C74B219B-2044-448B-3094-64709546784D}"/>
              </a:ext>
            </a:extLst>
          </p:cNvPr>
          <p:cNvSpPr>
            <a:spLocks noChangeShapeType="1"/>
          </p:cNvSpPr>
          <p:nvPr/>
        </p:nvSpPr>
        <p:spPr bwMode="auto">
          <a:xfrm flipV="1">
            <a:off x="1836738" y="1739900"/>
            <a:ext cx="6421437" cy="317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8737" name="Line 18">
            <a:extLst>
              <a:ext uri="{FF2B5EF4-FFF2-40B4-BE49-F238E27FC236}">
                <a16:creationId xmlns:a16="http://schemas.microsoft.com/office/drawing/2014/main" id="{28C69823-37F8-320D-2999-9A27856723F7}"/>
              </a:ext>
            </a:extLst>
          </p:cNvPr>
          <p:cNvSpPr>
            <a:spLocks noChangeShapeType="1"/>
          </p:cNvSpPr>
          <p:nvPr/>
        </p:nvSpPr>
        <p:spPr bwMode="auto">
          <a:xfrm flipV="1">
            <a:off x="1852613" y="3352800"/>
            <a:ext cx="644525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8738" name="Text Box 19">
            <a:extLst>
              <a:ext uri="{FF2B5EF4-FFF2-40B4-BE49-F238E27FC236}">
                <a16:creationId xmlns:a16="http://schemas.microsoft.com/office/drawing/2014/main" id="{2EAAD83A-6E96-C4CF-69AA-8B3A6353AE1E}"/>
              </a:ext>
            </a:extLst>
          </p:cNvPr>
          <p:cNvSpPr txBox="1">
            <a:spLocks noChangeArrowheads="1"/>
          </p:cNvSpPr>
          <p:nvPr/>
        </p:nvSpPr>
        <p:spPr bwMode="auto">
          <a:xfrm rot="4676639">
            <a:off x="4298157" y="2367756"/>
            <a:ext cx="7223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000" b="0">
                <a:solidFill>
                  <a:srgbClr val="000000"/>
                </a:solidFill>
                <a:latin typeface="Times New Roman" panose="02020603050405020304" pitchFamily="18" charset="0"/>
              </a:rPr>
              <a:t>ACK</a:t>
            </a:r>
          </a:p>
        </p:txBody>
      </p:sp>
      <p:sp>
        <p:nvSpPr>
          <p:cNvPr id="158739" name="Line 20">
            <a:extLst>
              <a:ext uri="{FF2B5EF4-FFF2-40B4-BE49-F238E27FC236}">
                <a16:creationId xmlns:a16="http://schemas.microsoft.com/office/drawing/2014/main" id="{4F222317-3377-4446-3EE1-7BE3947D327D}"/>
              </a:ext>
            </a:extLst>
          </p:cNvPr>
          <p:cNvSpPr>
            <a:spLocks noChangeShapeType="1"/>
          </p:cNvSpPr>
          <p:nvPr/>
        </p:nvSpPr>
        <p:spPr bwMode="auto">
          <a:xfrm>
            <a:off x="3127375" y="3594100"/>
            <a:ext cx="1779588"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8740" name="Text Box 21">
            <a:extLst>
              <a:ext uri="{FF2B5EF4-FFF2-40B4-BE49-F238E27FC236}">
                <a16:creationId xmlns:a16="http://schemas.microsoft.com/office/drawing/2014/main" id="{9E8335C0-C9A9-1978-C374-5555423B04DD}"/>
              </a:ext>
            </a:extLst>
          </p:cNvPr>
          <p:cNvSpPr txBox="1">
            <a:spLocks noChangeArrowheads="1"/>
          </p:cNvSpPr>
          <p:nvPr/>
        </p:nvSpPr>
        <p:spPr bwMode="auto">
          <a:xfrm>
            <a:off x="2524125" y="3395663"/>
            <a:ext cx="590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0">
                <a:solidFill>
                  <a:srgbClr val="000000"/>
                </a:solidFill>
                <a:latin typeface="Times New Roman" panose="02020603050405020304" pitchFamily="18" charset="0"/>
              </a:rPr>
              <a:t>time</a:t>
            </a:r>
            <a:endParaRPr lang="en-US" altLang="en-US" sz="2400" b="0">
              <a:solidFill>
                <a:srgbClr val="000000"/>
              </a:solidFill>
              <a:latin typeface="Times New Roman" panose="02020603050405020304" pitchFamily="18" charset="0"/>
            </a:endParaRPr>
          </a:p>
        </p:txBody>
      </p:sp>
      <p:sp>
        <p:nvSpPr>
          <p:cNvPr id="158741" name="Text Box 22">
            <a:extLst>
              <a:ext uri="{FF2B5EF4-FFF2-40B4-BE49-F238E27FC236}">
                <a16:creationId xmlns:a16="http://schemas.microsoft.com/office/drawing/2014/main" id="{0758AD99-1270-BF5A-0F3F-F878F7B12FFF}"/>
              </a:ext>
            </a:extLst>
          </p:cNvPr>
          <p:cNvSpPr txBox="1">
            <a:spLocks noChangeArrowheads="1"/>
          </p:cNvSpPr>
          <p:nvPr/>
        </p:nvSpPr>
        <p:spPr bwMode="auto">
          <a:xfrm>
            <a:off x="1347788" y="3106738"/>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400" b="0">
                <a:solidFill>
                  <a:srgbClr val="000000"/>
                </a:solidFill>
                <a:latin typeface="Times New Roman" panose="02020603050405020304" pitchFamily="18" charset="0"/>
              </a:rPr>
              <a:t>A</a:t>
            </a:r>
          </a:p>
        </p:txBody>
      </p:sp>
      <p:sp>
        <p:nvSpPr>
          <p:cNvPr id="158742" name="Text Box 23">
            <a:extLst>
              <a:ext uri="{FF2B5EF4-FFF2-40B4-BE49-F238E27FC236}">
                <a16:creationId xmlns:a16="http://schemas.microsoft.com/office/drawing/2014/main" id="{5FE06EEC-C7AD-F284-7223-A68D512982A7}"/>
              </a:ext>
            </a:extLst>
          </p:cNvPr>
          <p:cNvSpPr txBox="1">
            <a:spLocks noChangeArrowheads="1"/>
          </p:cNvSpPr>
          <p:nvPr/>
        </p:nvSpPr>
        <p:spPr bwMode="auto">
          <a:xfrm>
            <a:off x="1304925" y="1568450"/>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400" b="0">
                <a:solidFill>
                  <a:srgbClr val="000000"/>
                </a:solidFill>
                <a:latin typeface="Times New Roman" panose="02020603050405020304" pitchFamily="18" charset="0"/>
              </a:rPr>
              <a:t>B</a:t>
            </a:r>
          </a:p>
        </p:txBody>
      </p:sp>
      <p:sp>
        <p:nvSpPr>
          <p:cNvPr id="158743" name="Oval 24">
            <a:extLst>
              <a:ext uri="{FF2B5EF4-FFF2-40B4-BE49-F238E27FC236}">
                <a16:creationId xmlns:a16="http://schemas.microsoft.com/office/drawing/2014/main" id="{6566E7BD-79CC-B69B-E71C-72767715DF95}"/>
              </a:ext>
            </a:extLst>
          </p:cNvPr>
          <p:cNvSpPr>
            <a:spLocks noChangeArrowheads="1"/>
          </p:cNvSpPr>
          <p:nvPr/>
        </p:nvSpPr>
        <p:spPr bwMode="auto">
          <a:xfrm>
            <a:off x="4819650" y="3105150"/>
            <a:ext cx="82550" cy="84138"/>
          </a:xfrm>
          <a:prstGeom prst="ellipse">
            <a:avLst/>
          </a:prstGeom>
          <a:solidFill>
            <a:schemeClr val="tx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58744" name="Oval 25">
            <a:extLst>
              <a:ext uri="{FF2B5EF4-FFF2-40B4-BE49-F238E27FC236}">
                <a16:creationId xmlns:a16="http://schemas.microsoft.com/office/drawing/2014/main" id="{DA8762C5-AEAC-8C54-4E7F-8E827D1BCFD7}"/>
              </a:ext>
            </a:extLst>
          </p:cNvPr>
          <p:cNvSpPr>
            <a:spLocks noChangeArrowheads="1"/>
          </p:cNvSpPr>
          <p:nvPr/>
        </p:nvSpPr>
        <p:spPr bwMode="auto">
          <a:xfrm>
            <a:off x="5026025" y="3113088"/>
            <a:ext cx="80963" cy="84137"/>
          </a:xfrm>
          <a:prstGeom prst="ellipse">
            <a:avLst/>
          </a:prstGeom>
          <a:solidFill>
            <a:schemeClr val="tx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58745" name="Oval 26">
            <a:extLst>
              <a:ext uri="{FF2B5EF4-FFF2-40B4-BE49-F238E27FC236}">
                <a16:creationId xmlns:a16="http://schemas.microsoft.com/office/drawing/2014/main" id="{E92ADD48-0E68-9787-9305-BD03027BE4DA}"/>
              </a:ext>
            </a:extLst>
          </p:cNvPr>
          <p:cNvSpPr>
            <a:spLocks noChangeArrowheads="1"/>
          </p:cNvSpPr>
          <p:nvPr/>
        </p:nvSpPr>
        <p:spPr bwMode="auto">
          <a:xfrm>
            <a:off x="5241925" y="3105150"/>
            <a:ext cx="80963" cy="84138"/>
          </a:xfrm>
          <a:prstGeom prst="ellipse">
            <a:avLst/>
          </a:prstGeom>
          <a:solidFill>
            <a:schemeClr val="tx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58746" name="Line 27">
            <a:extLst>
              <a:ext uri="{FF2B5EF4-FFF2-40B4-BE49-F238E27FC236}">
                <a16:creationId xmlns:a16="http://schemas.microsoft.com/office/drawing/2014/main" id="{0B681C17-BE82-0939-7F5D-8608A684E7F0}"/>
              </a:ext>
            </a:extLst>
          </p:cNvPr>
          <p:cNvSpPr>
            <a:spLocks noChangeShapeType="1"/>
          </p:cNvSpPr>
          <p:nvPr/>
        </p:nvSpPr>
        <p:spPr bwMode="auto">
          <a:xfrm>
            <a:off x="6799263" y="1778000"/>
            <a:ext cx="277812" cy="1573213"/>
          </a:xfrm>
          <a:prstGeom prst="line">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8747" name="Text Box 28">
            <a:extLst>
              <a:ext uri="{FF2B5EF4-FFF2-40B4-BE49-F238E27FC236}">
                <a16:creationId xmlns:a16="http://schemas.microsoft.com/office/drawing/2014/main" id="{6E272C76-FD7A-38A9-689A-AEEB75BC0D19}"/>
              </a:ext>
            </a:extLst>
          </p:cNvPr>
          <p:cNvSpPr txBox="1">
            <a:spLocks noChangeArrowheads="1"/>
          </p:cNvSpPr>
          <p:nvPr/>
        </p:nvSpPr>
        <p:spPr bwMode="auto">
          <a:xfrm rot="4688575">
            <a:off x="6821488" y="2336800"/>
            <a:ext cx="593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000" b="0">
                <a:solidFill>
                  <a:srgbClr val="000000"/>
                </a:solidFill>
                <a:latin typeface="Times New Roman" panose="02020603050405020304" pitchFamily="18" charset="0"/>
              </a:rPr>
              <a:t>FIN</a:t>
            </a:r>
          </a:p>
        </p:txBody>
      </p:sp>
      <p:sp>
        <p:nvSpPr>
          <p:cNvPr id="158748" name="Line 29">
            <a:extLst>
              <a:ext uri="{FF2B5EF4-FFF2-40B4-BE49-F238E27FC236}">
                <a16:creationId xmlns:a16="http://schemas.microsoft.com/office/drawing/2014/main" id="{A7C3C89B-F816-3027-C383-64CA606EFDD6}"/>
              </a:ext>
            </a:extLst>
          </p:cNvPr>
          <p:cNvSpPr>
            <a:spLocks noChangeShapeType="1"/>
          </p:cNvSpPr>
          <p:nvPr/>
        </p:nvSpPr>
        <p:spPr bwMode="auto">
          <a:xfrm flipV="1">
            <a:off x="7602538" y="1739900"/>
            <a:ext cx="234950" cy="1603375"/>
          </a:xfrm>
          <a:prstGeom prst="line">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8749" name="Text Box 30">
            <a:extLst>
              <a:ext uri="{FF2B5EF4-FFF2-40B4-BE49-F238E27FC236}">
                <a16:creationId xmlns:a16="http://schemas.microsoft.com/office/drawing/2014/main" id="{DFB9450C-434F-F841-2227-97C296A93BE5}"/>
              </a:ext>
            </a:extLst>
          </p:cNvPr>
          <p:cNvSpPr txBox="1">
            <a:spLocks noChangeArrowheads="1"/>
          </p:cNvSpPr>
          <p:nvPr/>
        </p:nvSpPr>
        <p:spPr bwMode="auto">
          <a:xfrm rot="-4702247">
            <a:off x="7209632" y="2304256"/>
            <a:ext cx="7223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000" b="0">
                <a:solidFill>
                  <a:srgbClr val="000000"/>
                </a:solidFill>
                <a:latin typeface="Times New Roman" panose="02020603050405020304" pitchFamily="18" charset="0"/>
              </a:rPr>
              <a:t>ACK</a:t>
            </a:r>
          </a:p>
        </p:txBody>
      </p:sp>
      <p:sp>
        <p:nvSpPr>
          <p:cNvPr id="158750" name="Slide Number Placeholder 1">
            <a:extLst>
              <a:ext uri="{FF2B5EF4-FFF2-40B4-BE49-F238E27FC236}">
                <a16:creationId xmlns:a16="http://schemas.microsoft.com/office/drawing/2014/main" id="{2143C4F1-6FB2-9691-7613-05DCD72A430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E8B7AAE-D247-7B48-9534-A01EFBF516BC}" type="slidenum">
              <a:rPr lang="en-US" altLang="en-US" sz="1200" smtClean="0">
                <a:solidFill>
                  <a:srgbClr val="898989"/>
                </a:solidFill>
                <a:latin typeface="Courier New" panose="02070309020205020404" pitchFamily="49" charset="0"/>
              </a:rPr>
              <a:pPr>
                <a:spcBef>
                  <a:spcPct val="0"/>
                </a:spcBef>
                <a:buFontTx/>
                <a:buNone/>
              </a:pPr>
              <a:t>49</a:t>
            </a:fld>
            <a:endParaRPr lang="en-US" altLang="en-US" sz="1200">
              <a:solidFill>
                <a:srgbClr val="898989"/>
              </a:solidFill>
              <a:latin typeface="Courier New" panose="02070309020205020404" pitchFamily="49"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a:extLst>
              <a:ext uri="{FF2B5EF4-FFF2-40B4-BE49-F238E27FC236}">
                <a16:creationId xmlns:a16="http://schemas.microsoft.com/office/drawing/2014/main" id="{FE2902B5-DD6D-3A31-E6DF-0C3A803EDB92}"/>
              </a:ext>
            </a:extLst>
          </p:cNvPr>
          <p:cNvSpPr>
            <a:spLocks noGrp="1"/>
          </p:cNvSpPr>
          <p:nvPr>
            <p:ph type="title"/>
          </p:nvPr>
        </p:nvSpPr>
        <p:spPr/>
        <p:txBody>
          <a:bodyPr/>
          <a:lstStyle/>
          <a:p>
            <a:r>
              <a:rPr lang="en-US" altLang="en-US">
                <a:ea typeface="ＭＳ Ｐゴシック" panose="020B0600070205080204" pitchFamily="34" charset="-128"/>
              </a:rPr>
              <a:t>Connection-oriented demux</a:t>
            </a:r>
          </a:p>
        </p:txBody>
      </p:sp>
      <p:sp>
        <p:nvSpPr>
          <p:cNvPr id="82946" name="Rectangle 3">
            <a:extLst>
              <a:ext uri="{FF2B5EF4-FFF2-40B4-BE49-F238E27FC236}">
                <a16:creationId xmlns:a16="http://schemas.microsoft.com/office/drawing/2014/main" id="{C6CCF532-59C5-70BB-649A-E4FBDEBFACA2}"/>
              </a:ext>
            </a:extLst>
          </p:cNvPr>
          <p:cNvSpPr>
            <a:spLocks noGrp="1"/>
          </p:cNvSpPr>
          <p:nvPr>
            <p:ph type="body" sz="half" idx="1"/>
          </p:nvPr>
        </p:nvSpPr>
        <p:spPr>
          <a:xfrm>
            <a:off x="381000" y="1600200"/>
            <a:ext cx="3962400" cy="4648200"/>
          </a:xfrm>
        </p:spPr>
        <p:txBody>
          <a:bodyPr/>
          <a:lstStyle/>
          <a:p>
            <a:r>
              <a:rPr lang="en-US" altLang="en-US" sz="2400">
                <a:ea typeface="ＭＳ Ｐゴシック" panose="020B0600070205080204" pitchFamily="34" charset="-128"/>
              </a:rPr>
              <a:t>TCP socket identified by 4-tuple: </a:t>
            </a:r>
          </a:p>
          <a:p>
            <a:pPr lvl="1"/>
            <a:r>
              <a:rPr lang="en-US" altLang="en-US" sz="2000">
                <a:solidFill>
                  <a:srgbClr val="FF0000"/>
                </a:solidFill>
                <a:ea typeface="ＭＳ Ｐゴシック" panose="020B0600070205080204" pitchFamily="34" charset="-128"/>
              </a:rPr>
              <a:t>source IP address</a:t>
            </a:r>
          </a:p>
          <a:p>
            <a:pPr lvl="1"/>
            <a:r>
              <a:rPr lang="en-US" altLang="en-US" sz="2000">
                <a:solidFill>
                  <a:srgbClr val="FF0000"/>
                </a:solidFill>
                <a:ea typeface="ＭＳ Ｐゴシック" panose="020B0600070205080204" pitchFamily="34" charset="-128"/>
              </a:rPr>
              <a:t>source port number</a:t>
            </a:r>
          </a:p>
          <a:p>
            <a:pPr lvl="1"/>
            <a:r>
              <a:rPr lang="en-US" altLang="en-US" sz="2000">
                <a:solidFill>
                  <a:srgbClr val="FF0000"/>
                </a:solidFill>
                <a:ea typeface="ＭＳ Ｐゴシック" panose="020B0600070205080204" pitchFamily="34" charset="-128"/>
              </a:rPr>
              <a:t>dest IP address</a:t>
            </a:r>
          </a:p>
          <a:p>
            <a:pPr lvl="1"/>
            <a:r>
              <a:rPr lang="en-US" altLang="en-US" sz="2000">
                <a:solidFill>
                  <a:srgbClr val="FF0000"/>
                </a:solidFill>
                <a:ea typeface="ＭＳ Ｐゴシック" panose="020B0600070205080204" pitchFamily="34" charset="-128"/>
              </a:rPr>
              <a:t>dest port number</a:t>
            </a:r>
          </a:p>
          <a:p>
            <a:r>
              <a:rPr lang="en-US" altLang="en-US" sz="2400">
                <a:ea typeface="ＭＳ Ｐゴシック" panose="020B0600070205080204" pitchFamily="34" charset="-128"/>
              </a:rPr>
              <a:t>recv host uses all four values to direct segment to appropriate socket</a:t>
            </a:r>
          </a:p>
        </p:txBody>
      </p:sp>
      <p:sp>
        <p:nvSpPr>
          <p:cNvPr id="82947" name="Rectangle 4">
            <a:extLst>
              <a:ext uri="{FF2B5EF4-FFF2-40B4-BE49-F238E27FC236}">
                <a16:creationId xmlns:a16="http://schemas.microsoft.com/office/drawing/2014/main" id="{4BA76646-E8C5-134B-1643-021279DF0028}"/>
              </a:ext>
            </a:extLst>
          </p:cNvPr>
          <p:cNvSpPr>
            <a:spLocks noGrp="1"/>
          </p:cNvSpPr>
          <p:nvPr>
            <p:ph type="body" sz="half" idx="2"/>
          </p:nvPr>
        </p:nvSpPr>
        <p:spPr>
          <a:xfrm>
            <a:off x="4495800" y="1600200"/>
            <a:ext cx="4114800" cy="4648200"/>
          </a:xfrm>
        </p:spPr>
        <p:txBody>
          <a:bodyPr/>
          <a:lstStyle/>
          <a:p>
            <a:r>
              <a:rPr lang="en-US" altLang="en-US" sz="2400">
                <a:ea typeface="ＭＳ Ｐゴシック" panose="020B0600070205080204" pitchFamily="34" charset="-128"/>
              </a:rPr>
              <a:t>Server host may support many simultaneous TCP sockets:</a:t>
            </a:r>
          </a:p>
          <a:p>
            <a:pPr lvl="1"/>
            <a:r>
              <a:rPr lang="en-US" altLang="en-US" sz="2000">
                <a:ea typeface="ＭＳ Ｐゴシック" panose="020B0600070205080204" pitchFamily="34" charset="-128"/>
              </a:rPr>
              <a:t>each socket identified by its own 4-tuple</a:t>
            </a:r>
          </a:p>
          <a:p>
            <a:r>
              <a:rPr lang="en-US" altLang="en-US" sz="2400">
                <a:ea typeface="ＭＳ Ｐゴシック" panose="020B0600070205080204" pitchFamily="34" charset="-128"/>
              </a:rPr>
              <a:t>Web servers have different sockets for each connecting client</a:t>
            </a:r>
          </a:p>
          <a:p>
            <a:pPr lvl="1"/>
            <a:r>
              <a:rPr lang="en-US" altLang="en-US" sz="2000">
                <a:ea typeface="ＭＳ Ｐゴシック" panose="020B0600070205080204" pitchFamily="34" charset="-128"/>
              </a:rPr>
              <a:t>non-persistent HTTP will have different socket for each request</a:t>
            </a:r>
          </a:p>
        </p:txBody>
      </p:sp>
      <p:sp>
        <p:nvSpPr>
          <p:cNvPr id="82948" name="Slide Number Placeholder 1">
            <a:extLst>
              <a:ext uri="{FF2B5EF4-FFF2-40B4-BE49-F238E27FC236}">
                <a16:creationId xmlns:a16="http://schemas.microsoft.com/office/drawing/2014/main" id="{E3855F84-ED30-267E-4F9F-3AD38FE1A46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99EE1B4C-E222-AC48-A893-28EEA1F5778B}" type="slidenum">
              <a:rPr lang="en-US" altLang="en-US" sz="1200" smtClean="0">
                <a:solidFill>
                  <a:srgbClr val="898989"/>
                </a:solidFill>
                <a:latin typeface="Courier New" panose="02070309020205020404" pitchFamily="49" charset="0"/>
              </a:rPr>
              <a:pPr>
                <a:spcBef>
                  <a:spcPct val="0"/>
                </a:spcBef>
                <a:buFontTx/>
                <a:buNone/>
              </a:pPr>
              <a:t>5</a:t>
            </a:fld>
            <a:endParaRPr lang="en-US" altLang="en-US" sz="1200">
              <a:solidFill>
                <a:srgbClr val="898989"/>
              </a:solidFill>
              <a:latin typeface="Courier New" panose="02070309020205020404" pitchFamily="49"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2">
            <a:extLst>
              <a:ext uri="{FF2B5EF4-FFF2-40B4-BE49-F238E27FC236}">
                <a16:creationId xmlns:a16="http://schemas.microsoft.com/office/drawing/2014/main" id="{D106C5C2-DA93-8487-E4BD-4A7BFCCD8476}"/>
              </a:ext>
            </a:extLst>
          </p:cNvPr>
          <p:cNvSpPr>
            <a:spLocks noGrp="1"/>
          </p:cNvSpPr>
          <p:nvPr>
            <p:ph type="title"/>
          </p:nvPr>
        </p:nvSpPr>
        <p:spPr/>
        <p:txBody>
          <a:bodyPr/>
          <a:lstStyle/>
          <a:p>
            <a:r>
              <a:rPr lang="en-US" altLang="en-US">
                <a:ea typeface="ＭＳ Ｐゴシック" panose="020B0600070205080204" pitchFamily="34" charset="-128"/>
              </a:rPr>
              <a:t>Sending/Receiving the FIN Packet</a:t>
            </a:r>
          </a:p>
        </p:txBody>
      </p:sp>
      <p:sp>
        <p:nvSpPr>
          <p:cNvPr id="160770" name="Rectangle 3">
            <a:extLst>
              <a:ext uri="{FF2B5EF4-FFF2-40B4-BE49-F238E27FC236}">
                <a16:creationId xmlns:a16="http://schemas.microsoft.com/office/drawing/2014/main" id="{2F8FF245-CCCA-1A30-F52B-A8880570FF27}"/>
              </a:ext>
            </a:extLst>
          </p:cNvPr>
          <p:cNvSpPr>
            <a:spLocks noGrp="1"/>
          </p:cNvSpPr>
          <p:nvPr>
            <p:ph type="body" sz="half" idx="1"/>
          </p:nvPr>
        </p:nvSpPr>
        <p:spPr>
          <a:xfrm>
            <a:off x="228600" y="1600200"/>
            <a:ext cx="4495800" cy="4525963"/>
          </a:xfrm>
        </p:spPr>
        <p:txBody>
          <a:bodyPr/>
          <a:lstStyle/>
          <a:p>
            <a:r>
              <a:rPr lang="en-US" altLang="en-US" sz="3200">
                <a:ea typeface="ＭＳ Ｐゴシック" panose="020B0600070205080204" pitchFamily="34" charset="-128"/>
              </a:rPr>
              <a:t>Sending a FIN: close()</a:t>
            </a:r>
          </a:p>
          <a:p>
            <a:pPr lvl="1"/>
            <a:r>
              <a:rPr lang="en-US" altLang="en-US" sz="2800">
                <a:ea typeface="ＭＳ Ｐゴシック" panose="020B0600070205080204" pitchFamily="34" charset="-128"/>
              </a:rPr>
              <a:t>Process is done sending data via the socket</a:t>
            </a:r>
          </a:p>
          <a:p>
            <a:pPr lvl="1"/>
            <a:r>
              <a:rPr lang="en-US" altLang="en-US" sz="2800">
                <a:ea typeface="ＭＳ Ｐゴシック" panose="020B0600070205080204" pitchFamily="34" charset="-128"/>
              </a:rPr>
              <a:t>Process invokes </a:t>
            </a:r>
            <a:r>
              <a:rPr lang="ja-JP" altLang="en-US" sz="2800">
                <a:ea typeface="ＭＳ Ｐゴシック" panose="020B0600070205080204" pitchFamily="34" charset="-128"/>
              </a:rPr>
              <a:t>“</a:t>
            </a:r>
            <a:r>
              <a:rPr lang="en-US" altLang="ja-JP" sz="2800">
                <a:ea typeface="ＭＳ Ｐゴシック" panose="020B0600070205080204" pitchFamily="34" charset="-128"/>
              </a:rPr>
              <a:t>close()</a:t>
            </a:r>
            <a:r>
              <a:rPr lang="ja-JP" altLang="en-US" sz="2800">
                <a:ea typeface="ＭＳ Ｐゴシック" panose="020B0600070205080204" pitchFamily="34" charset="-128"/>
              </a:rPr>
              <a:t>”</a:t>
            </a:r>
            <a:r>
              <a:rPr lang="en-US" altLang="ja-JP" sz="2800">
                <a:ea typeface="ＭＳ Ｐゴシック" panose="020B0600070205080204" pitchFamily="34" charset="-128"/>
              </a:rPr>
              <a:t> to close the socket</a:t>
            </a:r>
          </a:p>
          <a:p>
            <a:pPr lvl="1"/>
            <a:r>
              <a:rPr lang="en-US" altLang="en-US" sz="2800">
                <a:ea typeface="ＭＳ Ｐゴシック" panose="020B0600070205080204" pitchFamily="34" charset="-128"/>
              </a:rPr>
              <a:t>Once TCP has sent all the outstanding bytes…</a:t>
            </a:r>
          </a:p>
          <a:p>
            <a:pPr lvl="1"/>
            <a:r>
              <a:rPr lang="en-US" altLang="en-US" sz="2800">
                <a:ea typeface="ＭＳ Ｐゴシック" panose="020B0600070205080204" pitchFamily="34" charset="-128"/>
              </a:rPr>
              <a:t>… then TCP sends a FIN</a:t>
            </a:r>
          </a:p>
        </p:txBody>
      </p:sp>
      <p:sp>
        <p:nvSpPr>
          <p:cNvPr id="160771" name="Rectangle 4">
            <a:extLst>
              <a:ext uri="{FF2B5EF4-FFF2-40B4-BE49-F238E27FC236}">
                <a16:creationId xmlns:a16="http://schemas.microsoft.com/office/drawing/2014/main" id="{93FE3340-8C12-DEBE-2E1F-4D0CCEE3ADC8}"/>
              </a:ext>
            </a:extLst>
          </p:cNvPr>
          <p:cNvSpPr>
            <a:spLocks noGrp="1"/>
          </p:cNvSpPr>
          <p:nvPr>
            <p:ph type="body" sz="half" idx="2"/>
          </p:nvPr>
        </p:nvSpPr>
        <p:spPr>
          <a:xfrm>
            <a:off x="4800600" y="1600200"/>
            <a:ext cx="4038600" cy="4525963"/>
          </a:xfrm>
        </p:spPr>
        <p:txBody>
          <a:bodyPr/>
          <a:lstStyle/>
          <a:p>
            <a:r>
              <a:rPr lang="en-US" altLang="en-US" sz="3200">
                <a:ea typeface="ＭＳ Ｐゴシック" panose="020B0600070205080204" pitchFamily="34" charset="-128"/>
              </a:rPr>
              <a:t>Receiving a FIN: EOF</a:t>
            </a:r>
          </a:p>
          <a:p>
            <a:pPr lvl="1"/>
            <a:r>
              <a:rPr lang="en-US" altLang="en-US" sz="2800">
                <a:ea typeface="ＭＳ Ｐゴシック" panose="020B0600070205080204" pitchFamily="34" charset="-128"/>
              </a:rPr>
              <a:t>Process is reading data from the socket</a:t>
            </a:r>
          </a:p>
          <a:p>
            <a:pPr lvl="1"/>
            <a:r>
              <a:rPr lang="en-US" altLang="en-US" sz="2800">
                <a:ea typeface="ＭＳ Ｐゴシック" panose="020B0600070205080204" pitchFamily="34" charset="-128"/>
              </a:rPr>
              <a:t>Eventually, the attempt to read returns an EOF</a:t>
            </a:r>
          </a:p>
        </p:txBody>
      </p:sp>
      <p:sp>
        <p:nvSpPr>
          <p:cNvPr id="160772" name="Slide Number Placeholder 1">
            <a:extLst>
              <a:ext uri="{FF2B5EF4-FFF2-40B4-BE49-F238E27FC236}">
                <a16:creationId xmlns:a16="http://schemas.microsoft.com/office/drawing/2014/main" id="{06142FF3-09A3-B12D-DF2F-BFEF70D503B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0D542047-E4F8-2045-9C85-A25F92CDD4E2}" type="slidenum">
              <a:rPr lang="en-US" altLang="en-US" sz="1200" smtClean="0">
                <a:solidFill>
                  <a:srgbClr val="898989"/>
                </a:solidFill>
                <a:latin typeface="Courier New" panose="02070309020205020404" pitchFamily="49" charset="0"/>
              </a:rPr>
              <a:pPr>
                <a:spcBef>
                  <a:spcPct val="0"/>
                </a:spcBef>
                <a:buFontTx/>
                <a:buNone/>
              </a:pPr>
              <a:t>50</a:t>
            </a:fld>
            <a:endParaRPr lang="en-US" altLang="en-US" sz="1200">
              <a:solidFill>
                <a:srgbClr val="898989"/>
              </a:solidFill>
              <a:latin typeface="Courier New" panose="02070309020205020404" pitchFamily="49"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a:extLst>
              <a:ext uri="{FF2B5EF4-FFF2-40B4-BE49-F238E27FC236}">
                <a16:creationId xmlns:a16="http://schemas.microsoft.com/office/drawing/2014/main" id="{A58CAAB8-6126-3B92-A927-93C4DDEEE0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75" y="923925"/>
            <a:ext cx="8426450"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18" name="Rectangle 3">
            <a:extLst>
              <a:ext uri="{FF2B5EF4-FFF2-40B4-BE49-F238E27FC236}">
                <a16:creationId xmlns:a16="http://schemas.microsoft.com/office/drawing/2014/main" id="{272BF91B-D2B9-647B-272F-F12F9D4B73B2}"/>
              </a:ext>
            </a:extLst>
          </p:cNvPr>
          <p:cNvSpPr txBox="1">
            <a:spLocks noChangeArrowheads="1"/>
          </p:cNvSpPr>
          <p:nvPr/>
        </p:nvSpPr>
        <p:spPr bwMode="auto">
          <a:xfrm>
            <a:off x="457200" y="-65088"/>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TCP Header: PSH and URG flags</a:t>
            </a:r>
          </a:p>
        </p:txBody>
      </p:sp>
      <p:sp>
        <p:nvSpPr>
          <p:cNvPr id="2" name="Rectangle 1">
            <a:extLst>
              <a:ext uri="{FF2B5EF4-FFF2-40B4-BE49-F238E27FC236}">
                <a16:creationId xmlns:a16="http://schemas.microsoft.com/office/drawing/2014/main" id="{AA338813-20CF-78DE-E738-9D0F88C57DB7}"/>
              </a:ext>
            </a:extLst>
          </p:cNvPr>
          <p:cNvSpPr/>
          <p:nvPr/>
        </p:nvSpPr>
        <p:spPr>
          <a:xfrm>
            <a:off x="2921000" y="2546350"/>
            <a:ext cx="422275" cy="1036638"/>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162820" name="Slide Number Placeholder 2">
            <a:extLst>
              <a:ext uri="{FF2B5EF4-FFF2-40B4-BE49-F238E27FC236}">
                <a16:creationId xmlns:a16="http://schemas.microsoft.com/office/drawing/2014/main" id="{FC2B6EBC-7A8B-9347-C423-347E5038319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5B27B82-F7EA-224B-94EC-5B8251C7FEB8}"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2">
            <a:extLst>
              <a:ext uri="{FF2B5EF4-FFF2-40B4-BE49-F238E27FC236}">
                <a16:creationId xmlns:a16="http://schemas.microsoft.com/office/drawing/2014/main" id="{807BEF2F-F44C-7E09-5D17-F605886DD5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75" y="923925"/>
            <a:ext cx="8426450"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2" name="Rectangle 3">
            <a:extLst>
              <a:ext uri="{FF2B5EF4-FFF2-40B4-BE49-F238E27FC236}">
                <a16:creationId xmlns:a16="http://schemas.microsoft.com/office/drawing/2014/main" id="{ABBE9B44-AFD8-26E2-3FFE-938A77DB12D8}"/>
              </a:ext>
            </a:extLst>
          </p:cNvPr>
          <p:cNvSpPr txBox="1">
            <a:spLocks noChangeArrowheads="1"/>
          </p:cNvSpPr>
          <p:nvPr/>
        </p:nvSpPr>
        <p:spPr bwMode="auto">
          <a:xfrm>
            <a:off x="457200" y="-65088"/>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TCP Header: PSH and URG flags</a:t>
            </a:r>
          </a:p>
        </p:txBody>
      </p:sp>
      <p:sp>
        <p:nvSpPr>
          <p:cNvPr id="2" name="Rectangle 1">
            <a:extLst>
              <a:ext uri="{FF2B5EF4-FFF2-40B4-BE49-F238E27FC236}">
                <a16:creationId xmlns:a16="http://schemas.microsoft.com/office/drawing/2014/main" id="{D5D0A220-65C0-E731-1A3A-76114AF3BBF6}"/>
              </a:ext>
            </a:extLst>
          </p:cNvPr>
          <p:cNvSpPr/>
          <p:nvPr/>
        </p:nvSpPr>
        <p:spPr>
          <a:xfrm>
            <a:off x="2114550" y="2546350"/>
            <a:ext cx="422275" cy="1036638"/>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9931DA89-BEAB-07B6-2A09-5E08526B35C2}"/>
              </a:ext>
            </a:extLst>
          </p:cNvPr>
          <p:cNvSpPr/>
          <p:nvPr/>
        </p:nvSpPr>
        <p:spPr>
          <a:xfrm>
            <a:off x="4578350" y="3495675"/>
            <a:ext cx="4108450" cy="393700"/>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163845" name="Slide Number Placeholder 2">
            <a:extLst>
              <a:ext uri="{FF2B5EF4-FFF2-40B4-BE49-F238E27FC236}">
                <a16:creationId xmlns:a16="http://schemas.microsoft.com/office/drawing/2014/main" id="{165DE261-F169-2F94-8271-BB95A046DC1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D57AA4E-E6FB-FB4A-85A9-B7163EDCE9E2}"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4">
            <a:extLst>
              <a:ext uri="{FF2B5EF4-FFF2-40B4-BE49-F238E27FC236}">
                <a16:creationId xmlns:a16="http://schemas.microsoft.com/office/drawing/2014/main" id="{123959FB-AB16-B2DD-7C6C-48472DBCB3AE}"/>
              </a:ext>
            </a:extLst>
          </p:cNvPr>
          <p:cNvSpPr>
            <a:spLocks noGrp="1"/>
          </p:cNvSpPr>
          <p:nvPr>
            <p:ph type="ctrTitle"/>
          </p:nvPr>
        </p:nvSpPr>
        <p:spPr/>
        <p:txBody>
          <a:bodyPr/>
          <a:lstStyle/>
          <a:p>
            <a:r>
              <a:rPr lang="en-US" altLang="en-US">
                <a:ea typeface="ＭＳ Ｐゴシック" panose="020B0600070205080204" pitchFamily="34" charset="-128"/>
              </a:rPr>
              <a:t>Reliable Delivery on a Lossy Channel With Bit Errors</a:t>
            </a:r>
          </a:p>
        </p:txBody>
      </p:sp>
      <p:sp>
        <p:nvSpPr>
          <p:cNvPr id="164866" name="Rectangle 4">
            <a:extLst>
              <a:ext uri="{FF2B5EF4-FFF2-40B4-BE49-F238E27FC236}">
                <a16:creationId xmlns:a16="http://schemas.microsoft.com/office/drawing/2014/main" id="{7FD7F3BA-A987-21EE-82A7-314A54BE3CF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EAC4961-6390-464E-9C1B-7EF926620038}"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6913" name="Rectangle 2">
            <a:extLst>
              <a:ext uri="{FF2B5EF4-FFF2-40B4-BE49-F238E27FC236}">
                <a16:creationId xmlns:a16="http://schemas.microsoft.com/office/drawing/2014/main" id="{F48D63B3-9738-366B-233C-267C6BCDEC92}"/>
              </a:ext>
            </a:extLst>
          </p:cNvPr>
          <p:cNvSpPr>
            <a:spLocks noGrp="1"/>
          </p:cNvSpPr>
          <p:nvPr>
            <p:ph type="title"/>
          </p:nvPr>
        </p:nvSpPr>
        <p:spPr>
          <a:xfrm>
            <a:off x="0" y="76200"/>
            <a:ext cx="9144000" cy="1143000"/>
          </a:xfrm>
        </p:spPr>
        <p:txBody>
          <a:bodyPr/>
          <a:lstStyle/>
          <a:p>
            <a:r>
              <a:rPr lang="en-US" altLang="en-US">
                <a:ea typeface="ＭＳ Ｐゴシック" panose="020B0600070205080204" pitchFamily="34" charset="-128"/>
              </a:rPr>
              <a:t>Challenges of Reliable Data Transfer</a:t>
            </a:r>
          </a:p>
        </p:txBody>
      </p:sp>
      <p:sp>
        <p:nvSpPr>
          <p:cNvPr id="1031171" name="Rectangle 3">
            <a:extLst>
              <a:ext uri="{FF2B5EF4-FFF2-40B4-BE49-F238E27FC236}">
                <a16:creationId xmlns:a16="http://schemas.microsoft.com/office/drawing/2014/main" id="{097F5AD6-157C-B18F-4F32-133691E6E75C}"/>
              </a:ext>
            </a:extLst>
          </p:cNvPr>
          <p:cNvSpPr>
            <a:spLocks noGrp="1"/>
          </p:cNvSpPr>
          <p:nvPr>
            <p:ph type="body" idx="1"/>
          </p:nvPr>
        </p:nvSpPr>
        <p:spPr/>
        <p:txBody>
          <a:bodyPr/>
          <a:lstStyle/>
          <a:p>
            <a:r>
              <a:rPr lang="en-US" altLang="en-US">
                <a:ea typeface="ＭＳ Ｐゴシック" panose="020B0600070205080204" pitchFamily="34" charset="-128"/>
              </a:rPr>
              <a:t>Over a perfectly reliable channel</a:t>
            </a:r>
          </a:p>
          <a:p>
            <a:pPr lvl="1"/>
            <a:r>
              <a:rPr lang="en-US" altLang="en-US">
                <a:ea typeface="ＭＳ Ｐゴシック" panose="020B0600070205080204" pitchFamily="34" charset="-128"/>
              </a:rPr>
              <a:t>Easy: sender sends, and receiver receives</a:t>
            </a:r>
          </a:p>
          <a:p>
            <a:r>
              <a:rPr lang="en-US" altLang="en-US">
                <a:ea typeface="ＭＳ Ｐゴシック" panose="020B0600070205080204" pitchFamily="34" charset="-128"/>
              </a:rPr>
              <a:t>Over a channel with bit errors</a:t>
            </a:r>
          </a:p>
          <a:p>
            <a:pPr lvl="1"/>
            <a:r>
              <a:rPr lang="en-US" altLang="en-US">
                <a:ea typeface="ＭＳ Ｐゴシック" panose="020B0600070205080204" pitchFamily="34" charset="-128"/>
              </a:rPr>
              <a:t>Receiver detects errors and requests retransmission</a:t>
            </a:r>
          </a:p>
          <a:p>
            <a:r>
              <a:rPr lang="en-US" altLang="en-US">
                <a:ea typeface="ＭＳ Ｐゴシック" panose="020B0600070205080204" pitchFamily="34" charset="-128"/>
              </a:rPr>
              <a:t>Over a lossy channel with bit errors</a:t>
            </a:r>
          </a:p>
          <a:p>
            <a:pPr lvl="1"/>
            <a:r>
              <a:rPr lang="en-US" altLang="en-US">
                <a:ea typeface="ＭＳ Ｐゴシック" panose="020B0600070205080204" pitchFamily="34" charset="-128"/>
              </a:rPr>
              <a:t>Some data are missing, and others corrupted</a:t>
            </a:r>
          </a:p>
          <a:p>
            <a:pPr lvl="1"/>
            <a:r>
              <a:rPr lang="en-US" altLang="en-US">
                <a:ea typeface="ＭＳ Ｐゴシック" panose="020B0600070205080204" pitchFamily="34" charset="-128"/>
              </a:rPr>
              <a:t>Receiver cannot always detect loss</a:t>
            </a:r>
          </a:p>
          <a:p>
            <a:r>
              <a:rPr lang="en-US" altLang="en-US">
                <a:ea typeface="ＭＳ Ｐゴシック" panose="020B0600070205080204" pitchFamily="34" charset="-128"/>
              </a:rPr>
              <a:t>Over a channel that may reorder packets</a:t>
            </a:r>
          </a:p>
          <a:p>
            <a:pPr lvl="1"/>
            <a:r>
              <a:rPr lang="en-US" altLang="en-US">
                <a:ea typeface="ＭＳ Ｐゴシック" panose="020B0600070205080204" pitchFamily="34" charset="-128"/>
              </a:rPr>
              <a:t>Receiver cannot distinguish loss from out-of-order</a:t>
            </a:r>
          </a:p>
        </p:txBody>
      </p:sp>
      <p:sp>
        <p:nvSpPr>
          <p:cNvPr id="166915" name="Slide Number Placeholder 3">
            <a:extLst>
              <a:ext uri="{FF2B5EF4-FFF2-40B4-BE49-F238E27FC236}">
                <a16:creationId xmlns:a16="http://schemas.microsoft.com/office/drawing/2014/main" id="{6BBC789C-AAA8-A2B8-9060-EBE6B89B5784}"/>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DA27DB09-BDE4-E647-93B0-843D70ECAAD5}"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54</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3117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1171">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031171">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3117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31171">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31171">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31171">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031171">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3117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1171" grpId="0" build="p"/>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77303B99-D30A-C766-EEDF-6A51E815A039}"/>
              </a:ext>
            </a:extLst>
          </p:cNvPr>
          <p:cNvSpPr>
            <a:spLocks noGrp="1"/>
          </p:cNvSpPr>
          <p:nvPr>
            <p:ph type="title"/>
          </p:nvPr>
        </p:nvSpPr>
        <p:spPr/>
        <p:txBody>
          <a:bodyPr/>
          <a:lstStyle/>
          <a:p>
            <a:r>
              <a:rPr lang="en-US" altLang="en-US">
                <a:ea typeface="ＭＳ Ｐゴシック" panose="020B0600070205080204" pitchFamily="34" charset="-128"/>
              </a:rPr>
              <a:t>Retransmission hints</a:t>
            </a:r>
          </a:p>
        </p:txBody>
      </p:sp>
      <p:sp>
        <p:nvSpPr>
          <p:cNvPr id="1029123" name="Rectangle 3">
            <a:extLst>
              <a:ext uri="{FF2B5EF4-FFF2-40B4-BE49-F238E27FC236}">
                <a16:creationId xmlns:a16="http://schemas.microsoft.com/office/drawing/2014/main" id="{111555EF-9671-706F-ACA0-26C80036F26D}"/>
              </a:ext>
            </a:extLst>
          </p:cNvPr>
          <p:cNvSpPr>
            <a:spLocks noGrp="1"/>
          </p:cNvSpPr>
          <p:nvPr>
            <p:ph type="body" idx="1"/>
          </p:nvPr>
        </p:nvSpPr>
        <p:spPr/>
        <p:txBody>
          <a:bodyPr/>
          <a:lstStyle/>
          <a:p>
            <a:r>
              <a:rPr lang="en-US" altLang="en-US">
                <a:ea typeface="ＭＳ Ｐゴシック" panose="020B0600070205080204" pitchFamily="34" charset="-128"/>
              </a:rPr>
              <a:t>Acknowledgments from receiver</a:t>
            </a:r>
          </a:p>
          <a:p>
            <a:pPr lvl="1"/>
            <a:r>
              <a:rPr lang="en-US" altLang="en-US">
                <a:ea typeface="ＭＳ Ｐゴシック" panose="020B0600070205080204" pitchFamily="34" charset="-128"/>
              </a:rPr>
              <a:t>Positive: </a:t>
            </a:r>
            <a:r>
              <a:rPr lang="ja-JP" altLang="en-US">
                <a:ea typeface="ＭＳ Ｐゴシック" panose="020B0600070205080204" pitchFamily="34" charset="-128"/>
              </a:rPr>
              <a:t>“</a:t>
            </a:r>
            <a:r>
              <a:rPr lang="en-US" altLang="ja-JP">
                <a:ea typeface="ＭＳ Ｐゴシック" panose="020B0600070205080204" pitchFamily="34" charset="-128"/>
              </a:rPr>
              <a:t>okay</a:t>
            </a:r>
            <a:r>
              <a:rPr lang="ja-JP" altLang="en-US">
                <a:ea typeface="ＭＳ Ｐゴシック" panose="020B0600070205080204" pitchFamily="34" charset="-128"/>
              </a:rPr>
              <a:t>”</a:t>
            </a:r>
            <a:r>
              <a:rPr lang="en-US" altLang="ja-JP">
                <a:ea typeface="ＭＳ Ｐゴシック" panose="020B0600070205080204" pitchFamily="34" charset="-128"/>
              </a:rPr>
              <a:t> or </a:t>
            </a:r>
            <a:r>
              <a:rPr lang="ja-JP" altLang="en-US">
                <a:ea typeface="ＭＳ Ｐゴシック" panose="020B0600070205080204" pitchFamily="34" charset="-128"/>
              </a:rPr>
              <a:t>“</a:t>
            </a:r>
            <a:r>
              <a:rPr lang="en-US" altLang="ja-JP">
                <a:ea typeface="ＭＳ Ｐゴシック" panose="020B0600070205080204" pitchFamily="34" charset="-128"/>
              </a:rPr>
              <a:t>uh huh</a:t>
            </a:r>
            <a:r>
              <a:rPr lang="ja-JP" altLang="en-US">
                <a:ea typeface="ＭＳ Ｐゴシック" panose="020B0600070205080204" pitchFamily="34" charset="-128"/>
              </a:rPr>
              <a:t>”</a:t>
            </a:r>
            <a:r>
              <a:rPr lang="en-US" altLang="ja-JP">
                <a:ea typeface="ＭＳ Ｐゴシック" panose="020B0600070205080204" pitchFamily="34" charset="-128"/>
              </a:rPr>
              <a:t> or </a:t>
            </a:r>
            <a:r>
              <a:rPr lang="ja-JP" altLang="en-US">
                <a:ea typeface="ＭＳ Ｐゴシック" panose="020B0600070205080204" pitchFamily="34" charset="-128"/>
              </a:rPr>
              <a:t>“</a:t>
            </a:r>
            <a:r>
              <a:rPr lang="en-US" altLang="ja-JP">
                <a:ea typeface="ＭＳ Ｐゴシック" panose="020B0600070205080204" pitchFamily="34" charset="-128"/>
              </a:rPr>
              <a:t>ACK</a:t>
            </a:r>
            <a:r>
              <a:rPr lang="ja-JP" altLang="en-US">
                <a:ea typeface="ＭＳ Ｐゴシック" panose="020B0600070205080204" pitchFamily="34" charset="-128"/>
              </a:rPr>
              <a:t>”</a:t>
            </a:r>
            <a:endParaRPr lang="en-US" altLang="ja-JP">
              <a:ea typeface="ＭＳ Ｐゴシック" panose="020B0600070205080204" pitchFamily="34" charset="-128"/>
            </a:endParaRPr>
          </a:p>
          <a:p>
            <a:pPr lvl="1"/>
            <a:r>
              <a:rPr lang="en-US" altLang="en-US">
                <a:ea typeface="ＭＳ Ｐゴシック" panose="020B0600070205080204" pitchFamily="34" charset="-128"/>
              </a:rPr>
              <a:t>Negative: </a:t>
            </a:r>
            <a:r>
              <a:rPr lang="ja-JP" altLang="en-US">
                <a:ea typeface="ＭＳ Ｐゴシック" panose="020B0600070205080204" pitchFamily="34" charset="-128"/>
              </a:rPr>
              <a:t>“</a:t>
            </a:r>
            <a:r>
              <a:rPr lang="en-US" altLang="ja-JP">
                <a:ea typeface="ＭＳ Ｐゴシック" panose="020B0600070205080204" pitchFamily="34" charset="-128"/>
              </a:rPr>
              <a:t>please repeat that</a:t>
            </a:r>
            <a:r>
              <a:rPr lang="ja-JP" altLang="en-US">
                <a:ea typeface="ＭＳ Ｐゴシック" panose="020B0600070205080204" pitchFamily="34" charset="-128"/>
              </a:rPr>
              <a:t>”</a:t>
            </a:r>
            <a:r>
              <a:rPr lang="en-US" altLang="ja-JP">
                <a:ea typeface="ＭＳ Ｐゴシック" panose="020B0600070205080204" pitchFamily="34" charset="-128"/>
              </a:rPr>
              <a:t> or </a:t>
            </a:r>
            <a:r>
              <a:rPr lang="ja-JP" altLang="en-US">
                <a:ea typeface="ＭＳ Ｐゴシック" panose="020B0600070205080204" pitchFamily="34" charset="-128"/>
              </a:rPr>
              <a:t>“</a:t>
            </a:r>
            <a:r>
              <a:rPr lang="en-US" altLang="ja-JP">
                <a:ea typeface="ＭＳ Ｐゴシック" panose="020B0600070205080204" pitchFamily="34" charset="-128"/>
              </a:rPr>
              <a:t>NACK</a:t>
            </a:r>
            <a:r>
              <a:rPr lang="ja-JP" altLang="en-US">
                <a:ea typeface="ＭＳ Ｐゴシック" panose="020B0600070205080204" pitchFamily="34" charset="-128"/>
              </a:rPr>
              <a:t>”</a:t>
            </a:r>
            <a:endParaRPr lang="en-US" altLang="ja-JP">
              <a:ea typeface="ＭＳ Ｐゴシック" panose="020B0600070205080204" pitchFamily="34" charset="-128"/>
            </a:endParaRPr>
          </a:p>
          <a:p>
            <a:r>
              <a:rPr lang="en-US" altLang="en-US">
                <a:ea typeface="ＭＳ Ｐゴシック" panose="020B0600070205080204" pitchFamily="34" charset="-128"/>
              </a:rPr>
              <a:t>Retransmission by the sender</a:t>
            </a:r>
          </a:p>
          <a:p>
            <a:pPr lvl="1"/>
            <a:r>
              <a:rPr lang="en-US" altLang="en-US">
                <a:ea typeface="ＭＳ Ｐゴシック" panose="020B0600070205080204" pitchFamily="34" charset="-128"/>
              </a:rPr>
              <a:t>After </a:t>
            </a:r>
            <a:r>
              <a:rPr lang="en-US" altLang="en-US" i="1">
                <a:ea typeface="ＭＳ Ｐゴシック" panose="020B0600070205080204" pitchFamily="34" charset="-128"/>
              </a:rPr>
              <a:t>not </a:t>
            </a:r>
            <a:r>
              <a:rPr lang="en-US" altLang="en-US">
                <a:ea typeface="ＭＳ Ｐゴシック" panose="020B0600070205080204" pitchFamily="34" charset="-128"/>
              </a:rPr>
              <a:t>receiving an </a:t>
            </a:r>
            <a:r>
              <a:rPr lang="ja-JP" altLang="en-US">
                <a:ea typeface="ＭＳ Ｐゴシック" panose="020B0600070205080204" pitchFamily="34" charset="-128"/>
              </a:rPr>
              <a:t>“</a:t>
            </a:r>
            <a:r>
              <a:rPr lang="en-US" altLang="ja-JP">
                <a:ea typeface="ＭＳ Ｐゴシック" panose="020B0600070205080204" pitchFamily="34" charset="-128"/>
              </a:rPr>
              <a:t>ACK</a:t>
            </a:r>
            <a:r>
              <a:rPr lang="ja-JP" altLang="en-US">
                <a:ea typeface="ＭＳ Ｐゴシック" panose="020B0600070205080204" pitchFamily="34" charset="-128"/>
              </a:rPr>
              <a:t>”</a:t>
            </a:r>
            <a:endParaRPr lang="en-US" altLang="ja-JP">
              <a:ea typeface="ＭＳ Ｐゴシック" panose="020B0600070205080204" pitchFamily="34" charset="-128"/>
            </a:endParaRPr>
          </a:p>
          <a:p>
            <a:pPr lvl="1"/>
            <a:r>
              <a:rPr lang="en-US" altLang="en-US">
                <a:ea typeface="ＭＳ Ｐゴシック" panose="020B0600070205080204" pitchFamily="34" charset="-128"/>
              </a:rPr>
              <a:t>After receiving a </a:t>
            </a:r>
            <a:r>
              <a:rPr lang="ja-JP" altLang="en-US">
                <a:ea typeface="ＭＳ Ｐゴシック" panose="020B0600070205080204" pitchFamily="34" charset="-128"/>
              </a:rPr>
              <a:t>“</a:t>
            </a:r>
            <a:r>
              <a:rPr lang="en-US" altLang="ja-JP">
                <a:ea typeface="ＭＳ Ｐゴシック" panose="020B0600070205080204" pitchFamily="34" charset="-128"/>
              </a:rPr>
              <a:t>NACK</a:t>
            </a:r>
            <a:r>
              <a:rPr lang="ja-JP" altLang="en-US">
                <a:ea typeface="ＭＳ Ｐゴシック" panose="020B0600070205080204" pitchFamily="34" charset="-128"/>
              </a:rPr>
              <a:t>”</a:t>
            </a:r>
            <a:endParaRPr lang="en-US" altLang="ja-JP">
              <a:ea typeface="ＭＳ Ｐゴシック" panose="020B0600070205080204" pitchFamily="34" charset="-128"/>
            </a:endParaRPr>
          </a:p>
          <a:p>
            <a:r>
              <a:rPr lang="en-US" altLang="en-US">
                <a:ea typeface="ＭＳ Ｐゴシック" panose="020B0600070205080204" pitchFamily="34" charset="-128"/>
              </a:rPr>
              <a:t>Timeout by the sender (</a:t>
            </a:r>
            <a:r>
              <a:rPr lang="ja-JP" altLang="en-US">
                <a:ea typeface="ＭＳ Ｐゴシック" panose="020B0600070205080204" pitchFamily="34" charset="-128"/>
              </a:rPr>
              <a:t>“</a:t>
            </a:r>
            <a:r>
              <a:rPr lang="en-US" altLang="ja-JP">
                <a:ea typeface="ＭＳ Ｐゴシック" panose="020B0600070205080204" pitchFamily="34" charset="-128"/>
              </a:rPr>
              <a:t>stop and wait</a:t>
            </a:r>
            <a:r>
              <a:rPr lang="ja-JP" altLang="en-US">
                <a:ea typeface="ＭＳ Ｐゴシック" panose="020B0600070205080204" pitchFamily="34" charset="-128"/>
              </a:rPr>
              <a:t>”</a:t>
            </a:r>
            <a:r>
              <a:rPr lang="en-US" altLang="ja-JP">
                <a:ea typeface="ＭＳ Ｐゴシック" panose="020B0600070205080204" pitchFamily="34" charset="-128"/>
              </a:rPr>
              <a:t>)</a:t>
            </a:r>
          </a:p>
          <a:p>
            <a:pPr lvl="1"/>
            <a:r>
              <a:rPr lang="en-US" altLang="en-US">
                <a:ea typeface="ＭＳ Ｐゴシック" panose="020B0600070205080204" pitchFamily="34" charset="-128"/>
              </a:rPr>
              <a:t>Don</a:t>
            </a:r>
            <a:r>
              <a:rPr lang="ja-JP" altLang="en-US">
                <a:ea typeface="ＭＳ Ｐゴシック" panose="020B0600070205080204" pitchFamily="34" charset="-128"/>
              </a:rPr>
              <a:t>’</a:t>
            </a:r>
            <a:r>
              <a:rPr lang="en-US" altLang="ja-JP">
                <a:ea typeface="ＭＳ Ｐゴシック" panose="020B0600070205080204" pitchFamily="34" charset="-128"/>
              </a:rPr>
              <a:t>t wait forever without some acknowledgment</a:t>
            </a:r>
            <a:endParaRPr lang="en-US" altLang="en-US">
              <a:ea typeface="ＭＳ Ｐゴシック" panose="020B0600070205080204" pitchFamily="34" charset="-128"/>
            </a:endParaRPr>
          </a:p>
        </p:txBody>
      </p:sp>
      <p:sp>
        <p:nvSpPr>
          <p:cNvPr id="62467" name="Slide Number Placeholder 3">
            <a:extLst>
              <a:ext uri="{FF2B5EF4-FFF2-40B4-BE49-F238E27FC236}">
                <a16:creationId xmlns:a16="http://schemas.microsoft.com/office/drawing/2014/main" id="{715148E2-4176-4BF7-EC1C-011F8A83B252}"/>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8D0872E8-6BCC-1E4F-8D59-C1C87AFEB04B}"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55</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912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912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912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2912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912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912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2912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912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123" grpId="0" build="p"/>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3" name="Slide Number Placeholder 3">
            <a:extLst>
              <a:ext uri="{FF2B5EF4-FFF2-40B4-BE49-F238E27FC236}">
                <a16:creationId xmlns:a16="http://schemas.microsoft.com/office/drawing/2014/main" id="{A6A886A0-5230-F45C-DCAE-CD297B34C830}"/>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E9B1B8CA-79C4-2E4E-9EEF-E3E0892F3125}"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56</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64514" name="Rectangle 2">
            <a:extLst>
              <a:ext uri="{FF2B5EF4-FFF2-40B4-BE49-F238E27FC236}">
                <a16:creationId xmlns:a16="http://schemas.microsoft.com/office/drawing/2014/main" id="{51E39E1E-8413-D86B-A696-FF16340E14F5}"/>
              </a:ext>
            </a:extLst>
          </p:cNvPr>
          <p:cNvSpPr>
            <a:spLocks noGrp="1"/>
          </p:cNvSpPr>
          <p:nvPr>
            <p:ph type="title"/>
          </p:nvPr>
        </p:nvSpPr>
        <p:spPr/>
        <p:txBody>
          <a:bodyPr/>
          <a:lstStyle/>
          <a:p>
            <a:r>
              <a:rPr lang="en-US" altLang="en-US">
                <a:ea typeface="ＭＳ Ｐゴシック" panose="020B0600070205080204" pitchFamily="34" charset="-128"/>
              </a:rPr>
              <a:t>TCP Support for Reliable Delivery</a:t>
            </a:r>
          </a:p>
        </p:txBody>
      </p:sp>
      <p:sp>
        <p:nvSpPr>
          <p:cNvPr id="1033219" name="Rectangle 3">
            <a:extLst>
              <a:ext uri="{FF2B5EF4-FFF2-40B4-BE49-F238E27FC236}">
                <a16:creationId xmlns:a16="http://schemas.microsoft.com/office/drawing/2014/main" id="{2E8AA082-CEC5-A532-79E9-182303FFDB18}"/>
              </a:ext>
            </a:extLst>
          </p:cNvPr>
          <p:cNvSpPr>
            <a:spLocks noGrp="1"/>
          </p:cNvSpPr>
          <p:nvPr>
            <p:ph type="body" idx="1"/>
          </p:nvPr>
        </p:nvSpPr>
        <p:spPr/>
        <p:txBody>
          <a:bodyPr/>
          <a:lstStyle/>
          <a:p>
            <a:pPr>
              <a:buSzPct val="75000"/>
            </a:pPr>
            <a:r>
              <a:rPr lang="en-US" altLang="en-US" b="1">
                <a:ea typeface="ＭＳ Ｐゴシック" panose="020B0600070205080204" pitchFamily="34" charset="-128"/>
              </a:rPr>
              <a:t>Detect bit errors:</a:t>
            </a:r>
            <a:r>
              <a:rPr lang="en-US" altLang="en-US">
                <a:ea typeface="ＭＳ Ｐゴシック" panose="020B0600070205080204" pitchFamily="34" charset="-128"/>
              </a:rPr>
              <a:t> checksum</a:t>
            </a:r>
          </a:p>
          <a:p>
            <a:pPr lvl="1">
              <a:buSzPct val="75000"/>
            </a:pPr>
            <a:r>
              <a:rPr lang="en-US" altLang="en-US">
                <a:ea typeface="ＭＳ Ｐゴシック" panose="020B0600070205080204" pitchFamily="34" charset="-128"/>
              </a:rPr>
              <a:t>Used to detect corrupted data at the receiver</a:t>
            </a:r>
          </a:p>
          <a:p>
            <a:pPr lvl="1">
              <a:buSzPct val="75000"/>
            </a:pPr>
            <a:r>
              <a:rPr lang="en-US" altLang="en-US">
                <a:ea typeface="ＭＳ Ｐゴシック" panose="020B0600070205080204" pitchFamily="34" charset="-128"/>
              </a:rPr>
              <a:t>…leading the receiver to drop the packet</a:t>
            </a:r>
          </a:p>
          <a:p>
            <a:pPr>
              <a:buSzPct val="75000"/>
            </a:pPr>
            <a:r>
              <a:rPr lang="en-US" altLang="en-US" b="1">
                <a:ea typeface="ＭＳ Ｐゴシック" panose="020B0600070205080204" pitchFamily="34" charset="-128"/>
              </a:rPr>
              <a:t>Detect missing data:</a:t>
            </a:r>
            <a:r>
              <a:rPr lang="en-US" altLang="en-US">
                <a:ea typeface="ＭＳ Ｐゴシック" panose="020B0600070205080204" pitchFamily="34" charset="-128"/>
              </a:rPr>
              <a:t> sequence number</a:t>
            </a:r>
          </a:p>
          <a:p>
            <a:pPr lvl="1">
              <a:buSzPct val="75000"/>
            </a:pPr>
            <a:r>
              <a:rPr lang="en-US" altLang="en-US">
                <a:ea typeface="ＭＳ Ｐゴシック" panose="020B0600070205080204" pitchFamily="34" charset="-128"/>
              </a:rPr>
              <a:t>Used to detect a gap in the stream of bytes</a:t>
            </a:r>
          </a:p>
          <a:p>
            <a:pPr lvl="1">
              <a:buSzPct val="75000"/>
            </a:pPr>
            <a:r>
              <a:rPr lang="en-US" altLang="en-US">
                <a:ea typeface="ＭＳ Ｐゴシック" panose="020B0600070205080204" pitchFamily="34" charset="-128"/>
              </a:rPr>
              <a:t>... and for putting the data back in order</a:t>
            </a:r>
          </a:p>
          <a:p>
            <a:pPr>
              <a:buSzPct val="75000"/>
            </a:pPr>
            <a:r>
              <a:rPr lang="en-US" altLang="en-US" b="1">
                <a:ea typeface="ＭＳ Ｐゴシック" panose="020B0600070205080204" pitchFamily="34" charset="-128"/>
              </a:rPr>
              <a:t>Recover from lost data:</a:t>
            </a:r>
            <a:r>
              <a:rPr lang="en-US" altLang="en-US">
                <a:ea typeface="ＭＳ Ｐゴシック" panose="020B0600070205080204" pitchFamily="34" charset="-128"/>
              </a:rPr>
              <a:t> retransmission</a:t>
            </a:r>
          </a:p>
          <a:p>
            <a:pPr lvl="1">
              <a:buSzPct val="75000"/>
            </a:pPr>
            <a:r>
              <a:rPr lang="en-US" altLang="en-US">
                <a:ea typeface="ＭＳ Ｐゴシック" panose="020B0600070205080204" pitchFamily="34" charset="-128"/>
              </a:rPr>
              <a:t>Sender retransmits lost or corrupted data</a:t>
            </a:r>
          </a:p>
          <a:p>
            <a:pPr lvl="1">
              <a:buSzPct val="75000"/>
            </a:pPr>
            <a:r>
              <a:rPr lang="en-US" altLang="en-US">
                <a:ea typeface="ＭＳ Ｐゴシック" panose="020B0600070205080204" pitchFamily="34" charset="-128"/>
              </a:rPr>
              <a:t>Two main ways to detect lost packets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332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321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321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3321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33219">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33219">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33219">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33219">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3321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219"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Number Placeholder 2">
            <a:extLst>
              <a:ext uri="{FF2B5EF4-FFF2-40B4-BE49-F238E27FC236}">
                <a16:creationId xmlns:a16="http://schemas.microsoft.com/office/drawing/2014/main" id="{06D3A877-2386-7DFD-23A9-B58F0A96C0A1}"/>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17A297FD-C0B6-F146-A9E2-D376372E9E8C}"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57</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66562" name="Rectangle 2">
            <a:extLst>
              <a:ext uri="{FF2B5EF4-FFF2-40B4-BE49-F238E27FC236}">
                <a16:creationId xmlns:a16="http://schemas.microsoft.com/office/drawing/2014/main" id="{9B8A4873-5395-4CB0-89CF-97DA201201EE}"/>
              </a:ext>
            </a:extLst>
          </p:cNvPr>
          <p:cNvSpPr>
            <a:spLocks noChangeArrowheads="1"/>
          </p:cNvSpPr>
          <p:nvPr/>
        </p:nvSpPr>
        <p:spPr bwMode="auto">
          <a:xfrm>
            <a:off x="2617788" y="2384425"/>
            <a:ext cx="1219200" cy="60960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66563" name="Rectangle 3">
            <a:extLst>
              <a:ext uri="{FF2B5EF4-FFF2-40B4-BE49-F238E27FC236}">
                <a16:creationId xmlns:a16="http://schemas.microsoft.com/office/drawing/2014/main" id="{CD156029-194E-7BA0-45A4-B92FD9D2F0F5}"/>
              </a:ext>
            </a:extLst>
          </p:cNvPr>
          <p:cNvSpPr>
            <a:spLocks noGrp="1"/>
          </p:cNvSpPr>
          <p:nvPr>
            <p:ph type="title"/>
          </p:nvPr>
        </p:nvSpPr>
        <p:spPr/>
        <p:txBody>
          <a:bodyPr/>
          <a:lstStyle/>
          <a:p>
            <a:r>
              <a:rPr lang="en-US" altLang="en-US">
                <a:ea typeface="ＭＳ Ｐゴシック" panose="020B0600070205080204" pitchFamily="34" charset="-128"/>
              </a:rPr>
              <a:t>TCP Acknowledgments</a:t>
            </a:r>
          </a:p>
        </p:txBody>
      </p:sp>
      <p:grpSp>
        <p:nvGrpSpPr>
          <p:cNvPr id="66564" name="Group 4">
            <a:extLst>
              <a:ext uri="{FF2B5EF4-FFF2-40B4-BE49-F238E27FC236}">
                <a16:creationId xmlns:a16="http://schemas.microsoft.com/office/drawing/2014/main" id="{DA6707C4-12DF-EDC0-09C9-DE34E0A04155}"/>
              </a:ext>
            </a:extLst>
          </p:cNvPr>
          <p:cNvGrpSpPr>
            <a:grpSpLocks/>
          </p:cNvGrpSpPr>
          <p:nvPr/>
        </p:nvGrpSpPr>
        <p:grpSpPr bwMode="auto">
          <a:xfrm>
            <a:off x="1703388" y="2379663"/>
            <a:ext cx="5029200" cy="609600"/>
            <a:chOff x="912" y="1104"/>
            <a:chExt cx="3648" cy="384"/>
          </a:xfrm>
        </p:grpSpPr>
        <p:sp>
          <p:nvSpPr>
            <p:cNvPr id="66662" name="Line 5">
              <a:extLst>
                <a:ext uri="{FF2B5EF4-FFF2-40B4-BE49-F238E27FC236}">
                  <a16:creationId xmlns:a16="http://schemas.microsoft.com/office/drawing/2014/main" id="{A59D0422-DC4B-A193-4536-670575A1A511}"/>
                </a:ext>
              </a:extLst>
            </p:cNvPr>
            <p:cNvSpPr>
              <a:spLocks noChangeShapeType="1"/>
            </p:cNvSpPr>
            <p:nvPr/>
          </p:nvSpPr>
          <p:spPr bwMode="auto">
            <a:xfrm>
              <a:off x="912" y="1104"/>
              <a:ext cx="33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63" name="Line 6">
              <a:extLst>
                <a:ext uri="{FF2B5EF4-FFF2-40B4-BE49-F238E27FC236}">
                  <a16:creationId xmlns:a16="http://schemas.microsoft.com/office/drawing/2014/main" id="{66CBD7C7-B911-67D9-5721-A50E13E5768D}"/>
                </a:ext>
              </a:extLst>
            </p:cNvPr>
            <p:cNvSpPr>
              <a:spLocks noChangeShapeType="1"/>
            </p:cNvSpPr>
            <p:nvPr/>
          </p:nvSpPr>
          <p:spPr bwMode="auto">
            <a:xfrm>
              <a:off x="912" y="1488"/>
              <a:ext cx="33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64" name="Line 7">
              <a:extLst>
                <a:ext uri="{FF2B5EF4-FFF2-40B4-BE49-F238E27FC236}">
                  <a16:creationId xmlns:a16="http://schemas.microsoft.com/office/drawing/2014/main" id="{4E8CDA2B-805C-3CDD-DD48-C55B3654E01A}"/>
                </a:ext>
              </a:extLst>
            </p:cNvPr>
            <p:cNvSpPr>
              <a:spLocks noChangeShapeType="1"/>
            </p:cNvSpPr>
            <p:nvPr/>
          </p:nvSpPr>
          <p:spPr bwMode="auto">
            <a:xfrm flipH="1">
              <a:off x="4224" y="1104"/>
              <a:ext cx="33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65" name="Line 8">
              <a:extLst>
                <a:ext uri="{FF2B5EF4-FFF2-40B4-BE49-F238E27FC236}">
                  <a16:creationId xmlns:a16="http://schemas.microsoft.com/office/drawing/2014/main" id="{46BA99F1-B9B7-221A-AE81-A7F3CA813EF2}"/>
                </a:ext>
              </a:extLst>
            </p:cNvPr>
            <p:cNvSpPr>
              <a:spLocks noChangeShapeType="1"/>
            </p:cNvSpPr>
            <p:nvPr/>
          </p:nvSpPr>
          <p:spPr bwMode="auto">
            <a:xfrm flipH="1">
              <a:off x="4224" y="1488"/>
              <a:ext cx="33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
        <p:nvSpPr>
          <p:cNvPr id="66565" name="Line 9">
            <a:extLst>
              <a:ext uri="{FF2B5EF4-FFF2-40B4-BE49-F238E27FC236}">
                <a16:creationId xmlns:a16="http://schemas.microsoft.com/office/drawing/2014/main" id="{89B8D9E5-F8A4-2D72-40A7-599EA67504AE}"/>
              </a:ext>
            </a:extLst>
          </p:cNvPr>
          <p:cNvSpPr>
            <a:spLocks noChangeShapeType="1"/>
          </p:cNvSpPr>
          <p:nvPr/>
        </p:nvSpPr>
        <p:spPr bwMode="auto">
          <a:xfrm>
            <a:off x="1703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66" name="Line 10">
            <a:extLst>
              <a:ext uri="{FF2B5EF4-FFF2-40B4-BE49-F238E27FC236}">
                <a16:creationId xmlns:a16="http://schemas.microsoft.com/office/drawing/2014/main" id="{CF494F3E-6A35-E3C9-6566-4EFD3B06BF56}"/>
              </a:ext>
            </a:extLst>
          </p:cNvPr>
          <p:cNvSpPr>
            <a:spLocks noChangeShapeType="1"/>
          </p:cNvSpPr>
          <p:nvPr/>
        </p:nvSpPr>
        <p:spPr bwMode="auto">
          <a:xfrm>
            <a:off x="1855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67" name="Line 11">
            <a:extLst>
              <a:ext uri="{FF2B5EF4-FFF2-40B4-BE49-F238E27FC236}">
                <a16:creationId xmlns:a16="http://schemas.microsoft.com/office/drawing/2014/main" id="{1B4A84FA-4FF9-79AF-2131-3E7971DE01D4}"/>
              </a:ext>
            </a:extLst>
          </p:cNvPr>
          <p:cNvSpPr>
            <a:spLocks noChangeShapeType="1"/>
          </p:cNvSpPr>
          <p:nvPr/>
        </p:nvSpPr>
        <p:spPr bwMode="auto">
          <a:xfrm>
            <a:off x="2008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68" name="Line 12">
            <a:extLst>
              <a:ext uri="{FF2B5EF4-FFF2-40B4-BE49-F238E27FC236}">
                <a16:creationId xmlns:a16="http://schemas.microsoft.com/office/drawing/2014/main" id="{6BF0019E-A0F7-8E51-7A27-75705D2A6C3F}"/>
              </a:ext>
            </a:extLst>
          </p:cNvPr>
          <p:cNvSpPr>
            <a:spLocks noChangeShapeType="1"/>
          </p:cNvSpPr>
          <p:nvPr/>
        </p:nvSpPr>
        <p:spPr bwMode="auto">
          <a:xfrm>
            <a:off x="2160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69" name="Line 13">
            <a:extLst>
              <a:ext uri="{FF2B5EF4-FFF2-40B4-BE49-F238E27FC236}">
                <a16:creationId xmlns:a16="http://schemas.microsoft.com/office/drawing/2014/main" id="{BD328E3D-8E76-D4F4-0A14-A5C0A8C81DCD}"/>
              </a:ext>
            </a:extLst>
          </p:cNvPr>
          <p:cNvSpPr>
            <a:spLocks noChangeShapeType="1"/>
          </p:cNvSpPr>
          <p:nvPr/>
        </p:nvSpPr>
        <p:spPr bwMode="auto">
          <a:xfrm>
            <a:off x="2312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70" name="Line 14">
            <a:extLst>
              <a:ext uri="{FF2B5EF4-FFF2-40B4-BE49-F238E27FC236}">
                <a16:creationId xmlns:a16="http://schemas.microsoft.com/office/drawing/2014/main" id="{EC70E25F-C46C-D182-B61E-E5AA55B607E4}"/>
              </a:ext>
            </a:extLst>
          </p:cNvPr>
          <p:cNvSpPr>
            <a:spLocks noChangeShapeType="1"/>
          </p:cNvSpPr>
          <p:nvPr/>
        </p:nvSpPr>
        <p:spPr bwMode="auto">
          <a:xfrm>
            <a:off x="2465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71" name="Line 15">
            <a:extLst>
              <a:ext uri="{FF2B5EF4-FFF2-40B4-BE49-F238E27FC236}">
                <a16:creationId xmlns:a16="http://schemas.microsoft.com/office/drawing/2014/main" id="{A5387011-C214-BC90-7A52-50BA58AF9757}"/>
              </a:ext>
            </a:extLst>
          </p:cNvPr>
          <p:cNvSpPr>
            <a:spLocks noChangeShapeType="1"/>
          </p:cNvSpPr>
          <p:nvPr/>
        </p:nvSpPr>
        <p:spPr bwMode="auto">
          <a:xfrm>
            <a:off x="2617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72" name="Line 16">
            <a:extLst>
              <a:ext uri="{FF2B5EF4-FFF2-40B4-BE49-F238E27FC236}">
                <a16:creationId xmlns:a16="http://schemas.microsoft.com/office/drawing/2014/main" id="{5F35BDBC-1DC3-E362-70AB-DE80D1FE76A7}"/>
              </a:ext>
            </a:extLst>
          </p:cNvPr>
          <p:cNvSpPr>
            <a:spLocks noChangeShapeType="1"/>
          </p:cNvSpPr>
          <p:nvPr/>
        </p:nvSpPr>
        <p:spPr bwMode="auto">
          <a:xfrm>
            <a:off x="2770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73" name="Line 17">
            <a:extLst>
              <a:ext uri="{FF2B5EF4-FFF2-40B4-BE49-F238E27FC236}">
                <a16:creationId xmlns:a16="http://schemas.microsoft.com/office/drawing/2014/main" id="{48C996CC-10DE-94B7-65AB-08F6BD8FD51B}"/>
              </a:ext>
            </a:extLst>
          </p:cNvPr>
          <p:cNvSpPr>
            <a:spLocks noChangeShapeType="1"/>
          </p:cNvSpPr>
          <p:nvPr/>
        </p:nvSpPr>
        <p:spPr bwMode="auto">
          <a:xfrm>
            <a:off x="2922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74" name="Line 18">
            <a:extLst>
              <a:ext uri="{FF2B5EF4-FFF2-40B4-BE49-F238E27FC236}">
                <a16:creationId xmlns:a16="http://schemas.microsoft.com/office/drawing/2014/main" id="{830BB421-D2C1-BFBC-8A50-0D8F8E4D07BD}"/>
              </a:ext>
            </a:extLst>
          </p:cNvPr>
          <p:cNvSpPr>
            <a:spLocks noChangeShapeType="1"/>
          </p:cNvSpPr>
          <p:nvPr/>
        </p:nvSpPr>
        <p:spPr bwMode="auto">
          <a:xfrm>
            <a:off x="3074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75" name="Line 19">
            <a:extLst>
              <a:ext uri="{FF2B5EF4-FFF2-40B4-BE49-F238E27FC236}">
                <a16:creationId xmlns:a16="http://schemas.microsoft.com/office/drawing/2014/main" id="{EBEF918F-3FA4-39AC-C9EC-71D7B40CA640}"/>
              </a:ext>
            </a:extLst>
          </p:cNvPr>
          <p:cNvSpPr>
            <a:spLocks noChangeShapeType="1"/>
          </p:cNvSpPr>
          <p:nvPr/>
        </p:nvSpPr>
        <p:spPr bwMode="auto">
          <a:xfrm>
            <a:off x="3227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76" name="Line 20">
            <a:extLst>
              <a:ext uri="{FF2B5EF4-FFF2-40B4-BE49-F238E27FC236}">
                <a16:creationId xmlns:a16="http://schemas.microsoft.com/office/drawing/2014/main" id="{5995ACCA-0B68-A3BF-BDDA-C8873B1CD38D}"/>
              </a:ext>
            </a:extLst>
          </p:cNvPr>
          <p:cNvSpPr>
            <a:spLocks noChangeShapeType="1"/>
          </p:cNvSpPr>
          <p:nvPr/>
        </p:nvSpPr>
        <p:spPr bwMode="auto">
          <a:xfrm>
            <a:off x="3379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77" name="Line 21">
            <a:extLst>
              <a:ext uri="{FF2B5EF4-FFF2-40B4-BE49-F238E27FC236}">
                <a16:creationId xmlns:a16="http://schemas.microsoft.com/office/drawing/2014/main" id="{5D5CEA48-986F-F3FF-8BBB-FEC2A8D36533}"/>
              </a:ext>
            </a:extLst>
          </p:cNvPr>
          <p:cNvSpPr>
            <a:spLocks noChangeShapeType="1"/>
          </p:cNvSpPr>
          <p:nvPr/>
        </p:nvSpPr>
        <p:spPr bwMode="auto">
          <a:xfrm>
            <a:off x="3532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78" name="Line 22">
            <a:extLst>
              <a:ext uri="{FF2B5EF4-FFF2-40B4-BE49-F238E27FC236}">
                <a16:creationId xmlns:a16="http://schemas.microsoft.com/office/drawing/2014/main" id="{F27BF7C2-D8DE-0638-B951-E73A71177B09}"/>
              </a:ext>
            </a:extLst>
          </p:cNvPr>
          <p:cNvSpPr>
            <a:spLocks noChangeShapeType="1"/>
          </p:cNvSpPr>
          <p:nvPr/>
        </p:nvSpPr>
        <p:spPr bwMode="auto">
          <a:xfrm>
            <a:off x="3684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79" name="Line 23">
            <a:extLst>
              <a:ext uri="{FF2B5EF4-FFF2-40B4-BE49-F238E27FC236}">
                <a16:creationId xmlns:a16="http://schemas.microsoft.com/office/drawing/2014/main" id="{AC9145DC-0FBC-676B-1751-D50F4B8854F3}"/>
              </a:ext>
            </a:extLst>
          </p:cNvPr>
          <p:cNvSpPr>
            <a:spLocks noChangeShapeType="1"/>
          </p:cNvSpPr>
          <p:nvPr/>
        </p:nvSpPr>
        <p:spPr bwMode="auto">
          <a:xfrm>
            <a:off x="3836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80" name="Line 24">
            <a:extLst>
              <a:ext uri="{FF2B5EF4-FFF2-40B4-BE49-F238E27FC236}">
                <a16:creationId xmlns:a16="http://schemas.microsoft.com/office/drawing/2014/main" id="{B08D4C1E-05AC-307B-673A-CA290ADCE451}"/>
              </a:ext>
            </a:extLst>
          </p:cNvPr>
          <p:cNvSpPr>
            <a:spLocks noChangeShapeType="1"/>
          </p:cNvSpPr>
          <p:nvPr/>
        </p:nvSpPr>
        <p:spPr bwMode="auto">
          <a:xfrm>
            <a:off x="3989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81" name="Line 25">
            <a:extLst>
              <a:ext uri="{FF2B5EF4-FFF2-40B4-BE49-F238E27FC236}">
                <a16:creationId xmlns:a16="http://schemas.microsoft.com/office/drawing/2014/main" id="{9325D16D-B085-ACF6-F90D-92E52EE9D2A2}"/>
              </a:ext>
            </a:extLst>
          </p:cNvPr>
          <p:cNvSpPr>
            <a:spLocks noChangeShapeType="1"/>
          </p:cNvSpPr>
          <p:nvPr/>
        </p:nvSpPr>
        <p:spPr bwMode="auto">
          <a:xfrm>
            <a:off x="4141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82" name="Line 26">
            <a:extLst>
              <a:ext uri="{FF2B5EF4-FFF2-40B4-BE49-F238E27FC236}">
                <a16:creationId xmlns:a16="http://schemas.microsoft.com/office/drawing/2014/main" id="{0C38A807-A0D4-2EBD-79A6-E9B9DE57AE7B}"/>
              </a:ext>
            </a:extLst>
          </p:cNvPr>
          <p:cNvSpPr>
            <a:spLocks noChangeShapeType="1"/>
          </p:cNvSpPr>
          <p:nvPr/>
        </p:nvSpPr>
        <p:spPr bwMode="auto">
          <a:xfrm>
            <a:off x="4294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83" name="Line 27">
            <a:extLst>
              <a:ext uri="{FF2B5EF4-FFF2-40B4-BE49-F238E27FC236}">
                <a16:creationId xmlns:a16="http://schemas.microsoft.com/office/drawing/2014/main" id="{3F142A2E-E063-3B7C-F967-6AC6D43E4FD6}"/>
              </a:ext>
            </a:extLst>
          </p:cNvPr>
          <p:cNvSpPr>
            <a:spLocks noChangeShapeType="1"/>
          </p:cNvSpPr>
          <p:nvPr/>
        </p:nvSpPr>
        <p:spPr bwMode="auto">
          <a:xfrm>
            <a:off x="4446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84" name="Line 28">
            <a:extLst>
              <a:ext uri="{FF2B5EF4-FFF2-40B4-BE49-F238E27FC236}">
                <a16:creationId xmlns:a16="http://schemas.microsoft.com/office/drawing/2014/main" id="{6685FCE0-E01C-042A-FFBB-444217921406}"/>
              </a:ext>
            </a:extLst>
          </p:cNvPr>
          <p:cNvSpPr>
            <a:spLocks noChangeShapeType="1"/>
          </p:cNvSpPr>
          <p:nvPr/>
        </p:nvSpPr>
        <p:spPr bwMode="auto">
          <a:xfrm>
            <a:off x="4598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85" name="Line 29">
            <a:extLst>
              <a:ext uri="{FF2B5EF4-FFF2-40B4-BE49-F238E27FC236}">
                <a16:creationId xmlns:a16="http://schemas.microsoft.com/office/drawing/2014/main" id="{3E3E9A3A-7C3F-67CA-F98D-127A3F2FB99D}"/>
              </a:ext>
            </a:extLst>
          </p:cNvPr>
          <p:cNvSpPr>
            <a:spLocks noChangeShapeType="1"/>
          </p:cNvSpPr>
          <p:nvPr/>
        </p:nvSpPr>
        <p:spPr bwMode="auto">
          <a:xfrm>
            <a:off x="4751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86" name="Line 30">
            <a:extLst>
              <a:ext uri="{FF2B5EF4-FFF2-40B4-BE49-F238E27FC236}">
                <a16:creationId xmlns:a16="http://schemas.microsoft.com/office/drawing/2014/main" id="{53251CAB-925B-FECB-F7D6-1BF957FE953F}"/>
              </a:ext>
            </a:extLst>
          </p:cNvPr>
          <p:cNvSpPr>
            <a:spLocks noChangeShapeType="1"/>
          </p:cNvSpPr>
          <p:nvPr/>
        </p:nvSpPr>
        <p:spPr bwMode="auto">
          <a:xfrm>
            <a:off x="4903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87" name="Line 31">
            <a:extLst>
              <a:ext uri="{FF2B5EF4-FFF2-40B4-BE49-F238E27FC236}">
                <a16:creationId xmlns:a16="http://schemas.microsoft.com/office/drawing/2014/main" id="{E63640FB-1F91-3E7B-0288-011ADF9EEBBD}"/>
              </a:ext>
            </a:extLst>
          </p:cNvPr>
          <p:cNvSpPr>
            <a:spLocks noChangeShapeType="1"/>
          </p:cNvSpPr>
          <p:nvPr/>
        </p:nvSpPr>
        <p:spPr bwMode="auto">
          <a:xfrm>
            <a:off x="5056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88" name="Line 32">
            <a:extLst>
              <a:ext uri="{FF2B5EF4-FFF2-40B4-BE49-F238E27FC236}">
                <a16:creationId xmlns:a16="http://schemas.microsoft.com/office/drawing/2014/main" id="{C729F63A-1904-47EC-7258-E1B8A69D97F4}"/>
              </a:ext>
            </a:extLst>
          </p:cNvPr>
          <p:cNvSpPr>
            <a:spLocks noChangeShapeType="1"/>
          </p:cNvSpPr>
          <p:nvPr/>
        </p:nvSpPr>
        <p:spPr bwMode="auto">
          <a:xfrm>
            <a:off x="5208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89" name="Line 33">
            <a:extLst>
              <a:ext uri="{FF2B5EF4-FFF2-40B4-BE49-F238E27FC236}">
                <a16:creationId xmlns:a16="http://schemas.microsoft.com/office/drawing/2014/main" id="{E0ECF9AF-B259-D51B-36B2-54D1777B9D74}"/>
              </a:ext>
            </a:extLst>
          </p:cNvPr>
          <p:cNvSpPr>
            <a:spLocks noChangeShapeType="1"/>
          </p:cNvSpPr>
          <p:nvPr/>
        </p:nvSpPr>
        <p:spPr bwMode="auto">
          <a:xfrm>
            <a:off x="5360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90" name="Line 34">
            <a:extLst>
              <a:ext uri="{FF2B5EF4-FFF2-40B4-BE49-F238E27FC236}">
                <a16:creationId xmlns:a16="http://schemas.microsoft.com/office/drawing/2014/main" id="{0DB1A566-8A43-4AF8-04EE-8D6AFB535FD4}"/>
              </a:ext>
            </a:extLst>
          </p:cNvPr>
          <p:cNvSpPr>
            <a:spLocks noChangeShapeType="1"/>
          </p:cNvSpPr>
          <p:nvPr/>
        </p:nvSpPr>
        <p:spPr bwMode="auto">
          <a:xfrm>
            <a:off x="5513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91" name="Line 35">
            <a:extLst>
              <a:ext uri="{FF2B5EF4-FFF2-40B4-BE49-F238E27FC236}">
                <a16:creationId xmlns:a16="http://schemas.microsoft.com/office/drawing/2014/main" id="{0FC1570A-E653-83E0-DE67-23870201E0FA}"/>
              </a:ext>
            </a:extLst>
          </p:cNvPr>
          <p:cNvSpPr>
            <a:spLocks noChangeShapeType="1"/>
          </p:cNvSpPr>
          <p:nvPr/>
        </p:nvSpPr>
        <p:spPr bwMode="auto">
          <a:xfrm>
            <a:off x="5665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92" name="Line 36">
            <a:extLst>
              <a:ext uri="{FF2B5EF4-FFF2-40B4-BE49-F238E27FC236}">
                <a16:creationId xmlns:a16="http://schemas.microsoft.com/office/drawing/2014/main" id="{EB24E40C-6D5F-6746-E9E9-A47B08416F5E}"/>
              </a:ext>
            </a:extLst>
          </p:cNvPr>
          <p:cNvSpPr>
            <a:spLocks noChangeShapeType="1"/>
          </p:cNvSpPr>
          <p:nvPr/>
        </p:nvSpPr>
        <p:spPr bwMode="auto">
          <a:xfrm>
            <a:off x="5818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93" name="Line 37">
            <a:extLst>
              <a:ext uri="{FF2B5EF4-FFF2-40B4-BE49-F238E27FC236}">
                <a16:creationId xmlns:a16="http://schemas.microsoft.com/office/drawing/2014/main" id="{795F4639-6AF5-B592-5F39-2E249D52C6D9}"/>
              </a:ext>
            </a:extLst>
          </p:cNvPr>
          <p:cNvSpPr>
            <a:spLocks noChangeShapeType="1"/>
          </p:cNvSpPr>
          <p:nvPr/>
        </p:nvSpPr>
        <p:spPr bwMode="auto">
          <a:xfrm>
            <a:off x="5970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94" name="Line 38">
            <a:extLst>
              <a:ext uri="{FF2B5EF4-FFF2-40B4-BE49-F238E27FC236}">
                <a16:creationId xmlns:a16="http://schemas.microsoft.com/office/drawing/2014/main" id="{8C75DC5C-BE61-267E-553F-E2B3F3AB5639}"/>
              </a:ext>
            </a:extLst>
          </p:cNvPr>
          <p:cNvSpPr>
            <a:spLocks noChangeShapeType="1"/>
          </p:cNvSpPr>
          <p:nvPr/>
        </p:nvSpPr>
        <p:spPr bwMode="auto">
          <a:xfrm>
            <a:off x="6122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95" name="Line 39">
            <a:extLst>
              <a:ext uri="{FF2B5EF4-FFF2-40B4-BE49-F238E27FC236}">
                <a16:creationId xmlns:a16="http://schemas.microsoft.com/office/drawing/2014/main" id="{7E3D6BB3-FFDB-2C0F-9966-E2CF2D68DF14}"/>
              </a:ext>
            </a:extLst>
          </p:cNvPr>
          <p:cNvSpPr>
            <a:spLocks noChangeShapeType="1"/>
          </p:cNvSpPr>
          <p:nvPr/>
        </p:nvSpPr>
        <p:spPr bwMode="auto">
          <a:xfrm>
            <a:off x="6275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96" name="Line 40">
            <a:extLst>
              <a:ext uri="{FF2B5EF4-FFF2-40B4-BE49-F238E27FC236}">
                <a16:creationId xmlns:a16="http://schemas.microsoft.com/office/drawing/2014/main" id="{9E1ADE09-BA54-FD33-9DDC-9FE66A9E62E1}"/>
              </a:ext>
            </a:extLst>
          </p:cNvPr>
          <p:cNvSpPr>
            <a:spLocks noChangeShapeType="1"/>
          </p:cNvSpPr>
          <p:nvPr/>
        </p:nvSpPr>
        <p:spPr bwMode="auto">
          <a:xfrm>
            <a:off x="6427788" y="2379663"/>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97" name="Line 41">
            <a:extLst>
              <a:ext uri="{FF2B5EF4-FFF2-40B4-BE49-F238E27FC236}">
                <a16:creationId xmlns:a16="http://schemas.microsoft.com/office/drawing/2014/main" id="{37F37725-51EA-8463-407F-177563C551EE}"/>
              </a:ext>
            </a:extLst>
          </p:cNvPr>
          <p:cNvSpPr>
            <a:spLocks noChangeShapeType="1"/>
          </p:cNvSpPr>
          <p:nvPr/>
        </p:nvSpPr>
        <p:spPr bwMode="auto">
          <a:xfrm>
            <a:off x="6580188" y="2379663"/>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nvGrpSpPr>
          <p:cNvPr id="66598" name="Group 42">
            <a:extLst>
              <a:ext uri="{FF2B5EF4-FFF2-40B4-BE49-F238E27FC236}">
                <a16:creationId xmlns:a16="http://schemas.microsoft.com/office/drawing/2014/main" id="{2151F21E-4BCA-8B86-4F7D-2543BF932F41}"/>
              </a:ext>
            </a:extLst>
          </p:cNvPr>
          <p:cNvGrpSpPr>
            <a:grpSpLocks/>
          </p:cNvGrpSpPr>
          <p:nvPr/>
        </p:nvGrpSpPr>
        <p:grpSpPr bwMode="auto">
          <a:xfrm>
            <a:off x="2998788" y="5584825"/>
            <a:ext cx="5029200" cy="609600"/>
            <a:chOff x="912" y="1104"/>
            <a:chExt cx="3648" cy="384"/>
          </a:xfrm>
        </p:grpSpPr>
        <p:sp>
          <p:nvSpPr>
            <p:cNvPr id="66658" name="Line 43">
              <a:extLst>
                <a:ext uri="{FF2B5EF4-FFF2-40B4-BE49-F238E27FC236}">
                  <a16:creationId xmlns:a16="http://schemas.microsoft.com/office/drawing/2014/main" id="{03386CF0-90E1-81B8-B6AE-738E6765C35A}"/>
                </a:ext>
              </a:extLst>
            </p:cNvPr>
            <p:cNvSpPr>
              <a:spLocks noChangeShapeType="1"/>
            </p:cNvSpPr>
            <p:nvPr/>
          </p:nvSpPr>
          <p:spPr bwMode="auto">
            <a:xfrm>
              <a:off x="912" y="1104"/>
              <a:ext cx="33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59" name="Line 44">
              <a:extLst>
                <a:ext uri="{FF2B5EF4-FFF2-40B4-BE49-F238E27FC236}">
                  <a16:creationId xmlns:a16="http://schemas.microsoft.com/office/drawing/2014/main" id="{AF9E20F9-E610-BC0D-9A70-30B4B48B1E94}"/>
                </a:ext>
              </a:extLst>
            </p:cNvPr>
            <p:cNvSpPr>
              <a:spLocks noChangeShapeType="1"/>
            </p:cNvSpPr>
            <p:nvPr/>
          </p:nvSpPr>
          <p:spPr bwMode="auto">
            <a:xfrm>
              <a:off x="912" y="1488"/>
              <a:ext cx="33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60" name="Line 45">
              <a:extLst>
                <a:ext uri="{FF2B5EF4-FFF2-40B4-BE49-F238E27FC236}">
                  <a16:creationId xmlns:a16="http://schemas.microsoft.com/office/drawing/2014/main" id="{9CB5EAAF-F7CF-6839-B142-5DA879D7A80E}"/>
                </a:ext>
              </a:extLst>
            </p:cNvPr>
            <p:cNvSpPr>
              <a:spLocks noChangeShapeType="1"/>
            </p:cNvSpPr>
            <p:nvPr/>
          </p:nvSpPr>
          <p:spPr bwMode="auto">
            <a:xfrm flipH="1">
              <a:off x="4224" y="1104"/>
              <a:ext cx="33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61" name="Line 46">
              <a:extLst>
                <a:ext uri="{FF2B5EF4-FFF2-40B4-BE49-F238E27FC236}">
                  <a16:creationId xmlns:a16="http://schemas.microsoft.com/office/drawing/2014/main" id="{EBDBC8EA-2E6F-EB07-3A5A-62F33225B830}"/>
                </a:ext>
              </a:extLst>
            </p:cNvPr>
            <p:cNvSpPr>
              <a:spLocks noChangeShapeType="1"/>
            </p:cNvSpPr>
            <p:nvPr/>
          </p:nvSpPr>
          <p:spPr bwMode="auto">
            <a:xfrm flipH="1">
              <a:off x="4224" y="1488"/>
              <a:ext cx="33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
        <p:nvSpPr>
          <p:cNvPr id="66599" name="Line 47">
            <a:extLst>
              <a:ext uri="{FF2B5EF4-FFF2-40B4-BE49-F238E27FC236}">
                <a16:creationId xmlns:a16="http://schemas.microsoft.com/office/drawing/2014/main" id="{267B7E57-3480-C44B-1A09-1A2CBD18A16B}"/>
              </a:ext>
            </a:extLst>
          </p:cNvPr>
          <p:cNvSpPr>
            <a:spLocks noChangeShapeType="1"/>
          </p:cNvSpPr>
          <p:nvPr/>
        </p:nvSpPr>
        <p:spPr bwMode="auto">
          <a:xfrm>
            <a:off x="2998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00" name="Line 48">
            <a:extLst>
              <a:ext uri="{FF2B5EF4-FFF2-40B4-BE49-F238E27FC236}">
                <a16:creationId xmlns:a16="http://schemas.microsoft.com/office/drawing/2014/main" id="{470361F3-4855-E1C0-6E21-B796C044FFF7}"/>
              </a:ext>
            </a:extLst>
          </p:cNvPr>
          <p:cNvSpPr>
            <a:spLocks noChangeShapeType="1"/>
          </p:cNvSpPr>
          <p:nvPr/>
        </p:nvSpPr>
        <p:spPr bwMode="auto">
          <a:xfrm>
            <a:off x="3151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01" name="Line 49">
            <a:extLst>
              <a:ext uri="{FF2B5EF4-FFF2-40B4-BE49-F238E27FC236}">
                <a16:creationId xmlns:a16="http://schemas.microsoft.com/office/drawing/2014/main" id="{74878C86-3070-74B5-0468-0E03C1C7EC75}"/>
              </a:ext>
            </a:extLst>
          </p:cNvPr>
          <p:cNvSpPr>
            <a:spLocks noChangeShapeType="1"/>
          </p:cNvSpPr>
          <p:nvPr/>
        </p:nvSpPr>
        <p:spPr bwMode="auto">
          <a:xfrm>
            <a:off x="3303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02" name="Line 50">
            <a:extLst>
              <a:ext uri="{FF2B5EF4-FFF2-40B4-BE49-F238E27FC236}">
                <a16:creationId xmlns:a16="http://schemas.microsoft.com/office/drawing/2014/main" id="{EA8B07E7-3D6C-469D-4D53-9C02824731A5}"/>
              </a:ext>
            </a:extLst>
          </p:cNvPr>
          <p:cNvSpPr>
            <a:spLocks noChangeShapeType="1"/>
          </p:cNvSpPr>
          <p:nvPr/>
        </p:nvSpPr>
        <p:spPr bwMode="auto">
          <a:xfrm>
            <a:off x="3455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03" name="Line 51">
            <a:extLst>
              <a:ext uri="{FF2B5EF4-FFF2-40B4-BE49-F238E27FC236}">
                <a16:creationId xmlns:a16="http://schemas.microsoft.com/office/drawing/2014/main" id="{BC536D14-D753-8038-8028-3D79F693D4C4}"/>
              </a:ext>
            </a:extLst>
          </p:cNvPr>
          <p:cNvSpPr>
            <a:spLocks noChangeShapeType="1"/>
          </p:cNvSpPr>
          <p:nvPr/>
        </p:nvSpPr>
        <p:spPr bwMode="auto">
          <a:xfrm>
            <a:off x="3608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04" name="Line 52">
            <a:extLst>
              <a:ext uri="{FF2B5EF4-FFF2-40B4-BE49-F238E27FC236}">
                <a16:creationId xmlns:a16="http://schemas.microsoft.com/office/drawing/2014/main" id="{6F7A962E-2682-5E0E-DBD2-8FC5DF8D3121}"/>
              </a:ext>
            </a:extLst>
          </p:cNvPr>
          <p:cNvSpPr>
            <a:spLocks noChangeShapeType="1"/>
          </p:cNvSpPr>
          <p:nvPr/>
        </p:nvSpPr>
        <p:spPr bwMode="auto">
          <a:xfrm>
            <a:off x="3760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05" name="Line 53">
            <a:extLst>
              <a:ext uri="{FF2B5EF4-FFF2-40B4-BE49-F238E27FC236}">
                <a16:creationId xmlns:a16="http://schemas.microsoft.com/office/drawing/2014/main" id="{7D65D0B5-3ABA-F5FA-B372-7CCA74CC5ACB}"/>
              </a:ext>
            </a:extLst>
          </p:cNvPr>
          <p:cNvSpPr>
            <a:spLocks noChangeShapeType="1"/>
          </p:cNvSpPr>
          <p:nvPr/>
        </p:nvSpPr>
        <p:spPr bwMode="auto">
          <a:xfrm>
            <a:off x="3913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06" name="Line 54">
            <a:extLst>
              <a:ext uri="{FF2B5EF4-FFF2-40B4-BE49-F238E27FC236}">
                <a16:creationId xmlns:a16="http://schemas.microsoft.com/office/drawing/2014/main" id="{B8304FB0-1983-76AD-1170-D159BF45E879}"/>
              </a:ext>
            </a:extLst>
          </p:cNvPr>
          <p:cNvSpPr>
            <a:spLocks noChangeShapeType="1"/>
          </p:cNvSpPr>
          <p:nvPr/>
        </p:nvSpPr>
        <p:spPr bwMode="auto">
          <a:xfrm>
            <a:off x="4065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07" name="Line 55">
            <a:extLst>
              <a:ext uri="{FF2B5EF4-FFF2-40B4-BE49-F238E27FC236}">
                <a16:creationId xmlns:a16="http://schemas.microsoft.com/office/drawing/2014/main" id="{1DEA2B99-EABD-27CB-6A56-EF722C3C4082}"/>
              </a:ext>
            </a:extLst>
          </p:cNvPr>
          <p:cNvSpPr>
            <a:spLocks noChangeShapeType="1"/>
          </p:cNvSpPr>
          <p:nvPr/>
        </p:nvSpPr>
        <p:spPr bwMode="auto">
          <a:xfrm>
            <a:off x="4217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08" name="Line 56">
            <a:extLst>
              <a:ext uri="{FF2B5EF4-FFF2-40B4-BE49-F238E27FC236}">
                <a16:creationId xmlns:a16="http://schemas.microsoft.com/office/drawing/2014/main" id="{ACABC128-DBB0-ACA8-58C4-0A210E27AB3F}"/>
              </a:ext>
            </a:extLst>
          </p:cNvPr>
          <p:cNvSpPr>
            <a:spLocks noChangeShapeType="1"/>
          </p:cNvSpPr>
          <p:nvPr/>
        </p:nvSpPr>
        <p:spPr bwMode="auto">
          <a:xfrm>
            <a:off x="4370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09" name="Line 57">
            <a:extLst>
              <a:ext uri="{FF2B5EF4-FFF2-40B4-BE49-F238E27FC236}">
                <a16:creationId xmlns:a16="http://schemas.microsoft.com/office/drawing/2014/main" id="{8D8B560C-3163-89C1-08ED-843D5F1B02DA}"/>
              </a:ext>
            </a:extLst>
          </p:cNvPr>
          <p:cNvSpPr>
            <a:spLocks noChangeShapeType="1"/>
          </p:cNvSpPr>
          <p:nvPr/>
        </p:nvSpPr>
        <p:spPr bwMode="auto">
          <a:xfrm>
            <a:off x="4522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10" name="Line 58">
            <a:extLst>
              <a:ext uri="{FF2B5EF4-FFF2-40B4-BE49-F238E27FC236}">
                <a16:creationId xmlns:a16="http://schemas.microsoft.com/office/drawing/2014/main" id="{8288CE7C-F3EB-BA61-E54F-61BE7043335D}"/>
              </a:ext>
            </a:extLst>
          </p:cNvPr>
          <p:cNvSpPr>
            <a:spLocks noChangeShapeType="1"/>
          </p:cNvSpPr>
          <p:nvPr/>
        </p:nvSpPr>
        <p:spPr bwMode="auto">
          <a:xfrm>
            <a:off x="4675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11" name="Line 59">
            <a:extLst>
              <a:ext uri="{FF2B5EF4-FFF2-40B4-BE49-F238E27FC236}">
                <a16:creationId xmlns:a16="http://schemas.microsoft.com/office/drawing/2014/main" id="{299047B1-7E40-EA5F-489B-F08ED4337D1F}"/>
              </a:ext>
            </a:extLst>
          </p:cNvPr>
          <p:cNvSpPr>
            <a:spLocks noChangeShapeType="1"/>
          </p:cNvSpPr>
          <p:nvPr/>
        </p:nvSpPr>
        <p:spPr bwMode="auto">
          <a:xfrm>
            <a:off x="4827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12" name="Line 60">
            <a:extLst>
              <a:ext uri="{FF2B5EF4-FFF2-40B4-BE49-F238E27FC236}">
                <a16:creationId xmlns:a16="http://schemas.microsoft.com/office/drawing/2014/main" id="{878A8716-6521-1739-6371-3E4F0C0A3285}"/>
              </a:ext>
            </a:extLst>
          </p:cNvPr>
          <p:cNvSpPr>
            <a:spLocks noChangeShapeType="1"/>
          </p:cNvSpPr>
          <p:nvPr/>
        </p:nvSpPr>
        <p:spPr bwMode="auto">
          <a:xfrm>
            <a:off x="4979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13" name="Line 61">
            <a:extLst>
              <a:ext uri="{FF2B5EF4-FFF2-40B4-BE49-F238E27FC236}">
                <a16:creationId xmlns:a16="http://schemas.microsoft.com/office/drawing/2014/main" id="{58DC8240-0854-B19D-B77E-6061F3254D02}"/>
              </a:ext>
            </a:extLst>
          </p:cNvPr>
          <p:cNvSpPr>
            <a:spLocks noChangeShapeType="1"/>
          </p:cNvSpPr>
          <p:nvPr/>
        </p:nvSpPr>
        <p:spPr bwMode="auto">
          <a:xfrm>
            <a:off x="5132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14" name="Line 62">
            <a:extLst>
              <a:ext uri="{FF2B5EF4-FFF2-40B4-BE49-F238E27FC236}">
                <a16:creationId xmlns:a16="http://schemas.microsoft.com/office/drawing/2014/main" id="{36F24946-77D1-607C-66DE-3287DD6AFFFB}"/>
              </a:ext>
            </a:extLst>
          </p:cNvPr>
          <p:cNvSpPr>
            <a:spLocks noChangeShapeType="1"/>
          </p:cNvSpPr>
          <p:nvPr/>
        </p:nvSpPr>
        <p:spPr bwMode="auto">
          <a:xfrm>
            <a:off x="5284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15" name="Line 63">
            <a:extLst>
              <a:ext uri="{FF2B5EF4-FFF2-40B4-BE49-F238E27FC236}">
                <a16:creationId xmlns:a16="http://schemas.microsoft.com/office/drawing/2014/main" id="{A6234D1B-F160-D04B-8728-10F4BED24865}"/>
              </a:ext>
            </a:extLst>
          </p:cNvPr>
          <p:cNvSpPr>
            <a:spLocks noChangeShapeType="1"/>
          </p:cNvSpPr>
          <p:nvPr/>
        </p:nvSpPr>
        <p:spPr bwMode="auto">
          <a:xfrm>
            <a:off x="5437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16" name="Line 64">
            <a:extLst>
              <a:ext uri="{FF2B5EF4-FFF2-40B4-BE49-F238E27FC236}">
                <a16:creationId xmlns:a16="http://schemas.microsoft.com/office/drawing/2014/main" id="{0064AF9B-F76B-12E9-80B3-4CFB2DE33206}"/>
              </a:ext>
            </a:extLst>
          </p:cNvPr>
          <p:cNvSpPr>
            <a:spLocks noChangeShapeType="1"/>
          </p:cNvSpPr>
          <p:nvPr/>
        </p:nvSpPr>
        <p:spPr bwMode="auto">
          <a:xfrm>
            <a:off x="5589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17" name="Line 65">
            <a:extLst>
              <a:ext uri="{FF2B5EF4-FFF2-40B4-BE49-F238E27FC236}">
                <a16:creationId xmlns:a16="http://schemas.microsoft.com/office/drawing/2014/main" id="{0379A70C-C158-43D5-E318-B69C83FC3CF2}"/>
              </a:ext>
            </a:extLst>
          </p:cNvPr>
          <p:cNvSpPr>
            <a:spLocks noChangeShapeType="1"/>
          </p:cNvSpPr>
          <p:nvPr/>
        </p:nvSpPr>
        <p:spPr bwMode="auto">
          <a:xfrm>
            <a:off x="5741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18" name="Line 66">
            <a:extLst>
              <a:ext uri="{FF2B5EF4-FFF2-40B4-BE49-F238E27FC236}">
                <a16:creationId xmlns:a16="http://schemas.microsoft.com/office/drawing/2014/main" id="{9A1F5CBD-4D37-260B-B6FB-984C3487767A}"/>
              </a:ext>
            </a:extLst>
          </p:cNvPr>
          <p:cNvSpPr>
            <a:spLocks noChangeShapeType="1"/>
          </p:cNvSpPr>
          <p:nvPr/>
        </p:nvSpPr>
        <p:spPr bwMode="auto">
          <a:xfrm>
            <a:off x="5894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19" name="Line 67">
            <a:extLst>
              <a:ext uri="{FF2B5EF4-FFF2-40B4-BE49-F238E27FC236}">
                <a16:creationId xmlns:a16="http://schemas.microsoft.com/office/drawing/2014/main" id="{8AF91B32-6059-904F-55EA-119AE3ADF3AC}"/>
              </a:ext>
            </a:extLst>
          </p:cNvPr>
          <p:cNvSpPr>
            <a:spLocks noChangeShapeType="1"/>
          </p:cNvSpPr>
          <p:nvPr/>
        </p:nvSpPr>
        <p:spPr bwMode="auto">
          <a:xfrm>
            <a:off x="6046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20" name="Line 68">
            <a:extLst>
              <a:ext uri="{FF2B5EF4-FFF2-40B4-BE49-F238E27FC236}">
                <a16:creationId xmlns:a16="http://schemas.microsoft.com/office/drawing/2014/main" id="{E0C0DB82-C086-1C2C-4033-823BBC471567}"/>
              </a:ext>
            </a:extLst>
          </p:cNvPr>
          <p:cNvSpPr>
            <a:spLocks noChangeShapeType="1"/>
          </p:cNvSpPr>
          <p:nvPr/>
        </p:nvSpPr>
        <p:spPr bwMode="auto">
          <a:xfrm>
            <a:off x="6199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21" name="Line 69">
            <a:extLst>
              <a:ext uri="{FF2B5EF4-FFF2-40B4-BE49-F238E27FC236}">
                <a16:creationId xmlns:a16="http://schemas.microsoft.com/office/drawing/2014/main" id="{9123446A-75DD-4AF5-AD37-FAB72DE662B7}"/>
              </a:ext>
            </a:extLst>
          </p:cNvPr>
          <p:cNvSpPr>
            <a:spLocks noChangeShapeType="1"/>
          </p:cNvSpPr>
          <p:nvPr/>
        </p:nvSpPr>
        <p:spPr bwMode="auto">
          <a:xfrm>
            <a:off x="6351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22" name="Line 70">
            <a:extLst>
              <a:ext uri="{FF2B5EF4-FFF2-40B4-BE49-F238E27FC236}">
                <a16:creationId xmlns:a16="http://schemas.microsoft.com/office/drawing/2014/main" id="{F22746A9-3791-17F6-81C0-BC299CE7DEF3}"/>
              </a:ext>
            </a:extLst>
          </p:cNvPr>
          <p:cNvSpPr>
            <a:spLocks noChangeShapeType="1"/>
          </p:cNvSpPr>
          <p:nvPr/>
        </p:nvSpPr>
        <p:spPr bwMode="auto">
          <a:xfrm>
            <a:off x="6503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23" name="Line 71">
            <a:extLst>
              <a:ext uri="{FF2B5EF4-FFF2-40B4-BE49-F238E27FC236}">
                <a16:creationId xmlns:a16="http://schemas.microsoft.com/office/drawing/2014/main" id="{69CF10E1-83AB-D85D-C1F0-08C4D8A3E04D}"/>
              </a:ext>
            </a:extLst>
          </p:cNvPr>
          <p:cNvSpPr>
            <a:spLocks noChangeShapeType="1"/>
          </p:cNvSpPr>
          <p:nvPr/>
        </p:nvSpPr>
        <p:spPr bwMode="auto">
          <a:xfrm>
            <a:off x="6656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24" name="Line 72">
            <a:extLst>
              <a:ext uri="{FF2B5EF4-FFF2-40B4-BE49-F238E27FC236}">
                <a16:creationId xmlns:a16="http://schemas.microsoft.com/office/drawing/2014/main" id="{2A120A0F-33DB-D6F2-AB72-D3F8EA722210}"/>
              </a:ext>
            </a:extLst>
          </p:cNvPr>
          <p:cNvSpPr>
            <a:spLocks noChangeShapeType="1"/>
          </p:cNvSpPr>
          <p:nvPr/>
        </p:nvSpPr>
        <p:spPr bwMode="auto">
          <a:xfrm>
            <a:off x="6808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25" name="Line 73">
            <a:extLst>
              <a:ext uri="{FF2B5EF4-FFF2-40B4-BE49-F238E27FC236}">
                <a16:creationId xmlns:a16="http://schemas.microsoft.com/office/drawing/2014/main" id="{E0446E1F-912D-FF9D-5DE9-867C6159282B}"/>
              </a:ext>
            </a:extLst>
          </p:cNvPr>
          <p:cNvSpPr>
            <a:spLocks noChangeShapeType="1"/>
          </p:cNvSpPr>
          <p:nvPr/>
        </p:nvSpPr>
        <p:spPr bwMode="auto">
          <a:xfrm>
            <a:off x="6961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26" name="Line 74">
            <a:extLst>
              <a:ext uri="{FF2B5EF4-FFF2-40B4-BE49-F238E27FC236}">
                <a16:creationId xmlns:a16="http://schemas.microsoft.com/office/drawing/2014/main" id="{0F120EA0-F75C-C5B1-30C9-D4725093A58F}"/>
              </a:ext>
            </a:extLst>
          </p:cNvPr>
          <p:cNvSpPr>
            <a:spLocks noChangeShapeType="1"/>
          </p:cNvSpPr>
          <p:nvPr/>
        </p:nvSpPr>
        <p:spPr bwMode="auto">
          <a:xfrm>
            <a:off x="7113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27" name="Line 75">
            <a:extLst>
              <a:ext uri="{FF2B5EF4-FFF2-40B4-BE49-F238E27FC236}">
                <a16:creationId xmlns:a16="http://schemas.microsoft.com/office/drawing/2014/main" id="{1002CA44-E3F6-73EF-4A95-B99722857D22}"/>
              </a:ext>
            </a:extLst>
          </p:cNvPr>
          <p:cNvSpPr>
            <a:spLocks noChangeShapeType="1"/>
          </p:cNvSpPr>
          <p:nvPr/>
        </p:nvSpPr>
        <p:spPr bwMode="auto">
          <a:xfrm>
            <a:off x="7265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28" name="Line 76">
            <a:extLst>
              <a:ext uri="{FF2B5EF4-FFF2-40B4-BE49-F238E27FC236}">
                <a16:creationId xmlns:a16="http://schemas.microsoft.com/office/drawing/2014/main" id="{950E6764-23CA-EEF3-8570-D5981329A241}"/>
              </a:ext>
            </a:extLst>
          </p:cNvPr>
          <p:cNvSpPr>
            <a:spLocks noChangeShapeType="1"/>
          </p:cNvSpPr>
          <p:nvPr/>
        </p:nvSpPr>
        <p:spPr bwMode="auto">
          <a:xfrm>
            <a:off x="7418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29" name="Line 77">
            <a:extLst>
              <a:ext uri="{FF2B5EF4-FFF2-40B4-BE49-F238E27FC236}">
                <a16:creationId xmlns:a16="http://schemas.microsoft.com/office/drawing/2014/main" id="{962D0818-7CB7-35C6-B65B-0593B0B3C31B}"/>
              </a:ext>
            </a:extLst>
          </p:cNvPr>
          <p:cNvSpPr>
            <a:spLocks noChangeShapeType="1"/>
          </p:cNvSpPr>
          <p:nvPr/>
        </p:nvSpPr>
        <p:spPr bwMode="auto">
          <a:xfrm>
            <a:off x="7570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30" name="Line 78">
            <a:extLst>
              <a:ext uri="{FF2B5EF4-FFF2-40B4-BE49-F238E27FC236}">
                <a16:creationId xmlns:a16="http://schemas.microsoft.com/office/drawing/2014/main" id="{AE399D99-23D5-D17D-5682-4E3A50231C25}"/>
              </a:ext>
            </a:extLst>
          </p:cNvPr>
          <p:cNvSpPr>
            <a:spLocks noChangeShapeType="1"/>
          </p:cNvSpPr>
          <p:nvPr/>
        </p:nvSpPr>
        <p:spPr bwMode="auto">
          <a:xfrm>
            <a:off x="7723188" y="5584825"/>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31" name="Line 79">
            <a:extLst>
              <a:ext uri="{FF2B5EF4-FFF2-40B4-BE49-F238E27FC236}">
                <a16:creationId xmlns:a16="http://schemas.microsoft.com/office/drawing/2014/main" id="{361D5E01-81AF-9C34-6599-B02191FD6CC5}"/>
              </a:ext>
            </a:extLst>
          </p:cNvPr>
          <p:cNvSpPr>
            <a:spLocks noChangeShapeType="1"/>
          </p:cNvSpPr>
          <p:nvPr/>
        </p:nvSpPr>
        <p:spPr bwMode="auto">
          <a:xfrm>
            <a:off x="7875588" y="5584825"/>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32" name="Text Box 80">
            <a:extLst>
              <a:ext uri="{FF2B5EF4-FFF2-40B4-BE49-F238E27FC236}">
                <a16:creationId xmlns:a16="http://schemas.microsoft.com/office/drawing/2014/main" id="{6ABEE45B-4ECF-DC96-4F3F-D909B6518E23}"/>
              </a:ext>
            </a:extLst>
          </p:cNvPr>
          <p:cNvSpPr txBox="1">
            <a:spLocks noChangeArrowheads="1"/>
          </p:cNvSpPr>
          <p:nvPr/>
        </p:nvSpPr>
        <p:spPr bwMode="auto">
          <a:xfrm>
            <a:off x="560388" y="1295400"/>
            <a:ext cx="1181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Host A</a:t>
            </a:r>
          </a:p>
        </p:txBody>
      </p:sp>
      <p:sp>
        <p:nvSpPr>
          <p:cNvPr id="66633" name="Text Box 81">
            <a:extLst>
              <a:ext uri="{FF2B5EF4-FFF2-40B4-BE49-F238E27FC236}">
                <a16:creationId xmlns:a16="http://schemas.microsoft.com/office/drawing/2014/main" id="{65EFF181-E6EF-B6E8-2AE7-09A0BA2AD72D}"/>
              </a:ext>
            </a:extLst>
          </p:cNvPr>
          <p:cNvSpPr txBox="1">
            <a:spLocks noChangeArrowheads="1"/>
          </p:cNvSpPr>
          <p:nvPr/>
        </p:nvSpPr>
        <p:spPr bwMode="auto">
          <a:xfrm>
            <a:off x="560388" y="5056188"/>
            <a:ext cx="11509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Host B</a:t>
            </a:r>
          </a:p>
        </p:txBody>
      </p:sp>
      <p:sp>
        <p:nvSpPr>
          <p:cNvPr id="66634" name="Rectangle 82">
            <a:extLst>
              <a:ext uri="{FF2B5EF4-FFF2-40B4-BE49-F238E27FC236}">
                <a16:creationId xmlns:a16="http://schemas.microsoft.com/office/drawing/2014/main" id="{BB7A3B5E-2071-8DD6-D12E-5CA5EA9351C6}"/>
              </a:ext>
            </a:extLst>
          </p:cNvPr>
          <p:cNvSpPr>
            <a:spLocks noChangeArrowheads="1"/>
          </p:cNvSpPr>
          <p:nvPr/>
        </p:nvSpPr>
        <p:spPr bwMode="auto">
          <a:xfrm>
            <a:off x="2613025" y="3451225"/>
            <a:ext cx="1219200" cy="381000"/>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66635" name="Rectangle 83">
            <a:extLst>
              <a:ext uri="{FF2B5EF4-FFF2-40B4-BE49-F238E27FC236}">
                <a16:creationId xmlns:a16="http://schemas.microsoft.com/office/drawing/2014/main" id="{9FCA3B7D-853E-E9F2-E4E3-A68C533008C9}"/>
              </a:ext>
            </a:extLst>
          </p:cNvPr>
          <p:cNvSpPr>
            <a:spLocks noChangeArrowheads="1"/>
          </p:cNvSpPr>
          <p:nvPr/>
        </p:nvSpPr>
        <p:spPr bwMode="auto">
          <a:xfrm>
            <a:off x="3913188" y="4746625"/>
            <a:ext cx="1219200" cy="381000"/>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66636" name="Line 84">
            <a:extLst>
              <a:ext uri="{FF2B5EF4-FFF2-40B4-BE49-F238E27FC236}">
                <a16:creationId xmlns:a16="http://schemas.microsoft.com/office/drawing/2014/main" id="{33A36FAE-FBB1-BD6A-2EA6-CF3706A15095}"/>
              </a:ext>
            </a:extLst>
          </p:cNvPr>
          <p:cNvSpPr>
            <a:spLocks noChangeShapeType="1"/>
          </p:cNvSpPr>
          <p:nvPr/>
        </p:nvSpPr>
        <p:spPr bwMode="auto">
          <a:xfrm>
            <a:off x="2617788" y="3832225"/>
            <a:ext cx="12954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37" name="Line 85">
            <a:extLst>
              <a:ext uri="{FF2B5EF4-FFF2-40B4-BE49-F238E27FC236}">
                <a16:creationId xmlns:a16="http://schemas.microsoft.com/office/drawing/2014/main" id="{DAFFD2E3-E6C1-6234-D23A-A34C33EE6E96}"/>
              </a:ext>
            </a:extLst>
          </p:cNvPr>
          <p:cNvSpPr>
            <a:spLocks noChangeShapeType="1"/>
          </p:cNvSpPr>
          <p:nvPr/>
        </p:nvSpPr>
        <p:spPr bwMode="auto">
          <a:xfrm>
            <a:off x="3836988" y="3832225"/>
            <a:ext cx="12954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38" name="Line 86">
            <a:extLst>
              <a:ext uri="{FF2B5EF4-FFF2-40B4-BE49-F238E27FC236}">
                <a16:creationId xmlns:a16="http://schemas.microsoft.com/office/drawing/2014/main" id="{C77B3E7D-0F29-F03B-BBFE-86B89CE782D0}"/>
              </a:ext>
            </a:extLst>
          </p:cNvPr>
          <p:cNvSpPr>
            <a:spLocks noChangeShapeType="1"/>
          </p:cNvSpPr>
          <p:nvPr/>
        </p:nvSpPr>
        <p:spPr bwMode="auto">
          <a:xfrm>
            <a:off x="2689225" y="29940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39" name="Line 87">
            <a:extLst>
              <a:ext uri="{FF2B5EF4-FFF2-40B4-BE49-F238E27FC236}">
                <a16:creationId xmlns:a16="http://schemas.microsoft.com/office/drawing/2014/main" id="{35D025A1-7A76-0505-BFEB-6CA35A31D34F}"/>
              </a:ext>
            </a:extLst>
          </p:cNvPr>
          <p:cNvSpPr>
            <a:spLocks noChangeShapeType="1"/>
          </p:cNvSpPr>
          <p:nvPr/>
        </p:nvSpPr>
        <p:spPr bwMode="auto">
          <a:xfrm>
            <a:off x="2841625" y="29940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40" name="Line 88">
            <a:extLst>
              <a:ext uri="{FF2B5EF4-FFF2-40B4-BE49-F238E27FC236}">
                <a16:creationId xmlns:a16="http://schemas.microsoft.com/office/drawing/2014/main" id="{3D9CC4ED-D2EE-3BE2-1845-3161F8119145}"/>
              </a:ext>
            </a:extLst>
          </p:cNvPr>
          <p:cNvSpPr>
            <a:spLocks noChangeShapeType="1"/>
          </p:cNvSpPr>
          <p:nvPr/>
        </p:nvSpPr>
        <p:spPr bwMode="auto">
          <a:xfrm>
            <a:off x="2994025" y="29940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41" name="Line 89">
            <a:extLst>
              <a:ext uri="{FF2B5EF4-FFF2-40B4-BE49-F238E27FC236}">
                <a16:creationId xmlns:a16="http://schemas.microsoft.com/office/drawing/2014/main" id="{8290211D-F523-5280-12BB-4AD577068DA1}"/>
              </a:ext>
            </a:extLst>
          </p:cNvPr>
          <p:cNvSpPr>
            <a:spLocks noChangeShapeType="1"/>
          </p:cNvSpPr>
          <p:nvPr/>
        </p:nvSpPr>
        <p:spPr bwMode="auto">
          <a:xfrm>
            <a:off x="3146425" y="29940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42" name="Line 90">
            <a:extLst>
              <a:ext uri="{FF2B5EF4-FFF2-40B4-BE49-F238E27FC236}">
                <a16:creationId xmlns:a16="http://schemas.microsoft.com/office/drawing/2014/main" id="{EB92050D-9D1E-6F9C-50C3-62122F89426B}"/>
              </a:ext>
            </a:extLst>
          </p:cNvPr>
          <p:cNvSpPr>
            <a:spLocks noChangeShapeType="1"/>
          </p:cNvSpPr>
          <p:nvPr/>
        </p:nvSpPr>
        <p:spPr bwMode="auto">
          <a:xfrm>
            <a:off x="3756025" y="29940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43" name="Line 91">
            <a:extLst>
              <a:ext uri="{FF2B5EF4-FFF2-40B4-BE49-F238E27FC236}">
                <a16:creationId xmlns:a16="http://schemas.microsoft.com/office/drawing/2014/main" id="{416A2236-85CF-72CF-2AE2-C25854C40102}"/>
              </a:ext>
            </a:extLst>
          </p:cNvPr>
          <p:cNvSpPr>
            <a:spLocks noChangeShapeType="1"/>
          </p:cNvSpPr>
          <p:nvPr/>
        </p:nvSpPr>
        <p:spPr bwMode="auto">
          <a:xfrm>
            <a:off x="3298825" y="3217863"/>
            <a:ext cx="304800" cy="476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44" name="Line 92">
            <a:extLst>
              <a:ext uri="{FF2B5EF4-FFF2-40B4-BE49-F238E27FC236}">
                <a16:creationId xmlns:a16="http://schemas.microsoft.com/office/drawing/2014/main" id="{881DA49F-9731-31EC-A663-150651D059FB}"/>
              </a:ext>
            </a:extLst>
          </p:cNvPr>
          <p:cNvSpPr>
            <a:spLocks noChangeShapeType="1"/>
          </p:cNvSpPr>
          <p:nvPr/>
        </p:nvSpPr>
        <p:spPr bwMode="auto">
          <a:xfrm>
            <a:off x="3989388" y="51276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45" name="Line 93">
            <a:extLst>
              <a:ext uri="{FF2B5EF4-FFF2-40B4-BE49-F238E27FC236}">
                <a16:creationId xmlns:a16="http://schemas.microsoft.com/office/drawing/2014/main" id="{14AC29AD-5B78-AB6C-EFD6-C6762D370783}"/>
              </a:ext>
            </a:extLst>
          </p:cNvPr>
          <p:cNvSpPr>
            <a:spLocks noChangeShapeType="1"/>
          </p:cNvSpPr>
          <p:nvPr/>
        </p:nvSpPr>
        <p:spPr bwMode="auto">
          <a:xfrm>
            <a:off x="4141788" y="51276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46" name="Line 94">
            <a:extLst>
              <a:ext uri="{FF2B5EF4-FFF2-40B4-BE49-F238E27FC236}">
                <a16:creationId xmlns:a16="http://schemas.microsoft.com/office/drawing/2014/main" id="{5EA97271-2BE6-A967-3217-9CEA554657AB}"/>
              </a:ext>
            </a:extLst>
          </p:cNvPr>
          <p:cNvSpPr>
            <a:spLocks noChangeShapeType="1"/>
          </p:cNvSpPr>
          <p:nvPr/>
        </p:nvSpPr>
        <p:spPr bwMode="auto">
          <a:xfrm>
            <a:off x="4294188" y="51276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47" name="Line 95">
            <a:extLst>
              <a:ext uri="{FF2B5EF4-FFF2-40B4-BE49-F238E27FC236}">
                <a16:creationId xmlns:a16="http://schemas.microsoft.com/office/drawing/2014/main" id="{D9234C12-81B8-4798-F029-CDB8DE6BDE40}"/>
              </a:ext>
            </a:extLst>
          </p:cNvPr>
          <p:cNvSpPr>
            <a:spLocks noChangeShapeType="1"/>
          </p:cNvSpPr>
          <p:nvPr/>
        </p:nvSpPr>
        <p:spPr bwMode="auto">
          <a:xfrm>
            <a:off x="4446588" y="51276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48" name="Line 96">
            <a:extLst>
              <a:ext uri="{FF2B5EF4-FFF2-40B4-BE49-F238E27FC236}">
                <a16:creationId xmlns:a16="http://schemas.microsoft.com/office/drawing/2014/main" id="{E31075F0-D3EF-A8C2-43B5-28102631B2D5}"/>
              </a:ext>
            </a:extLst>
          </p:cNvPr>
          <p:cNvSpPr>
            <a:spLocks noChangeShapeType="1"/>
          </p:cNvSpPr>
          <p:nvPr/>
        </p:nvSpPr>
        <p:spPr bwMode="auto">
          <a:xfrm>
            <a:off x="5056188" y="51276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49" name="Line 97">
            <a:extLst>
              <a:ext uri="{FF2B5EF4-FFF2-40B4-BE49-F238E27FC236}">
                <a16:creationId xmlns:a16="http://schemas.microsoft.com/office/drawing/2014/main" id="{EF82175E-FD53-9D3F-4B32-34AD27352CB4}"/>
              </a:ext>
            </a:extLst>
          </p:cNvPr>
          <p:cNvSpPr>
            <a:spLocks noChangeShapeType="1"/>
          </p:cNvSpPr>
          <p:nvPr/>
        </p:nvSpPr>
        <p:spPr bwMode="auto">
          <a:xfrm>
            <a:off x="4598988" y="5351463"/>
            <a:ext cx="304800" cy="476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50" name="Text Box 98">
            <a:extLst>
              <a:ext uri="{FF2B5EF4-FFF2-40B4-BE49-F238E27FC236}">
                <a16:creationId xmlns:a16="http://schemas.microsoft.com/office/drawing/2014/main" id="{0F7AEDB6-D77E-71A4-1FDD-E14103E416BC}"/>
              </a:ext>
            </a:extLst>
          </p:cNvPr>
          <p:cNvSpPr txBox="1">
            <a:spLocks noChangeArrowheads="1"/>
          </p:cNvSpPr>
          <p:nvPr/>
        </p:nvSpPr>
        <p:spPr bwMode="auto">
          <a:xfrm>
            <a:off x="2663825" y="3454400"/>
            <a:ext cx="11731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99"/>
                </a:solidFill>
                <a:effectLst/>
                <a:uLnTx/>
                <a:uFillTx/>
                <a:latin typeface="Comic Sans MS" panose="030F0902030302020204" pitchFamily="66" charset="0"/>
                <a:ea typeface="ＭＳ Ｐゴシック" panose="020B0600070205080204" pitchFamily="34" charset="-128"/>
                <a:cs typeface="+mn-cs"/>
              </a:rPr>
              <a:t>TCP Data</a:t>
            </a:r>
          </a:p>
        </p:txBody>
      </p:sp>
      <p:sp>
        <p:nvSpPr>
          <p:cNvPr id="66651" name="Text Box 99">
            <a:extLst>
              <a:ext uri="{FF2B5EF4-FFF2-40B4-BE49-F238E27FC236}">
                <a16:creationId xmlns:a16="http://schemas.microsoft.com/office/drawing/2014/main" id="{F6BE1E9D-6B36-420E-B156-E8FAB1B5B371}"/>
              </a:ext>
            </a:extLst>
          </p:cNvPr>
          <p:cNvSpPr txBox="1">
            <a:spLocks noChangeArrowheads="1"/>
          </p:cNvSpPr>
          <p:nvPr/>
        </p:nvSpPr>
        <p:spPr bwMode="auto">
          <a:xfrm>
            <a:off x="3887788" y="4764088"/>
            <a:ext cx="11731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99"/>
                </a:solidFill>
                <a:effectLst/>
                <a:uLnTx/>
                <a:uFillTx/>
                <a:latin typeface="Comic Sans MS" panose="030F0902030302020204" pitchFamily="66" charset="0"/>
                <a:ea typeface="ＭＳ Ｐゴシック" panose="020B0600070205080204" pitchFamily="34" charset="-128"/>
                <a:cs typeface="+mn-cs"/>
              </a:rPr>
              <a:t>TCP Data</a:t>
            </a:r>
          </a:p>
        </p:txBody>
      </p:sp>
      <p:sp>
        <p:nvSpPr>
          <p:cNvPr id="66652" name="Text Box 104">
            <a:extLst>
              <a:ext uri="{FF2B5EF4-FFF2-40B4-BE49-F238E27FC236}">
                <a16:creationId xmlns:a16="http://schemas.microsoft.com/office/drawing/2014/main" id="{5959E600-9336-FD75-B5FD-6982A00746AF}"/>
              </a:ext>
            </a:extLst>
          </p:cNvPr>
          <p:cNvSpPr txBox="1">
            <a:spLocks noChangeArrowheads="1"/>
          </p:cNvSpPr>
          <p:nvPr/>
        </p:nvSpPr>
        <p:spPr bwMode="auto">
          <a:xfrm>
            <a:off x="1398588" y="1851025"/>
            <a:ext cx="3368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99"/>
                </a:solidFill>
                <a:effectLst/>
                <a:uLnTx/>
                <a:uFillTx/>
                <a:latin typeface="Comic Sans MS" panose="030F0902030302020204" pitchFamily="66" charset="0"/>
                <a:ea typeface="ＭＳ Ｐゴシック" panose="020B0600070205080204" pitchFamily="34" charset="-128"/>
                <a:cs typeface="+mn-cs"/>
              </a:rPr>
              <a:t>ISN (initial sequence number)</a:t>
            </a:r>
          </a:p>
        </p:txBody>
      </p:sp>
      <p:sp>
        <p:nvSpPr>
          <p:cNvPr id="66653" name="Line 105">
            <a:extLst>
              <a:ext uri="{FF2B5EF4-FFF2-40B4-BE49-F238E27FC236}">
                <a16:creationId xmlns:a16="http://schemas.microsoft.com/office/drawing/2014/main" id="{27AA6CA2-8F36-745D-2607-74EA552C2B4D}"/>
              </a:ext>
            </a:extLst>
          </p:cNvPr>
          <p:cNvSpPr>
            <a:spLocks noChangeShapeType="1"/>
          </p:cNvSpPr>
          <p:nvPr/>
        </p:nvSpPr>
        <p:spPr bwMode="auto">
          <a:xfrm>
            <a:off x="1703388" y="2155825"/>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54" name="AutoShape 106">
            <a:extLst>
              <a:ext uri="{FF2B5EF4-FFF2-40B4-BE49-F238E27FC236}">
                <a16:creationId xmlns:a16="http://schemas.microsoft.com/office/drawing/2014/main" id="{44BC0851-3218-769D-5FCC-D073A6BF273F}"/>
              </a:ext>
            </a:extLst>
          </p:cNvPr>
          <p:cNvSpPr>
            <a:spLocks noChangeArrowheads="1"/>
          </p:cNvSpPr>
          <p:nvPr/>
        </p:nvSpPr>
        <p:spPr bwMode="auto">
          <a:xfrm>
            <a:off x="304800" y="3298825"/>
            <a:ext cx="2160588" cy="663575"/>
          </a:xfrm>
          <a:prstGeom prst="wedgeRectCallout">
            <a:avLst>
              <a:gd name="adj1" fmla="val 58583"/>
              <a:gd name="adj2" fmla="val -83162"/>
            </a:avLst>
          </a:prstGeom>
          <a:solidFill>
            <a:srgbClr val="CCFFFF"/>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Sequence number = ISN+1</a:t>
            </a:r>
            <a:r>
              <a:rPr kumimoji="0" lang="en-US" altLang="en-US" sz="1800" b="0" i="0" u="none" strike="noStrike" kern="1200" cap="none" spc="0" normalizeH="0" baseline="3000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st</a:t>
            </a:r>
            <a:r>
              <a:rPr kumimoji="0" lang="en-US"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 byte</a:t>
            </a:r>
          </a:p>
        </p:txBody>
      </p:sp>
      <p:sp>
        <p:nvSpPr>
          <p:cNvPr id="66655" name="Rectangle 107">
            <a:extLst>
              <a:ext uri="{FF2B5EF4-FFF2-40B4-BE49-F238E27FC236}">
                <a16:creationId xmlns:a16="http://schemas.microsoft.com/office/drawing/2014/main" id="{A17F9652-85D8-2423-E8AF-785CA5BD834B}"/>
              </a:ext>
            </a:extLst>
          </p:cNvPr>
          <p:cNvSpPr>
            <a:spLocks noChangeArrowheads="1"/>
          </p:cNvSpPr>
          <p:nvPr/>
        </p:nvSpPr>
        <p:spPr bwMode="auto">
          <a:xfrm>
            <a:off x="3913188" y="5584825"/>
            <a:ext cx="1219200" cy="609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66656" name="AutoShape 108">
            <a:extLst>
              <a:ext uri="{FF2B5EF4-FFF2-40B4-BE49-F238E27FC236}">
                <a16:creationId xmlns:a16="http://schemas.microsoft.com/office/drawing/2014/main" id="{FA873B68-879E-E381-0631-DA1B3FA220A4}"/>
              </a:ext>
            </a:extLst>
          </p:cNvPr>
          <p:cNvSpPr>
            <a:spLocks noChangeArrowheads="1"/>
          </p:cNvSpPr>
          <p:nvPr/>
        </p:nvSpPr>
        <p:spPr bwMode="auto">
          <a:xfrm>
            <a:off x="5741988" y="3756025"/>
            <a:ext cx="1905000" cy="914400"/>
          </a:xfrm>
          <a:prstGeom prst="wedgeRectCallout">
            <a:avLst>
              <a:gd name="adj1" fmla="val -76667"/>
              <a:gd name="adj2" fmla="val 150523"/>
            </a:avLst>
          </a:prstGeom>
          <a:solidFill>
            <a:srgbClr val="CCFFFF"/>
          </a:solidFill>
          <a:ln w="38100">
            <a:solidFill>
              <a:schemeClr val="tx1"/>
            </a:solidFill>
            <a:miter lim="800000"/>
            <a:headEnd/>
            <a:tailEnd/>
          </a:ln>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ACK sequence number = next expected byte</a:t>
            </a:r>
          </a:p>
        </p:txBody>
      </p:sp>
      <p:sp>
        <p:nvSpPr>
          <p:cNvPr id="66657" name="Rectangle 109">
            <a:extLst>
              <a:ext uri="{FF2B5EF4-FFF2-40B4-BE49-F238E27FC236}">
                <a16:creationId xmlns:a16="http://schemas.microsoft.com/office/drawing/2014/main" id="{CD8F0E66-877B-C9A7-2A6B-CB49276498A7}"/>
              </a:ext>
            </a:extLst>
          </p:cNvPr>
          <p:cNvSpPr>
            <a:spLocks noChangeArrowheads="1"/>
          </p:cNvSpPr>
          <p:nvPr/>
        </p:nvSpPr>
        <p:spPr bwMode="auto">
          <a:xfrm>
            <a:off x="5132388" y="5584825"/>
            <a:ext cx="152400" cy="6096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29D2CC9E-38BD-8062-100D-6672D2A0C573}"/>
              </a:ext>
            </a:extLst>
          </p:cNvPr>
          <p:cNvSpPr>
            <a:spLocks noGrp="1"/>
          </p:cNvSpPr>
          <p:nvPr>
            <p:ph type="title"/>
          </p:nvPr>
        </p:nvSpPr>
        <p:spPr/>
        <p:txBody>
          <a:bodyPr/>
          <a:lstStyle/>
          <a:p>
            <a:r>
              <a:rPr lang="en-US" altLang="en-US">
                <a:ea typeface="ＭＳ Ｐゴシック" panose="020B0600070205080204" pitchFamily="34" charset="-128"/>
              </a:rPr>
              <a:t>Automatic Repeat reQuest (ARQ)</a:t>
            </a:r>
          </a:p>
        </p:txBody>
      </p:sp>
      <p:sp>
        <p:nvSpPr>
          <p:cNvPr id="68610" name="Content Placeholder 2">
            <a:extLst>
              <a:ext uri="{FF2B5EF4-FFF2-40B4-BE49-F238E27FC236}">
                <a16:creationId xmlns:a16="http://schemas.microsoft.com/office/drawing/2014/main" id="{0A87AC97-95A3-1A16-8B63-EF949922CDD5}"/>
              </a:ext>
            </a:extLst>
          </p:cNvPr>
          <p:cNvSpPr>
            <a:spLocks noGrp="1"/>
          </p:cNvSpPr>
          <p:nvPr>
            <p:ph sz="half" idx="1"/>
          </p:nvPr>
        </p:nvSpPr>
        <p:spPr>
          <a:xfrm>
            <a:off x="228600" y="1600200"/>
            <a:ext cx="4724400" cy="4525963"/>
          </a:xfrm>
        </p:spPr>
        <p:txBody>
          <a:bodyPr/>
          <a:lstStyle/>
          <a:p>
            <a:r>
              <a:rPr lang="en-US" altLang="en-US" sz="3200">
                <a:ea typeface="ＭＳ Ｐゴシック" panose="020B0600070205080204" pitchFamily="34" charset="-128"/>
              </a:rPr>
              <a:t>ACK and timeouts</a:t>
            </a:r>
          </a:p>
          <a:p>
            <a:pPr lvl="1"/>
            <a:r>
              <a:rPr lang="en-US" altLang="en-US" sz="2800">
                <a:ea typeface="ＭＳ Ｐゴシック" panose="020B0600070205080204" pitchFamily="34" charset="-128"/>
              </a:rPr>
              <a:t>Receiver sends ACK when </a:t>
            </a:r>
            <a:br>
              <a:rPr lang="en-US" altLang="en-US" sz="2800">
                <a:ea typeface="ＭＳ Ｐゴシック" panose="020B0600070205080204" pitchFamily="34" charset="-128"/>
              </a:rPr>
            </a:br>
            <a:r>
              <a:rPr lang="en-US" altLang="en-US" sz="2800">
                <a:ea typeface="ＭＳ Ｐゴシック" panose="020B0600070205080204" pitchFamily="34" charset="-128"/>
              </a:rPr>
              <a:t>it receives packet</a:t>
            </a:r>
          </a:p>
          <a:p>
            <a:pPr lvl="1"/>
            <a:r>
              <a:rPr lang="en-US" altLang="en-US" sz="2800">
                <a:ea typeface="ＭＳ Ｐゴシック" panose="020B0600070205080204" pitchFamily="34" charset="-128"/>
              </a:rPr>
              <a:t>Sender waits for ACK </a:t>
            </a:r>
            <a:br>
              <a:rPr lang="en-US" altLang="en-US" sz="2800">
                <a:ea typeface="ＭＳ Ｐゴシック" panose="020B0600070205080204" pitchFamily="34" charset="-128"/>
              </a:rPr>
            </a:br>
            <a:r>
              <a:rPr lang="en-US" altLang="en-US" sz="2800">
                <a:ea typeface="ＭＳ Ｐゴシック" panose="020B0600070205080204" pitchFamily="34" charset="-128"/>
              </a:rPr>
              <a:t>and times out</a:t>
            </a:r>
          </a:p>
          <a:p>
            <a:r>
              <a:rPr lang="en-US" altLang="en-US" sz="3200">
                <a:ea typeface="ＭＳ Ｐゴシック" panose="020B0600070205080204" pitchFamily="34" charset="-128"/>
              </a:rPr>
              <a:t>Simplest ARQ protocol</a:t>
            </a:r>
          </a:p>
          <a:p>
            <a:pPr lvl="1"/>
            <a:r>
              <a:rPr lang="en-US" altLang="en-US" sz="2800">
                <a:ea typeface="ＭＳ Ｐゴシック" panose="020B0600070205080204" pitchFamily="34" charset="-128"/>
              </a:rPr>
              <a:t>Stop and wait</a:t>
            </a:r>
          </a:p>
          <a:p>
            <a:pPr lvl="1"/>
            <a:r>
              <a:rPr lang="en-US" altLang="en-US" sz="2800">
                <a:ea typeface="ＭＳ Ｐゴシック" panose="020B0600070205080204" pitchFamily="34" charset="-128"/>
              </a:rPr>
              <a:t>Send a packet, stop and wait until ACK arrives </a:t>
            </a:r>
          </a:p>
          <a:p>
            <a:endParaRPr lang="en-US" altLang="en-US">
              <a:ea typeface="ＭＳ Ｐゴシック" panose="020B0600070205080204" pitchFamily="34" charset="-128"/>
            </a:endParaRPr>
          </a:p>
        </p:txBody>
      </p:sp>
      <p:sp>
        <p:nvSpPr>
          <p:cNvPr id="68611" name="Slide Number Placeholder 3">
            <a:extLst>
              <a:ext uri="{FF2B5EF4-FFF2-40B4-BE49-F238E27FC236}">
                <a16:creationId xmlns:a16="http://schemas.microsoft.com/office/drawing/2014/main" id="{44234AAD-D5B3-8F45-50E1-3AFED20E7AA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F57976-A0B0-D348-BB88-604E8164F593}"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grpSp>
        <p:nvGrpSpPr>
          <p:cNvPr id="68612" name="Group 18">
            <a:extLst>
              <a:ext uri="{FF2B5EF4-FFF2-40B4-BE49-F238E27FC236}">
                <a16:creationId xmlns:a16="http://schemas.microsoft.com/office/drawing/2014/main" id="{E87B4BC8-7E35-ABA8-A4B2-BEE4506D6A3A}"/>
              </a:ext>
            </a:extLst>
          </p:cNvPr>
          <p:cNvGrpSpPr>
            <a:grpSpLocks/>
          </p:cNvGrpSpPr>
          <p:nvPr/>
        </p:nvGrpSpPr>
        <p:grpSpPr bwMode="auto">
          <a:xfrm>
            <a:off x="5257800" y="1905000"/>
            <a:ext cx="3429000" cy="3810000"/>
            <a:chOff x="5334000" y="2057400"/>
            <a:chExt cx="3429000" cy="3810000"/>
          </a:xfrm>
        </p:grpSpPr>
        <p:sp>
          <p:nvSpPr>
            <p:cNvPr id="20" name="Rectangle 2">
              <a:extLst>
                <a:ext uri="{FF2B5EF4-FFF2-40B4-BE49-F238E27FC236}">
                  <a16:creationId xmlns:a16="http://schemas.microsoft.com/office/drawing/2014/main" id="{039A5002-D91E-2685-2626-ABEF9AEB5838}"/>
                </a:ext>
              </a:extLst>
            </p:cNvPr>
            <p:cNvSpPr>
              <a:spLocks noChangeArrowheads="1"/>
            </p:cNvSpPr>
            <p:nvPr/>
          </p:nvSpPr>
          <p:spPr bwMode="auto">
            <a:xfrm>
              <a:off x="5334000" y="2057400"/>
              <a:ext cx="3429000" cy="3810000"/>
            </a:xfrm>
            <a:prstGeom prst="rect">
              <a:avLst/>
            </a:prstGeom>
            <a:solidFill>
              <a:srgbClr val="FFFFFF"/>
            </a:solidFill>
            <a:ln w="9525">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itchFamily="1" charset="0"/>
                <a:ea typeface="ＭＳ Ｐゴシック" panose="020B0600070205080204" pitchFamily="34" charset="-128"/>
                <a:cs typeface="+mn-cs"/>
              </a:endParaRPr>
            </a:p>
          </p:txBody>
        </p:sp>
        <p:sp>
          <p:nvSpPr>
            <p:cNvPr id="68614" name="Text Box 4">
              <a:extLst>
                <a:ext uri="{FF2B5EF4-FFF2-40B4-BE49-F238E27FC236}">
                  <a16:creationId xmlns:a16="http://schemas.microsoft.com/office/drawing/2014/main" id="{B20A7476-C60B-D14A-7056-AFDE5FA18899}"/>
                </a:ext>
              </a:extLst>
            </p:cNvPr>
            <p:cNvSpPr txBox="1">
              <a:spLocks noChangeArrowheads="1"/>
            </p:cNvSpPr>
            <p:nvPr/>
          </p:nvSpPr>
          <p:spPr bwMode="auto">
            <a:xfrm>
              <a:off x="5410200" y="4953000"/>
              <a:ext cx="749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Time</a:t>
              </a:r>
            </a:p>
          </p:txBody>
        </p:sp>
        <p:sp>
          <p:nvSpPr>
            <p:cNvPr id="68615" name="Line 5">
              <a:extLst>
                <a:ext uri="{FF2B5EF4-FFF2-40B4-BE49-F238E27FC236}">
                  <a16:creationId xmlns:a16="http://schemas.microsoft.com/office/drawing/2014/main" id="{5144D55B-1EEE-D856-06F7-3F9F0E657B30}"/>
                </a:ext>
              </a:extLst>
            </p:cNvPr>
            <p:cNvSpPr>
              <a:spLocks noChangeShapeType="1"/>
            </p:cNvSpPr>
            <p:nvPr/>
          </p:nvSpPr>
          <p:spPr bwMode="auto">
            <a:xfrm>
              <a:off x="8062913" y="3074988"/>
              <a:ext cx="3175" cy="1865312"/>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nvGrpSpPr>
            <p:cNvPr id="68616" name="Group 6">
              <a:extLst>
                <a:ext uri="{FF2B5EF4-FFF2-40B4-BE49-F238E27FC236}">
                  <a16:creationId xmlns:a16="http://schemas.microsoft.com/office/drawing/2014/main" id="{C3F3108F-59D4-F33C-5A90-EB5B9885327F}"/>
                </a:ext>
              </a:extLst>
            </p:cNvPr>
            <p:cNvGrpSpPr>
              <a:grpSpLocks/>
            </p:cNvGrpSpPr>
            <p:nvPr/>
          </p:nvGrpSpPr>
          <p:grpSpPr bwMode="auto">
            <a:xfrm rot="688582">
              <a:off x="6686485" y="3254671"/>
              <a:ext cx="1385888" cy="396928"/>
              <a:chOff x="1105" y="1277"/>
              <a:chExt cx="912" cy="224"/>
            </a:xfrm>
          </p:grpSpPr>
          <p:sp>
            <p:nvSpPr>
              <p:cNvPr id="68626" name="Line 7">
                <a:extLst>
                  <a:ext uri="{FF2B5EF4-FFF2-40B4-BE49-F238E27FC236}">
                    <a16:creationId xmlns:a16="http://schemas.microsoft.com/office/drawing/2014/main" id="{F07AC367-AA39-2028-9F4C-3E18ADB0AAFD}"/>
                  </a:ext>
                </a:extLst>
              </p:cNvPr>
              <p:cNvSpPr>
                <a:spLocks noChangeShapeType="1"/>
              </p:cNvSpPr>
              <p:nvPr/>
            </p:nvSpPr>
            <p:spPr bwMode="auto">
              <a:xfrm>
                <a:off x="1105" y="1487"/>
                <a:ext cx="912" cy="1"/>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8627" name="Text Box 8">
                <a:extLst>
                  <a:ext uri="{FF2B5EF4-FFF2-40B4-BE49-F238E27FC236}">
                    <a16:creationId xmlns:a16="http://schemas.microsoft.com/office/drawing/2014/main" id="{31A01343-FDAD-ECE2-DE3A-3AB18C0903AA}"/>
                  </a:ext>
                </a:extLst>
              </p:cNvPr>
              <p:cNvSpPr txBox="1">
                <a:spLocks noChangeArrowheads="1"/>
              </p:cNvSpPr>
              <p:nvPr/>
            </p:nvSpPr>
            <p:spPr bwMode="auto">
              <a:xfrm>
                <a:off x="1189" y="1277"/>
                <a:ext cx="632"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Packet</a:t>
                </a:r>
              </a:p>
            </p:txBody>
          </p:sp>
        </p:grpSp>
        <p:grpSp>
          <p:nvGrpSpPr>
            <p:cNvPr id="68617" name="Group 9">
              <a:extLst>
                <a:ext uri="{FF2B5EF4-FFF2-40B4-BE49-F238E27FC236}">
                  <a16:creationId xmlns:a16="http://schemas.microsoft.com/office/drawing/2014/main" id="{341851BE-176F-89A1-B034-9BFFA813D728}"/>
                </a:ext>
              </a:extLst>
            </p:cNvPr>
            <p:cNvGrpSpPr>
              <a:grpSpLocks/>
            </p:cNvGrpSpPr>
            <p:nvPr/>
          </p:nvGrpSpPr>
          <p:grpSpPr bwMode="auto">
            <a:xfrm rot="-1217168">
              <a:off x="6540822" y="4006072"/>
              <a:ext cx="1447800" cy="397000"/>
              <a:chOff x="1133" y="1733"/>
              <a:chExt cx="912" cy="250"/>
            </a:xfrm>
          </p:grpSpPr>
          <p:sp>
            <p:nvSpPr>
              <p:cNvPr id="68624" name="Line 10">
                <a:extLst>
                  <a:ext uri="{FF2B5EF4-FFF2-40B4-BE49-F238E27FC236}">
                    <a16:creationId xmlns:a16="http://schemas.microsoft.com/office/drawing/2014/main" id="{8CA22537-28B4-F479-C848-BC30F7104CF8}"/>
                  </a:ext>
                </a:extLst>
              </p:cNvPr>
              <p:cNvSpPr>
                <a:spLocks noChangeShapeType="1"/>
              </p:cNvSpPr>
              <p:nvPr/>
            </p:nvSpPr>
            <p:spPr bwMode="auto">
              <a:xfrm rot="688582">
                <a:off x="1133" y="1965"/>
                <a:ext cx="912" cy="1"/>
              </a:xfrm>
              <a:prstGeom prst="line">
                <a:avLst/>
              </a:prstGeom>
              <a:noFill/>
              <a:ln w="254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8625" name="Text Box 11">
                <a:extLst>
                  <a:ext uri="{FF2B5EF4-FFF2-40B4-BE49-F238E27FC236}">
                    <a16:creationId xmlns:a16="http://schemas.microsoft.com/office/drawing/2014/main" id="{85F25E73-64CF-913A-B137-12DD23013FC0}"/>
                  </a:ext>
                </a:extLst>
              </p:cNvPr>
              <p:cNvSpPr txBox="1">
                <a:spLocks noChangeArrowheads="1"/>
              </p:cNvSpPr>
              <p:nvPr/>
            </p:nvSpPr>
            <p:spPr bwMode="auto">
              <a:xfrm rot="688582">
                <a:off x="1328" y="1733"/>
                <a:ext cx="44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ACK</a:t>
                </a:r>
              </a:p>
            </p:txBody>
          </p:sp>
        </p:grpSp>
        <p:cxnSp>
          <p:nvCxnSpPr>
            <p:cNvPr id="68618" name="AutoShape 12">
              <a:extLst>
                <a:ext uri="{FF2B5EF4-FFF2-40B4-BE49-F238E27FC236}">
                  <a16:creationId xmlns:a16="http://schemas.microsoft.com/office/drawing/2014/main" id="{AB89645F-265D-5219-F013-C9521777F921}"/>
                </a:ext>
              </a:extLst>
            </p:cNvPr>
            <p:cNvCxnSpPr>
              <a:cxnSpLocks noChangeShapeType="1"/>
            </p:cNvCxnSpPr>
            <p:nvPr/>
          </p:nvCxnSpPr>
          <p:spPr bwMode="auto">
            <a:xfrm rot="5400000" flipV="1">
              <a:off x="5682457" y="4006056"/>
              <a:ext cx="1890712" cy="3175"/>
            </a:xfrm>
            <a:prstGeom prst="bentConnector5">
              <a:avLst>
                <a:gd name="adj1" fmla="val 22833"/>
                <a:gd name="adj2" fmla="val -6800005"/>
                <a:gd name="adj3" fmla="val 84634"/>
              </a:avLst>
            </a:prstGeom>
            <a:noFill/>
            <a:ln w="12700">
              <a:solidFill>
                <a:schemeClr val="tx1"/>
              </a:solidFill>
              <a:prstDash val="dash"/>
              <a:miter lim="800000"/>
              <a:headEnd/>
              <a:tailEnd/>
            </a:ln>
            <a:extLst>
              <a:ext uri="{909E8E84-426E-40DD-AFC4-6F175D3DCCD1}">
                <a14:hiddenFill xmlns:a14="http://schemas.microsoft.com/office/drawing/2010/main">
                  <a:noFill/>
                </a14:hiddenFill>
              </a:ext>
            </a:extLst>
          </p:spPr>
        </p:cxnSp>
        <p:sp>
          <p:nvSpPr>
            <p:cNvPr id="68619" name="Text Box 13">
              <a:extLst>
                <a:ext uri="{FF2B5EF4-FFF2-40B4-BE49-F238E27FC236}">
                  <a16:creationId xmlns:a16="http://schemas.microsoft.com/office/drawing/2014/main" id="{51C01153-127B-D56E-BC32-60EF35DAFE2B}"/>
                </a:ext>
              </a:extLst>
            </p:cNvPr>
            <p:cNvSpPr txBox="1">
              <a:spLocks noChangeArrowheads="1"/>
            </p:cNvSpPr>
            <p:nvPr/>
          </p:nvSpPr>
          <p:spPr bwMode="auto">
            <a:xfrm rot="-5400000">
              <a:off x="5625307" y="3761581"/>
              <a:ext cx="1214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Timeout</a:t>
              </a:r>
            </a:p>
          </p:txBody>
        </p:sp>
        <p:sp>
          <p:nvSpPr>
            <p:cNvPr id="68620" name="Text Box 15">
              <a:extLst>
                <a:ext uri="{FF2B5EF4-FFF2-40B4-BE49-F238E27FC236}">
                  <a16:creationId xmlns:a16="http://schemas.microsoft.com/office/drawing/2014/main" id="{CDAF71E2-C439-7A48-E908-A1BA3E316AEE}"/>
                </a:ext>
              </a:extLst>
            </p:cNvPr>
            <p:cNvSpPr txBox="1">
              <a:spLocks noChangeArrowheads="1"/>
            </p:cNvSpPr>
            <p:nvPr/>
          </p:nvSpPr>
          <p:spPr bwMode="auto">
            <a:xfrm>
              <a:off x="6096000" y="2590800"/>
              <a:ext cx="1003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Sender</a:t>
              </a:r>
            </a:p>
          </p:txBody>
        </p:sp>
        <p:sp>
          <p:nvSpPr>
            <p:cNvPr id="68621" name="Text Box 16">
              <a:extLst>
                <a:ext uri="{FF2B5EF4-FFF2-40B4-BE49-F238E27FC236}">
                  <a16:creationId xmlns:a16="http://schemas.microsoft.com/office/drawing/2014/main" id="{D38C1E56-F3F4-0550-9B4F-7BD3F669BDF6}"/>
                </a:ext>
              </a:extLst>
            </p:cNvPr>
            <p:cNvSpPr txBox="1">
              <a:spLocks noChangeArrowheads="1"/>
            </p:cNvSpPr>
            <p:nvPr/>
          </p:nvSpPr>
          <p:spPr bwMode="auto">
            <a:xfrm>
              <a:off x="7451725" y="2590800"/>
              <a:ext cx="1187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Receiver</a:t>
              </a:r>
            </a:p>
          </p:txBody>
        </p:sp>
        <p:sp>
          <p:nvSpPr>
            <p:cNvPr id="68622" name="Line 17">
              <a:extLst>
                <a:ext uri="{FF2B5EF4-FFF2-40B4-BE49-F238E27FC236}">
                  <a16:creationId xmlns:a16="http://schemas.microsoft.com/office/drawing/2014/main" id="{7DA8EE9F-C784-32E1-F4D1-78BDF29FBFD7}"/>
                </a:ext>
              </a:extLst>
            </p:cNvPr>
            <p:cNvSpPr>
              <a:spLocks noChangeShapeType="1"/>
            </p:cNvSpPr>
            <p:nvPr/>
          </p:nvSpPr>
          <p:spPr bwMode="auto">
            <a:xfrm>
              <a:off x="5791200" y="3048000"/>
              <a:ext cx="0" cy="1905000"/>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8623" name="Line 18">
              <a:extLst>
                <a:ext uri="{FF2B5EF4-FFF2-40B4-BE49-F238E27FC236}">
                  <a16:creationId xmlns:a16="http://schemas.microsoft.com/office/drawing/2014/main" id="{CC86F608-FE68-D2C8-44B5-7C85B398CE32}"/>
                </a:ext>
              </a:extLst>
            </p:cNvPr>
            <p:cNvSpPr>
              <a:spLocks noChangeShapeType="1"/>
            </p:cNvSpPr>
            <p:nvPr/>
          </p:nvSpPr>
          <p:spPr bwMode="auto">
            <a:xfrm>
              <a:off x="6629400" y="3074988"/>
              <a:ext cx="3175" cy="1865312"/>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id="{3543A3A8-BCEA-6A42-EBDF-89745E215A21}"/>
              </a:ext>
            </a:extLst>
          </p:cNvPr>
          <p:cNvSpPr>
            <a:spLocks noGrp="1"/>
          </p:cNvSpPr>
          <p:nvPr>
            <p:ph type="title"/>
          </p:nvPr>
        </p:nvSpPr>
        <p:spPr/>
        <p:txBody>
          <a:bodyPr/>
          <a:lstStyle/>
          <a:p>
            <a:r>
              <a:rPr lang="en-US" altLang="en-US">
                <a:ea typeface="ＭＳ Ｐゴシック" panose="020B0600070205080204" pitchFamily="34" charset="-128"/>
              </a:rPr>
              <a:t>Automatic Repeat reQuest (ARQ)</a:t>
            </a:r>
          </a:p>
        </p:txBody>
      </p:sp>
      <p:sp>
        <p:nvSpPr>
          <p:cNvPr id="69634" name="Content Placeholder 2">
            <a:extLst>
              <a:ext uri="{FF2B5EF4-FFF2-40B4-BE49-F238E27FC236}">
                <a16:creationId xmlns:a16="http://schemas.microsoft.com/office/drawing/2014/main" id="{478CFDE7-5B59-2596-EE19-89FEC3C51103}"/>
              </a:ext>
            </a:extLst>
          </p:cNvPr>
          <p:cNvSpPr>
            <a:spLocks noGrp="1"/>
          </p:cNvSpPr>
          <p:nvPr>
            <p:ph sz="half" idx="1"/>
          </p:nvPr>
        </p:nvSpPr>
        <p:spPr>
          <a:xfrm>
            <a:off x="228600" y="1600200"/>
            <a:ext cx="8458200" cy="4525963"/>
          </a:xfrm>
        </p:spPr>
        <p:txBody>
          <a:bodyPr/>
          <a:lstStyle/>
          <a:p>
            <a:r>
              <a:rPr lang="en-US" altLang="en-US" sz="3200">
                <a:ea typeface="ＭＳ Ｐゴシック" panose="020B0600070205080204" pitchFamily="34" charset="-128"/>
              </a:rPr>
              <a:t>We will discuss two variations</a:t>
            </a:r>
          </a:p>
          <a:p>
            <a:pPr marL="457200" lvl="1" indent="0">
              <a:buFont typeface="Arial" panose="020B0604020202020204" pitchFamily="34" charset="0"/>
              <a:buNone/>
            </a:pPr>
            <a:r>
              <a:rPr lang="en-US" altLang="en-US" sz="3200">
                <a:ea typeface="ＭＳ Ｐゴシック" panose="020B0600070205080204" pitchFamily="34" charset="-128"/>
              </a:rPr>
              <a:t>	1. Stop and Wait</a:t>
            </a:r>
          </a:p>
          <a:p>
            <a:pPr marL="457200" lvl="1" indent="0">
              <a:buFont typeface="Arial" panose="020B0604020202020204" pitchFamily="34" charset="0"/>
              <a:buNone/>
            </a:pPr>
            <a:r>
              <a:rPr lang="en-US" altLang="en-US" sz="3200">
                <a:ea typeface="ＭＳ Ｐゴシック" panose="020B0600070205080204" pitchFamily="34" charset="-128"/>
              </a:rPr>
              <a:t>	2. Sliding window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a:extLst>
              <a:ext uri="{FF2B5EF4-FFF2-40B4-BE49-F238E27FC236}">
                <a16:creationId xmlns:a16="http://schemas.microsoft.com/office/drawing/2014/main" id="{AA489F98-80F2-6EA3-0273-6C86AE87B5FA}"/>
              </a:ext>
            </a:extLst>
          </p:cNvPr>
          <p:cNvSpPr>
            <a:spLocks noGrp="1"/>
          </p:cNvSpPr>
          <p:nvPr>
            <p:ph type="title"/>
          </p:nvPr>
        </p:nvSpPr>
        <p:spPr/>
        <p:txBody>
          <a:bodyPr/>
          <a:lstStyle/>
          <a:p>
            <a:r>
              <a:rPr lang="en-US" altLang="en-US">
                <a:ea typeface="ＭＳ Ｐゴシック" panose="020B0600070205080204" pitchFamily="34" charset="-128"/>
              </a:rPr>
              <a:t>Connection-oriented demux (cont)</a:t>
            </a:r>
          </a:p>
        </p:txBody>
      </p:sp>
      <p:sp>
        <p:nvSpPr>
          <p:cNvPr id="84994" name="Text Box 3">
            <a:extLst>
              <a:ext uri="{FF2B5EF4-FFF2-40B4-BE49-F238E27FC236}">
                <a16:creationId xmlns:a16="http://schemas.microsoft.com/office/drawing/2014/main" id="{74D45CE9-296D-5276-6F8E-1B4EA98693F8}"/>
              </a:ext>
            </a:extLst>
          </p:cNvPr>
          <p:cNvSpPr txBox="1">
            <a:spLocks noChangeArrowheads="1"/>
          </p:cNvSpPr>
          <p:nvPr/>
        </p:nvSpPr>
        <p:spPr bwMode="auto">
          <a:xfrm>
            <a:off x="7662863" y="4724400"/>
            <a:ext cx="869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000" b="0">
                <a:solidFill>
                  <a:srgbClr val="3333CC"/>
                </a:solidFill>
                <a:latin typeface="Comic Sans MS" panose="030F0902030302020204" pitchFamily="66" charset="0"/>
              </a:rPr>
              <a:t>Client</a:t>
            </a:r>
          </a:p>
          <a:p>
            <a:pPr algn="ctr">
              <a:spcBef>
                <a:spcPct val="0"/>
              </a:spcBef>
              <a:buFontTx/>
              <a:buNone/>
            </a:pPr>
            <a:r>
              <a:rPr lang="en-US" altLang="en-US" sz="1600" b="0">
                <a:solidFill>
                  <a:srgbClr val="3333CC"/>
                </a:solidFill>
                <a:latin typeface="Comic Sans MS" panose="030F0902030302020204" pitchFamily="66" charset="0"/>
              </a:rPr>
              <a:t>IP:B</a:t>
            </a:r>
          </a:p>
        </p:txBody>
      </p:sp>
      <p:grpSp>
        <p:nvGrpSpPr>
          <p:cNvPr id="84995" name="Group 4">
            <a:extLst>
              <a:ext uri="{FF2B5EF4-FFF2-40B4-BE49-F238E27FC236}">
                <a16:creationId xmlns:a16="http://schemas.microsoft.com/office/drawing/2014/main" id="{54B37D5E-072F-5045-FB90-AFB9A7B15ACF}"/>
              </a:ext>
            </a:extLst>
          </p:cNvPr>
          <p:cNvGrpSpPr>
            <a:grpSpLocks/>
          </p:cNvGrpSpPr>
          <p:nvPr/>
        </p:nvGrpSpPr>
        <p:grpSpPr bwMode="auto">
          <a:xfrm>
            <a:off x="381000" y="2286000"/>
            <a:ext cx="1011238" cy="3136900"/>
            <a:chOff x="240" y="1440"/>
            <a:chExt cx="637" cy="1976"/>
          </a:xfrm>
        </p:grpSpPr>
        <p:grpSp>
          <p:nvGrpSpPr>
            <p:cNvPr id="85061" name="Group 5">
              <a:extLst>
                <a:ext uri="{FF2B5EF4-FFF2-40B4-BE49-F238E27FC236}">
                  <a16:creationId xmlns:a16="http://schemas.microsoft.com/office/drawing/2014/main" id="{A541CEE8-4FC1-58A0-23EC-7D0F54A851D8}"/>
                </a:ext>
              </a:extLst>
            </p:cNvPr>
            <p:cNvGrpSpPr>
              <a:grpSpLocks/>
            </p:cNvGrpSpPr>
            <p:nvPr/>
          </p:nvGrpSpPr>
          <p:grpSpPr bwMode="auto">
            <a:xfrm>
              <a:off x="240" y="1440"/>
              <a:ext cx="637" cy="1500"/>
              <a:chOff x="608" y="2454"/>
              <a:chExt cx="1261" cy="1500"/>
            </a:xfrm>
          </p:grpSpPr>
          <p:sp>
            <p:nvSpPr>
              <p:cNvPr id="85067" name="Rectangle 6">
                <a:extLst>
                  <a:ext uri="{FF2B5EF4-FFF2-40B4-BE49-F238E27FC236}">
                    <a16:creationId xmlns:a16="http://schemas.microsoft.com/office/drawing/2014/main" id="{0895E2A7-AF3F-9CEE-D172-529D0D53948B}"/>
                  </a:ext>
                </a:extLst>
              </p:cNvPr>
              <p:cNvSpPr>
                <a:spLocks noChangeArrowheads="1"/>
              </p:cNvSpPr>
              <p:nvPr/>
            </p:nvSpPr>
            <p:spPr bwMode="auto">
              <a:xfrm>
                <a:off x="608" y="2454"/>
                <a:ext cx="1261"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1600" b="0">
                  <a:solidFill>
                    <a:srgbClr val="000000"/>
                  </a:solidFill>
                  <a:latin typeface="Comic Sans MS" panose="030F0902030302020204" pitchFamily="66" charset="0"/>
                </a:endParaRPr>
              </a:p>
            </p:txBody>
          </p:sp>
          <p:sp>
            <p:nvSpPr>
              <p:cNvPr id="85068" name="Rectangle 7">
                <a:extLst>
                  <a:ext uri="{FF2B5EF4-FFF2-40B4-BE49-F238E27FC236}">
                    <a16:creationId xmlns:a16="http://schemas.microsoft.com/office/drawing/2014/main" id="{2546E180-BC32-B52B-D717-ABF04C4AAAD6}"/>
                  </a:ext>
                </a:extLst>
              </p:cNvPr>
              <p:cNvSpPr>
                <a:spLocks noChangeArrowheads="1"/>
              </p:cNvSpPr>
              <p:nvPr/>
            </p:nvSpPr>
            <p:spPr bwMode="auto">
              <a:xfrm>
                <a:off x="608" y="2754"/>
                <a:ext cx="1261"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1600" b="0">
                  <a:solidFill>
                    <a:srgbClr val="000000"/>
                  </a:solidFill>
                  <a:latin typeface="Comic Sans MS" panose="030F0902030302020204" pitchFamily="66" charset="0"/>
                </a:endParaRPr>
              </a:p>
            </p:txBody>
          </p:sp>
          <p:sp>
            <p:nvSpPr>
              <p:cNvPr id="85069" name="Rectangle 8">
                <a:extLst>
                  <a:ext uri="{FF2B5EF4-FFF2-40B4-BE49-F238E27FC236}">
                    <a16:creationId xmlns:a16="http://schemas.microsoft.com/office/drawing/2014/main" id="{9AEFBEC0-5518-891C-E47C-74BFF9758D94}"/>
                  </a:ext>
                </a:extLst>
              </p:cNvPr>
              <p:cNvSpPr>
                <a:spLocks noChangeArrowheads="1"/>
              </p:cNvSpPr>
              <p:nvPr/>
            </p:nvSpPr>
            <p:spPr bwMode="auto">
              <a:xfrm>
                <a:off x="608" y="3054"/>
                <a:ext cx="1261"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1600" b="0">
                  <a:solidFill>
                    <a:srgbClr val="000000"/>
                  </a:solidFill>
                  <a:latin typeface="Comic Sans MS" panose="030F0902030302020204" pitchFamily="66" charset="0"/>
                </a:endParaRPr>
              </a:p>
            </p:txBody>
          </p:sp>
          <p:sp>
            <p:nvSpPr>
              <p:cNvPr id="85070" name="Rectangle 9">
                <a:extLst>
                  <a:ext uri="{FF2B5EF4-FFF2-40B4-BE49-F238E27FC236}">
                    <a16:creationId xmlns:a16="http://schemas.microsoft.com/office/drawing/2014/main" id="{61CC3421-A749-1233-DB57-D2BC8A686858}"/>
                  </a:ext>
                </a:extLst>
              </p:cNvPr>
              <p:cNvSpPr>
                <a:spLocks noChangeArrowheads="1"/>
              </p:cNvSpPr>
              <p:nvPr/>
            </p:nvSpPr>
            <p:spPr bwMode="auto">
              <a:xfrm>
                <a:off x="608" y="3354"/>
                <a:ext cx="1261"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1600" b="0">
                  <a:solidFill>
                    <a:srgbClr val="000000"/>
                  </a:solidFill>
                  <a:latin typeface="Comic Sans MS" panose="030F0902030302020204" pitchFamily="66" charset="0"/>
                </a:endParaRPr>
              </a:p>
            </p:txBody>
          </p:sp>
          <p:sp>
            <p:nvSpPr>
              <p:cNvPr id="85071" name="Rectangle 10">
                <a:extLst>
                  <a:ext uri="{FF2B5EF4-FFF2-40B4-BE49-F238E27FC236}">
                    <a16:creationId xmlns:a16="http://schemas.microsoft.com/office/drawing/2014/main" id="{ACAC83A1-5D72-023F-1B3B-6D2C03A96C92}"/>
                  </a:ext>
                </a:extLst>
              </p:cNvPr>
              <p:cNvSpPr>
                <a:spLocks noChangeArrowheads="1"/>
              </p:cNvSpPr>
              <p:nvPr/>
            </p:nvSpPr>
            <p:spPr bwMode="auto">
              <a:xfrm>
                <a:off x="608" y="3654"/>
                <a:ext cx="1261"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1600" b="0">
                  <a:solidFill>
                    <a:srgbClr val="000000"/>
                  </a:solidFill>
                  <a:latin typeface="Comic Sans MS" panose="030F0902030302020204" pitchFamily="66" charset="0"/>
                </a:endParaRPr>
              </a:p>
            </p:txBody>
          </p:sp>
        </p:grpSp>
        <p:grpSp>
          <p:nvGrpSpPr>
            <p:cNvPr id="85062" name="Group 11">
              <a:extLst>
                <a:ext uri="{FF2B5EF4-FFF2-40B4-BE49-F238E27FC236}">
                  <a16:creationId xmlns:a16="http://schemas.microsoft.com/office/drawing/2014/main" id="{C664AF53-DFF3-7C35-CF06-0419B3141DFE}"/>
                </a:ext>
              </a:extLst>
            </p:cNvPr>
            <p:cNvGrpSpPr>
              <a:grpSpLocks/>
            </p:cNvGrpSpPr>
            <p:nvPr/>
          </p:nvGrpSpPr>
          <p:grpSpPr bwMode="auto">
            <a:xfrm>
              <a:off x="409" y="1484"/>
              <a:ext cx="377" cy="315"/>
              <a:chOff x="2614" y="2862"/>
              <a:chExt cx="377" cy="315"/>
            </a:xfrm>
          </p:grpSpPr>
          <p:sp>
            <p:nvSpPr>
              <p:cNvPr id="85065" name="Rectangle 12">
                <a:extLst>
                  <a:ext uri="{FF2B5EF4-FFF2-40B4-BE49-F238E27FC236}">
                    <a16:creationId xmlns:a16="http://schemas.microsoft.com/office/drawing/2014/main" id="{07E14748-9D0B-28E0-4EC7-23401592173A}"/>
                  </a:ext>
                </a:extLst>
              </p:cNvPr>
              <p:cNvSpPr>
                <a:spLocks noChangeArrowheads="1"/>
              </p:cNvSpPr>
              <p:nvPr/>
            </p:nvSpPr>
            <p:spPr bwMode="auto">
              <a:xfrm>
                <a:off x="2614" y="3054"/>
                <a:ext cx="377" cy="12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US" altLang="en-US" sz="1600" b="0">
                  <a:solidFill>
                    <a:srgbClr val="000000"/>
                  </a:solidFill>
                  <a:latin typeface="Comic Sans MS" panose="030F0902030302020204" pitchFamily="66" charset="0"/>
                </a:endParaRPr>
              </a:p>
            </p:txBody>
          </p:sp>
          <p:sp>
            <p:nvSpPr>
              <p:cNvPr id="85066" name="Oval 13">
                <a:extLst>
                  <a:ext uri="{FF2B5EF4-FFF2-40B4-BE49-F238E27FC236}">
                    <a16:creationId xmlns:a16="http://schemas.microsoft.com/office/drawing/2014/main" id="{554241C8-4F54-FFD7-3C1B-35047A21C6D6}"/>
                  </a:ext>
                </a:extLst>
              </p:cNvPr>
              <p:cNvSpPr>
                <a:spLocks noChangeArrowheads="1"/>
              </p:cNvSpPr>
              <p:nvPr/>
            </p:nvSpPr>
            <p:spPr bwMode="auto">
              <a:xfrm>
                <a:off x="2614" y="2862"/>
                <a:ext cx="377" cy="192"/>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b="0">
                    <a:solidFill>
                      <a:srgbClr val="000000"/>
                    </a:solidFill>
                    <a:latin typeface="Comic Sans MS" panose="030F0902030302020204" pitchFamily="66" charset="0"/>
                  </a:rPr>
                  <a:t>P1</a:t>
                </a:r>
              </a:p>
            </p:txBody>
          </p:sp>
        </p:grpSp>
        <p:sp>
          <p:nvSpPr>
            <p:cNvPr id="85063" name="Text Box 14">
              <a:extLst>
                <a:ext uri="{FF2B5EF4-FFF2-40B4-BE49-F238E27FC236}">
                  <a16:creationId xmlns:a16="http://schemas.microsoft.com/office/drawing/2014/main" id="{536379F5-FD7D-A241-E9F9-C09AD8990787}"/>
                </a:ext>
              </a:extLst>
            </p:cNvPr>
            <p:cNvSpPr txBox="1">
              <a:spLocks noChangeArrowheads="1"/>
            </p:cNvSpPr>
            <p:nvPr/>
          </p:nvSpPr>
          <p:spPr bwMode="auto">
            <a:xfrm>
              <a:off x="293" y="2974"/>
              <a:ext cx="547"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000" b="0">
                  <a:solidFill>
                    <a:srgbClr val="3333CC"/>
                  </a:solidFill>
                  <a:latin typeface="Comic Sans MS" panose="030F0902030302020204" pitchFamily="66" charset="0"/>
                </a:rPr>
                <a:t>client</a:t>
              </a:r>
            </a:p>
            <a:p>
              <a:pPr algn="ctr">
                <a:spcBef>
                  <a:spcPct val="0"/>
                </a:spcBef>
                <a:buFontTx/>
                <a:buNone/>
              </a:pPr>
              <a:r>
                <a:rPr lang="en-US" altLang="en-US" sz="2000" b="0">
                  <a:solidFill>
                    <a:srgbClr val="3333CC"/>
                  </a:solidFill>
                  <a:latin typeface="Comic Sans MS" panose="030F0902030302020204" pitchFamily="66" charset="0"/>
                </a:rPr>
                <a:t> IP: A</a:t>
              </a:r>
            </a:p>
          </p:txBody>
        </p:sp>
        <p:sp>
          <p:nvSpPr>
            <p:cNvPr id="85064" name="Line 15">
              <a:extLst>
                <a:ext uri="{FF2B5EF4-FFF2-40B4-BE49-F238E27FC236}">
                  <a16:creationId xmlns:a16="http://schemas.microsoft.com/office/drawing/2014/main" id="{F2CCFD6B-88C1-C28B-4750-17FED2BDE592}"/>
                </a:ext>
              </a:extLst>
            </p:cNvPr>
            <p:cNvSpPr>
              <a:spLocks noChangeShapeType="1"/>
            </p:cNvSpPr>
            <p:nvPr/>
          </p:nvSpPr>
          <p:spPr bwMode="auto">
            <a:xfrm>
              <a:off x="528" y="1726"/>
              <a:ext cx="0" cy="110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4996" name="Group 16">
            <a:extLst>
              <a:ext uri="{FF2B5EF4-FFF2-40B4-BE49-F238E27FC236}">
                <a16:creationId xmlns:a16="http://schemas.microsoft.com/office/drawing/2014/main" id="{2C920109-3FCA-ACA7-9D78-E3E086FCF09E}"/>
              </a:ext>
            </a:extLst>
          </p:cNvPr>
          <p:cNvGrpSpPr>
            <a:grpSpLocks/>
          </p:cNvGrpSpPr>
          <p:nvPr/>
        </p:nvGrpSpPr>
        <p:grpSpPr bwMode="auto">
          <a:xfrm>
            <a:off x="7575550" y="2325688"/>
            <a:ext cx="598488" cy="500062"/>
            <a:chOff x="2614" y="2862"/>
            <a:chExt cx="377" cy="315"/>
          </a:xfrm>
        </p:grpSpPr>
        <p:sp>
          <p:nvSpPr>
            <p:cNvPr id="85059" name="Rectangle 17">
              <a:extLst>
                <a:ext uri="{FF2B5EF4-FFF2-40B4-BE49-F238E27FC236}">
                  <a16:creationId xmlns:a16="http://schemas.microsoft.com/office/drawing/2014/main" id="{2DF34433-F52A-6D5D-785A-48CB9D70C38E}"/>
                </a:ext>
              </a:extLst>
            </p:cNvPr>
            <p:cNvSpPr>
              <a:spLocks noChangeArrowheads="1"/>
            </p:cNvSpPr>
            <p:nvPr/>
          </p:nvSpPr>
          <p:spPr bwMode="auto">
            <a:xfrm>
              <a:off x="2614" y="3054"/>
              <a:ext cx="377" cy="12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US" altLang="en-US" sz="1600" b="0">
                <a:solidFill>
                  <a:srgbClr val="000000"/>
                </a:solidFill>
                <a:latin typeface="Comic Sans MS" panose="030F0902030302020204" pitchFamily="66" charset="0"/>
              </a:endParaRPr>
            </a:p>
          </p:txBody>
        </p:sp>
        <p:sp>
          <p:nvSpPr>
            <p:cNvPr id="85060" name="Oval 18">
              <a:extLst>
                <a:ext uri="{FF2B5EF4-FFF2-40B4-BE49-F238E27FC236}">
                  <a16:creationId xmlns:a16="http://schemas.microsoft.com/office/drawing/2014/main" id="{50ED5F17-2866-40C5-5823-32C63A73E8E7}"/>
                </a:ext>
              </a:extLst>
            </p:cNvPr>
            <p:cNvSpPr>
              <a:spLocks noChangeArrowheads="1"/>
            </p:cNvSpPr>
            <p:nvPr/>
          </p:nvSpPr>
          <p:spPr bwMode="auto">
            <a:xfrm>
              <a:off x="2614" y="2862"/>
              <a:ext cx="377" cy="192"/>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b="0">
                  <a:solidFill>
                    <a:srgbClr val="000000"/>
                  </a:solidFill>
                  <a:latin typeface="Comic Sans MS" panose="030F0902030302020204" pitchFamily="66" charset="0"/>
                </a:rPr>
                <a:t>P1</a:t>
              </a:r>
            </a:p>
          </p:txBody>
        </p:sp>
      </p:grpSp>
      <p:grpSp>
        <p:nvGrpSpPr>
          <p:cNvPr id="84997" name="Group 19">
            <a:extLst>
              <a:ext uri="{FF2B5EF4-FFF2-40B4-BE49-F238E27FC236}">
                <a16:creationId xmlns:a16="http://schemas.microsoft.com/office/drawing/2014/main" id="{67429CAB-29C1-A9EB-752B-0A01782DE3DC}"/>
              </a:ext>
            </a:extLst>
          </p:cNvPr>
          <p:cNvGrpSpPr>
            <a:grpSpLocks/>
          </p:cNvGrpSpPr>
          <p:nvPr/>
        </p:nvGrpSpPr>
        <p:grpSpPr bwMode="auto">
          <a:xfrm>
            <a:off x="6934200" y="2286000"/>
            <a:ext cx="1503363" cy="2381250"/>
            <a:chOff x="608" y="2454"/>
            <a:chExt cx="1261" cy="1500"/>
          </a:xfrm>
        </p:grpSpPr>
        <p:sp>
          <p:nvSpPr>
            <p:cNvPr id="85054" name="Rectangle 20">
              <a:extLst>
                <a:ext uri="{FF2B5EF4-FFF2-40B4-BE49-F238E27FC236}">
                  <a16:creationId xmlns:a16="http://schemas.microsoft.com/office/drawing/2014/main" id="{019B7D18-F9C0-269B-F8B1-A059DC11D234}"/>
                </a:ext>
              </a:extLst>
            </p:cNvPr>
            <p:cNvSpPr>
              <a:spLocks noChangeArrowheads="1"/>
            </p:cNvSpPr>
            <p:nvPr/>
          </p:nvSpPr>
          <p:spPr bwMode="auto">
            <a:xfrm>
              <a:off x="608" y="2454"/>
              <a:ext cx="1261"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US" altLang="en-US" sz="1600" b="0">
                <a:solidFill>
                  <a:srgbClr val="000000"/>
                </a:solidFill>
                <a:latin typeface="Comic Sans MS" panose="030F0902030302020204" pitchFamily="66" charset="0"/>
              </a:endParaRPr>
            </a:p>
          </p:txBody>
        </p:sp>
        <p:sp>
          <p:nvSpPr>
            <p:cNvPr id="85055" name="Rectangle 21">
              <a:extLst>
                <a:ext uri="{FF2B5EF4-FFF2-40B4-BE49-F238E27FC236}">
                  <a16:creationId xmlns:a16="http://schemas.microsoft.com/office/drawing/2014/main" id="{73DA4020-BE78-3E9F-7FAD-6BE6BCFD377D}"/>
                </a:ext>
              </a:extLst>
            </p:cNvPr>
            <p:cNvSpPr>
              <a:spLocks noChangeArrowheads="1"/>
            </p:cNvSpPr>
            <p:nvPr/>
          </p:nvSpPr>
          <p:spPr bwMode="auto">
            <a:xfrm>
              <a:off x="608" y="2754"/>
              <a:ext cx="1261"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US" altLang="en-US" sz="1600" b="0">
                <a:solidFill>
                  <a:srgbClr val="000000"/>
                </a:solidFill>
                <a:latin typeface="Comic Sans MS" panose="030F0902030302020204" pitchFamily="66" charset="0"/>
              </a:endParaRPr>
            </a:p>
          </p:txBody>
        </p:sp>
        <p:sp>
          <p:nvSpPr>
            <p:cNvPr id="85056" name="Rectangle 22">
              <a:extLst>
                <a:ext uri="{FF2B5EF4-FFF2-40B4-BE49-F238E27FC236}">
                  <a16:creationId xmlns:a16="http://schemas.microsoft.com/office/drawing/2014/main" id="{83B165CE-8703-00C3-2E56-353C3CAE9DB4}"/>
                </a:ext>
              </a:extLst>
            </p:cNvPr>
            <p:cNvSpPr>
              <a:spLocks noChangeArrowheads="1"/>
            </p:cNvSpPr>
            <p:nvPr/>
          </p:nvSpPr>
          <p:spPr bwMode="auto">
            <a:xfrm>
              <a:off x="608" y="3054"/>
              <a:ext cx="1261"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US" altLang="en-US" sz="1600" b="0">
                <a:solidFill>
                  <a:srgbClr val="000000"/>
                </a:solidFill>
                <a:latin typeface="Comic Sans MS" panose="030F0902030302020204" pitchFamily="66" charset="0"/>
              </a:endParaRPr>
            </a:p>
          </p:txBody>
        </p:sp>
        <p:sp>
          <p:nvSpPr>
            <p:cNvPr id="85057" name="Rectangle 23">
              <a:extLst>
                <a:ext uri="{FF2B5EF4-FFF2-40B4-BE49-F238E27FC236}">
                  <a16:creationId xmlns:a16="http://schemas.microsoft.com/office/drawing/2014/main" id="{A34DA075-A90D-8F92-A9F1-05E865AB83A9}"/>
                </a:ext>
              </a:extLst>
            </p:cNvPr>
            <p:cNvSpPr>
              <a:spLocks noChangeArrowheads="1"/>
            </p:cNvSpPr>
            <p:nvPr/>
          </p:nvSpPr>
          <p:spPr bwMode="auto">
            <a:xfrm>
              <a:off x="608" y="3354"/>
              <a:ext cx="1261"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US" altLang="en-US" sz="1600" b="0">
                <a:solidFill>
                  <a:srgbClr val="000000"/>
                </a:solidFill>
                <a:latin typeface="Comic Sans MS" panose="030F0902030302020204" pitchFamily="66" charset="0"/>
              </a:endParaRPr>
            </a:p>
          </p:txBody>
        </p:sp>
        <p:sp>
          <p:nvSpPr>
            <p:cNvPr id="85058" name="Rectangle 24">
              <a:extLst>
                <a:ext uri="{FF2B5EF4-FFF2-40B4-BE49-F238E27FC236}">
                  <a16:creationId xmlns:a16="http://schemas.microsoft.com/office/drawing/2014/main" id="{DD1B5579-A81C-6BE5-9D9D-AE79B9D40A90}"/>
                </a:ext>
              </a:extLst>
            </p:cNvPr>
            <p:cNvSpPr>
              <a:spLocks noChangeArrowheads="1"/>
            </p:cNvSpPr>
            <p:nvPr/>
          </p:nvSpPr>
          <p:spPr bwMode="auto">
            <a:xfrm>
              <a:off x="608" y="3654"/>
              <a:ext cx="1261"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US" altLang="en-US" sz="1600" b="0">
                <a:solidFill>
                  <a:srgbClr val="000000"/>
                </a:solidFill>
                <a:latin typeface="Comic Sans MS" panose="030F0902030302020204" pitchFamily="66" charset="0"/>
              </a:endParaRPr>
            </a:p>
          </p:txBody>
        </p:sp>
      </p:grpSp>
      <p:grpSp>
        <p:nvGrpSpPr>
          <p:cNvPr id="84998" name="Group 25">
            <a:extLst>
              <a:ext uri="{FF2B5EF4-FFF2-40B4-BE49-F238E27FC236}">
                <a16:creationId xmlns:a16="http://schemas.microsoft.com/office/drawing/2014/main" id="{363B572F-3086-85B7-39C5-3863EDEA16AF}"/>
              </a:ext>
            </a:extLst>
          </p:cNvPr>
          <p:cNvGrpSpPr>
            <a:grpSpLocks/>
          </p:cNvGrpSpPr>
          <p:nvPr/>
        </p:nvGrpSpPr>
        <p:grpSpPr bwMode="auto">
          <a:xfrm>
            <a:off x="7035800" y="2349500"/>
            <a:ext cx="598488" cy="500063"/>
            <a:chOff x="2614" y="2862"/>
            <a:chExt cx="377" cy="315"/>
          </a:xfrm>
        </p:grpSpPr>
        <p:sp>
          <p:nvSpPr>
            <p:cNvPr id="85052" name="Rectangle 26">
              <a:extLst>
                <a:ext uri="{FF2B5EF4-FFF2-40B4-BE49-F238E27FC236}">
                  <a16:creationId xmlns:a16="http://schemas.microsoft.com/office/drawing/2014/main" id="{070CA192-B1D2-542E-3626-7764FE99F2C2}"/>
                </a:ext>
              </a:extLst>
            </p:cNvPr>
            <p:cNvSpPr>
              <a:spLocks noChangeArrowheads="1"/>
            </p:cNvSpPr>
            <p:nvPr/>
          </p:nvSpPr>
          <p:spPr bwMode="auto">
            <a:xfrm>
              <a:off x="2614" y="3054"/>
              <a:ext cx="377" cy="12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US" altLang="en-US" sz="1600" b="0">
                <a:solidFill>
                  <a:srgbClr val="000000"/>
                </a:solidFill>
                <a:latin typeface="Comic Sans MS" panose="030F0902030302020204" pitchFamily="66" charset="0"/>
              </a:endParaRPr>
            </a:p>
          </p:txBody>
        </p:sp>
        <p:sp>
          <p:nvSpPr>
            <p:cNvPr id="85053" name="Oval 27">
              <a:extLst>
                <a:ext uri="{FF2B5EF4-FFF2-40B4-BE49-F238E27FC236}">
                  <a16:creationId xmlns:a16="http://schemas.microsoft.com/office/drawing/2014/main" id="{949895FE-D596-44FC-36B8-8DC959CE5C27}"/>
                </a:ext>
              </a:extLst>
            </p:cNvPr>
            <p:cNvSpPr>
              <a:spLocks noChangeArrowheads="1"/>
            </p:cNvSpPr>
            <p:nvPr/>
          </p:nvSpPr>
          <p:spPr bwMode="auto">
            <a:xfrm>
              <a:off x="2614" y="2862"/>
              <a:ext cx="377" cy="192"/>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b="0">
                  <a:solidFill>
                    <a:srgbClr val="000000"/>
                  </a:solidFill>
                  <a:latin typeface="Comic Sans MS" panose="030F0902030302020204" pitchFamily="66" charset="0"/>
                </a:rPr>
                <a:t>P2</a:t>
              </a:r>
            </a:p>
          </p:txBody>
        </p:sp>
      </p:grpSp>
      <p:sp>
        <p:nvSpPr>
          <p:cNvPr id="84999" name="Line 28">
            <a:extLst>
              <a:ext uri="{FF2B5EF4-FFF2-40B4-BE49-F238E27FC236}">
                <a16:creationId xmlns:a16="http://schemas.microsoft.com/office/drawing/2014/main" id="{0BF529AD-9DDD-BF90-7A12-66F9F4199A00}"/>
              </a:ext>
            </a:extLst>
          </p:cNvPr>
          <p:cNvSpPr>
            <a:spLocks noChangeShapeType="1"/>
          </p:cNvSpPr>
          <p:nvPr/>
        </p:nvSpPr>
        <p:spPr bwMode="auto">
          <a:xfrm>
            <a:off x="8077200" y="2743200"/>
            <a:ext cx="0" cy="175260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5000" name="Rectangle 29">
            <a:extLst>
              <a:ext uri="{FF2B5EF4-FFF2-40B4-BE49-F238E27FC236}">
                <a16:creationId xmlns:a16="http://schemas.microsoft.com/office/drawing/2014/main" id="{C998F295-270E-F6A7-A4D6-4F6321A2C949}"/>
              </a:ext>
            </a:extLst>
          </p:cNvPr>
          <p:cNvSpPr>
            <a:spLocks noChangeArrowheads="1"/>
          </p:cNvSpPr>
          <p:nvPr/>
        </p:nvSpPr>
        <p:spPr bwMode="auto">
          <a:xfrm>
            <a:off x="3733800" y="2286000"/>
            <a:ext cx="1981200"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1600" b="0">
              <a:solidFill>
                <a:srgbClr val="000000"/>
              </a:solidFill>
              <a:latin typeface="Comic Sans MS" panose="030F0902030302020204" pitchFamily="66" charset="0"/>
            </a:endParaRPr>
          </a:p>
        </p:txBody>
      </p:sp>
      <p:sp>
        <p:nvSpPr>
          <p:cNvPr id="85001" name="Rectangle 30">
            <a:extLst>
              <a:ext uri="{FF2B5EF4-FFF2-40B4-BE49-F238E27FC236}">
                <a16:creationId xmlns:a16="http://schemas.microsoft.com/office/drawing/2014/main" id="{9A5AD651-33AE-7226-3EB5-C889DADD2F4A}"/>
              </a:ext>
            </a:extLst>
          </p:cNvPr>
          <p:cNvSpPr>
            <a:spLocks noChangeArrowheads="1"/>
          </p:cNvSpPr>
          <p:nvPr/>
        </p:nvSpPr>
        <p:spPr bwMode="auto">
          <a:xfrm>
            <a:off x="3733800" y="2743200"/>
            <a:ext cx="1981200"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1600" b="0">
              <a:solidFill>
                <a:srgbClr val="000000"/>
              </a:solidFill>
              <a:latin typeface="Comic Sans MS" panose="030F0902030302020204" pitchFamily="66" charset="0"/>
            </a:endParaRPr>
          </a:p>
        </p:txBody>
      </p:sp>
      <p:sp>
        <p:nvSpPr>
          <p:cNvPr id="85002" name="Rectangle 31">
            <a:extLst>
              <a:ext uri="{FF2B5EF4-FFF2-40B4-BE49-F238E27FC236}">
                <a16:creationId xmlns:a16="http://schemas.microsoft.com/office/drawing/2014/main" id="{0BA0D13F-FFE2-170A-38CE-E45C63161346}"/>
              </a:ext>
            </a:extLst>
          </p:cNvPr>
          <p:cNvSpPr>
            <a:spLocks noChangeArrowheads="1"/>
          </p:cNvSpPr>
          <p:nvPr/>
        </p:nvSpPr>
        <p:spPr bwMode="auto">
          <a:xfrm>
            <a:off x="3733800" y="3238500"/>
            <a:ext cx="1981200"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1600" b="0">
              <a:solidFill>
                <a:srgbClr val="000000"/>
              </a:solidFill>
              <a:latin typeface="Comic Sans MS" panose="030F0902030302020204" pitchFamily="66" charset="0"/>
            </a:endParaRPr>
          </a:p>
        </p:txBody>
      </p:sp>
      <p:sp>
        <p:nvSpPr>
          <p:cNvPr id="85003" name="Rectangle 32">
            <a:extLst>
              <a:ext uri="{FF2B5EF4-FFF2-40B4-BE49-F238E27FC236}">
                <a16:creationId xmlns:a16="http://schemas.microsoft.com/office/drawing/2014/main" id="{35F9F5CD-EB20-55A0-EB19-14FB969865F7}"/>
              </a:ext>
            </a:extLst>
          </p:cNvPr>
          <p:cNvSpPr>
            <a:spLocks noChangeArrowheads="1"/>
          </p:cNvSpPr>
          <p:nvPr/>
        </p:nvSpPr>
        <p:spPr bwMode="auto">
          <a:xfrm>
            <a:off x="3733800" y="3714750"/>
            <a:ext cx="1981200"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1600" b="0">
              <a:solidFill>
                <a:srgbClr val="000000"/>
              </a:solidFill>
              <a:latin typeface="Comic Sans MS" panose="030F0902030302020204" pitchFamily="66" charset="0"/>
            </a:endParaRPr>
          </a:p>
        </p:txBody>
      </p:sp>
      <p:sp>
        <p:nvSpPr>
          <p:cNvPr id="85004" name="Rectangle 33">
            <a:extLst>
              <a:ext uri="{FF2B5EF4-FFF2-40B4-BE49-F238E27FC236}">
                <a16:creationId xmlns:a16="http://schemas.microsoft.com/office/drawing/2014/main" id="{5CE660C8-6BCB-B785-2859-772E4A532A31}"/>
              </a:ext>
            </a:extLst>
          </p:cNvPr>
          <p:cNvSpPr>
            <a:spLocks noChangeArrowheads="1"/>
          </p:cNvSpPr>
          <p:nvPr/>
        </p:nvSpPr>
        <p:spPr bwMode="auto">
          <a:xfrm>
            <a:off x="3733800" y="4191000"/>
            <a:ext cx="1981200"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1600" b="0">
              <a:solidFill>
                <a:srgbClr val="000000"/>
              </a:solidFill>
              <a:latin typeface="Comic Sans MS" panose="030F0902030302020204" pitchFamily="66" charset="0"/>
            </a:endParaRPr>
          </a:p>
        </p:txBody>
      </p:sp>
      <p:grpSp>
        <p:nvGrpSpPr>
          <p:cNvPr id="85005" name="Group 34">
            <a:extLst>
              <a:ext uri="{FF2B5EF4-FFF2-40B4-BE49-F238E27FC236}">
                <a16:creationId xmlns:a16="http://schemas.microsoft.com/office/drawing/2014/main" id="{F0F46302-2894-45AC-5736-EF110619E12F}"/>
              </a:ext>
            </a:extLst>
          </p:cNvPr>
          <p:cNvGrpSpPr>
            <a:grpSpLocks/>
          </p:cNvGrpSpPr>
          <p:nvPr/>
        </p:nvGrpSpPr>
        <p:grpSpPr bwMode="auto">
          <a:xfrm>
            <a:off x="3810000" y="2362200"/>
            <a:ext cx="571500" cy="500063"/>
            <a:chOff x="2614" y="2862"/>
            <a:chExt cx="377" cy="315"/>
          </a:xfrm>
        </p:grpSpPr>
        <p:sp>
          <p:nvSpPr>
            <p:cNvPr id="85050" name="Rectangle 35">
              <a:extLst>
                <a:ext uri="{FF2B5EF4-FFF2-40B4-BE49-F238E27FC236}">
                  <a16:creationId xmlns:a16="http://schemas.microsoft.com/office/drawing/2014/main" id="{CFCB62A5-7F88-CF7B-D6A5-A454CE8AE2F0}"/>
                </a:ext>
              </a:extLst>
            </p:cNvPr>
            <p:cNvSpPr>
              <a:spLocks noChangeArrowheads="1"/>
            </p:cNvSpPr>
            <p:nvPr/>
          </p:nvSpPr>
          <p:spPr bwMode="auto">
            <a:xfrm>
              <a:off x="2614" y="3054"/>
              <a:ext cx="377" cy="12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US" altLang="en-US" sz="1600" b="0">
                <a:solidFill>
                  <a:srgbClr val="000000"/>
                </a:solidFill>
                <a:latin typeface="Comic Sans MS" panose="030F0902030302020204" pitchFamily="66" charset="0"/>
              </a:endParaRPr>
            </a:p>
          </p:txBody>
        </p:sp>
        <p:sp>
          <p:nvSpPr>
            <p:cNvPr id="85051" name="Oval 36">
              <a:extLst>
                <a:ext uri="{FF2B5EF4-FFF2-40B4-BE49-F238E27FC236}">
                  <a16:creationId xmlns:a16="http://schemas.microsoft.com/office/drawing/2014/main" id="{3357B4DD-5083-EC86-0CC7-607692303F36}"/>
                </a:ext>
              </a:extLst>
            </p:cNvPr>
            <p:cNvSpPr>
              <a:spLocks noChangeArrowheads="1"/>
            </p:cNvSpPr>
            <p:nvPr/>
          </p:nvSpPr>
          <p:spPr bwMode="auto">
            <a:xfrm>
              <a:off x="2614" y="2862"/>
              <a:ext cx="377" cy="192"/>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b="0">
                  <a:solidFill>
                    <a:srgbClr val="000000"/>
                  </a:solidFill>
                  <a:latin typeface="Comic Sans MS" panose="030F0902030302020204" pitchFamily="66" charset="0"/>
                </a:rPr>
                <a:t>P4</a:t>
              </a:r>
            </a:p>
          </p:txBody>
        </p:sp>
      </p:grpSp>
      <p:sp>
        <p:nvSpPr>
          <p:cNvPr id="85006" name="Text Box 37">
            <a:extLst>
              <a:ext uri="{FF2B5EF4-FFF2-40B4-BE49-F238E27FC236}">
                <a16:creationId xmlns:a16="http://schemas.microsoft.com/office/drawing/2014/main" id="{E0E656CA-7228-E739-BAE9-0FB4B22EE4E4}"/>
              </a:ext>
            </a:extLst>
          </p:cNvPr>
          <p:cNvSpPr txBox="1">
            <a:spLocks noChangeArrowheads="1"/>
          </p:cNvSpPr>
          <p:nvPr/>
        </p:nvSpPr>
        <p:spPr bwMode="auto">
          <a:xfrm>
            <a:off x="3921125" y="4797425"/>
            <a:ext cx="9540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000" b="0">
                <a:solidFill>
                  <a:srgbClr val="3333CC"/>
                </a:solidFill>
                <a:latin typeface="Comic Sans MS" panose="030F0902030302020204" pitchFamily="66" charset="0"/>
              </a:rPr>
              <a:t>server</a:t>
            </a:r>
          </a:p>
          <a:p>
            <a:pPr algn="ctr">
              <a:spcBef>
                <a:spcPct val="0"/>
              </a:spcBef>
              <a:buFontTx/>
              <a:buNone/>
            </a:pPr>
            <a:r>
              <a:rPr lang="en-US" altLang="en-US" sz="2000" b="0">
                <a:solidFill>
                  <a:srgbClr val="3333CC"/>
                </a:solidFill>
                <a:latin typeface="Comic Sans MS" panose="030F0902030302020204" pitchFamily="66" charset="0"/>
              </a:rPr>
              <a:t>IP: C</a:t>
            </a:r>
          </a:p>
        </p:txBody>
      </p:sp>
      <p:sp>
        <p:nvSpPr>
          <p:cNvPr id="85007" name="Line 38">
            <a:extLst>
              <a:ext uri="{FF2B5EF4-FFF2-40B4-BE49-F238E27FC236}">
                <a16:creationId xmlns:a16="http://schemas.microsoft.com/office/drawing/2014/main" id="{A96CFE4F-A3BF-167E-E7BD-1001393B9DD9}"/>
              </a:ext>
            </a:extLst>
          </p:cNvPr>
          <p:cNvSpPr>
            <a:spLocks noChangeShapeType="1"/>
          </p:cNvSpPr>
          <p:nvPr/>
        </p:nvSpPr>
        <p:spPr bwMode="auto">
          <a:xfrm flipV="1">
            <a:off x="4343400" y="2819400"/>
            <a:ext cx="0" cy="16764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5008" name="Line 39">
            <a:extLst>
              <a:ext uri="{FF2B5EF4-FFF2-40B4-BE49-F238E27FC236}">
                <a16:creationId xmlns:a16="http://schemas.microsoft.com/office/drawing/2014/main" id="{12AABB8C-40D6-A8CB-41E2-8AB76544DE55}"/>
              </a:ext>
            </a:extLst>
          </p:cNvPr>
          <p:cNvSpPr>
            <a:spLocks noChangeShapeType="1"/>
          </p:cNvSpPr>
          <p:nvPr/>
        </p:nvSpPr>
        <p:spPr bwMode="auto">
          <a:xfrm>
            <a:off x="838200" y="4495800"/>
            <a:ext cx="350520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5009" name="Line 40">
            <a:extLst>
              <a:ext uri="{FF2B5EF4-FFF2-40B4-BE49-F238E27FC236}">
                <a16:creationId xmlns:a16="http://schemas.microsoft.com/office/drawing/2014/main" id="{C538E9AB-C0C4-6B49-3133-2B44A512E521}"/>
              </a:ext>
            </a:extLst>
          </p:cNvPr>
          <p:cNvSpPr>
            <a:spLocks noChangeShapeType="1"/>
          </p:cNvSpPr>
          <p:nvPr/>
        </p:nvSpPr>
        <p:spPr bwMode="auto">
          <a:xfrm flipV="1">
            <a:off x="4572000" y="2819400"/>
            <a:ext cx="0" cy="16764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5010" name="Line 41">
            <a:extLst>
              <a:ext uri="{FF2B5EF4-FFF2-40B4-BE49-F238E27FC236}">
                <a16:creationId xmlns:a16="http://schemas.microsoft.com/office/drawing/2014/main" id="{4861B7B2-FCAE-7054-D27C-4A8F7FCA5E48}"/>
              </a:ext>
            </a:extLst>
          </p:cNvPr>
          <p:cNvSpPr>
            <a:spLocks noChangeShapeType="1"/>
          </p:cNvSpPr>
          <p:nvPr/>
        </p:nvSpPr>
        <p:spPr bwMode="auto">
          <a:xfrm>
            <a:off x="4572000" y="4495800"/>
            <a:ext cx="350520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5011" name="Line 42">
            <a:extLst>
              <a:ext uri="{FF2B5EF4-FFF2-40B4-BE49-F238E27FC236}">
                <a16:creationId xmlns:a16="http://schemas.microsoft.com/office/drawing/2014/main" id="{175D15A3-96FF-AA37-CAEC-5B687557425E}"/>
              </a:ext>
            </a:extLst>
          </p:cNvPr>
          <p:cNvSpPr>
            <a:spLocks noChangeShapeType="1"/>
          </p:cNvSpPr>
          <p:nvPr/>
        </p:nvSpPr>
        <p:spPr bwMode="auto">
          <a:xfrm>
            <a:off x="4343400" y="2971800"/>
            <a:ext cx="0" cy="152400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5012" name="Line 43">
            <a:extLst>
              <a:ext uri="{FF2B5EF4-FFF2-40B4-BE49-F238E27FC236}">
                <a16:creationId xmlns:a16="http://schemas.microsoft.com/office/drawing/2014/main" id="{7275581D-68B8-C9DE-817E-854286970573}"/>
              </a:ext>
            </a:extLst>
          </p:cNvPr>
          <p:cNvSpPr>
            <a:spLocks noChangeShapeType="1"/>
          </p:cNvSpPr>
          <p:nvPr/>
        </p:nvSpPr>
        <p:spPr bwMode="auto">
          <a:xfrm>
            <a:off x="1219200" y="4495800"/>
            <a:ext cx="312420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5013" name="Rectangle 44">
            <a:extLst>
              <a:ext uri="{FF2B5EF4-FFF2-40B4-BE49-F238E27FC236}">
                <a16:creationId xmlns:a16="http://schemas.microsoft.com/office/drawing/2014/main" id="{162285A8-1ADD-25F4-05B7-EFD526EF2D41}"/>
              </a:ext>
            </a:extLst>
          </p:cNvPr>
          <p:cNvSpPr>
            <a:spLocks noChangeArrowheads="1"/>
          </p:cNvSpPr>
          <p:nvPr/>
        </p:nvSpPr>
        <p:spPr bwMode="auto">
          <a:xfrm>
            <a:off x="1600200" y="4419600"/>
            <a:ext cx="990600" cy="3048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b="0">
                <a:solidFill>
                  <a:srgbClr val="000000"/>
                </a:solidFill>
                <a:latin typeface="Comic Sans MS" panose="030F0902030302020204" pitchFamily="66" charset="0"/>
              </a:rPr>
              <a:t>SP: 9157</a:t>
            </a:r>
          </a:p>
        </p:txBody>
      </p:sp>
      <p:sp>
        <p:nvSpPr>
          <p:cNvPr id="85014" name="Rectangle 45">
            <a:extLst>
              <a:ext uri="{FF2B5EF4-FFF2-40B4-BE49-F238E27FC236}">
                <a16:creationId xmlns:a16="http://schemas.microsoft.com/office/drawing/2014/main" id="{68F8F0F7-431A-3248-DB91-6197F0CA1D76}"/>
              </a:ext>
            </a:extLst>
          </p:cNvPr>
          <p:cNvSpPr>
            <a:spLocks noChangeArrowheads="1"/>
          </p:cNvSpPr>
          <p:nvPr/>
        </p:nvSpPr>
        <p:spPr bwMode="auto">
          <a:xfrm>
            <a:off x="1600200" y="4724400"/>
            <a:ext cx="990600" cy="3048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b="0">
                <a:solidFill>
                  <a:srgbClr val="000000"/>
                </a:solidFill>
                <a:latin typeface="Comic Sans MS" panose="030F0902030302020204" pitchFamily="66" charset="0"/>
              </a:rPr>
              <a:t>DP: 80</a:t>
            </a:r>
          </a:p>
        </p:txBody>
      </p:sp>
      <p:sp>
        <p:nvSpPr>
          <p:cNvPr id="85015" name="Rectangle 46">
            <a:extLst>
              <a:ext uri="{FF2B5EF4-FFF2-40B4-BE49-F238E27FC236}">
                <a16:creationId xmlns:a16="http://schemas.microsoft.com/office/drawing/2014/main" id="{13D6790D-2E89-9977-2392-2244FA60538D}"/>
              </a:ext>
            </a:extLst>
          </p:cNvPr>
          <p:cNvSpPr>
            <a:spLocks noChangeArrowheads="1"/>
          </p:cNvSpPr>
          <p:nvPr/>
        </p:nvSpPr>
        <p:spPr bwMode="auto">
          <a:xfrm>
            <a:off x="1600200" y="5029200"/>
            <a:ext cx="990600" cy="3048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US" altLang="en-US" sz="1600" b="0">
              <a:solidFill>
                <a:srgbClr val="000000"/>
              </a:solidFill>
              <a:latin typeface="Comic Sans MS" panose="030F0902030302020204" pitchFamily="66" charset="0"/>
            </a:endParaRPr>
          </a:p>
        </p:txBody>
      </p:sp>
      <p:grpSp>
        <p:nvGrpSpPr>
          <p:cNvPr id="85016" name="Group 47">
            <a:extLst>
              <a:ext uri="{FF2B5EF4-FFF2-40B4-BE49-F238E27FC236}">
                <a16:creationId xmlns:a16="http://schemas.microsoft.com/office/drawing/2014/main" id="{5B90476F-BB3D-FE12-D438-F36C031118F2}"/>
              </a:ext>
            </a:extLst>
          </p:cNvPr>
          <p:cNvGrpSpPr>
            <a:grpSpLocks/>
          </p:cNvGrpSpPr>
          <p:nvPr/>
        </p:nvGrpSpPr>
        <p:grpSpPr bwMode="auto">
          <a:xfrm>
            <a:off x="6248400" y="4419600"/>
            <a:ext cx="990600" cy="914400"/>
            <a:chOff x="3936" y="2784"/>
            <a:chExt cx="624" cy="576"/>
          </a:xfrm>
        </p:grpSpPr>
        <p:sp>
          <p:nvSpPr>
            <p:cNvPr id="85047" name="Rectangle 48">
              <a:extLst>
                <a:ext uri="{FF2B5EF4-FFF2-40B4-BE49-F238E27FC236}">
                  <a16:creationId xmlns:a16="http://schemas.microsoft.com/office/drawing/2014/main" id="{1827BB96-1C6E-D514-CA82-BBF71BCD1F29}"/>
                </a:ext>
              </a:extLst>
            </p:cNvPr>
            <p:cNvSpPr>
              <a:spLocks noChangeArrowheads="1"/>
            </p:cNvSpPr>
            <p:nvPr/>
          </p:nvSpPr>
          <p:spPr bwMode="auto">
            <a:xfrm>
              <a:off x="3936" y="2784"/>
              <a:ext cx="624" cy="192"/>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b="0">
                  <a:solidFill>
                    <a:srgbClr val="000000"/>
                  </a:solidFill>
                  <a:latin typeface="Comic Sans MS" panose="030F0902030302020204" pitchFamily="66" charset="0"/>
                </a:rPr>
                <a:t>SP: 9157</a:t>
              </a:r>
            </a:p>
          </p:txBody>
        </p:sp>
        <p:sp>
          <p:nvSpPr>
            <p:cNvPr id="85048" name="Rectangle 49">
              <a:extLst>
                <a:ext uri="{FF2B5EF4-FFF2-40B4-BE49-F238E27FC236}">
                  <a16:creationId xmlns:a16="http://schemas.microsoft.com/office/drawing/2014/main" id="{A6DE9BF8-9B8F-15D0-9F08-72D306CD77A6}"/>
                </a:ext>
              </a:extLst>
            </p:cNvPr>
            <p:cNvSpPr>
              <a:spLocks noChangeArrowheads="1"/>
            </p:cNvSpPr>
            <p:nvPr/>
          </p:nvSpPr>
          <p:spPr bwMode="auto">
            <a:xfrm>
              <a:off x="3936" y="2976"/>
              <a:ext cx="624" cy="192"/>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b="0">
                  <a:solidFill>
                    <a:srgbClr val="000000"/>
                  </a:solidFill>
                  <a:latin typeface="Comic Sans MS" panose="030F0902030302020204" pitchFamily="66" charset="0"/>
                </a:rPr>
                <a:t>DP: 80</a:t>
              </a:r>
            </a:p>
          </p:txBody>
        </p:sp>
        <p:sp>
          <p:nvSpPr>
            <p:cNvPr id="85049" name="Rectangle 50">
              <a:extLst>
                <a:ext uri="{FF2B5EF4-FFF2-40B4-BE49-F238E27FC236}">
                  <a16:creationId xmlns:a16="http://schemas.microsoft.com/office/drawing/2014/main" id="{2DB9D4AB-4B6A-A471-7B4A-CDE5CD336D0B}"/>
                </a:ext>
              </a:extLst>
            </p:cNvPr>
            <p:cNvSpPr>
              <a:spLocks noChangeArrowheads="1"/>
            </p:cNvSpPr>
            <p:nvPr/>
          </p:nvSpPr>
          <p:spPr bwMode="auto">
            <a:xfrm>
              <a:off x="3936" y="3168"/>
              <a:ext cx="624" cy="192"/>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US" altLang="en-US" sz="1600" b="0">
                <a:solidFill>
                  <a:srgbClr val="000000"/>
                </a:solidFill>
                <a:latin typeface="Comic Sans MS" panose="030F0902030302020204" pitchFamily="66" charset="0"/>
              </a:endParaRPr>
            </a:p>
          </p:txBody>
        </p:sp>
      </p:grpSp>
      <p:grpSp>
        <p:nvGrpSpPr>
          <p:cNvPr id="85017" name="Group 51">
            <a:extLst>
              <a:ext uri="{FF2B5EF4-FFF2-40B4-BE49-F238E27FC236}">
                <a16:creationId xmlns:a16="http://schemas.microsoft.com/office/drawing/2014/main" id="{18E1AB00-0108-8A06-7E34-F9653BEB39CA}"/>
              </a:ext>
            </a:extLst>
          </p:cNvPr>
          <p:cNvGrpSpPr>
            <a:grpSpLocks/>
          </p:cNvGrpSpPr>
          <p:nvPr/>
        </p:nvGrpSpPr>
        <p:grpSpPr bwMode="auto">
          <a:xfrm>
            <a:off x="4419600" y="2362200"/>
            <a:ext cx="571500" cy="500063"/>
            <a:chOff x="2614" y="2862"/>
            <a:chExt cx="377" cy="315"/>
          </a:xfrm>
        </p:grpSpPr>
        <p:sp>
          <p:nvSpPr>
            <p:cNvPr id="85045" name="Rectangle 52">
              <a:extLst>
                <a:ext uri="{FF2B5EF4-FFF2-40B4-BE49-F238E27FC236}">
                  <a16:creationId xmlns:a16="http://schemas.microsoft.com/office/drawing/2014/main" id="{F8852435-837D-1403-5F32-86CCEAC5CB67}"/>
                </a:ext>
              </a:extLst>
            </p:cNvPr>
            <p:cNvSpPr>
              <a:spLocks noChangeArrowheads="1"/>
            </p:cNvSpPr>
            <p:nvPr/>
          </p:nvSpPr>
          <p:spPr bwMode="auto">
            <a:xfrm>
              <a:off x="2614" y="3054"/>
              <a:ext cx="377" cy="12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US" altLang="en-US" sz="1600" b="0">
                <a:solidFill>
                  <a:srgbClr val="000000"/>
                </a:solidFill>
                <a:latin typeface="Comic Sans MS" panose="030F0902030302020204" pitchFamily="66" charset="0"/>
              </a:endParaRPr>
            </a:p>
          </p:txBody>
        </p:sp>
        <p:sp>
          <p:nvSpPr>
            <p:cNvPr id="85046" name="Oval 53">
              <a:extLst>
                <a:ext uri="{FF2B5EF4-FFF2-40B4-BE49-F238E27FC236}">
                  <a16:creationId xmlns:a16="http://schemas.microsoft.com/office/drawing/2014/main" id="{0FD04A25-47F2-DE92-6998-8FE962149327}"/>
                </a:ext>
              </a:extLst>
            </p:cNvPr>
            <p:cNvSpPr>
              <a:spLocks noChangeArrowheads="1"/>
            </p:cNvSpPr>
            <p:nvPr/>
          </p:nvSpPr>
          <p:spPr bwMode="auto">
            <a:xfrm>
              <a:off x="2614" y="2862"/>
              <a:ext cx="377" cy="192"/>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b="0">
                  <a:solidFill>
                    <a:srgbClr val="000000"/>
                  </a:solidFill>
                  <a:latin typeface="Comic Sans MS" panose="030F0902030302020204" pitchFamily="66" charset="0"/>
                </a:rPr>
                <a:t>P5</a:t>
              </a:r>
            </a:p>
          </p:txBody>
        </p:sp>
      </p:grpSp>
      <p:grpSp>
        <p:nvGrpSpPr>
          <p:cNvPr id="85018" name="Group 54">
            <a:extLst>
              <a:ext uri="{FF2B5EF4-FFF2-40B4-BE49-F238E27FC236}">
                <a16:creationId xmlns:a16="http://schemas.microsoft.com/office/drawing/2014/main" id="{D8D8FF5F-41F2-7083-D799-0856D3565837}"/>
              </a:ext>
            </a:extLst>
          </p:cNvPr>
          <p:cNvGrpSpPr>
            <a:grpSpLocks/>
          </p:cNvGrpSpPr>
          <p:nvPr/>
        </p:nvGrpSpPr>
        <p:grpSpPr bwMode="auto">
          <a:xfrm>
            <a:off x="5022850" y="2351088"/>
            <a:ext cx="571500" cy="500062"/>
            <a:chOff x="2614" y="2862"/>
            <a:chExt cx="377" cy="315"/>
          </a:xfrm>
        </p:grpSpPr>
        <p:sp>
          <p:nvSpPr>
            <p:cNvPr id="85043" name="Rectangle 55">
              <a:extLst>
                <a:ext uri="{FF2B5EF4-FFF2-40B4-BE49-F238E27FC236}">
                  <a16:creationId xmlns:a16="http://schemas.microsoft.com/office/drawing/2014/main" id="{BB37F04D-0EFF-7698-4DF5-05D98140E98F}"/>
                </a:ext>
              </a:extLst>
            </p:cNvPr>
            <p:cNvSpPr>
              <a:spLocks noChangeArrowheads="1"/>
            </p:cNvSpPr>
            <p:nvPr/>
          </p:nvSpPr>
          <p:spPr bwMode="auto">
            <a:xfrm>
              <a:off x="2614" y="3054"/>
              <a:ext cx="377" cy="12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US" altLang="en-US" sz="1600" b="0">
                <a:solidFill>
                  <a:srgbClr val="000000"/>
                </a:solidFill>
                <a:latin typeface="Comic Sans MS" panose="030F0902030302020204" pitchFamily="66" charset="0"/>
              </a:endParaRPr>
            </a:p>
          </p:txBody>
        </p:sp>
        <p:sp>
          <p:nvSpPr>
            <p:cNvPr id="85044" name="Oval 56">
              <a:extLst>
                <a:ext uri="{FF2B5EF4-FFF2-40B4-BE49-F238E27FC236}">
                  <a16:creationId xmlns:a16="http://schemas.microsoft.com/office/drawing/2014/main" id="{1EE64B63-531B-7FA2-8E70-72F228F00911}"/>
                </a:ext>
              </a:extLst>
            </p:cNvPr>
            <p:cNvSpPr>
              <a:spLocks noChangeArrowheads="1"/>
            </p:cNvSpPr>
            <p:nvPr/>
          </p:nvSpPr>
          <p:spPr bwMode="auto">
            <a:xfrm>
              <a:off x="2614" y="2862"/>
              <a:ext cx="377" cy="192"/>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b="0">
                  <a:solidFill>
                    <a:srgbClr val="000000"/>
                  </a:solidFill>
                  <a:latin typeface="Comic Sans MS" panose="030F0902030302020204" pitchFamily="66" charset="0"/>
                </a:rPr>
                <a:t>P6</a:t>
              </a:r>
            </a:p>
          </p:txBody>
        </p:sp>
      </p:grpSp>
      <p:grpSp>
        <p:nvGrpSpPr>
          <p:cNvPr id="85019" name="Group 57">
            <a:extLst>
              <a:ext uri="{FF2B5EF4-FFF2-40B4-BE49-F238E27FC236}">
                <a16:creationId xmlns:a16="http://schemas.microsoft.com/office/drawing/2014/main" id="{895CA706-9326-FCA2-A779-557C364C0BBA}"/>
              </a:ext>
            </a:extLst>
          </p:cNvPr>
          <p:cNvGrpSpPr>
            <a:grpSpLocks/>
          </p:cNvGrpSpPr>
          <p:nvPr/>
        </p:nvGrpSpPr>
        <p:grpSpPr bwMode="auto">
          <a:xfrm>
            <a:off x="7740650" y="2363788"/>
            <a:ext cx="598488" cy="500062"/>
            <a:chOff x="2614" y="2862"/>
            <a:chExt cx="377" cy="315"/>
          </a:xfrm>
        </p:grpSpPr>
        <p:sp>
          <p:nvSpPr>
            <p:cNvPr id="85041" name="Rectangle 58">
              <a:extLst>
                <a:ext uri="{FF2B5EF4-FFF2-40B4-BE49-F238E27FC236}">
                  <a16:creationId xmlns:a16="http://schemas.microsoft.com/office/drawing/2014/main" id="{E46C5AE5-2B76-7926-A84A-BD2FBC70FA53}"/>
                </a:ext>
              </a:extLst>
            </p:cNvPr>
            <p:cNvSpPr>
              <a:spLocks noChangeArrowheads="1"/>
            </p:cNvSpPr>
            <p:nvPr/>
          </p:nvSpPr>
          <p:spPr bwMode="auto">
            <a:xfrm>
              <a:off x="2614" y="3054"/>
              <a:ext cx="377" cy="12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US" altLang="en-US" sz="1600" b="0">
                <a:solidFill>
                  <a:srgbClr val="000000"/>
                </a:solidFill>
                <a:latin typeface="Comic Sans MS" panose="030F0902030302020204" pitchFamily="66" charset="0"/>
              </a:endParaRPr>
            </a:p>
          </p:txBody>
        </p:sp>
        <p:sp>
          <p:nvSpPr>
            <p:cNvPr id="85042" name="Oval 59">
              <a:extLst>
                <a:ext uri="{FF2B5EF4-FFF2-40B4-BE49-F238E27FC236}">
                  <a16:creationId xmlns:a16="http://schemas.microsoft.com/office/drawing/2014/main" id="{7D2F6AA9-9991-5151-E335-4A6DFF76FA5A}"/>
                </a:ext>
              </a:extLst>
            </p:cNvPr>
            <p:cNvSpPr>
              <a:spLocks noChangeArrowheads="1"/>
            </p:cNvSpPr>
            <p:nvPr/>
          </p:nvSpPr>
          <p:spPr bwMode="auto">
            <a:xfrm>
              <a:off x="2614" y="2862"/>
              <a:ext cx="377" cy="192"/>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b="0">
                  <a:solidFill>
                    <a:srgbClr val="000000"/>
                  </a:solidFill>
                  <a:latin typeface="Comic Sans MS" panose="030F0902030302020204" pitchFamily="66" charset="0"/>
                </a:rPr>
                <a:t>P3</a:t>
              </a:r>
            </a:p>
          </p:txBody>
        </p:sp>
      </p:grpSp>
      <p:sp>
        <p:nvSpPr>
          <p:cNvPr id="85020" name="Line 60">
            <a:extLst>
              <a:ext uri="{FF2B5EF4-FFF2-40B4-BE49-F238E27FC236}">
                <a16:creationId xmlns:a16="http://schemas.microsoft.com/office/drawing/2014/main" id="{F08A896C-2B58-FF95-A453-BFE673943483}"/>
              </a:ext>
            </a:extLst>
          </p:cNvPr>
          <p:cNvSpPr>
            <a:spLocks noChangeShapeType="1"/>
          </p:cNvSpPr>
          <p:nvPr/>
        </p:nvSpPr>
        <p:spPr bwMode="auto">
          <a:xfrm>
            <a:off x="7391400" y="2819400"/>
            <a:ext cx="0" cy="152400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5021" name="Line 61">
            <a:extLst>
              <a:ext uri="{FF2B5EF4-FFF2-40B4-BE49-F238E27FC236}">
                <a16:creationId xmlns:a16="http://schemas.microsoft.com/office/drawing/2014/main" id="{71B8351A-AD3D-99C3-BDB9-1F06927901EC}"/>
              </a:ext>
            </a:extLst>
          </p:cNvPr>
          <p:cNvSpPr>
            <a:spLocks noChangeShapeType="1"/>
          </p:cNvSpPr>
          <p:nvPr/>
        </p:nvSpPr>
        <p:spPr bwMode="auto">
          <a:xfrm>
            <a:off x="5334000" y="4343400"/>
            <a:ext cx="205740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5022" name="Line 62">
            <a:extLst>
              <a:ext uri="{FF2B5EF4-FFF2-40B4-BE49-F238E27FC236}">
                <a16:creationId xmlns:a16="http://schemas.microsoft.com/office/drawing/2014/main" id="{3F749C23-91FE-F949-FD1D-FE694EB965C3}"/>
              </a:ext>
            </a:extLst>
          </p:cNvPr>
          <p:cNvSpPr>
            <a:spLocks noChangeShapeType="1"/>
          </p:cNvSpPr>
          <p:nvPr/>
        </p:nvSpPr>
        <p:spPr bwMode="auto">
          <a:xfrm flipV="1">
            <a:off x="5334000" y="2819400"/>
            <a:ext cx="0" cy="15240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5023" name="Rectangle 63">
            <a:extLst>
              <a:ext uri="{FF2B5EF4-FFF2-40B4-BE49-F238E27FC236}">
                <a16:creationId xmlns:a16="http://schemas.microsoft.com/office/drawing/2014/main" id="{ED6E3116-2B77-EFEE-29BC-91D0C2758262}"/>
              </a:ext>
            </a:extLst>
          </p:cNvPr>
          <p:cNvSpPr>
            <a:spLocks noChangeArrowheads="1"/>
          </p:cNvSpPr>
          <p:nvPr/>
        </p:nvSpPr>
        <p:spPr bwMode="auto">
          <a:xfrm>
            <a:off x="1600200" y="5334000"/>
            <a:ext cx="990600" cy="3048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US" altLang="en-US" sz="1600" b="0">
              <a:solidFill>
                <a:srgbClr val="000000"/>
              </a:solidFill>
              <a:latin typeface="Comic Sans MS" panose="030F0902030302020204" pitchFamily="66" charset="0"/>
            </a:endParaRPr>
          </a:p>
        </p:txBody>
      </p:sp>
      <p:sp>
        <p:nvSpPr>
          <p:cNvPr id="85024" name="Rectangle 64">
            <a:extLst>
              <a:ext uri="{FF2B5EF4-FFF2-40B4-BE49-F238E27FC236}">
                <a16:creationId xmlns:a16="http://schemas.microsoft.com/office/drawing/2014/main" id="{52E11DD8-500F-0D94-FCCB-5F3BC8E68258}"/>
              </a:ext>
            </a:extLst>
          </p:cNvPr>
          <p:cNvSpPr>
            <a:spLocks noChangeArrowheads="1"/>
          </p:cNvSpPr>
          <p:nvPr/>
        </p:nvSpPr>
        <p:spPr bwMode="auto">
          <a:xfrm>
            <a:off x="6248400" y="5334000"/>
            <a:ext cx="990600" cy="3048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b="0">
                <a:solidFill>
                  <a:srgbClr val="000000"/>
                </a:solidFill>
                <a:latin typeface="Comic Sans MS" panose="030F0902030302020204" pitchFamily="66" charset="0"/>
              </a:rPr>
              <a:t>D-IP:C</a:t>
            </a:r>
          </a:p>
        </p:txBody>
      </p:sp>
      <p:sp>
        <p:nvSpPr>
          <p:cNvPr id="85025" name="Text Box 65">
            <a:extLst>
              <a:ext uri="{FF2B5EF4-FFF2-40B4-BE49-F238E27FC236}">
                <a16:creationId xmlns:a16="http://schemas.microsoft.com/office/drawing/2014/main" id="{A5C63970-4AD0-304D-8ABD-B8A0ACD7383B}"/>
              </a:ext>
            </a:extLst>
          </p:cNvPr>
          <p:cNvSpPr txBox="1">
            <a:spLocks noChangeArrowheads="1"/>
          </p:cNvSpPr>
          <p:nvPr/>
        </p:nvSpPr>
        <p:spPr bwMode="auto">
          <a:xfrm>
            <a:off x="1736725" y="4941888"/>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US" altLang="en-US" sz="1600" b="0">
              <a:solidFill>
                <a:srgbClr val="000000"/>
              </a:solidFill>
              <a:latin typeface="Comic Sans MS" panose="030F0902030302020204" pitchFamily="66" charset="0"/>
            </a:endParaRPr>
          </a:p>
        </p:txBody>
      </p:sp>
      <p:sp>
        <p:nvSpPr>
          <p:cNvPr id="85026" name="Text Box 66">
            <a:extLst>
              <a:ext uri="{FF2B5EF4-FFF2-40B4-BE49-F238E27FC236}">
                <a16:creationId xmlns:a16="http://schemas.microsoft.com/office/drawing/2014/main" id="{4C06F2A1-E442-3C22-A831-47F1D31CC29D}"/>
              </a:ext>
            </a:extLst>
          </p:cNvPr>
          <p:cNvSpPr txBox="1">
            <a:spLocks noChangeArrowheads="1"/>
          </p:cNvSpPr>
          <p:nvPr/>
        </p:nvSpPr>
        <p:spPr bwMode="auto">
          <a:xfrm>
            <a:off x="1676400" y="5029200"/>
            <a:ext cx="8969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b="0">
                <a:solidFill>
                  <a:srgbClr val="000000"/>
                </a:solidFill>
                <a:latin typeface="Comic Sans MS" panose="030F0902030302020204" pitchFamily="66" charset="0"/>
              </a:rPr>
              <a:t>S-IP: A</a:t>
            </a:r>
          </a:p>
        </p:txBody>
      </p:sp>
      <p:sp>
        <p:nvSpPr>
          <p:cNvPr id="85027" name="Text Box 67">
            <a:extLst>
              <a:ext uri="{FF2B5EF4-FFF2-40B4-BE49-F238E27FC236}">
                <a16:creationId xmlns:a16="http://schemas.microsoft.com/office/drawing/2014/main" id="{BED8DDE8-3A76-E0E1-9E31-75623D289B24}"/>
              </a:ext>
            </a:extLst>
          </p:cNvPr>
          <p:cNvSpPr txBox="1">
            <a:spLocks noChangeArrowheads="1"/>
          </p:cNvSpPr>
          <p:nvPr/>
        </p:nvSpPr>
        <p:spPr bwMode="auto">
          <a:xfrm>
            <a:off x="1676400" y="5334000"/>
            <a:ext cx="815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b="0">
                <a:solidFill>
                  <a:srgbClr val="000000"/>
                </a:solidFill>
                <a:latin typeface="Comic Sans MS" panose="030F0902030302020204" pitchFamily="66" charset="0"/>
              </a:rPr>
              <a:t>D-IP:C</a:t>
            </a:r>
          </a:p>
        </p:txBody>
      </p:sp>
      <p:sp>
        <p:nvSpPr>
          <p:cNvPr id="85028" name="Text Box 68">
            <a:extLst>
              <a:ext uri="{FF2B5EF4-FFF2-40B4-BE49-F238E27FC236}">
                <a16:creationId xmlns:a16="http://schemas.microsoft.com/office/drawing/2014/main" id="{3BCC5DE4-10BA-3E24-1962-877C1036A98C}"/>
              </a:ext>
            </a:extLst>
          </p:cNvPr>
          <p:cNvSpPr txBox="1">
            <a:spLocks noChangeArrowheads="1"/>
          </p:cNvSpPr>
          <p:nvPr/>
        </p:nvSpPr>
        <p:spPr bwMode="auto">
          <a:xfrm>
            <a:off x="6335713" y="5029200"/>
            <a:ext cx="876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b="0">
                <a:solidFill>
                  <a:srgbClr val="000000"/>
                </a:solidFill>
                <a:latin typeface="Comic Sans MS" panose="030F0902030302020204" pitchFamily="66" charset="0"/>
              </a:rPr>
              <a:t>S-IP: B</a:t>
            </a:r>
          </a:p>
        </p:txBody>
      </p:sp>
      <p:grpSp>
        <p:nvGrpSpPr>
          <p:cNvPr id="85029" name="Group 69">
            <a:extLst>
              <a:ext uri="{FF2B5EF4-FFF2-40B4-BE49-F238E27FC236}">
                <a16:creationId xmlns:a16="http://schemas.microsoft.com/office/drawing/2014/main" id="{4B239BCC-42E2-1399-AF63-7C16A8905A9F}"/>
              </a:ext>
            </a:extLst>
          </p:cNvPr>
          <p:cNvGrpSpPr>
            <a:grpSpLocks/>
          </p:cNvGrpSpPr>
          <p:nvPr/>
        </p:nvGrpSpPr>
        <p:grpSpPr bwMode="auto">
          <a:xfrm>
            <a:off x="5791200" y="2895600"/>
            <a:ext cx="990600" cy="914400"/>
            <a:chOff x="3936" y="2784"/>
            <a:chExt cx="624" cy="576"/>
          </a:xfrm>
        </p:grpSpPr>
        <p:sp>
          <p:nvSpPr>
            <p:cNvPr id="85038" name="Rectangle 70">
              <a:extLst>
                <a:ext uri="{FF2B5EF4-FFF2-40B4-BE49-F238E27FC236}">
                  <a16:creationId xmlns:a16="http://schemas.microsoft.com/office/drawing/2014/main" id="{CB338178-25A6-3DB2-DCBD-64AA834F923F}"/>
                </a:ext>
              </a:extLst>
            </p:cNvPr>
            <p:cNvSpPr>
              <a:spLocks noChangeArrowheads="1"/>
            </p:cNvSpPr>
            <p:nvPr/>
          </p:nvSpPr>
          <p:spPr bwMode="auto">
            <a:xfrm>
              <a:off x="3936" y="2784"/>
              <a:ext cx="624" cy="192"/>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b="0">
                  <a:solidFill>
                    <a:srgbClr val="000000"/>
                  </a:solidFill>
                  <a:latin typeface="Comic Sans MS" panose="030F0902030302020204" pitchFamily="66" charset="0"/>
                </a:rPr>
                <a:t>SP: 5775</a:t>
              </a:r>
            </a:p>
          </p:txBody>
        </p:sp>
        <p:sp>
          <p:nvSpPr>
            <p:cNvPr id="85039" name="Rectangle 71">
              <a:extLst>
                <a:ext uri="{FF2B5EF4-FFF2-40B4-BE49-F238E27FC236}">
                  <a16:creationId xmlns:a16="http://schemas.microsoft.com/office/drawing/2014/main" id="{81EA3F57-BA34-6F96-D02F-0778838A4AF6}"/>
                </a:ext>
              </a:extLst>
            </p:cNvPr>
            <p:cNvSpPr>
              <a:spLocks noChangeArrowheads="1"/>
            </p:cNvSpPr>
            <p:nvPr/>
          </p:nvSpPr>
          <p:spPr bwMode="auto">
            <a:xfrm>
              <a:off x="3936" y="2976"/>
              <a:ext cx="624" cy="192"/>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b="0">
                  <a:solidFill>
                    <a:srgbClr val="000000"/>
                  </a:solidFill>
                  <a:latin typeface="Comic Sans MS" panose="030F0902030302020204" pitchFamily="66" charset="0"/>
                </a:rPr>
                <a:t>DP: 80</a:t>
              </a:r>
            </a:p>
          </p:txBody>
        </p:sp>
        <p:sp>
          <p:nvSpPr>
            <p:cNvPr id="85040" name="Rectangle 72">
              <a:extLst>
                <a:ext uri="{FF2B5EF4-FFF2-40B4-BE49-F238E27FC236}">
                  <a16:creationId xmlns:a16="http://schemas.microsoft.com/office/drawing/2014/main" id="{D0DFE39D-C30B-5C07-3CDD-929239DCCB97}"/>
                </a:ext>
              </a:extLst>
            </p:cNvPr>
            <p:cNvSpPr>
              <a:spLocks noChangeArrowheads="1"/>
            </p:cNvSpPr>
            <p:nvPr/>
          </p:nvSpPr>
          <p:spPr bwMode="auto">
            <a:xfrm>
              <a:off x="3936" y="3168"/>
              <a:ext cx="624" cy="192"/>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US" altLang="en-US" sz="1600" b="0">
                <a:solidFill>
                  <a:srgbClr val="000000"/>
                </a:solidFill>
                <a:latin typeface="Comic Sans MS" panose="030F0902030302020204" pitchFamily="66" charset="0"/>
              </a:endParaRPr>
            </a:p>
          </p:txBody>
        </p:sp>
      </p:grpSp>
      <p:sp>
        <p:nvSpPr>
          <p:cNvPr id="85030" name="Rectangle 73">
            <a:extLst>
              <a:ext uri="{FF2B5EF4-FFF2-40B4-BE49-F238E27FC236}">
                <a16:creationId xmlns:a16="http://schemas.microsoft.com/office/drawing/2014/main" id="{6A6893D9-0FF2-CB0D-5D70-A7F50DD64E96}"/>
              </a:ext>
            </a:extLst>
          </p:cNvPr>
          <p:cNvSpPr>
            <a:spLocks noChangeArrowheads="1"/>
          </p:cNvSpPr>
          <p:nvPr/>
        </p:nvSpPr>
        <p:spPr bwMode="auto">
          <a:xfrm>
            <a:off x="5791200" y="3810000"/>
            <a:ext cx="990600" cy="3048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b="0">
                <a:solidFill>
                  <a:srgbClr val="000000"/>
                </a:solidFill>
                <a:latin typeface="Comic Sans MS" panose="030F0902030302020204" pitchFamily="66" charset="0"/>
              </a:rPr>
              <a:t>D-IP:C</a:t>
            </a:r>
          </a:p>
        </p:txBody>
      </p:sp>
      <p:sp>
        <p:nvSpPr>
          <p:cNvPr id="85031" name="Rectangle 74">
            <a:extLst>
              <a:ext uri="{FF2B5EF4-FFF2-40B4-BE49-F238E27FC236}">
                <a16:creationId xmlns:a16="http://schemas.microsoft.com/office/drawing/2014/main" id="{A2171256-F085-9DCA-67CE-4A46901A0F3E}"/>
              </a:ext>
            </a:extLst>
          </p:cNvPr>
          <p:cNvSpPr>
            <a:spLocks noChangeArrowheads="1"/>
          </p:cNvSpPr>
          <p:nvPr/>
        </p:nvSpPr>
        <p:spPr bwMode="auto">
          <a:xfrm>
            <a:off x="5867400" y="3505200"/>
            <a:ext cx="876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b="0">
                <a:solidFill>
                  <a:srgbClr val="000000"/>
                </a:solidFill>
                <a:latin typeface="Comic Sans MS" panose="030F0902030302020204" pitchFamily="66" charset="0"/>
              </a:rPr>
              <a:t>S-IP: B</a:t>
            </a:r>
          </a:p>
        </p:txBody>
      </p:sp>
      <p:sp>
        <p:nvSpPr>
          <p:cNvPr id="85032" name="Line 75">
            <a:extLst>
              <a:ext uri="{FF2B5EF4-FFF2-40B4-BE49-F238E27FC236}">
                <a16:creationId xmlns:a16="http://schemas.microsoft.com/office/drawing/2014/main" id="{75D8F38A-ACBE-16FA-9E97-3D5B08324DE8}"/>
              </a:ext>
            </a:extLst>
          </p:cNvPr>
          <p:cNvSpPr>
            <a:spLocks noChangeShapeType="1"/>
          </p:cNvSpPr>
          <p:nvPr/>
        </p:nvSpPr>
        <p:spPr bwMode="auto">
          <a:xfrm flipH="1">
            <a:off x="6172200" y="4114800"/>
            <a:ext cx="2286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85033" name="Rectangle 76">
            <a:extLst>
              <a:ext uri="{FF2B5EF4-FFF2-40B4-BE49-F238E27FC236}">
                <a16:creationId xmlns:a16="http://schemas.microsoft.com/office/drawing/2014/main" id="{B0D4CDD0-F9B3-5DE7-1EDA-A06893881B53}"/>
              </a:ext>
            </a:extLst>
          </p:cNvPr>
          <p:cNvSpPr>
            <a:spLocks noChangeArrowheads="1"/>
          </p:cNvSpPr>
          <p:nvPr/>
        </p:nvSpPr>
        <p:spPr bwMode="auto">
          <a:xfrm>
            <a:off x="457200" y="1524000"/>
            <a:ext cx="598488" cy="19526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US" altLang="en-US" sz="1600" b="0">
              <a:solidFill>
                <a:srgbClr val="000000"/>
              </a:solidFill>
              <a:latin typeface="Comic Sans MS" panose="030F0902030302020204" pitchFamily="66" charset="0"/>
            </a:endParaRPr>
          </a:p>
        </p:txBody>
      </p:sp>
      <p:sp>
        <p:nvSpPr>
          <p:cNvPr id="85034" name="Oval 77">
            <a:extLst>
              <a:ext uri="{FF2B5EF4-FFF2-40B4-BE49-F238E27FC236}">
                <a16:creationId xmlns:a16="http://schemas.microsoft.com/office/drawing/2014/main" id="{87D62C22-FD01-43E7-7334-20731CA73F0C}"/>
              </a:ext>
            </a:extLst>
          </p:cNvPr>
          <p:cNvSpPr>
            <a:spLocks noChangeArrowheads="1"/>
          </p:cNvSpPr>
          <p:nvPr/>
        </p:nvSpPr>
        <p:spPr bwMode="auto">
          <a:xfrm>
            <a:off x="2590800" y="1447800"/>
            <a:ext cx="598488" cy="304800"/>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US" altLang="en-US" sz="1600" b="0">
              <a:solidFill>
                <a:srgbClr val="000000"/>
              </a:solidFill>
              <a:latin typeface="Comic Sans MS" panose="030F0902030302020204" pitchFamily="66" charset="0"/>
            </a:endParaRPr>
          </a:p>
        </p:txBody>
      </p:sp>
      <p:sp>
        <p:nvSpPr>
          <p:cNvPr id="85035" name="Text Box 78">
            <a:extLst>
              <a:ext uri="{FF2B5EF4-FFF2-40B4-BE49-F238E27FC236}">
                <a16:creationId xmlns:a16="http://schemas.microsoft.com/office/drawing/2014/main" id="{41A64A85-B164-FC6C-785A-E10A0A2B8E7B}"/>
              </a:ext>
            </a:extLst>
          </p:cNvPr>
          <p:cNvSpPr txBox="1">
            <a:spLocks noChangeArrowheads="1"/>
          </p:cNvSpPr>
          <p:nvPr/>
        </p:nvSpPr>
        <p:spPr bwMode="auto">
          <a:xfrm>
            <a:off x="3276600" y="1447800"/>
            <a:ext cx="10747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b="0">
                <a:solidFill>
                  <a:srgbClr val="000000"/>
                </a:solidFill>
                <a:latin typeface="Comic Sans MS" panose="030F0902030302020204" pitchFamily="66" charset="0"/>
              </a:rPr>
              <a:t>= process</a:t>
            </a:r>
          </a:p>
        </p:txBody>
      </p:sp>
      <p:sp>
        <p:nvSpPr>
          <p:cNvPr id="85036" name="Text Box 79">
            <a:extLst>
              <a:ext uri="{FF2B5EF4-FFF2-40B4-BE49-F238E27FC236}">
                <a16:creationId xmlns:a16="http://schemas.microsoft.com/office/drawing/2014/main" id="{40DF6648-FDFF-41C3-5DE4-5AEC7ABDBF5B}"/>
              </a:ext>
            </a:extLst>
          </p:cNvPr>
          <p:cNvSpPr txBox="1">
            <a:spLocks noChangeArrowheads="1"/>
          </p:cNvSpPr>
          <p:nvPr/>
        </p:nvSpPr>
        <p:spPr bwMode="auto">
          <a:xfrm>
            <a:off x="1214438" y="1447800"/>
            <a:ext cx="9763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b="0">
                <a:solidFill>
                  <a:srgbClr val="000000"/>
                </a:solidFill>
                <a:latin typeface="Comic Sans MS" panose="030F0902030302020204" pitchFamily="66" charset="0"/>
              </a:rPr>
              <a:t>= socket</a:t>
            </a:r>
          </a:p>
        </p:txBody>
      </p:sp>
      <p:sp>
        <p:nvSpPr>
          <p:cNvPr id="85037" name="Slide Number Placeholder 1">
            <a:extLst>
              <a:ext uri="{FF2B5EF4-FFF2-40B4-BE49-F238E27FC236}">
                <a16:creationId xmlns:a16="http://schemas.microsoft.com/office/drawing/2014/main" id="{21E01FD9-6ABC-A4FF-0898-A774C345197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CBE41F80-566F-E045-B7CC-20DB630473AA}" type="slidenum">
              <a:rPr lang="en-US" altLang="en-US" sz="1200" smtClean="0">
                <a:solidFill>
                  <a:srgbClr val="898989"/>
                </a:solidFill>
                <a:latin typeface="Courier New" panose="02070309020205020404" pitchFamily="49" charset="0"/>
              </a:rPr>
              <a:pPr>
                <a:spcBef>
                  <a:spcPct val="0"/>
                </a:spcBef>
                <a:buFontTx/>
                <a:buNone/>
              </a:pPr>
              <a:t>6</a:t>
            </a:fld>
            <a:endParaRPr lang="en-US" altLang="en-US" sz="1200">
              <a:solidFill>
                <a:srgbClr val="898989"/>
              </a:solidFill>
              <a:latin typeface="Courier New" panose="02070309020205020404" pitchFamily="49"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4">
            <a:extLst>
              <a:ext uri="{FF2B5EF4-FFF2-40B4-BE49-F238E27FC236}">
                <a16:creationId xmlns:a16="http://schemas.microsoft.com/office/drawing/2014/main" id="{6A35A9AD-1DC1-7744-FFD5-2A5207E29A0F}"/>
              </a:ext>
            </a:extLst>
          </p:cNvPr>
          <p:cNvSpPr>
            <a:spLocks noGrp="1"/>
          </p:cNvSpPr>
          <p:nvPr>
            <p:ph type="ctrTitle"/>
          </p:nvPr>
        </p:nvSpPr>
        <p:spPr/>
        <p:txBody>
          <a:bodyPr/>
          <a:lstStyle/>
          <a:p>
            <a:r>
              <a:rPr lang="en-US" altLang="en-US">
                <a:ea typeface="ＭＳ Ｐゴシック" panose="020B0600070205080204" pitchFamily="34" charset="-128"/>
              </a:rPr>
              <a:t>Reliable Delivery on a Lossy Channel With Bit Errors</a:t>
            </a:r>
          </a:p>
        </p:txBody>
      </p:sp>
      <p:sp>
        <p:nvSpPr>
          <p:cNvPr id="70658" name="Rectangle 4">
            <a:extLst>
              <a:ext uri="{FF2B5EF4-FFF2-40B4-BE49-F238E27FC236}">
                <a16:creationId xmlns:a16="http://schemas.microsoft.com/office/drawing/2014/main" id="{4AB81AF4-DA8A-3ABE-6954-C16C804DEBA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A3DFCA4-A606-254D-9212-DA9279B218F0}"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2" name="Rectangle 4">
            <a:extLst>
              <a:ext uri="{FF2B5EF4-FFF2-40B4-BE49-F238E27FC236}">
                <a16:creationId xmlns:a16="http://schemas.microsoft.com/office/drawing/2014/main" id="{A31AAB9E-297A-9E81-4902-76ABD852BF92}"/>
              </a:ext>
            </a:extLst>
          </p:cNvPr>
          <p:cNvSpPr txBox="1">
            <a:spLocks/>
          </p:cNvSpPr>
          <p:nvPr/>
        </p:nvSpPr>
        <p:spPr bwMode="auto">
          <a:xfrm>
            <a:off x="0" y="4005263"/>
            <a:ext cx="9144000" cy="1470025"/>
          </a:xfrm>
          <a:prstGeom prst="rect">
            <a:avLst/>
          </a:prstGeom>
          <a:solidFill>
            <a:schemeClr val="tx2">
              <a:lumMod val="75000"/>
            </a:schemeClr>
          </a:solidFill>
          <a:ln>
            <a:noFill/>
          </a:ln>
        </p:spPr>
        <p:txBody>
          <a:bodyPr anchor="ct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rPr>
              <a:t>Stop-and-Wait Protocol</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Number Placeholder 1">
            <a:extLst>
              <a:ext uri="{FF2B5EF4-FFF2-40B4-BE49-F238E27FC236}">
                <a16:creationId xmlns:a16="http://schemas.microsoft.com/office/drawing/2014/main" id="{317CB7E1-7E80-6620-CF3B-ED1A2C0CDB2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D18AE9-A172-254A-9F17-580AD7E6AA54}"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grpSp>
        <p:nvGrpSpPr>
          <p:cNvPr id="72706" name="Group 18">
            <a:extLst>
              <a:ext uri="{FF2B5EF4-FFF2-40B4-BE49-F238E27FC236}">
                <a16:creationId xmlns:a16="http://schemas.microsoft.com/office/drawing/2014/main" id="{65945726-109D-407C-ED50-9CBF678CAE8A}"/>
              </a:ext>
            </a:extLst>
          </p:cNvPr>
          <p:cNvGrpSpPr>
            <a:grpSpLocks/>
          </p:cNvGrpSpPr>
          <p:nvPr/>
        </p:nvGrpSpPr>
        <p:grpSpPr bwMode="auto">
          <a:xfrm>
            <a:off x="2228850" y="960438"/>
            <a:ext cx="5021263" cy="5578475"/>
            <a:chOff x="5334000" y="2057400"/>
            <a:chExt cx="3429000" cy="3810000"/>
          </a:xfrm>
        </p:grpSpPr>
        <p:sp>
          <p:nvSpPr>
            <p:cNvPr id="4" name="Rectangle 2">
              <a:extLst>
                <a:ext uri="{FF2B5EF4-FFF2-40B4-BE49-F238E27FC236}">
                  <a16:creationId xmlns:a16="http://schemas.microsoft.com/office/drawing/2014/main" id="{907D772E-D7A0-3FC0-6643-308DC299E347}"/>
                </a:ext>
              </a:extLst>
            </p:cNvPr>
            <p:cNvSpPr>
              <a:spLocks noChangeArrowheads="1"/>
            </p:cNvSpPr>
            <p:nvPr/>
          </p:nvSpPr>
          <p:spPr bwMode="auto">
            <a:xfrm>
              <a:off x="5334000" y="2057400"/>
              <a:ext cx="3429000" cy="3810000"/>
            </a:xfrm>
            <a:prstGeom prst="rect">
              <a:avLst/>
            </a:prstGeom>
            <a:solidFill>
              <a:srgbClr val="FFFFFF"/>
            </a:solidFill>
            <a:ln w="9525">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itchFamily="1" charset="0"/>
                <a:ea typeface="ＭＳ Ｐゴシック" panose="020B0600070205080204" pitchFamily="34" charset="-128"/>
                <a:cs typeface="+mn-cs"/>
              </a:endParaRPr>
            </a:p>
          </p:txBody>
        </p:sp>
        <p:sp>
          <p:nvSpPr>
            <p:cNvPr id="72708" name="Text Box 4">
              <a:extLst>
                <a:ext uri="{FF2B5EF4-FFF2-40B4-BE49-F238E27FC236}">
                  <a16:creationId xmlns:a16="http://schemas.microsoft.com/office/drawing/2014/main" id="{3FF12D97-462C-316A-22BB-B5AEADD3A065}"/>
                </a:ext>
              </a:extLst>
            </p:cNvPr>
            <p:cNvSpPr txBox="1">
              <a:spLocks noChangeArrowheads="1"/>
            </p:cNvSpPr>
            <p:nvPr/>
          </p:nvSpPr>
          <p:spPr bwMode="auto">
            <a:xfrm>
              <a:off x="5410200" y="4953000"/>
              <a:ext cx="749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Time</a:t>
              </a:r>
            </a:p>
          </p:txBody>
        </p:sp>
        <p:sp>
          <p:nvSpPr>
            <p:cNvPr id="72709" name="Line 5">
              <a:extLst>
                <a:ext uri="{FF2B5EF4-FFF2-40B4-BE49-F238E27FC236}">
                  <a16:creationId xmlns:a16="http://schemas.microsoft.com/office/drawing/2014/main" id="{5F4ECE91-3D17-23F6-3AE3-3E9B437891D0}"/>
                </a:ext>
              </a:extLst>
            </p:cNvPr>
            <p:cNvSpPr>
              <a:spLocks noChangeShapeType="1"/>
            </p:cNvSpPr>
            <p:nvPr/>
          </p:nvSpPr>
          <p:spPr bwMode="auto">
            <a:xfrm>
              <a:off x="8062913" y="3074988"/>
              <a:ext cx="3175" cy="1865312"/>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nvGrpSpPr>
            <p:cNvPr id="72710" name="Group 6">
              <a:extLst>
                <a:ext uri="{FF2B5EF4-FFF2-40B4-BE49-F238E27FC236}">
                  <a16:creationId xmlns:a16="http://schemas.microsoft.com/office/drawing/2014/main" id="{90E57A81-836E-2470-8923-3DA033FB3B75}"/>
                </a:ext>
              </a:extLst>
            </p:cNvPr>
            <p:cNvGrpSpPr>
              <a:grpSpLocks/>
            </p:cNvGrpSpPr>
            <p:nvPr/>
          </p:nvGrpSpPr>
          <p:grpSpPr bwMode="auto">
            <a:xfrm rot="688582">
              <a:off x="6686485" y="3254671"/>
              <a:ext cx="1385888" cy="396928"/>
              <a:chOff x="1105" y="1277"/>
              <a:chExt cx="912" cy="224"/>
            </a:xfrm>
          </p:grpSpPr>
          <p:sp>
            <p:nvSpPr>
              <p:cNvPr id="72720" name="Line 7">
                <a:extLst>
                  <a:ext uri="{FF2B5EF4-FFF2-40B4-BE49-F238E27FC236}">
                    <a16:creationId xmlns:a16="http://schemas.microsoft.com/office/drawing/2014/main" id="{34065368-6A34-7512-0F34-C6BD033CD772}"/>
                  </a:ext>
                </a:extLst>
              </p:cNvPr>
              <p:cNvSpPr>
                <a:spLocks noChangeShapeType="1"/>
              </p:cNvSpPr>
              <p:nvPr/>
            </p:nvSpPr>
            <p:spPr bwMode="auto">
              <a:xfrm>
                <a:off x="1105" y="1487"/>
                <a:ext cx="912" cy="1"/>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2721" name="Text Box 8">
                <a:extLst>
                  <a:ext uri="{FF2B5EF4-FFF2-40B4-BE49-F238E27FC236}">
                    <a16:creationId xmlns:a16="http://schemas.microsoft.com/office/drawing/2014/main" id="{A8F9E3DA-DFB0-FFAE-55DB-09AD1E4877AF}"/>
                  </a:ext>
                </a:extLst>
              </p:cNvPr>
              <p:cNvSpPr txBox="1">
                <a:spLocks noChangeArrowheads="1"/>
              </p:cNvSpPr>
              <p:nvPr/>
            </p:nvSpPr>
            <p:spPr bwMode="auto">
              <a:xfrm>
                <a:off x="1189" y="1277"/>
                <a:ext cx="632"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Packet</a:t>
                </a:r>
              </a:p>
            </p:txBody>
          </p:sp>
        </p:grpSp>
        <p:grpSp>
          <p:nvGrpSpPr>
            <p:cNvPr id="72711" name="Group 9">
              <a:extLst>
                <a:ext uri="{FF2B5EF4-FFF2-40B4-BE49-F238E27FC236}">
                  <a16:creationId xmlns:a16="http://schemas.microsoft.com/office/drawing/2014/main" id="{015A997B-92B5-32E6-3ED9-C2A44259725F}"/>
                </a:ext>
              </a:extLst>
            </p:cNvPr>
            <p:cNvGrpSpPr>
              <a:grpSpLocks/>
            </p:cNvGrpSpPr>
            <p:nvPr/>
          </p:nvGrpSpPr>
          <p:grpSpPr bwMode="auto">
            <a:xfrm rot="-1217168">
              <a:off x="6540822" y="4006072"/>
              <a:ext cx="1447800" cy="397000"/>
              <a:chOff x="1133" y="1733"/>
              <a:chExt cx="912" cy="250"/>
            </a:xfrm>
          </p:grpSpPr>
          <p:sp>
            <p:nvSpPr>
              <p:cNvPr id="72718" name="Line 10">
                <a:extLst>
                  <a:ext uri="{FF2B5EF4-FFF2-40B4-BE49-F238E27FC236}">
                    <a16:creationId xmlns:a16="http://schemas.microsoft.com/office/drawing/2014/main" id="{CD1D6703-FB3C-35B4-DA26-C6F60252FE99}"/>
                  </a:ext>
                </a:extLst>
              </p:cNvPr>
              <p:cNvSpPr>
                <a:spLocks noChangeShapeType="1"/>
              </p:cNvSpPr>
              <p:nvPr/>
            </p:nvSpPr>
            <p:spPr bwMode="auto">
              <a:xfrm rot="688582">
                <a:off x="1133" y="1965"/>
                <a:ext cx="912" cy="1"/>
              </a:xfrm>
              <a:prstGeom prst="line">
                <a:avLst/>
              </a:prstGeom>
              <a:noFill/>
              <a:ln w="254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2719" name="Text Box 11">
                <a:extLst>
                  <a:ext uri="{FF2B5EF4-FFF2-40B4-BE49-F238E27FC236}">
                    <a16:creationId xmlns:a16="http://schemas.microsoft.com/office/drawing/2014/main" id="{25AFD2FF-6A0D-F959-4E91-5BAD6E2074B5}"/>
                  </a:ext>
                </a:extLst>
              </p:cNvPr>
              <p:cNvSpPr txBox="1">
                <a:spLocks noChangeArrowheads="1"/>
              </p:cNvSpPr>
              <p:nvPr/>
            </p:nvSpPr>
            <p:spPr bwMode="auto">
              <a:xfrm rot="688582">
                <a:off x="1328" y="1733"/>
                <a:ext cx="44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ACK</a:t>
                </a:r>
              </a:p>
            </p:txBody>
          </p:sp>
        </p:grpSp>
        <p:cxnSp>
          <p:nvCxnSpPr>
            <p:cNvPr id="72712" name="AutoShape 12">
              <a:extLst>
                <a:ext uri="{FF2B5EF4-FFF2-40B4-BE49-F238E27FC236}">
                  <a16:creationId xmlns:a16="http://schemas.microsoft.com/office/drawing/2014/main" id="{121CCCF5-1845-71EA-09BC-EEE1A3249C78}"/>
                </a:ext>
              </a:extLst>
            </p:cNvPr>
            <p:cNvCxnSpPr>
              <a:cxnSpLocks noChangeShapeType="1"/>
            </p:cNvCxnSpPr>
            <p:nvPr/>
          </p:nvCxnSpPr>
          <p:spPr bwMode="auto">
            <a:xfrm rot="5400000" flipV="1">
              <a:off x="5682457" y="4006056"/>
              <a:ext cx="1890712" cy="3175"/>
            </a:xfrm>
            <a:prstGeom prst="bentConnector5">
              <a:avLst>
                <a:gd name="adj1" fmla="val 22833"/>
                <a:gd name="adj2" fmla="val -6800005"/>
                <a:gd name="adj3" fmla="val 84634"/>
              </a:avLst>
            </a:prstGeom>
            <a:noFill/>
            <a:ln w="12700">
              <a:solidFill>
                <a:schemeClr val="tx1"/>
              </a:solidFill>
              <a:prstDash val="dash"/>
              <a:miter lim="800000"/>
              <a:headEnd/>
              <a:tailEnd/>
            </a:ln>
            <a:extLst>
              <a:ext uri="{909E8E84-426E-40DD-AFC4-6F175D3DCCD1}">
                <a14:hiddenFill xmlns:a14="http://schemas.microsoft.com/office/drawing/2010/main">
                  <a:noFill/>
                </a14:hiddenFill>
              </a:ext>
            </a:extLst>
          </p:spPr>
        </p:cxnSp>
        <p:sp>
          <p:nvSpPr>
            <p:cNvPr id="72713" name="Text Box 13">
              <a:extLst>
                <a:ext uri="{FF2B5EF4-FFF2-40B4-BE49-F238E27FC236}">
                  <a16:creationId xmlns:a16="http://schemas.microsoft.com/office/drawing/2014/main" id="{0D559D18-9FD3-E4CB-4306-E1DA33407EB0}"/>
                </a:ext>
              </a:extLst>
            </p:cNvPr>
            <p:cNvSpPr txBox="1">
              <a:spLocks noChangeArrowheads="1"/>
            </p:cNvSpPr>
            <p:nvPr/>
          </p:nvSpPr>
          <p:spPr bwMode="auto">
            <a:xfrm rot="-5400000">
              <a:off x="5625307" y="3761581"/>
              <a:ext cx="1214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Timeout</a:t>
              </a:r>
            </a:p>
          </p:txBody>
        </p:sp>
        <p:sp>
          <p:nvSpPr>
            <p:cNvPr id="72714" name="Text Box 15">
              <a:extLst>
                <a:ext uri="{FF2B5EF4-FFF2-40B4-BE49-F238E27FC236}">
                  <a16:creationId xmlns:a16="http://schemas.microsoft.com/office/drawing/2014/main" id="{D8F7C43A-57D9-57F2-36CC-0D348B08501E}"/>
                </a:ext>
              </a:extLst>
            </p:cNvPr>
            <p:cNvSpPr txBox="1">
              <a:spLocks noChangeArrowheads="1"/>
            </p:cNvSpPr>
            <p:nvPr/>
          </p:nvSpPr>
          <p:spPr bwMode="auto">
            <a:xfrm>
              <a:off x="6096000" y="2590800"/>
              <a:ext cx="1003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Sender</a:t>
              </a:r>
            </a:p>
          </p:txBody>
        </p:sp>
        <p:sp>
          <p:nvSpPr>
            <p:cNvPr id="72715" name="Text Box 16">
              <a:extLst>
                <a:ext uri="{FF2B5EF4-FFF2-40B4-BE49-F238E27FC236}">
                  <a16:creationId xmlns:a16="http://schemas.microsoft.com/office/drawing/2014/main" id="{068A2DEC-A183-DB32-1EF8-4BA801B525AF}"/>
                </a:ext>
              </a:extLst>
            </p:cNvPr>
            <p:cNvSpPr txBox="1">
              <a:spLocks noChangeArrowheads="1"/>
            </p:cNvSpPr>
            <p:nvPr/>
          </p:nvSpPr>
          <p:spPr bwMode="auto">
            <a:xfrm>
              <a:off x="7451725" y="2590800"/>
              <a:ext cx="1187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Receiver</a:t>
              </a:r>
            </a:p>
          </p:txBody>
        </p:sp>
        <p:sp>
          <p:nvSpPr>
            <p:cNvPr id="72716" name="Line 17">
              <a:extLst>
                <a:ext uri="{FF2B5EF4-FFF2-40B4-BE49-F238E27FC236}">
                  <a16:creationId xmlns:a16="http://schemas.microsoft.com/office/drawing/2014/main" id="{99A04528-8575-67E1-50BF-8A2997CAB2AA}"/>
                </a:ext>
              </a:extLst>
            </p:cNvPr>
            <p:cNvSpPr>
              <a:spLocks noChangeShapeType="1"/>
            </p:cNvSpPr>
            <p:nvPr/>
          </p:nvSpPr>
          <p:spPr bwMode="auto">
            <a:xfrm>
              <a:off x="5791200" y="3048000"/>
              <a:ext cx="0" cy="1905000"/>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2717" name="Line 18">
              <a:extLst>
                <a:ext uri="{FF2B5EF4-FFF2-40B4-BE49-F238E27FC236}">
                  <a16:creationId xmlns:a16="http://schemas.microsoft.com/office/drawing/2014/main" id="{30A04B21-A797-7DC2-CDA4-2A0B4F83F8D5}"/>
                </a:ext>
              </a:extLst>
            </p:cNvPr>
            <p:cNvSpPr>
              <a:spLocks noChangeShapeType="1"/>
            </p:cNvSpPr>
            <p:nvPr/>
          </p:nvSpPr>
          <p:spPr bwMode="auto">
            <a:xfrm>
              <a:off x="6629400" y="3074988"/>
              <a:ext cx="3175" cy="1865312"/>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Number Placeholder 1">
            <a:extLst>
              <a:ext uri="{FF2B5EF4-FFF2-40B4-BE49-F238E27FC236}">
                <a16:creationId xmlns:a16="http://schemas.microsoft.com/office/drawing/2014/main" id="{DCD05EC5-34BE-B7C3-46D6-AC624D533F0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7F2BE0-8B91-AD47-9037-11FA09465D26}"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73730" name="Content Placeholder 2">
            <a:extLst>
              <a:ext uri="{FF2B5EF4-FFF2-40B4-BE49-F238E27FC236}">
                <a16:creationId xmlns:a16="http://schemas.microsoft.com/office/drawing/2014/main" id="{E7CF925D-BBC0-CE24-A5B3-F88F5FB9E86B}"/>
              </a:ext>
            </a:extLst>
          </p:cNvPr>
          <p:cNvSpPr txBox="1">
            <a:spLocks noChangeArrowheads="1"/>
          </p:cNvSpPr>
          <p:nvPr/>
        </p:nvSpPr>
        <p:spPr bwMode="auto">
          <a:xfrm>
            <a:off x="0" y="1600200"/>
            <a:ext cx="90265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a:ln>
                  <a:noFill/>
                </a:ln>
                <a:solidFill>
                  <a:srgbClr val="800000"/>
                </a:solidFill>
                <a:effectLst/>
                <a:uLnTx/>
                <a:uFillTx/>
                <a:latin typeface="Calibri" panose="020F0502020204030204" pitchFamily="34" charset="0"/>
                <a:ea typeface="ＭＳ Ｐゴシック" panose="020B0600070205080204" pitchFamily="34" charset="-128"/>
                <a:cs typeface="+mn-cs"/>
              </a:rPr>
              <a:t>A few design decisions</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1. Unique packet identifiers: Why and how</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2. Duplicate packets: Why and how to eliminate</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3. Timeout: picking the ideal value</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Number Placeholder 1">
            <a:extLst>
              <a:ext uri="{FF2B5EF4-FFF2-40B4-BE49-F238E27FC236}">
                <a16:creationId xmlns:a16="http://schemas.microsoft.com/office/drawing/2014/main" id="{64546945-ED44-5929-577F-0B691B8BB52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8E4854-A588-DA4F-B610-FA696C8561B2}"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74754" name="Content Placeholder 2">
            <a:extLst>
              <a:ext uri="{FF2B5EF4-FFF2-40B4-BE49-F238E27FC236}">
                <a16:creationId xmlns:a16="http://schemas.microsoft.com/office/drawing/2014/main" id="{F32AD713-2004-3E23-C1CB-C11E0BF69AEB}"/>
              </a:ext>
            </a:extLst>
          </p:cNvPr>
          <p:cNvSpPr txBox="1">
            <a:spLocks noChangeArrowheads="1"/>
          </p:cNvSpPr>
          <p:nvPr/>
        </p:nvSpPr>
        <p:spPr bwMode="auto">
          <a:xfrm>
            <a:off x="0" y="1600200"/>
            <a:ext cx="90265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a:ln>
                  <a:noFill/>
                </a:ln>
                <a:solidFill>
                  <a:srgbClr val="800000"/>
                </a:solidFill>
                <a:effectLst/>
                <a:uLnTx/>
                <a:uFillTx/>
                <a:latin typeface="Calibri" panose="020F0502020204030204" pitchFamily="34" charset="0"/>
                <a:ea typeface="ＭＳ Ｐゴシック" panose="020B0600070205080204" pitchFamily="34" charset="-128"/>
                <a:cs typeface="+mn-cs"/>
              </a:rPr>
              <a:t>A few design decisions</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1. Unique packet identifiers: Why and how</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2. Duplicate packets: Why and how to eliminate</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3. Timeout: picking the ideal value</a:t>
            </a:r>
          </a:p>
        </p:txBody>
      </p:sp>
      <p:sp>
        <p:nvSpPr>
          <p:cNvPr id="2" name="Rectangle 1">
            <a:extLst>
              <a:ext uri="{FF2B5EF4-FFF2-40B4-BE49-F238E27FC236}">
                <a16:creationId xmlns:a16="http://schemas.microsoft.com/office/drawing/2014/main" id="{2629C8FD-726C-FC89-4F41-93FD1211175E}"/>
              </a:ext>
            </a:extLst>
          </p:cNvPr>
          <p:cNvSpPr/>
          <p:nvPr/>
        </p:nvSpPr>
        <p:spPr>
          <a:xfrm>
            <a:off x="769938" y="2200275"/>
            <a:ext cx="7758112" cy="576263"/>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Number Placeholder 1">
            <a:extLst>
              <a:ext uri="{FF2B5EF4-FFF2-40B4-BE49-F238E27FC236}">
                <a16:creationId xmlns:a16="http://schemas.microsoft.com/office/drawing/2014/main" id="{252F704E-F695-94B7-21B5-02983A4478F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EADD22F-8B14-6D4E-8906-1D0D1B5CBD25}"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75778" name="Picture 2" descr="undefined">
            <a:extLst>
              <a:ext uri="{FF2B5EF4-FFF2-40B4-BE49-F238E27FC236}">
                <a16:creationId xmlns:a16="http://schemas.microsoft.com/office/drawing/2014/main" id="{09586193-5DBA-F3E1-0B12-3420C2DB0E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2400" y="187325"/>
            <a:ext cx="6805613" cy="623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extBox 2">
            <a:extLst>
              <a:ext uri="{FF2B5EF4-FFF2-40B4-BE49-F238E27FC236}">
                <a16:creationId xmlns:a16="http://schemas.microsoft.com/office/drawing/2014/main" id="{2C51E746-A500-5FB0-00E4-FB1C3AF1A5A0}"/>
              </a:ext>
            </a:extLst>
          </p:cNvPr>
          <p:cNvSpPr txBox="1">
            <a:spLocks noChangeArrowheads="1"/>
          </p:cNvSpPr>
          <p:nvPr/>
        </p:nvSpPr>
        <p:spPr bwMode="auto">
          <a:xfrm>
            <a:off x="6350" y="6488113"/>
            <a:ext cx="88693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PC: https://en.wikipedia.org/wiki/Transmission_Control_Protocol</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Number Placeholder 1">
            <a:extLst>
              <a:ext uri="{FF2B5EF4-FFF2-40B4-BE49-F238E27FC236}">
                <a16:creationId xmlns:a16="http://schemas.microsoft.com/office/drawing/2014/main" id="{88331183-C645-0F3C-E707-AA86E3FCA4B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16A3FE-4E4D-E844-8D59-1CFB08B62D68}"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77826" name="Picture 2">
            <a:extLst>
              <a:ext uri="{FF2B5EF4-FFF2-40B4-BE49-F238E27FC236}">
                <a16:creationId xmlns:a16="http://schemas.microsoft.com/office/drawing/2014/main" id="{E2980C6D-0B58-2CF3-3BC2-9677A5D51A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213" y="1163638"/>
            <a:ext cx="7267575" cy="379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TextBox 3">
            <a:extLst>
              <a:ext uri="{FF2B5EF4-FFF2-40B4-BE49-F238E27FC236}">
                <a16:creationId xmlns:a16="http://schemas.microsoft.com/office/drawing/2014/main" id="{1F03D2D3-662A-1490-3260-DCA9596AE78E}"/>
              </a:ext>
            </a:extLst>
          </p:cNvPr>
          <p:cNvSpPr txBox="1">
            <a:spLocks noChangeArrowheads="1"/>
          </p:cNvSpPr>
          <p:nvPr/>
        </p:nvSpPr>
        <p:spPr bwMode="auto">
          <a:xfrm>
            <a:off x="6350" y="6488113"/>
            <a:ext cx="1976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REF: RFC 1323</a:t>
            </a:r>
          </a:p>
        </p:txBody>
      </p:sp>
      <p:sp>
        <p:nvSpPr>
          <p:cNvPr id="77828" name="Content Placeholder 2">
            <a:extLst>
              <a:ext uri="{FF2B5EF4-FFF2-40B4-BE49-F238E27FC236}">
                <a16:creationId xmlns:a16="http://schemas.microsoft.com/office/drawing/2014/main" id="{7F9607DB-8C1F-FBFC-32D4-816CBF291EBC}"/>
              </a:ext>
            </a:extLst>
          </p:cNvPr>
          <p:cNvSpPr txBox="1">
            <a:spLocks noChangeArrowheads="1"/>
          </p:cNvSpPr>
          <p:nvPr/>
        </p:nvSpPr>
        <p:spPr bwMode="auto">
          <a:xfrm>
            <a:off x="0" y="136525"/>
            <a:ext cx="9026525"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a:ln>
                  <a:noFill/>
                </a:ln>
                <a:solidFill>
                  <a:srgbClr val="800000"/>
                </a:solidFill>
                <a:effectLst/>
                <a:uLnTx/>
                <a:uFillTx/>
                <a:latin typeface="Calibri" panose="020F0502020204030204" pitchFamily="34" charset="0"/>
                <a:ea typeface="ＭＳ Ｐゴシック" panose="020B0600070205080204" pitchFamily="34" charset="-128"/>
                <a:cs typeface="+mn-cs"/>
              </a:rPr>
              <a:t>Wrap around is possible</a:t>
            </a:r>
            <a:endPar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Number Placeholder 1">
            <a:extLst>
              <a:ext uri="{FF2B5EF4-FFF2-40B4-BE49-F238E27FC236}">
                <a16:creationId xmlns:a16="http://schemas.microsoft.com/office/drawing/2014/main" id="{5F2A24BC-D399-CF36-C96D-744DC8D6FCB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6ABA33-1406-8D4B-81E6-EC9D77809315}"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78850" name="TextBox 3">
            <a:extLst>
              <a:ext uri="{FF2B5EF4-FFF2-40B4-BE49-F238E27FC236}">
                <a16:creationId xmlns:a16="http://schemas.microsoft.com/office/drawing/2014/main" id="{53789B5E-5FCE-4D2E-C89A-82B0ACA19844}"/>
              </a:ext>
            </a:extLst>
          </p:cNvPr>
          <p:cNvSpPr txBox="1">
            <a:spLocks noChangeArrowheads="1"/>
          </p:cNvSpPr>
          <p:nvPr/>
        </p:nvSpPr>
        <p:spPr bwMode="auto">
          <a:xfrm>
            <a:off x="6350" y="6488113"/>
            <a:ext cx="1976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REF: RFC 1323</a:t>
            </a:r>
          </a:p>
        </p:txBody>
      </p:sp>
      <p:sp>
        <p:nvSpPr>
          <p:cNvPr id="78851" name="TextBox 4">
            <a:extLst>
              <a:ext uri="{FF2B5EF4-FFF2-40B4-BE49-F238E27FC236}">
                <a16:creationId xmlns:a16="http://schemas.microsoft.com/office/drawing/2014/main" id="{309A97C6-DBB2-73EA-9FF1-E14DB2234A7A}"/>
              </a:ext>
            </a:extLst>
          </p:cNvPr>
          <p:cNvSpPr txBox="1">
            <a:spLocks noChangeArrowheads="1"/>
          </p:cNvSpPr>
          <p:nvPr/>
        </p:nvSpPr>
        <p:spPr bwMode="auto">
          <a:xfrm>
            <a:off x="319088" y="1085850"/>
            <a:ext cx="8367712"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prstClr val="black"/>
                </a:solidFill>
                <a:effectLst/>
                <a:uLnTx/>
                <a:uFillTx/>
                <a:latin typeface="Lucida Bright" panose="02040602050505020304" pitchFamily="18" charset="77"/>
                <a:ea typeface="ＭＳ Ｐゴシック" panose="020B0600070205080204" pitchFamily="34" charset="-128"/>
                <a:cs typeface="+mn-cs"/>
              </a:rPr>
              <a:t>If A and B are sequence numbers,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200" b="1" i="0" u="none" strike="noStrike" kern="1200" cap="none" spc="0" normalizeH="0" baseline="0" noProof="0">
              <a:ln>
                <a:noFill/>
              </a:ln>
              <a:solidFill>
                <a:prstClr val="black"/>
              </a:solidFill>
              <a:effectLst/>
              <a:uLnTx/>
              <a:uFillTx/>
              <a:latin typeface="Lucida Bright" panose="02040602050505020304" pitchFamily="18" charset="77"/>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prstClr val="black"/>
                </a:solidFill>
                <a:effectLst/>
                <a:uLnTx/>
                <a:uFillTx/>
                <a:latin typeface="Lucida Bright" panose="02040602050505020304" pitchFamily="18" charset="77"/>
                <a:ea typeface="ＭＳ Ｐゴシック" panose="020B0600070205080204" pitchFamily="34" charset="-128"/>
                <a:cs typeface="+mn-cs"/>
              </a:rPr>
              <a:t>A &lt; B if 0 &lt; (B - A) &lt; 2**31,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200" b="1" i="0" u="none" strike="noStrike" kern="1200" cap="none" spc="0" normalizeH="0" baseline="0" noProof="0">
              <a:ln>
                <a:noFill/>
              </a:ln>
              <a:solidFill>
                <a:prstClr val="black"/>
              </a:solidFill>
              <a:effectLst/>
              <a:uLnTx/>
              <a:uFillTx/>
              <a:latin typeface="Lucida Bright" panose="02040602050505020304" pitchFamily="18" charset="77"/>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prstClr val="black"/>
                </a:solidFill>
                <a:effectLst/>
                <a:uLnTx/>
                <a:uFillTx/>
                <a:latin typeface="Lucida Bright" panose="02040602050505020304" pitchFamily="18" charset="77"/>
                <a:ea typeface="ＭＳ Ｐゴシック" panose="020B0600070205080204" pitchFamily="34" charset="-128"/>
                <a:cs typeface="+mn-cs"/>
              </a:rPr>
              <a:t>computed in unsigned 32-bit arithmetic</a:t>
            </a:r>
          </a:p>
        </p:txBody>
      </p:sp>
      <p:sp>
        <p:nvSpPr>
          <p:cNvPr id="78852" name="Content Placeholder 2">
            <a:extLst>
              <a:ext uri="{FF2B5EF4-FFF2-40B4-BE49-F238E27FC236}">
                <a16:creationId xmlns:a16="http://schemas.microsoft.com/office/drawing/2014/main" id="{13F6E903-D4F0-8F78-E60A-21B9C8B28C04}"/>
              </a:ext>
            </a:extLst>
          </p:cNvPr>
          <p:cNvSpPr txBox="1">
            <a:spLocks noChangeArrowheads="1"/>
          </p:cNvSpPr>
          <p:nvPr/>
        </p:nvSpPr>
        <p:spPr bwMode="auto">
          <a:xfrm>
            <a:off x="0" y="136525"/>
            <a:ext cx="9026525"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a:ln>
                  <a:noFill/>
                </a:ln>
                <a:solidFill>
                  <a:srgbClr val="800000"/>
                </a:solidFill>
                <a:effectLst/>
                <a:uLnTx/>
                <a:uFillTx/>
                <a:latin typeface="Calibri" panose="020F0502020204030204" pitchFamily="34" charset="0"/>
                <a:ea typeface="ＭＳ Ｐゴシック" panose="020B0600070205080204" pitchFamily="34" charset="-128"/>
                <a:cs typeface="+mn-cs"/>
              </a:rPr>
              <a:t>Wrap around-aware sequence number comparison</a:t>
            </a:r>
            <a:endPar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9" name="Content Placeholder 2">
            <a:extLst>
              <a:ext uri="{FF2B5EF4-FFF2-40B4-BE49-F238E27FC236}">
                <a16:creationId xmlns:a16="http://schemas.microsoft.com/office/drawing/2014/main" id="{3C105061-B7CA-323C-0D23-03C07193E5C6}"/>
              </a:ext>
            </a:extLst>
          </p:cNvPr>
          <p:cNvSpPr txBox="1">
            <a:spLocks noChangeArrowheads="1"/>
          </p:cNvSpPr>
          <p:nvPr/>
        </p:nvSpPr>
        <p:spPr bwMode="auto">
          <a:xfrm>
            <a:off x="0" y="4360863"/>
            <a:ext cx="9232900" cy="1143000"/>
          </a:xfrm>
          <a:prstGeom prst="rect">
            <a:avLst/>
          </a:prstGeom>
          <a:noFill/>
          <a:ln>
            <a:noFill/>
          </a:ln>
        </p:spPr>
        <p:txBody>
          <a:bodyPr/>
          <a:lstStyle>
            <a:lvl1pPr marL="342900" indent="-342900"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dirty="0">
                <a:ln>
                  <a:noFill/>
                </a:ln>
                <a:solidFill>
                  <a:srgbClr val="800000"/>
                </a:solidFill>
                <a:effectLst/>
                <a:uLnTx/>
                <a:uFillTx/>
                <a:latin typeface="Calibri" panose="020F0502020204030204" pitchFamily="34" charset="0"/>
                <a:ea typeface="ＭＳ Ｐゴシック" panose="020B0600070205080204" pitchFamily="34" charset="-128"/>
                <a:cs typeface="+mn-cs"/>
              </a:rPr>
              <a:t>PAWS: Protect Against Wrapped Sequence Numbers</a:t>
            </a: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dirty="0">
                <a:ln>
                  <a:noFill/>
                </a:ln>
                <a:solidFill>
                  <a:srgbClr val="800000"/>
                </a:solidFill>
                <a:effectLst/>
                <a:uLnTx/>
                <a:uFillTx/>
                <a:latin typeface="Calibri" panose="020F0502020204030204" pitchFamily="34" charset="0"/>
                <a:ea typeface="ＭＳ Ｐゴシック" panose="020B0600070205080204" pitchFamily="34" charset="-128"/>
                <a:cs typeface="+mn-cs"/>
              </a:rPr>
              <a:t>(RFC 1323) </a:t>
            </a:r>
            <a:r>
              <a:rPr kumimoji="0" lang="en-US" altLang="en-US" sz="3200" b="0" i="0" u="none" strike="noStrike" kern="1200" cap="none" spc="0" normalizeH="0" baseline="0" noProof="0" dirty="0">
                <a:ln>
                  <a:noFill/>
                </a:ln>
                <a:solidFill>
                  <a:srgbClr val="9BBB59">
                    <a:lumMod val="75000"/>
                  </a:srgbClr>
                </a:solidFill>
                <a:effectLst/>
                <a:uLnTx/>
                <a:uFillTx/>
                <a:latin typeface="Calibri" panose="020F0502020204030204" pitchFamily="34" charset="0"/>
                <a:ea typeface="ＭＳ Ｐゴシック" panose="020B0600070205080204" pitchFamily="34" charset="-128"/>
                <a:cs typeface="+mn-cs"/>
              </a:rPr>
              <a:t>– Use sequence number and timestamps.</a:t>
            </a:r>
            <a:endParaRPr kumimoji="0" lang="en-US" altLang="en-US" sz="2400" b="0" i="0" u="none" strike="noStrike" kern="1200" cap="none" spc="0" normalizeH="0" baseline="0" noProof="0" dirty="0">
              <a:ln>
                <a:noFill/>
              </a:ln>
              <a:solidFill>
                <a:srgbClr val="9BBB59">
                  <a:lumMod val="75000"/>
                </a:srgbClr>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Number Placeholder 1">
            <a:extLst>
              <a:ext uri="{FF2B5EF4-FFF2-40B4-BE49-F238E27FC236}">
                <a16:creationId xmlns:a16="http://schemas.microsoft.com/office/drawing/2014/main" id="{4AF4A039-1337-AE0E-3BEA-9D63811004E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B2839A-E43B-EE41-B076-3821DBFE0D27}"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79874" name="Content Placeholder 2">
            <a:extLst>
              <a:ext uri="{FF2B5EF4-FFF2-40B4-BE49-F238E27FC236}">
                <a16:creationId xmlns:a16="http://schemas.microsoft.com/office/drawing/2014/main" id="{AA205456-238F-50CE-626A-9C15EEBC4625}"/>
              </a:ext>
            </a:extLst>
          </p:cNvPr>
          <p:cNvSpPr txBox="1">
            <a:spLocks noChangeArrowheads="1"/>
          </p:cNvSpPr>
          <p:nvPr/>
        </p:nvSpPr>
        <p:spPr bwMode="auto">
          <a:xfrm>
            <a:off x="0" y="1600200"/>
            <a:ext cx="90265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a:ln>
                  <a:noFill/>
                </a:ln>
                <a:solidFill>
                  <a:srgbClr val="800000"/>
                </a:solidFill>
                <a:effectLst/>
                <a:uLnTx/>
                <a:uFillTx/>
                <a:latin typeface="Calibri" panose="020F0502020204030204" pitchFamily="34" charset="0"/>
                <a:ea typeface="ＭＳ Ｐゴシック" panose="020B0600070205080204" pitchFamily="34" charset="-128"/>
                <a:cs typeface="+mn-cs"/>
              </a:rPr>
              <a:t>A few design decisions</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1. Unique packet identifiers: Why and how</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2. Duplicate packets: Why and how to eliminate</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3. Timeout: picking the ideal value</a:t>
            </a:r>
          </a:p>
        </p:txBody>
      </p:sp>
      <p:sp>
        <p:nvSpPr>
          <p:cNvPr id="2" name="Rectangle 1">
            <a:extLst>
              <a:ext uri="{FF2B5EF4-FFF2-40B4-BE49-F238E27FC236}">
                <a16:creationId xmlns:a16="http://schemas.microsoft.com/office/drawing/2014/main" id="{09881B5A-8428-22BE-39AF-3DC5517F0DEA}"/>
              </a:ext>
            </a:extLst>
          </p:cNvPr>
          <p:cNvSpPr/>
          <p:nvPr/>
        </p:nvSpPr>
        <p:spPr>
          <a:xfrm>
            <a:off x="769938" y="2776538"/>
            <a:ext cx="8256587" cy="576262"/>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Number Placeholder 1">
            <a:extLst>
              <a:ext uri="{FF2B5EF4-FFF2-40B4-BE49-F238E27FC236}">
                <a16:creationId xmlns:a16="http://schemas.microsoft.com/office/drawing/2014/main" id="{A53B7FA2-D11E-567E-CF6E-2D453B290AE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5A9B651-327B-4C4D-A055-368F4197F464}"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80898" name="Content Placeholder 2">
            <a:extLst>
              <a:ext uri="{FF2B5EF4-FFF2-40B4-BE49-F238E27FC236}">
                <a16:creationId xmlns:a16="http://schemas.microsoft.com/office/drawing/2014/main" id="{D45C8BF2-FE66-61DB-A8AA-63739ABFADC1}"/>
              </a:ext>
            </a:extLst>
          </p:cNvPr>
          <p:cNvSpPr txBox="1">
            <a:spLocks noChangeArrowheads="1"/>
          </p:cNvSpPr>
          <p:nvPr/>
        </p:nvSpPr>
        <p:spPr bwMode="auto">
          <a:xfrm>
            <a:off x="0" y="136525"/>
            <a:ext cx="902652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a:ln>
                  <a:noFill/>
                </a:ln>
                <a:solidFill>
                  <a:srgbClr val="800000"/>
                </a:solidFill>
                <a:effectLst/>
                <a:uLnTx/>
                <a:uFillTx/>
                <a:latin typeface="Calibri" panose="020F0502020204030204" pitchFamily="34" charset="0"/>
                <a:ea typeface="ＭＳ Ｐゴシック" panose="020B0600070205080204" pitchFamily="34" charset="-128"/>
                <a:cs typeface="+mn-cs"/>
              </a:rPr>
              <a:t>A few design decisions</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2. Duplicate packets: Why and how to eliminate</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Receiver maintain the last in-sequence byte number in a variable, say </a:t>
            </a:r>
            <a:r>
              <a:rPr kumimoji="0" lang="en-US" altLang="en-US" sz="2400" b="0" i="0" u="none" strike="noStrike" kern="1200" cap="none" spc="0" normalizeH="0" baseline="0" noProof="0">
                <a:ln>
                  <a:noFill/>
                </a:ln>
                <a:solidFill>
                  <a:srgbClr val="E46C0A"/>
                </a:solidFill>
                <a:effectLst/>
                <a:uLnTx/>
                <a:uFillTx/>
                <a:latin typeface="Calibri" panose="020F0502020204030204" pitchFamily="34" charset="0"/>
                <a:ea typeface="ＭＳ Ｐゴシック" panose="020B0600070205080204" pitchFamily="34" charset="-128"/>
                <a:cs typeface="+mn-cs"/>
              </a:rPr>
              <a:t>rcv_seqnum</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If the Receiver receives a packet with seq number </a:t>
            </a:r>
            <a:r>
              <a:rPr kumimoji="0" lang="en-US" altLang="en-US" sz="2400" b="0" i="0" u="none" strike="noStrike" kern="1200" cap="none" spc="0" normalizeH="0" baseline="0" noProof="0">
                <a:ln>
                  <a:noFill/>
                </a:ln>
                <a:solidFill>
                  <a:srgbClr val="E46C0A"/>
                </a:solidFill>
                <a:effectLst/>
                <a:uLnTx/>
                <a:uFillTx/>
                <a:latin typeface="Calibri" panose="020F0502020204030204" pitchFamily="34" charset="0"/>
                <a:ea typeface="ＭＳ Ｐゴシック" panose="020B0600070205080204" pitchFamily="34" charset="-128"/>
                <a:cs typeface="+mn-cs"/>
              </a:rPr>
              <a:t>less than or equal to rcv_seqnum</a:t>
            </a:r>
            <a:endPar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Number Placeholder 1">
            <a:extLst>
              <a:ext uri="{FF2B5EF4-FFF2-40B4-BE49-F238E27FC236}">
                <a16:creationId xmlns:a16="http://schemas.microsoft.com/office/drawing/2014/main" id="{FFF2EF5A-46E1-8931-5233-BFA26092937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B18DB66-FB79-C14B-BFA9-AE06E5D3798F}"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81922" name="Content Placeholder 2">
            <a:extLst>
              <a:ext uri="{FF2B5EF4-FFF2-40B4-BE49-F238E27FC236}">
                <a16:creationId xmlns:a16="http://schemas.microsoft.com/office/drawing/2014/main" id="{5DFC6251-8B4E-9C18-6757-89AA33D1359B}"/>
              </a:ext>
            </a:extLst>
          </p:cNvPr>
          <p:cNvSpPr txBox="1">
            <a:spLocks noChangeArrowheads="1"/>
          </p:cNvSpPr>
          <p:nvPr/>
        </p:nvSpPr>
        <p:spPr bwMode="auto">
          <a:xfrm>
            <a:off x="0" y="136525"/>
            <a:ext cx="902652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a:ln>
                  <a:noFill/>
                </a:ln>
                <a:solidFill>
                  <a:srgbClr val="800000"/>
                </a:solidFill>
                <a:effectLst/>
                <a:uLnTx/>
                <a:uFillTx/>
                <a:latin typeface="Calibri" panose="020F0502020204030204" pitchFamily="34" charset="0"/>
                <a:ea typeface="ＭＳ Ｐゴシック" panose="020B0600070205080204" pitchFamily="34" charset="-128"/>
                <a:cs typeface="+mn-cs"/>
              </a:rPr>
              <a:t>A few design decisions</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2. Duplicate packets: Why and how to eliminate</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Receiver maintain the last in-sequence byte number in a variable, say </a:t>
            </a:r>
            <a:r>
              <a:rPr kumimoji="0" lang="en-US" altLang="en-US" sz="2400" b="0" i="0" u="none" strike="noStrike" kern="1200" cap="none" spc="0" normalizeH="0" baseline="0" noProof="0">
                <a:ln>
                  <a:noFill/>
                </a:ln>
                <a:solidFill>
                  <a:srgbClr val="E46C0A"/>
                </a:solidFill>
                <a:effectLst/>
                <a:uLnTx/>
                <a:uFillTx/>
                <a:latin typeface="Calibri" panose="020F0502020204030204" pitchFamily="34" charset="0"/>
                <a:ea typeface="ＭＳ Ｐゴシック" panose="020B0600070205080204" pitchFamily="34" charset="-128"/>
                <a:cs typeface="+mn-cs"/>
              </a:rPr>
              <a:t>rcv_seqnum</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If the Receiver receives a packet with seq number </a:t>
            </a:r>
            <a:r>
              <a:rPr kumimoji="0" lang="en-US" altLang="en-US" sz="2400" b="0" i="0" u="none" strike="noStrike" kern="1200" cap="none" spc="0" normalizeH="0" baseline="0" noProof="0">
                <a:ln>
                  <a:noFill/>
                </a:ln>
                <a:solidFill>
                  <a:srgbClr val="E46C0A"/>
                </a:solidFill>
                <a:effectLst/>
                <a:uLnTx/>
                <a:uFillTx/>
                <a:latin typeface="Calibri" panose="020F0502020204030204" pitchFamily="34" charset="0"/>
                <a:ea typeface="ＭＳ Ｐゴシック" panose="020B0600070205080204" pitchFamily="34" charset="-128"/>
                <a:cs typeface="+mn-cs"/>
              </a:rPr>
              <a:t>less than or equal to rcv_seqnum</a:t>
            </a:r>
            <a:endPar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77933C"/>
                </a:solidFill>
                <a:effectLst/>
                <a:uLnTx/>
                <a:uFillTx/>
                <a:latin typeface="Calibri" panose="020F0502020204030204" pitchFamily="34" charset="0"/>
                <a:ea typeface="ＭＳ Ｐゴシック" panose="020B0600070205080204" pitchFamily="34" charset="-128"/>
                <a:cs typeface="+mn-cs"/>
              </a:rPr>
              <a:t>	&gt;&gt;It sends an ACK for that packet, and discards the packet</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If the Receiver receives a packet with seq number </a:t>
            </a:r>
            <a:r>
              <a:rPr kumimoji="0" lang="en-US" altLang="en-US" sz="2400" b="0" i="0" u="none" strike="noStrike" kern="1200" cap="none" spc="0" normalizeH="0" baseline="0" noProof="0">
                <a:ln>
                  <a:noFill/>
                </a:ln>
                <a:solidFill>
                  <a:srgbClr val="E46C0A"/>
                </a:solidFill>
                <a:effectLst/>
                <a:uLnTx/>
                <a:uFillTx/>
                <a:latin typeface="Calibri" panose="020F0502020204030204" pitchFamily="34" charset="0"/>
                <a:ea typeface="ＭＳ Ｐゴシック" panose="020B0600070205080204" pitchFamily="34" charset="-128"/>
                <a:cs typeface="+mn-cs"/>
              </a:rPr>
              <a:t>(rcv_seqnum+1):</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77933C"/>
                </a:solidFill>
                <a:effectLst/>
                <a:uLnTx/>
                <a:uFillTx/>
                <a:latin typeface="Calibri" panose="020F0502020204030204" pitchFamily="34" charset="0"/>
                <a:ea typeface="ＭＳ Ｐゴシック" panose="020B0600070205080204" pitchFamily="34" charset="-128"/>
                <a:cs typeface="+mn-cs"/>
              </a:rPr>
              <a:t>	</a:t>
            </a:r>
            <a:endPar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a:extLst>
              <a:ext uri="{FF2B5EF4-FFF2-40B4-BE49-F238E27FC236}">
                <a16:creationId xmlns:a16="http://schemas.microsoft.com/office/drawing/2014/main" id="{C3799010-B15C-52CF-15A1-E6F679D81439}"/>
              </a:ext>
            </a:extLst>
          </p:cNvPr>
          <p:cNvSpPr>
            <a:spLocks noGrp="1"/>
          </p:cNvSpPr>
          <p:nvPr>
            <p:ph type="title"/>
          </p:nvPr>
        </p:nvSpPr>
        <p:spPr/>
        <p:txBody>
          <a:bodyPr/>
          <a:lstStyle/>
          <a:p>
            <a:r>
              <a:rPr lang="en-US" altLang="en-US">
                <a:ea typeface="ＭＳ Ｐゴシック" panose="020B0600070205080204" pitchFamily="34" charset="-128"/>
              </a:rPr>
              <a:t>Connection-oriented demux: Threaded Web Server</a:t>
            </a:r>
          </a:p>
        </p:txBody>
      </p:sp>
      <p:sp>
        <p:nvSpPr>
          <p:cNvPr id="87042" name="Text Box 3">
            <a:extLst>
              <a:ext uri="{FF2B5EF4-FFF2-40B4-BE49-F238E27FC236}">
                <a16:creationId xmlns:a16="http://schemas.microsoft.com/office/drawing/2014/main" id="{B3DF865D-7699-04EB-9302-0A67BF150DDD}"/>
              </a:ext>
            </a:extLst>
          </p:cNvPr>
          <p:cNvSpPr txBox="1">
            <a:spLocks noChangeArrowheads="1"/>
          </p:cNvSpPr>
          <p:nvPr/>
        </p:nvSpPr>
        <p:spPr bwMode="auto">
          <a:xfrm>
            <a:off x="7662863" y="4724400"/>
            <a:ext cx="869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000" b="0">
                <a:solidFill>
                  <a:srgbClr val="3333CC"/>
                </a:solidFill>
                <a:latin typeface="Comic Sans MS" panose="030F0902030302020204" pitchFamily="66" charset="0"/>
              </a:rPr>
              <a:t>Client</a:t>
            </a:r>
          </a:p>
          <a:p>
            <a:pPr algn="ctr">
              <a:spcBef>
                <a:spcPct val="0"/>
              </a:spcBef>
              <a:buFontTx/>
              <a:buNone/>
            </a:pPr>
            <a:r>
              <a:rPr lang="en-US" altLang="en-US" sz="1600" b="0">
                <a:solidFill>
                  <a:srgbClr val="3333CC"/>
                </a:solidFill>
                <a:latin typeface="Comic Sans MS" panose="030F0902030302020204" pitchFamily="66" charset="0"/>
              </a:rPr>
              <a:t>IP:B</a:t>
            </a:r>
          </a:p>
        </p:txBody>
      </p:sp>
      <p:grpSp>
        <p:nvGrpSpPr>
          <p:cNvPr id="87043" name="Group 4">
            <a:extLst>
              <a:ext uri="{FF2B5EF4-FFF2-40B4-BE49-F238E27FC236}">
                <a16:creationId xmlns:a16="http://schemas.microsoft.com/office/drawing/2014/main" id="{98EF45B4-ECC7-06CF-0891-37107832BF12}"/>
              </a:ext>
            </a:extLst>
          </p:cNvPr>
          <p:cNvGrpSpPr>
            <a:grpSpLocks/>
          </p:cNvGrpSpPr>
          <p:nvPr/>
        </p:nvGrpSpPr>
        <p:grpSpPr bwMode="auto">
          <a:xfrm>
            <a:off x="381000" y="2286000"/>
            <a:ext cx="1011238" cy="3136900"/>
            <a:chOff x="240" y="1440"/>
            <a:chExt cx="637" cy="1976"/>
          </a:xfrm>
        </p:grpSpPr>
        <p:grpSp>
          <p:nvGrpSpPr>
            <p:cNvPr id="87104" name="Group 5">
              <a:extLst>
                <a:ext uri="{FF2B5EF4-FFF2-40B4-BE49-F238E27FC236}">
                  <a16:creationId xmlns:a16="http://schemas.microsoft.com/office/drawing/2014/main" id="{08E060EC-20F2-7824-206E-FF115110073F}"/>
                </a:ext>
              </a:extLst>
            </p:cNvPr>
            <p:cNvGrpSpPr>
              <a:grpSpLocks/>
            </p:cNvGrpSpPr>
            <p:nvPr/>
          </p:nvGrpSpPr>
          <p:grpSpPr bwMode="auto">
            <a:xfrm>
              <a:off x="240" y="1440"/>
              <a:ext cx="637" cy="1500"/>
              <a:chOff x="608" y="2454"/>
              <a:chExt cx="1261" cy="1500"/>
            </a:xfrm>
          </p:grpSpPr>
          <p:sp>
            <p:nvSpPr>
              <p:cNvPr id="87110" name="Rectangle 6">
                <a:extLst>
                  <a:ext uri="{FF2B5EF4-FFF2-40B4-BE49-F238E27FC236}">
                    <a16:creationId xmlns:a16="http://schemas.microsoft.com/office/drawing/2014/main" id="{5D248D43-BD64-B858-3127-15EEA299B77B}"/>
                  </a:ext>
                </a:extLst>
              </p:cNvPr>
              <p:cNvSpPr>
                <a:spLocks noChangeArrowheads="1"/>
              </p:cNvSpPr>
              <p:nvPr/>
            </p:nvSpPr>
            <p:spPr bwMode="auto">
              <a:xfrm>
                <a:off x="608" y="2454"/>
                <a:ext cx="1261"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1600" b="0">
                  <a:solidFill>
                    <a:srgbClr val="000000"/>
                  </a:solidFill>
                  <a:latin typeface="Comic Sans MS" panose="030F0902030302020204" pitchFamily="66" charset="0"/>
                </a:endParaRPr>
              </a:p>
            </p:txBody>
          </p:sp>
          <p:sp>
            <p:nvSpPr>
              <p:cNvPr id="87111" name="Rectangle 7">
                <a:extLst>
                  <a:ext uri="{FF2B5EF4-FFF2-40B4-BE49-F238E27FC236}">
                    <a16:creationId xmlns:a16="http://schemas.microsoft.com/office/drawing/2014/main" id="{CD161E0C-C4E9-32E6-128A-6C0636EF4A59}"/>
                  </a:ext>
                </a:extLst>
              </p:cNvPr>
              <p:cNvSpPr>
                <a:spLocks noChangeArrowheads="1"/>
              </p:cNvSpPr>
              <p:nvPr/>
            </p:nvSpPr>
            <p:spPr bwMode="auto">
              <a:xfrm>
                <a:off x="608" y="2754"/>
                <a:ext cx="1261"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1600" b="0">
                  <a:solidFill>
                    <a:srgbClr val="000000"/>
                  </a:solidFill>
                  <a:latin typeface="Comic Sans MS" panose="030F0902030302020204" pitchFamily="66" charset="0"/>
                </a:endParaRPr>
              </a:p>
            </p:txBody>
          </p:sp>
          <p:sp>
            <p:nvSpPr>
              <p:cNvPr id="87112" name="Rectangle 8">
                <a:extLst>
                  <a:ext uri="{FF2B5EF4-FFF2-40B4-BE49-F238E27FC236}">
                    <a16:creationId xmlns:a16="http://schemas.microsoft.com/office/drawing/2014/main" id="{4C1ECD47-E40B-F0F8-D37D-2074392A5F41}"/>
                  </a:ext>
                </a:extLst>
              </p:cNvPr>
              <p:cNvSpPr>
                <a:spLocks noChangeArrowheads="1"/>
              </p:cNvSpPr>
              <p:nvPr/>
            </p:nvSpPr>
            <p:spPr bwMode="auto">
              <a:xfrm>
                <a:off x="608" y="3054"/>
                <a:ext cx="1261"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1600" b="0">
                  <a:solidFill>
                    <a:srgbClr val="000000"/>
                  </a:solidFill>
                  <a:latin typeface="Comic Sans MS" panose="030F0902030302020204" pitchFamily="66" charset="0"/>
                </a:endParaRPr>
              </a:p>
            </p:txBody>
          </p:sp>
          <p:sp>
            <p:nvSpPr>
              <p:cNvPr id="87113" name="Rectangle 9">
                <a:extLst>
                  <a:ext uri="{FF2B5EF4-FFF2-40B4-BE49-F238E27FC236}">
                    <a16:creationId xmlns:a16="http://schemas.microsoft.com/office/drawing/2014/main" id="{0A34D2D0-4F0B-55E2-D655-B79CBECC95F9}"/>
                  </a:ext>
                </a:extLst>
              </p:cNvPr>
              <p:cNvSpPr>
                <a:spLocks noChangeArrowheads="1"/>
              </p:cNvSpPr>
              <p:nvPr/>
            </p:nvSpPr>
            <p:spPr bwMode="auto">
              <a:xfrm>
                <a:off x="608" y="3354"/>
                <a:ext cx="1261"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1600" b="0">
                  <a:solidFill>
                    <a:srgbClr val="000000"/>
                  </a:solidFill>
                  <a:latin typeface="Comic Sans MS" panose="030F0902030302020204" pitchFamily="66" charset="0"/>
                </a:endParaRPr>
              </a:p>
            </p:txBody>
          </p:sp>
          <p:sp>
            <p:nvSpPr>
              <p:cNvPr id="87114" name="Rectangle 10">
                <a:extLst>
                  <a:ext uri="{FF2B5EF4-FFF2-40B4-BE49-F238E27FC236}">
                    <a16:creationId xmlns:a16="http://schemas.microsoft.com/office/drawing/2014/main" id="{1288336C-1B5E-22EB-CB00-8EA3BE9545AC}"/>
                  </a:ext>
                </a:extLst>
              </p:cNvPr>
              <p:cNvSpPr>
                <a:spLocks noChangeArrowheads="1"/>
              </p:cNvSpPr>
              <p:nvPr/>
            </p:nvSpPr>
            <p:spPr bwMode="auto">
              <a:xfrm>
                <a:off x="608" y="3654"/>
                <a:ext cx="1261"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1600" b="0">
                  <a:solidFill>
                    <a:srgbClr val="000000"/>
                  </a:solidFill>
                  <a:latin typeface="Comic Sans MS" panose="030F0902030302020204" pitchFamily="66" charset="0"/>
                </a:endParaRPr>
              </a:p>
            </p:txBody>
          </p:sp>
        </p:grpSp>
        <p:grpSp>
          <p:nvGrpSpPr>
            <p:cNvPr id="87105" name="Group 11">
              <a:extLst>
                <a:ext uri="{FF2B5EF4-FFF2-40B4-BE49-F238E27FC236}">
                  <a16:creationId xmlns:a16="http://schemas.microsoft.com/office/drawing/2014/main" id="{C224E3BB-B533-5970-0B07-15A536D30A39}"/>
                </a:ext>
              </a:extLst>
            </p:cNvPr>
            <p:cNvGrpSpPr>
              <a:grpSpLocks/>
            </p:cNvGrpSpPr>
            <p:nvPr/>
          </p:nvGrpSpPr>
          <p:grpSpPr bwMode="auto">
            <a:xfrm>
              <a:off x="409" y="1484"/>
              <a:ext cx="377" cy="315"/>
              <a:chOff x="2614" y="2862"/>
              <a:chExt cx="377" cy="315"/>
            </a:xfrm>
          </p:grpSpPr>
          <p:sp>
            <p:nvSpPr>
              <p:cNvPr id="87108" name="Rectangle 12">
                <a:extLst>
                  <a:ext uri="{FF2B5EF4-FFF2-40B4-BE49-F238E27FC236}">
                    <a16:creationId xmlns:a16="http://schemas.microsoft.com/office/drawing/2014/main" id="{B2D96488-A5BF-3DEC-6E0B-3C677F5E0892}"/>
                  </a:ext>
                </a:extLst>
              </p:cNvPr>
              <p:cNvSpPr>
                <a:spLocks noChangeArrowheads="1"/>
              </p:cNvSpPr>
              <p:nvPr/>
            </p:nvSpPr>
            <p:spPr bwMode="auto">
              <a:xfrm>
                <a:off x="2614" y="3054"/>
                <a:ext cx="377" cy="12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US" altLang="en-US" sz="1600" b="0">
                  <a:solidFill>
                    <a:srgbClr val="000000"/>
                  </a:solidFill>
                  <a:latin typeface="Comic Sans MS" panose="030F0902030302020204" pitchFamily="66" charset="0"/>
                </a:endParaRPr>
              </a:p>
            </p:txBody>
          </p:sp>
          <p:sp>
            <p:nvSpPr>
              <p:cNvPr id="87109" name="Oval 13">
                <a:extLst>
                  <a:ext uri="{FF2B5EF4-FFF2-40B4-BE49-F238E27FC236}">
                    <a16:creationId xmlns:a16="http://schemas.microsoft.com/office/drawing/2014/main" id="{AE88B2AE-103F-7B64-CDE8-53A45429F23A}"/>
                  </a:ext>
                </a:extLst>
              </p:cNvPr>
              <p:cNvSpPr>
                <a:spLocks noChangeArrowheads="1"/>
              </p:cNvSpPr>
              <p:nvPr/>
            </p:nvSpPr>
            <p:spPr bwMode="auto">
              <a:xfrm>
                <a:off x="2614" y="2862"/>
                <a:ext cx="377" cy="192"/>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b="0">
                    <a:solidFill>
                      <a:srgbClr val="000000"/>
                    </a:solidFill>
                    <a:latin typeface="Comic Sans MS" panose="030F0902030302020204" pitchFamily="66" charset="0"/>
                  </a:rPr>
                  <a:t>P1</a:t>
                </a:r>
              </a:p>
            </p:txBody>
          </p:sp>
        </p:grpSp>
        <p:sp>
          <p:nvSpPr>
            <p:cNvPr id="87106" name="Text Box 14">
              <a:extLst>
                <a:ext uri="{FF2B5EF4-FFF2-40B4-BE49-F238E27FC236}">
                  <a16:creationId xmlns:a16="http://schemas.microsoft.com/office/drawing/2014/main" id="{F36977F8-5CA1-46A0-A4CD-28E109CE06B1}"/>
                </a:ext>
              </a:extLst>
            </p:cNvPr>
            <p:cNvSpPr txBox="1">
              <a:spLocks noChangeArrowheads="1"/>
            </p:cNvSpPr>
            <p:nvPr/>
          </p:nvSpPr>
          <p:spPr bwMode="auto">
            <a:xfrm>
              <a:off x="293" y="2974"/>
              <a:ext cx="547"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000" b="0">
                  <a:solidFill>
                    <a:srgbClr val="3333CC"/>
                  </a:solidFill>
                  <a:latin typeface="Comic Sans MS" panose="030F0902030302020204" pitchFamily="66" charset="0"/>
                </a:rPr>
                <a:t>client</a:t>
              </a:r>
            </a:p>
            <a:p>
              <a:pPr algn="ctr">
                <a:spcBef>
                  <a:spcPct val="0"/>
                </a:spcBef>
                <a:buFontTx/>
                <a:buNone/>
              </a:pPr>
              <a:r>
                <a:rPr lang="en-US" altLang="en-US" sz="2000" b="0">
                  <a:solidFill>
                    <a:srgbClr val="3333CC"/>
                  </a:solidFill>
                  <a:latin typeface="Comic Sans MS" panose="030F0902030302020204" pitchFamily="66" charset="0"/>
                </a:rPr>
                <a:t> IP: A</a:t>
              </a:r>
            </a:p>
          </p:txBody>
        </p:sp>
        <p:sp>
          <p:nvSpPr>
            <p:cNvPr id="87107" name="Line 15">
              <a:extLst>
                <a:ext uri="{FF2B5EF4-FFF2-40B4-BE49-F238E27FC236}">
                  <a16:creationId xmlns:a16="http://schemas.microsoft.com/office/drawing/2014/main" id="{AA034DC3-AFB0-0EB8-7282-E4DA49569B86}"/>
                </a:ext>
              </a:extLst>
            </p:cNvPr>
            <p:cNvSpPr>
              <a:spLocks noChangeShapeType="1"/>
            </p:cNvSpPr>
            <p:nvPr/>
          </p:nvSpPr>
          <p:spPr bwMode="auto">
            <a:xfrm>
              <a:off x="528" y="1726"/>
              <a:ext cx="0" cy="110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7044" name="Group 16">
            <a:extLst>
              <a:ext uri="{FF2B5EF4-FFF2-40B4-BE49-F238E27FC236}">
                <a16:creationId xmlns:a16="http://schemas.microsoft.com/office/drawing/2014/main" id="{DEEB2143-6EF9-A403-A886-62B74A0448C7}"/>
              </a:ext>
            </a:extLst>
          </p:cNvPr>
          <p:cNvGrpSpPr>
            <a:grpSpLocks/>
          </p:cNvGrpSpPr>
          <p:nvPr/>
        </p:nvGrpSpPr>
        <p:grpSpPr bwMode="auto">
          <a:xfrm>
            <a:off x="7575550" y="2325688"/>
            <a:ext cx="598488" cy="500062"/>
            <a:chOff x="2614" y="2862"/>
            <a:chExt cx="377" cy="315"/>
          </a:xfrm>
        </p:grpSpPr>
        <p:sp>
          <p:nvSpPr>
            <p:cNvPr id="87102" name="Rectangle 17">
              <a:extLst>
                <a:ext uri="{FF2B5EF4-FFF2-40B4-BE49-F238E27FC236}">
                  <a16:creationId xmlns:a16="http://schemas.microsoft.com/office/drawing/2014/main" id="{B2F9B63C-B123-BF53-3E03-373B5B16E70C}"/>
                </a:ext>
              </a:extLst>
            </p:cNvPr>
            <p:cNvSpPr>
              <a:spLocks noChangeArrowheads="1"/>
            </p:cNvSpPr>
            <p:nvPr/>
          </p:nvSpPr>
          <p:spPr bwMode="auto">
            <a:xfrm>
              <a:off x="2614" y="3054"/>
              <a:ext cx="377" cy="12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US" altLang="en-US" sz="1600" b="0">
                <a:solidFill>
                  <a:srgbClr val="000000"/>
                </a:solidFill>
                <a:latin typeface="Comic Sans MS" panose="030F0902030302020204" pitchFamily="66" charset="0"/>
              </a:endParaRPr>
            </a:p>
          </p:txBody>
        </p:sp>
        <p:sp>
          <p:nvSpPr>
            <p:cNvPr id="87103" name="Oval 18">
              <a:extLst>
                <a:ext uri="{FF2B5EF4-FFF2-40B4-BE49-F238E27FC236}">
                  <a16:creationId xmlns:a16="http://schemas.microsoft.com/office/drawing/2014/main" id="{97BE9181-48C5-C03B-75CF-F40FC9AEFA26}"/>
                </a:ext>
              </a:extLst>
            </p:cNvPr>
            <p:cNvSpPr>
              <a:spLocks noChangeArrowheads="1"/>
            </p:cNvSpPr>
            <p:nvPr/>
          </p:nvSpPr>
          <p:spPr bwMode="auto">
            <a:xfrm>
              <a:off x="2614" y="2862"/>
              <a:ext cx="377" cy="192"/>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b="0">
                  <a:solidFill>
                    <a:srgbClr val="000000"/>
                  </a:solidFill>
                  <a:latin typeface="Comic Sans MS" panose="030F0902030302020204" pitchFamily="66" charset="0"/>
                </a:rPr>
                <a:t>P1</a:t>
              </a:r>
            </a:p>
          </p:txBody>
        </p:sp>
      </p:grpSp>
      <p:grpSp>
        <p:nvGrpSpPr>
          <p:cNvPr id="87045" name="Group 19">
            <a:extLst>
              <a:ext uri="{FF2B5EF4-FFF2-40B4-BE49-F238E27FC236}">
                <a16:creationId xmlns:a16="http://schemas.microsoft.com/office/drawing/2014/main" id="{5B600C14-DE09-A5D8-6B1F-B1CB4F357278}"/>
              </a:ext>
            </a:extLst>
          </p:cNvPr>
          <p:cNvGrpSpPr>
            <a:grpSpLocks/>
          </p:cNvGrpSpPr>
          <p:nvPr/>
        </p:nvGrpSpPr>
        <p:grpSpPr bwMode="auto">
          <a:xfrm>
            <a:off x="6934200" y="2286000"/>
            <a:ext cx="1503363" cy="2381250"/>
            <a:chOff x="608" y="2454"/>
            <a:chExt cx="1261" cy="1500"/>
          </a:xfrm>
        </p:grpSpPr>
        <p:sp>
          <p:nvSpPr>
            <p:cNvPr id="87097" name="Rectangle 20">
              <a:extLst>
                <a:ext uri="{FF2B5EF4-FFF2-40B4-BE49-F238E27FC236}">
                  <a16:creationId xmlns:a16="http://schemas.microsoft.com/office/drawing/2014/main" id="{E9C9F69F-9EBA-748B-F107-B35C5687A7B1}"/>
                </a:ext>
              </a:extLst>
            </p:cNvPr>
            <p:cNvSpPr>
              <a:spLocks noChangeArrowheads="1"/>
            </p:cNvSpPr>
            <p:nvPr/>
          </p:nvSpPr>
          <p:spPr bwMode="auto">
            <a:xfrm>
              <a:off x="608" y="2454"/>
              <a:ext cx="1261"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US" altLang="en-US" sz="1600" b="0">
                <a:solidFill>
                  <a:srgbClr val="000000"/>
                </a:solidFill>
                <a:latin typeface="Comic Sans MS" panose="030F0902030302020204" pitchFamily="66" charset="0"/>
              </a:endParaRPr>
            </a:p>
          </p:txBody>
        </p:sp>
        <p:sp>
          <p:nvSpPr>
            <p:cNvPr id="87098" name="Rectangle 21">
              <a:extLst>
                <a:ext uri="{FF2B5EF4-FFF2-40B4-BE49-F238E27FC236}">
                  <a16:creationId xmlns:a16="http://schemas.microsoft.com/office/drawing/2014/main" id="{96787799-9CF8-19CE-DB80-14214234EA54}"/>
                </a:ext>
              </a:extLst>
            </p:cNvPr>
            <p:cNvSpPr>
              <a:spLocks noChangeArrowheads="1"/>
            </p:cNvSpPr>
            <p:nvPr/>
          </p:nvSpPr>
          <p:spPr bwMode="auto">
            <a:xfrm>
              <a:off x="608" y="2754"/>
              <a:ext cx="1261"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US" altLang="en-US" sz="1600" b="0">
                <a:solidFill>
                  <a:srgbClr val="000000"/>
                </a:solidFill>
                <a:latin typeface="Comic Sans MS" panose="030F0902030302020204" pitchFamily="66" charset="0"/>
              </a:endParaRPr>
            </a:p>
          </p:txBody>
        </p:sp>
        <p:sp>
          <p:nvSpPr>
            <p:cNvPr id="87099" name="Rectangle 22">
              <a:extLst>
                <a:ext uri="{FF2B5EF4-FFF2-40B4-BE49-F238E27FC236}">
                  <a16:creationId xmlns:a16="http://schemas.microsoft.com/office/drawing/2014/main" id="{E470E1B5-2FCD-6460-EA97-A64BD28FA9A0}"/>
                </a:ext>
              </a:extLst>
            </p:cNvPr>
            <p:cNvSpPr>
              <a:spLocks noChangeArrowheads="1"/>
            </p:cNvSpPr>
            <p:nvPr/>
          </p:nvSpPr>
          <p:spPr bwMode="auto">
            <a:xfrm>
              <a:off x="608" y="3054"/>
              <a:ext cx="1261"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US" altLang="en-US" sz="1600" b="0">
                <a:solidFill>
                  <a:srgbClr val="000000"/>
                </a:solidFill>
                <a:latin typeface="Comic Sans MS" panose="030F0902030302020204" pitchFamily="66" charset="0"/>
              </a:endParaRPr>
            </a:p>
          </p:txBody>
        </p:sp>
        <p:sp>
          <p:nvSpPr>
            <p:cNvPr id="87100" name="Rectangle 23">
              <a:extLst>
                <a:ext uri="{FF2B5EF4-FFF2-40B4-BE49-F238E27FC236}">
                  <a16:creationId xmlns:a16="http://schemas.microsoft.com/office/drawing/2014/main" id="{D7178621-12D5-26EB-C200-0FB842006875}"/>
                </a:ext>
              </a:extLst>
            </p:cNvPr>
            <p:cNvSpPr>
              <a:spLocks noChangeArrowheads="1"/>
            </p:cNvSpPr>
            <p:nvPr/>
          </p:nvSpPr>
          <p:spPr bwMode="auto">
            <a:xfrm>
              <a:off x="608" y="3354"/>
              <a:ext cx="1261"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US" altLang="en-US" sz="1600" b="0">
                <a:solidFill>
                  <a:srgbClr val="000000"/>
                </a:solidFill>
                <a:latin typeface="Comic Sans MS" panose="030F0902030302020204" pitchFamily="66" charset="0"/>
              </a:endParaRPr>
            </a:p>
          </p:txBody>
        </p:sp>
        <p:sp>
          <p:nvSpPr>
            <p:cNvPr id="87101" name="Rectangle 24">
              <a:extLst>
                <a:ext uri="{FF2B5EF4-FFF2-40B4-BE49-F238E27FC236}">
                  <a16:creationId xmlns:a16="http://schemas.microsoft.com/office/drawing/2014/main" id="{50E28290-D89C-0441-2F99-C25CDECEB7D0}"/>
                </a:ext>
              </a:extLst>
            </p:cNvPr>
            <p:cNvSpPr>
              <a:spLocks noChangeArrowheads="1"/>
            </p:cNvSpPr>
            <p:nvPr/>
          </p:nvSpPr>
          <p:spPr bwMode="auto">
            <a:xfrm>
              <a:off x="608" y="3654"/>
              <a:ext cx="1261" cy="3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US" altLang="en-US" sz="1600" b="0">
                <a:solidFill>
                  <a:srgbClr val="000000"/>
                </a:solidFill>
                <a:latin typeface="Comic Sans MS" panose="030F0902030302020204" pitchFamily="66" charset="0"/>
              </a:endParaRPr>
            </a:p>
          </p:txBody>
        </p:sp>
      </p:grpSp>
      <p:grpSp>
        <p:nvGrpSpPr>
          <p:cNvPr id="87046" name="Group 25">
            <a:extLst>
              <a:ext uri="{FF2B5EF4-FFF2-40B4-BE49-F238E27FC236}">
                <a16:creationId xmlns:a16="http://schemas.microsoft.com/office/drawing/2014/main" id="{95ED96F7-678F-997A-3CAF-3AB08808114F}"/>
              </a:ext>
            </a:extLst>
          </p:cNvPr>
          <p:cNvGrpSpPr>
            <a:grpSpLocks/>
          </p:cNvGrpSpPr>
          <p:nvPr/>
        </p:nvGrpSpPr>
        <p:grpSpPr bwMode="auto">
          <a:xfrm>
            <a:off x="7035800" y="2349500"/>
            <a:ext cx="598488" cy="500063"/>
            <a:chOff x="2614" y="2862"/>
            <a:chExt cx="377" cy="315"/>
          </a:xfrm>
        </p:grpSpPr>
        <p:sp>
          <p:nvSpPr>
            <p:cNvPr id="87095" name="Rectangle 26">
              <a:extLst>
                <a:ext uri="{FF2B5EF4-FFF2-40B4-BE49-F238E27FC236}">
                  <a16:creationId xmlns:a16="http://schemas.microsoft.com/office/drawing/2014/main" id="{403237E7-1A09-C07C-436C-4B6E5247E36C}"/>
                </a:ext>
              </a:extLst>
            </p:cNvPr>
            <p:cNvSpPr>
              <a:spLocks noChangeArrowheads="1"/>
            </p:cNvSpPr>
            <p:nvPr/>
          </p:nvSpPr>
          <p:spPr bwMode="auto">
            <a:xfrm>
              <a:off x="2614" y="3054"/>
              <a:ext cx="377" cy="12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US" altLang="en-US" sz="1600" b="0">
                <a:solidFill>
                  <a:srgbClr val="000000"/>
                </a:solidFill>
                <a:latin typeface="Comic Sans MS" panose="030F0902030302020204" pitchFamily="66" charset="0"/>
              </a:endParaRPr>
            </a:p>
          </p:txBody>
        </p:sp>
        <p:sp>
          <p:nvSpPr>
            <p:cNvPr id="87096" name="Oval 27">
              <a:extLst>
                <a:ext uri="{FF2B5EF4-FFF2-40B4-BE49-F238E27FC236}">
                  <a16:creationId xmlns:a16="http://schemas.microsoft.com/office/drawing/2014/main" id="{08C48ED6-409E-D319-BA46-3D90E90C0C2D}"/>
                </a:ext>
              </a:extLst>
            </p:cNvPr>
            <p:cNvSpPr>
              <a:spLocks noChangeArrowheads="1"/>
            </p:cNvSpPr>
            <p:nvPr/>
          </p:nvSpPr>
          <p:spPr bwMode="auto">
            <a:xfrm>
              <a:off x="2614" y="2862"/>
              <a:ext cx="377" cy="192"/>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b="0">
                  <a:solidFill>
                    <a:srgbClr val="000000"/>
                  </a:solidFill>
                  <a:latin typeface="Comic Sans MS" panose="030F0902030302020204" pitchFamily="66" charset="0"/>
                </a:rPr>
                <a:t>P2</a:t>
              </a:r>
            </a:p>
          </p:txBody>
        </p:sp>
      </p:grpSp>
      <p:sp>
        <p:nvSpPr>
          <p:cNvPr id="87047" name="Line 28">
            <a:extLst>
              <a:ext uri="{FF2B5EF4-FFF2-40B4-BE49-F238E27FC236}">
                <a16:creationId xmlns:a16="http://schemas.microsoft.com/office/drawing/2014/main" id="{80EA37E0-00D9-4BC3-9A81-9F6C5D144BA1}"/>
              </a:ext>
            </a:extLst>
          </p:cNvPr>
          <p:cNvSpPr>
            <a:spLocks noChangeShapeType="1"/>
          </p:cNvSpPr>
          <p:nvPr/>
        </p:nvSpPr>
        <p:spPr bwMode="auto">
          <a:xfrm>
            <a:off x="8077200" y="2743200"/>
            <a:ext cx="0" cy="175260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48" name="Rectangle 29">
            <a:extLst>
              <a:ext uri="{FF2B5EF4-FFF2-40B4-BE49-F238E27FC236}">
                <a16:creationId xmlns:a16="http://schemas.microsoft.com/office/drawing/2014/main" id="{41BA8317-CC08-BFFC-17BF-A38B2782BA45}"/>
              </a:ext>
            </a:extLst>
          </p:cNvPr>
          <p:cNvSpPr>
            <a:spLocks noChangeArrowheads="1"/>
          </p:cNvSpPr>
          <p:nvPr/>
        </p:nvSpPr>
        <p:spPr bwMode="auto">
          <a:xfrm>
            <a:off x="3733800" y="2286000"/>
            <a:ext cx="1981200"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1600" b="0">
              <a:solidFill>
                <a:srgbClr val="000000"/>
              </a:solidFill>
              <a:latin typeface="Comic Sans MS" panose="030F0902030302020204" pitchFamily="66" charset="0"/>
            </a:endParaRPr>
          </a:p>
        </p:txBody>
      </p:sp>
      <p:sp>
        <p:nvSpPr>
          <p:cNvPr id="87049" name="Rectangle 30">
            <a:extLst>
              <a:ext uri="{FF2B5EF4-FFF2-40B4-BE49-F238E27FC236}">
                <a16:creationId xmlns:a16="http://schemas.microsoft.com/office/drawing/2014/main" id="{8DC41CFA-2277-420C-A1FD-7866ED108F93}"/>
              </a:ext>
            </a:extLst>
          </p:cNvPr>
          <p:cNvSpPr>
            <a:spLocks noChangeArrowheads="1"/>
          </p:cNvSpPr>
          <p:nvPr/>
        </p:nvSpPr>
        <p:spPr bwMode="auto">
          <a:xfrm>
            <a:off x="3733800" y="2743200"/>
            <a:ext cx="1981200"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1600" b="0">
              <a:solidFill>
                <a:srgbClr val="000000"/>
              </a:solidFill>
              <a:latin typeface="Comic Sans MS" panose="030F0902030302020204" pitchFamily="66" charset="0"/>
            </a:endParaRPr>
          </a:p>
        </p:txBody>
      </p:sp>
      <p:sp>
        <p:nvSpPr>
          <p:cNvPr id="87050" name="Rectangle 31">
            <a:extLst>
              <a:ext uri="{FF2B5EF4-FFF2-40B4-BE49-F238E27FC236}">
                <a16:creationId xmlns:a16="http://schemas.microsoft.com/office/drawing/2014/main" id="{40C78A6F-D616-A509-94B8-3E4D805FAE92}"/>
              </a:ext>
            </a:extLst>
          </p:cNvPr>
          <p:cNvSpPr>
            <a:spLocks noChangeArrowheads="1"/>
          </p:cNvSpPr>
          <p:nvPr/>
        </p:nvSpPr>
        <p:spPr bwMode="auto">
          <a:xfrm>
            <a:off x="3733800" y="3238500"/>
            <a:ext cx="1981200"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1600" b="0">
              <a:solidFill>
                <a:srgbClr val="000000"/>
              </a:solidFill>
              <a:latin typeface="Comic Sans MS" panose="030F0902030302020204" pitchFamily="66" charset="0"/>
            </a:endParaRPr>
          </a:p>
        </p:txBody>
      </p:sp>
      <p:sp>
        <p:nvSpPr>
          <p:cNvPr id="87051" name="Rectangle 32">
            <a:extLst>
              <a:ext uri="{FF2B5EF4-FFF2-40B4-BE49-F238E27FC236}">
                <a16:creationId xmlns:a16="http://schemas.microsoft.com/office/drawing/2014/main" id="{DFE3CDE7-2D47-4442-D323-F361C29BCF90}"/>
              </a:ext>
            </a:extLst>
          </p:cNvPr>
          <p:cNvSpPr>
            <a:spLocks noChangeArrowheads="1"/>
          </p:cNvSpPr>
          <p:nvPr/>
        </p:nvSpPr>
        <p:spPr bwMode="auto">
          <a:xfrm>
            <a:off x="3733800" y="3714750"/>
            <a:ext cx="1981200"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1600" b="0">
              <a:solidFill>
                <a:srgbClr val="000000"/>
              </a:solidFill>
              <a:latin typeface="Comic Sans MS" panose="030F0902030302020204" pitchFamily="66" charset="0"/>
            </a:endParaRPr>
          </a:p>
        </p:txBody>
      </p:sp>
      <p:sp>
        <p:nvSpPr>
          <p:cNvPr id="87052" name="Rectangle 33">
            <a:extLst>
              <a:ext uri="{FF2B5EF4-FFF2-40B4-BE49-F238E27FC236}">
                <a16:creationId xmlns:a16="http://schemas.microsoft.com/office/drawing/2014/main" id="{760CF638-3EAA-77B7-F7F4-53FF294CE7FC}"/>
              </a:ext>
            </a:extLst>
          </p:cNvPr>
          <p:cNvSpPr>
            <a:spLocks noChangeArrowheads="1"/>
          </p:cNvSpPr>
          <p:nvPr/>
        </p:nvSpPr>
        <p:spPr bwMode="auto">
          <a:xfrm>
            <a:off x="3733800" y="4191000"/>
            <a:ext cx="1981200" cy="47625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1600" b="0">
              <a:solidFill>
                <a:srgbClr val="000000"/>
              </a:solidFill>
              <a:latin typeface="Comic Sans MS" panose="030F0902030302020204" pitchFamily="66" charset="0"/>
            </a:endParaRPr>
          </a:p>
        </p:txBody>
      </p:sp>
      <p:sp>
        <p:nvSpPr>
          <p:cNvPr id="87053" name="Rectangle 34">
            <a:extLst>
              <a:ext uri="{FF2B5EF4-FFF2-40B4-BE49-F238E27FC236}">
                <a16:creationId xmlns:a16="http://schemas.microsoft.com/office/drawing/2014/main" id="{151B5FB8-98CA-1C0E-5EF0-A65C23B70230}"/>
              </a:ext>
            </a:extLst>
          </p:cNvPr>
          <p:cNvSpPr>
            <a:spLocks noChangeArrowheads="1"/>
          </p:cNvSpPr>
          <p:nvPr/>
        </p:nvSpPr>
        <p:spPr bwMode="auto">
          <a:xfrm>
            <a:off x="3810000" y="2667000"/>
            <a:ext cx="571500" cy="19526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US" altLang="en-US" sz="1600" b="0">
              <a:solidFill>
                <a:srgbClr val="000000"/>
              </a:solidFill>
              <a:latin typeface="Comic Sans MS" panose="030F0902030302020204" pitchFamily="66" charset="0"/>
            </a:endParaRPr>
          </a:p>
        </p:txBody>
      </p:sp>
      <p:sp>
        <p:nvSpPr>
          <p:cNvPr id="87054" name="Text Box 35">
            <a:extLst>
              <a:ext uri="{FF2B5EF4-FFF2-40B4-BE49-F238E27FC236}">
                <a16:creationId xmlns:a16="http://schemas.microsoft.com/office/drawing/2014/main" id="{016F5AE7-F18E-E1CA-024D-0F592E3E74D0}"/>
              </a:ext>
            </a:extLst>
          </p:cNvPr>
          <p:cNvSpPr txBox="1">
            <a:spLocks noChangeArrowheads="1"/>
          </p:cNvSpPr>
          <p:nvPr/>
        </p:nvSpPr>
        <p:spPr bwMode="auto">
          <a:xfrm>
            <a:off x="3921125" y="4797425"/>
            <a:ext cx="9540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000" b="0">
                <a:solidFill>
                  <a:srgbClr val="3333CC"/>
                </a:solidFill>
                <a:latin typeface="Comic Sans MS" panose="030F0902030302020204" pitchFamily="66" charset="0"/>
              </a:rPr>
              <a:t>server</a:t>
            </a:r>
          </a:p>
          <a:p>
            <a:pPr algn="ctr">
              <a:spcBef>
                <a:spcPct val="0"/>
              </a:spcBef>
              <a:buFontTx/>
              <a:buNone/>
            </a:pPr>
            <a:r>
              <a:rPr lang="en-US" altLang="en-US" sz="2000" b="0">
                <a:solidFill>
                  <a:srgbClr val="3333CC"/>
                </a:solidFill>
                <a:latin typeface="Comic Sans MS" panose="030F0902030302020204" pitchFamily="66" charset="0"/>
              </a:rPr>
              <a:t>IP: C</a:t>
            </a:r>
          </a:p>
        </p:txBody>
      </p:sp>
      <p:sp>
        <p:nvSpPr>
          <p:cNvPr id="87055" name="Line 36">
            <a:extLst>
              <a:ext uri="{FF2B5EF4-FFF2-40B4-BE49-F238E27FC236}">
                <a16:creationId xmlns:a16="http://schemas.microsoft.com/office/drawing/2014/main" id="{D8E0007D-7609-D8E7-E626-9E8B9E5FDF01}"/>
              </a:ext>
            </a:extLst>
          </p:cNvPr>
          <p:cNvSpPr>
            <a:spLocks noChangeShapeType="1"/>
          </p:cNvSpPr>
          <p:nvPr/>
        </p:nvSpPr>
        <p:spPr bwMode="auto">
          <a:xfrm flipV="1">
            <a:off x="4343400" y="2819400"/>
            <a:ext cx="0" cy="16764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7056" name="Line 37">
            <a:extLst>
              <a:ext uri="{FF2B5EF4-FFF2-40B4-BE49-F238E27FC236}">
                <a16:creationId xmlns:a16="http://schemas.microsoft.com/office/drawing/2014/main" id="{E98A5EE0-60AF-919F-34E4-FBB0C659E29F}"/>
              </a:ext>
            </a:extLst>
          </p:cNvPr>
          <p:cNvSpPr>
            <a:spLocks noChangeShapeType="1"/>
          </p:cNvSpPr>
          <p:nvPr/>
        </p:nvSpPr>
        <p:spPr bwMode="auto">
          <a:xfrm>
            <a:off x="838200" y="4495800"/>
            <a:ext cx="350520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57" name="Line 38">
            <a:extLst>
              <a:ext uri="{FF2B5EF4-FFF2-40B4-BE49-F238E27FC236}">
                <a16:creationId xmlns:a16="http://schemas.microsoft.com/office/drawing/2014/main" id="{87CBADC2-1202-CD00-87D2-75BFF5960CB9}"/>
              </a:ext>
            </a:extLst>
          </p:cNvPr>
          <p:cNvSpPr>
            <a:spLocks noChangeShapeType="1"/>
          </p:cNvSpPr>
          <p:nvPr/>
        </p:nvSpPr>
        <p:spPr bwMode="auto">
          <a:xfrm flipV="1">
            <a:off x="4572000" y="2819400"/>
            <a:ext cx="0" cy="16764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7058" name="Line 39">
            <a:extLst>
              <a:ext uri="{FF2B5EF4-FFF2-40B4-BE49-F238E27FC236}">
                <a16:creationId xmlns:a16="http://schemas.microsoft.com/office/drawing/2014/main" id="{07174B95-5103-44C0-3222-984789CC936A}"/>
              </a:ext>
            </a:extLst>
          </p:cNvPr>
          <p:cNvSpPr>
            <a:spLocks noChangeShapeType="1"/>
          </p:cNvSpPr>
          <p:nvPr/>
        </p:nvSpPr>
        <p:spPr bwMode="auto">
          <a:xfrm>
            <a:off x="4572000" y="4495800"/>
            <a:ext cx="350520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59" name="Line 40">
            <a:extLst>
              <a:ext uri="{FF2B5EF4-FFF2-40B4-BE49-F238E27FC236}">
                <a16:creationId xmlns:a16="http://schemas.microsoft.com/office/drawing/2014/main" id="{054CC497-8AEC-7B33-DB26-C00558A9E187}"/>
              </a:ext>
            </a:extLst>
          </p:cNvPr>
          <p:cNvSpPr>
            <a:spLocks noChangeShapeType="1"/>
          </p:cNvSpPr>
          <p:nvPr/>
        </p:nvSpPr>
        <p:spPr bwMode="auto">
          <a:xfrm>
            <a:off x="4343400" y="2971800"/>
            <a:ext cx="0" cy="152400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60" name="Line 41">
            <a:extLst>
              <a:ext uri="{FF2B5EF4-FFF2-40B4-BE49-F238E27FC236}">
                <a16:creationId xmlns:a16="http://schemas.microsoft.com/office/drawing/2014/main" id="{678EF27B-6577-674B-2A66-903129782420}"/>
              </a:ext>
            </a:extLst>
          </p:cNvPr>
          <p:cNvSpPr>
            <a:spLocks noChangeShapeType="1"/>
          </p:cNvSpPr>
          <p:nvPr/>
        </p:nvSpPr>
        <p:spPr bwMode="auto">
          <a:xfrm>
            <a:off x="1219200" y="4495800"/>
            <a:ext cx="312420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61" name="Rectangle 42">
            <a:extLst>
              <a:ext uri="{FF2B5EF4-FFF2-40B4-BE49-F238E27FC236}">
                <a16:creationId xmlns:a16="http://schemas.microsoft.com/office/drawing/2014/main" id="{37591A76-DCF7-5A32-2C7E-4279452A13BA}"/>
              </a:ext>
            </a:extLst>
          </p:cNvPr>
          <p:cNvSpPr>
            <a:spLocks noChangeArrowheads="1"/>
          </p:cNvSpPr>
          <p:nvPr/>
        </p:nvSpPr>
        <p:spPr bwMode="auto">
          <a:xfrm>
            <a:off x="1600200" y="4419600"/>
            <a:ext cx="990600" cy="3048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b="0">
                <a:solidFill>
                  <a:srgbClr val="000000"/>
                </a:solidFill>
                <a:latin typeface="Comic Sans MS" panose="030F0902030302020204" pitchFamily="66" charset="0"/>
              </a:rPr>
              <a:t>SP: 9157</a:t>
            </a:r>
          </a:p>
        </p:txBody>
      </p:sp>
      <p:sp>
        <p:nvSpPr>
          <p:cNvPr id="87062" name="Rectangle 43">
            <a:extLst>
              <a:ext uri="{FF2B5EF4-FFF2-40B4-BE49-F238E27FC236}">
                <a16:creationId xmlns:a16="http://schemas.microsoft.com/office/drawing/2014/main" id="{8F0019CC-B842-FE9E-0B48-AF5710CA46C7}"/>
              </a:ext>
            </a:extLst>
          </p:cNvPr>
          <p:cNvSpPr>
            <a:spLocks noChangeArrowheads="1"/>
          </p:cNvSpPr>
          <p:nvPr/>
        </p:nvSpPr>
        <p:spPr bwMode="auto">
          <a:xfrm>
            <a:off x="1600200" y="4724400"/>
            <a:ext cx="990600" cy="3048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b="0">
                <a:solidFill>
                  <a:srgbClr val="000000"/>
                </a:solidFill>
                <a:latin typeface="Comic Sans MS" panose="030F0902030302020204" pitchFamily="66" charset="0"/>
              </a:rPr>
              <a:t>DP: 80</a:t>
            </a:r>
          </a:p>
        </p:txBody>
      </p:sp>
      <p:sp>
        <p:nvSpPr>
          <p:cNvPr id="87063" name="Rectangle 44">
            <a:extLst>
              <a:ext uri="{FF2B5EF4-FFF2-40B4-BE49-F238E27FC236}">
                <a16:creationId xmlns:a16="http://schemas.microsoft.com/office/drawing/2014/main" id="{00307ACA-6AA5-CBD5-DA5C-CD4C26EE42BC}"/>
              </a:ext>
            </a:extLst>
          </p:cNvPr>
          <p:cNvSpPr>
            <a:spLocks noChangeArrowheads="1"/>
          </p:cNvSpPr>
          <p:nvPr/>
        </p:nvSpPr>
        <p:spPr bwMode="auto">
          <a:xfrm>
            <a:off x="1600200" y="5029200"/>
            <a:ext cx="990600" cy="3048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US" altLang="en-US" sz="1600" b="0">
              <a:solidFill>
                <a:srgbClr val="000000"/>
              </a:solidFill>
              <a:latin typeface="Comic Sans MS" panose="030F0902030302020204" pitchFamily="66" charset="0"/>
            </a:endParaRPr>
          </a:p>
        </p:txBody>
      </p:sp>
      <p:grpSp>
        <p:nvGrpSpPr>
          <p:cNvPr id="87064" name="Group 45">
            <a:extLst>
              <a:ext uri="{FF2B5EF4-FFF2-40B4-BE49-F238E27FC236}">
                <a16:creationId xmlns:a16="http://schemas.microsoft.com/office/drawing/2014/main" id="{BDCE2F2B-9590-1578-A740-FA1CEE8AFF23}"/>
              </a:ext>
            </a:extLst>
          </p:cNvPr>
          <p:cNvGrpSpPr>
            <a:grpSpLocks/>
          </p:cNvGrpSpPr>
          <p:nvPr/>
        </p:nvGrpSpPr>
        <p:grpSpPr bwMode="auto">
          <a:xfrm>
            <a:off x="6248400" y="4419600"/>
            <a:ext cx="990600" cy="914400"/>
            <a:chOff x="3936" y="2784"/>
            <a:chExt cx="624" cy="576"/>
          </a:xfrm>
        </p:grpSpPr>
        <p:sp>
          <p:nvSpPr>
            <p:cNvPr id="87092" name="Rectangle 46">
              <a:extLst>
                <a:ext uri="{FF2B5EF4-FFF2-40B4-BE49-F238E27FC236}">
                  <a16:creationId xmlns:a16="http://schemas.microsoft.com/office/drawing/2014/main" id="{D819BA1B-06B2-101A-1765-04036F24EE2F}"/>
                </a:ext>
              </a:extLst>
            </p:cNvPr>
            <p:cNvSpPr>
              <a:spLocks noChangeArrowheads="1"/>
            </p:cNvSpPr>
            <p:nvPr/>
          </p:nvSpPr>
          <p:spPr bwMode="auto">
            <a:xfrm>
              <a:off x="3936" y="2784"/>
              <a:ext cx="624" cy="192"/>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b="0">
                  <a:solidFill>
                    <a:srgbClr val="000000"/>
                  </a:solidFill>
                  <a:latin typeface="Comic Sans MS" panose="030F0902030302020204" pitchFamily="66" charset="0"/>
                </a:rPr>
                <a:t>SP: 9157</a:t>
              </a:r>
            </a:p>
          </p:txBody>
        </p:sp>
        <p:sp>
          <p:nvSpPr>
            <p:cNvPr id="87093" name="Rectangle 47">
              <a:extLst>
                <a:ext uri="{FF2B5EF4-FFF2-40B4-BE49-F238E27FC236}">
                  <a16:creationId xmlns:a16="http://schemas.microsoft.com/office/drawing/2014/main" id="{BE114549-2139-4F92-7A06-09C170BF8F0D}"/>
                </a:ext>
              </a:extLst>
            </p:cNvPr>
            <p:cNvSpPr>
              <a:spLocks noChangeArrowheads="1"/>
            </p:cNvSpPr>
            <p:nvPr/>
          </p:nvSpPr>
          <p:spPr bwMode="auto">
            <a:xfrm>
              <a:off x="3936" y="2976"/>
              <a:ext cx="624" cy="192"/>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b="0">
                  <a:solidFill>
                    <a:srgbClr val="000000"/>
                  </a:solidFill>
                  <a:latin typeface="Comic Sans MS" panose="030F0902030302020204" pitchFamily="66" charset="0"/>
                </a:rPr>
                <a:t>DP: 80</a:t>
              </a:r>
            </a:p>
          </p:txBody>
        </p:sp>
        <p:sp>
          <p:nvSpPr>
            <p:cNvPr id="87094" name="Rectangle 48">
              <a:extLst>
                <a:ext uri="{FF2B5EF4-FFF2-40B4-BE49-F238E27FC236}">
                  <a16:creationId xmlns:a16="http://schemas.microsoft.com/office/drawing/2014/main" id="{53BF1174-3499-8617-D2CD-C6F14D8B3E8F}"/>
                </a:ext>
              </a:extLst>
            </p:cNvPr>
            <p:cNvSpPr>
              <a:spLocks noChangeArrowheads="1"/>
            </p:cNvSpPr>
            <p:nvPr/>
          </p:nvSpPr>
          <p:spPr bwMode="auto">
            <a:xfrm>
              <a:off x="3936" y="3168"/>
              <a:ext cx="624" cy="192"/>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US" altLang="en-US" sz="1600" b="0">
                <a:solidFill>
                  <a:srgbClr val="000000"/>
                </a:solidFill>
                <a:latin typeface="Comic Sans MS" panose="030F0902030302020204" pitchFamily="66" charset="0"/>
              </a:endParaRPr>
            </a:p>
          </p:txBody>
        </p:sp>
      </p:grpSp>
      <p:sp>
        <p:nvSpPr>
          <p:cNvPr id="87065" name="Rectangle 49">
            <a:extLst>
              <a:ext uri="{FF2B5EF4-FFF2-40B4-BE49-F238E27FC236}">
                <a16:creationId xmlns:a16="http://schemas.microsoft.com/office/drawing/2014/main" id="{FD32C91C-422D-4B54-93DA-9AAD3AD90DDC}"/>
              </a:ext>
            </a:extLst>
          </p:cNvPr>
          <p:cNvSpPr>
            <a:spLocks noChangeArrowheads="1"/>
          </p:cNvSpPr>
          <p:nvPr/>
        </p:nvSpPr>
        <p:spPr bwMode="auto">
          <a:xfrm>
            <a:off x="4419600" y="2667000"/>
            <a:ext cx="571500" cy="19526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US" altLang="en-US" sz="1600" b="0">
              <a:solidFill>
                <a:srgbClr val="000000"/>
              </a:solidFill>
              <a:latin typeface="Comic Sans MS" panose="030F0902030302020204" pitchFamily="66" charset="0"/>
            </a:endParaRPr>
          </a:p>
        </p:txBody>
      </p:sp>
      <p:sp>
        <p:nvSpPr>
          <p:cNvPr id="87066" name="Oval 50">
            <a:extLst>
              <a:ext uri="{FF2B5EF4-FFF2-40B4-BE49-F238E27FC236}">
                <a16:creationId xmlns:a16="http://schemas.microsoft.com/office/drawing/2014/main" id="{8C56CCFA-5203-0133-D75C-283C62335494}"/>
              </a:ext>
            </a:extLst>
          </p:cNvPr>
          <p:cNvSpPr>
            <a:spLocks noChangeArrowheads="1"/>
          </p:cNvSpPr>
          <p:nvPr/>
        </p:nvSpPr>
        <p:spPr bwMode="auto">
          <a:xfrm>
            <a:off x="3733800" y="2362200"/>
            <a:ext cx="1905000" cy="304800"/>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b="0">
                <a:solidFill>
                  <a:srgbClr val="000000"/>
                </a:solidFill>
                <a:latin typeface="Comic Sans MS" panose="030F0902030302020204" pitchFamily="66" charset="0"/>
              </a:rPr>
              <a:t>P4</a:t>
            </a:r>
          </a:p>
        </p:txBody>
      </p:sp>
      <p:sp>
        <p:nvSpPr>
          <p:cNvPr id="87067" name="Rectangle 51">
            <a:extLst>
              <a:ext uri="{FF2B5EF4-FFF2-40B4-BE49-F238E27FC236}">
                <a16:creationId xmlns:a16="http://schemas.microsoft.com/office/drawing/2014/main" id="{376EAD50-53E0-7F89-D81A-2578818F119A}"/>
              </a:ext>
            </a:extLst>
          </p:cNvPr>
          <p:cNvSpPr>
            <a:spLocks noChangeArrowheads="1"/>
          </p:cNvSpPr>
          <p:nvPr/>
        </p:nvSpPr>
        <p:spPr bwMode="auto">
          <a:xfrm>
            <a:off x="5022850" y="2655888"/>
            <a:ext cx="571500" cy="195262"/>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US" altLang="en-US" sz="1600" b="0">
              <a:solidFill>
                <a:srgbClr val="000000"/>
              </a:solidFill>
              <a:latin typeface="Comic Sans MS" panose="030F0902030302020204" pitchFamily="66" charset="0"/>
            </a:endParaRPr>
          </a:p>
        </p:txBody>
      </p:sp>
      <p:grpSp>
        <p:nvGrpSpPr>
          <p:cNvPr id="87068" name="Group 52">
            <a:extLst>
              <a:ext uri="{FF2B5EF4-FFF2-40B4-BE49-F238E27FC236}">
                <a16:creationId xmlns:a16="http://schemas.microsoft.com/office/drawing/2014/main" id="{578C99EB-62AD-32C8-10BF-59BF84D2A6BC}"/>
              </a:ext>
            </a:extLst>
          </p:cNvPr>
          <p:cNvGrpSpPr>
            <a:grpSpLocks/>
          </p:cNvGrpSpPr>
          <p:nvPr/>
        </p:nvGrpSpPr>
        <p:grpSpPr bwMode="auto">
          <a:xfrm>
            <a:off x="7740650" y="2363788"/>
            <a:ext cx="598488" cy="500062"/>
            <a:chOff x="2614" y="2862"/>
            <a:chExt cx="377" cy="315"/>
          </a:xfrm>
        </p:grpSpPr>
        <p:sp>
          <p:nvSpPr>
            <p:cNvPr id="87090" name="Rectangle 53">
              <a:extLst>
                <a:ext uri="{FF2B5EF4-FFF2-40B4-BE49-F238E27FC236}">
                  <a16:creationId xmlns:a16="http://schemas.microsoft.com/office/drawing/2014/main" id="{A9F9C43F-5FA0-DB2C-263C-0359F5E31D36}"/>
                </a:ext>
              </a:extLst>
            </p:cNvPr>
            <p:cNvSpPr>
              <a:spLocks noChangeArrowheads="1"/>
            </p:cNvSpPr>
            <p:nvPr/>
          </p:nvSpPr>
          <p:spPr bwMode="auto">
            <a:xfrm>
              <a:off x="2614" y="3054"/>
              <a:ext cx="377" cy="12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US" altLang="en-US" sz="1600" b="0">
                <a:solidFill>
                  <a:srgbClr val="000000"/>
                </a:solidFill>
                <a:latin typeface="Comic Sans MS" panose="030F0902030302020204" pitchFamily="66" charset="0"/>
              </a:endParaRPr>
            </a:p>
          </p:txBody>
        </p:sp>
        <p:sp>
          <p:nvSpPr>
            <p:cNvPr id="87091" name="Oval 54">
              <a:extLst>
                <a:ext uri="{FF2B5EF4-FFF2-40B4-BE49-F238E27FC236}">
                  <a16:creationId xmlns:a16="http://schemas.microsoft.com/office/drawing/2014/main" id="{A33784A0-8F89-C73D-BA09-7CDFF709D251}"/>
                </a:ext>
              </a:extLst>
            </p:cNvPr>
            <p:cNvSpPr>
              <a:spLocks noChangeArrowheads="1"/>
            </p:cNvSpPr>
            <p:nvPr/>
          </p:nvSpPr>
          <p:spPr bwMode="auto">
            <a:xfrm>
              <a:off x="2614" y="2862"/>
              <a:ext cx="377" cy="192"/>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b="0">
                  <a:solidFill>
                    <a:srgbClr val="000000"/>
                  </a:solidFill>
                  <a:latin typeface="Comic Sans MS" panose="030F0902030302020204" pitchFamily="66" charset="0"/>
                </a:rPr>
                <a:t>P3</a:t>
              </a:r>
            </a:p>
          </p:txBody>
        </p:sp>
      </p:grpSp>
      <p:sp>
        <p:nvSpPr>
          <p:cNvPr id="87069" name="Line 55">
            <a:extLst>
              <a:ext uri="{FF2B5EF4-FFF2-40B4-BE49-F238E27FC236}">
                <a16:creationId xmlns:a16="http://schemas.microsoft.com/office/drawing/2014/main" id="{3B5B84B2-7FD0-F41D-660D-61CF6C78814A}"/>
              </a:ext>
            </a:extLst>
          </p:cNvPr>
          <p:cNvSpPr>
            <a:spLocks noChangeShapeType="1"/>
          </p:cNvSpPr>
          <p:nvPr/>
        </p:nvSpPr>
        <p:spPr bwMode="auto">
          <a:xfrm>
            <a:off x="7391400" y="2819400"/>
            <a:ext cx="0" cy="152400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70" name="Line 56">
            <a:extLst>
              <a:ext uri="{FF2B5EF4-FFF2-40B4-BE49-F238E27FC236}">
                <a16:creationId xmlns:a16="http://schemas.microsoft.com/office/drawing/2014/main" id="{B9C63956-560B-8BF1-CAA6-98A5431C99CC}"/>
              </a:ext>
            </a:extLst>
          </p:cNvPr>
          <p:cNvSpPr>
            <a:spLocks noChangeShapeType="1"/>
          </p:cNvSpPr>
          <p:nvPr/>
        </p:nvSpPr>
        <p:spPr bwMode="auto">
          <a:xfrm>
            <a:off x="5334000" y="4343400"/>
            <a:ext cx="205740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71" name="Line 57">
            <a:extLst>
              <a:ext uri="{FF2B5EF4-FFF2-40B4-BE49-F238E27FC236}">
                <a16:creationId xmlns:a16="http://schemas.microsoft.com/office/drawing/2014/main" id="{8929473D-1A30-BA9A-2AEA-9D85DD973055}"/>
              </a:ext>
            </a:extLst>
          </p:cNvPr>
          <p:cNvSpPr>
            <a:spLocks noChangeShapeType="1"/>
          </p:cNvSpPr>
          <p:nvPr/>
        </p:nvSpPr>
        <p:spPr bwMode="auto">
          <a:xfrm flipV="1">
            <a:off x="5334000" y="2819400"/>
            <a:ext cx="0" cy="15240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7072" name="Rectangle 58">
            <a:extLst>
              <a:ext uri="{FF2B5EF4-FFF2-40B4-BE49-F238E27FC236}">
                <a16:creationId xmlns:a16="http://schemas.microsoft.com/office/drawing/2014/main" id="{695CDCEF-21B4-AB1A-9890-AAF6955C000F}"/>
              </a:ext>
            </a:extLst>
          </p:cNvPr>
          <p:cNvSpPr>
            <a:spLocks noChangeArrowheads="1"/>
          </p:cNvSpPr>
          <p:nvPr/>
        </p:nvSpPr>
        <p:spPr bwMode="auto">
          <a:xfrm>
            <a:off x="1600200" y="5334000"/>
            <a:ext cx="990600" cy="3048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US" altLang="en-US" sz="1600" b="0">
              <a:solidFill>
                <a:srgbClr val="000000"/>
              </a:solidFill>
              <a:latin typeface="Comic Sans MS" panose="030F0902030302020204" pitchFamily="66" charset="0"/>
            </a:endParaRPr>
          </a:p>
        </p:txBody>
      </p:sp>
      <p:sp>
        <p:nvSpPr>
          <p:cNvPr id="87073" name="Rectangle 59">
            <a:extLst>
              <a:ext uri="{FF2B5EF4-FFF2-40B4-BE49-F238E27FC236}">
                <a16:creationId xmlns:a16="http://schemas.microsoft.com/office/drawing/2014/main" id="{A80D086A-C6C1-FE52-7064-8157D09C259D}"/>
              </a:ext>
            </a:extLst>
          </p:cNvPr>
          <p:cNvSpPr>
            <a:spLocks noChangeArrowheads="1"/>
          </p:cNvSpPr>
          <p:nvPr/>
        </p:nvSpPr>
        <p:spPr bwMode="auto">
          <a:xfrm>
            <a:off x="6248400" y="5334000"/>
            <a:ext cx="990600" cy="3048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b="0">
                <a:solidFill>
                  <a:srgbClr val="000000"/>
                </a:solidFill>
                <a:latin typeface="Comic Sans MS" panose="030F0902030302020204" pitchFamily="66" charset="0"/>
              </a:rPr>
              <a:t>D-IP:C</a:t>
            </a:r>
          </a:p>
        </p:txBody>
      </p:sp>
      <p:sp>
        <p:nvSpPr>
          <p:cNvPr id="87074" name="Text Box 60">
            <a:extLst>
              <a:ext uri="{FF2B5EF4-FFF2-40B4-BE49-F238E27FC236}">
                <a16:creationId xmlns:a16="http://schemas.microsoft.com/office/drawing/2014/main" id="{B8215933-2A07-82BA-D859-DF18A9295823}"/>
              </a:ext>
            </a:extLst>
          </p:cNvPr>
          <p:cNvSpPr txBox="1">
            <a:spLocks noChangeArrowheads="1"/>
          </p:cNvSpPr>
          <p:nvPr/>
        </p:nvSpPr>
        <p:spPr bwMode="auto">
          <a:xfrm>
            <a:off x="1736725" y="4941888"/>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US" altLang="en-US" sz="1600" b="0">
              <a:solidFill>
                <a:srgbClr val="000000"/>
              </a:solidFill>
              <a:latin typeface="Comic Sans MS" panose="030F0902030302020204" pitchFamily="66" charset="0"/>
            </a:endParaRPr>
          </a:p>
        </p:txBody>
      </p:sp>
      <p:sp>
        <p:nvSpPr>
          <p:cNvPr id="87075" name="Text Box 61">
            <a:extLst>
              <a:ext uri="{FF2B5EF4-FFF2-40B4-BE49-F238E27FC236}">
                <a16:creationId xmlns:a16="http://schemas.microsoft.com/office/drawing/2014/main" id="{77F112B4-9E06-2A96-8979-2B7547CA8107}"/>
              </a:ext>
            </a:extLst>
          </p:cNvPr>
          <p:cNvSpPr txBox="1">
            <a:spLocks noChangeArrowheads="1"/>
          </p:cNvSpPr>
          <p:nvPr/>
        </p:nvSpPr>
        <p:spPr bwMode="auto">
          <a:xfrm>
            <a:off x="1676400" y="5029200"/>
            <a:ext cx="8969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b="0">
                <a:solidFill>
                  <a:srgbClr val="000000"/>
                </a:solidFill>
                <a:latin typeface="Comic Sans MS" panose="030F0902030302020204" pitchFamily="66" charset="0"/>
              </a:rPr>
              <a:t>S-IP: A</a:t>
            </a:r>
          </a:p>
        </p:txBody>
      </p:sp>
      <p:sp>
        <p:nvSpPr>
          <p:cNvPr id="87076" name="Text Box 62">
            <a:extLst>
              <a:ext uri="{FF2B5EF4-FFF2-40B4-BE49-F238E27FC236}">
                <a16:creationId xmlns:a16="http://schemas.microsoft.com/office/drawing/2014/main" id="{211DD91E-426A-D391-00EC-C3AAED4B6EA3}"/>
              </a:ext>
            </a:extLst>
          </p:cNvPr>
          <p:cNvSpPr txBox="1">
            <a:spLocks noChangeArrowheads="1"/>
          </p:cNvSpPr>
          <p:nvPr/>
        </p:nvSpPr>
        <p:spPr bwMode="auto">
          <a:xfrm>
            <a:off x="1676400" y="5334000"/>
            <a:ext cx="815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b="0">
                <a:solidFill>
                  <a:srgbClr val="000000"/>
                </a:solidFill>
                <a:latin typeface="Comic Sans MS" panose="030F0902030302020204" pitchFamily="66" charset="0"/>
              </a:rPr>
              <a:t>D-IP:C</a:t>
            </a:r>
          </a:p>
        </p:txBody>
      </p:sp>
      <p:sp>
        <p:nvSpPr>
          <p:cNvPr id="87077" name="Text Box 63">
            <a:extLst>
              <a:ext uri="{FF2B5EF4-FFF2-40B4-BE49-F238E27FC236}">
                <a16:creationId xmlns:a16="http://schemas.microsoft.com/office/drawing/2014/main" id="{3D2F496D-30B4-C3F2-1E08-B31444F0267D}"/>
              </a:ext>
            </a:extLst>
          </p:cNvPr>
          <p:cNvSpPr txBox="1">
            <a:spLocks noChangeArrowheads="1"/>
          </p:cNvSpPr>
          <p:nvPr/>
        </p:nvSpPr>
        <p:spPr bwMode="auto">
          <a:xfrm>
            <a:off x="6335713" y="5029200"/>
            <a:ext cx="876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b="0">
                <a:solidFill>
                  <a:srgbClr val="000000"/>
                </a:solidFill>
                <a:latin typeface="Comic Sans MS" panose="030F0902030302020204" pitchFamily="66" charset="0"/>
              </a:rPr>
              <a:t>S-IP: B</a:t>
            </a:r>
          </a:p>
        </p:txBody>
      </p:sp>
      <p:grpSp>
        <p:nvGrpSpPr>
          <p:cNvPr id="87078" name="Group 64">
            <a:extLst>
              <a:ext uri="{FF2B5EF4-FFF2-40B4-BE49-F238E27FC236}">
                <a16:creationId xmlns:a16="http://schemas.microsoft.com/office/drawing/2014/main" id="{72C6C54A-857C-1E0C-5374-330EA230547E}"/>
              </a:ext>
            </a:extLst>
          </p:cNvPr>
          <p:cNvGrpSpPr>
            <a:grpSpLocks/>
          </p:cNvGrpSpPr>
          <p:nvPr/>
        </p:nvGrpSpPr>
        <p:grpSpPr bwMode="auto">
          <a:xfrm>
            <a:off x="5791200" y="2895600"/>
            <a:ext cx="990600" cy="914400"/>
            <a:chOff x="3936" y="2784"/>
            <a:chExt cx="624" cy="576"/>
          </a:xfrm>
        </p:grpSpPr>
        <p:sp>
          <p:nvSpPr>
            <p:cNvPr id="87087" name="Rectangle 65">
              <a:extLst>
                <a:ext uri="{FF2B5EF4-FFF2-40B4-BE49-F238E27FC236}">
                  <a16:creationId xmlns:a16="http://schemas.microsoft.com/office/drawing/2014/main" id="{63969E37-4340-5A62-9698-1A30667D1E14}"/>
                </a:ext>
              </a:extLst>
            </p:cNvPr>
            <p:cNvSpPr>
              <a:spLocks noChangeArrowheads="1"/>
            </p:cNvSpPr>
            <p:nvPr/>
          </p:nvSpPr>
          <p:spPr bwMode="auto">
            <a:xfrm>
              <a:off x="3936" y="2784"/>
              <a:ext cx="624" cy="192"/>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b="0">
                  <a:solidFill>
                    <a:srgbClr val="000000"/>
                  </a:solidFill>
                  <a:latin typeface="Comic Sans MS" panose="030F0902030302020204" pitchFamily="66" charset="0"/>
                </a:rPr>
                <a:t>SP: 5775</a:t>
              </a:r>
            </a:p>
          </p:txBody>
        </p:sp>
        <p:sp>
          <p:nvSpPr>
            <p:cNvPr id="87088" name="Rectangle 66">
              <a:extLst>
                <a:ext uri="{FF2B5EF4-FFF2-40B4-BE49-F238E27FC236}">
                  <a16:creationId xmlns:a16="http://schemas.microsoft.com/office/drawing/2014/main" id="{718DE8B7-0BF4-5798-7B2A-AE6668FB2B8A}"/>
                </a:ext>
              </a:extLst>
            </p:cNvPr>
            <p:cNvSpPr>
              <a:spLocks noChangeArrowheads="1"/>
            </p:cNvSpPr>
            <p:nvPr/>
          </p:nvSpPr>
          <p:spPr bwMode="auto">
            <a:xfrm>
              <a:off x="3936" y="2976"/>
              <a:ext cx="624" cy="192"/>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b="0">
                  <a:solidFill>
                    <a:srgbClr val="000000"/>
                  </a:solidFill>
                  <a:latin typeface="Comic Sans MS" panose="030F0902030302020204" pitchFamily="66" charset="0"/>
                </a:rPr>
                <a:t>DP: 80</a:t>
              </a:r>
            </a:p>
          </p:txBody>
        </p:sp>
        <p:sp>
          <p:nvSpPr>
            <p:cNvPr id="87089" name="Rectangle 67">
              <a:extLst>
                <a:ext uri="{FF2B5EF4-FFF2-40B4-BE49-F238E27FC236}">
                  <a16:creationId xmlns:a16="http://schemas.microsoft.com/office/drawing/2014/main" id="{F8CEAEAD-8768-DC72-BDF0-753BCC90FC4C}"/>
                </a:ext>
              </a:extLst>
            </p:cNvPr>
            <p:cNvSpPr>
              <a:spLocks noChangeArrowheads="1"/>
            </p:cNvSpPr>
            <p:nvPr/>
          </p:nvSpPr>
          <p:spPr bwMode="auto">
            <a:xfrm>
              <a:off x="3936" y="3168"/>
              <a:ext cx="624" cy="192"/>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US" altLang="en-US" sz="1600" b="0">
                <a:solidFill>
                  <a:srgbClr val="000000"/>
                </a:solidFill>
                <a:latin typeface="Comic Sans MS" panose="030F0902030302020204" pitchFamily="66" charset="0"/>
              </a:endParaRPr>
            </a:p>
          </p:txBody>
        </p:sp>
      </p:grpSp>
      <p:sp>
        <p:nvSpPr>
          <p:cNvPr id="87079" name="Rectangle 68">
            <a:extLst>
              <a:ext uri="{FF2B5EF4-FFF2-40B4-BE49-F238E27FC236}">
                <a16:creationId xmlns:a16="http://schemas.microsoft.com/office/drawing/2014/main" id="{7909BDF0-7E39-5616-AA4A-176A61921680}"/>
              </a:ext>
            </a:extLst>
          </p:cNvPr>
          <p:cNvSpPr>
            <a:spLocks noChangeArrowheads="1"/>
          </p:cNvSpPr>
          <p:nvPr/>
        </p:nvSpPr>
        <p:spPr bwMode="auto">
          <a:xfrm>
            <a:off x="5791200" y="3810000"/>
            <a:ext cx="990600" cy="304800"/>
          </a:xfrm>
          <a:prstGeom prst="rect">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b="0">
                <a:solidFill>
                  <a:srgbClr val="000000"/>
                </a:solidFill>
                <a:latin typeface="Comic Sans MS" panose="030F0902030302020204" pitchFamily="66" charset="0"/>
              </a:rPr>
              <a:t>D-IP:C</a:t>
            </a:r>
          </a:p>
        </p:txBody>
      </p:sp>
      <p:sp>
        <p:nvSpPr>
          <p:cNvPr id="87080" name="Rectangle 69">
            <a:extLst>
              <a:ext uri="{FF2B5EF4-FFF2-40B4-BE49-F238E27FC236}">
                <a16:creationId xmlns:a16="http://schemas.microsoft.com/office/drawing/2014/main" id="{2699F4F2-02F3-403E-DE77-08F9F4BF11F3}"/>
              </a:ext>
            </a:extLst>
          </p:cNvPr>
          <p:cNvSpPr>
            <a:spLocks noChangeArrowheads="1"/>
          </p:cNvSpPr>
          <p:nvPr/>
        </p:nvSpPr>
        <p:spPr bwMode="auto">
          <a:xfrm>
            <a:off x="5867400" y="3505200"/>
            <a:ext cx="876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b="0">
                <a:solidFill>
                  <a:srgbClr val="000000"/>
                </a:solidFill>
                <a:latin typeface="Comic Sans MS" panose="030F0902030302020204" pitchFamily="66" charset="0"/>
              </a:rPr>
              <a:t>S-IP: B</a:t>
            </a:r>
          </a:p>
        </p:txBody>
      </p:sp>
      <p:sp>
        <p:nvSpPr>
          <p:cNvPr id="87081" name="Line 70">
            <a:extLst>
              <a:ext uri="{FF2B5EF4-FFF2-40B4-BE49-F238E27FC236}">
                <a16:creationId xmlns:a16="http://schemas.microsoft.com/office/drawing/2014/main" id="{3D77EA68-CC00-1B61-665D-76DB946FAEBE}"/>
              </a:ext>
            </a:extLst>
          </p:cNvPr>
          <p:cNvSpPr>
            <a:spLocks noChangeShapeType="1"/>
          </p:cNvSpPr>
          <p:nvPr/>
        </p:nvSpPr>
        <p:spPr bwMode="auto">
          <a:xfrm flipH="1">
            <a:off x="6172200" y="4114800"/>
            <a:ext cx="2286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87082" name="Rectangle 71">
            <a:extLst>
              <a:ext uri="{FF2B5EF4-FFF2-40B4-BE49-F238E27FC236}">
                <a16:creationId xmlns:a16="http://schemas.microsoft.com/office/drawing/2014/main" id="{D445F017-08D2-FB9A-CC58-75BFD5F7A00F}"/>
              </a:ext>
            </a:extLst>
          </p:cNvPr>
          <p:cNvSpPr>
            <a:spLocks noChangeArrowheads="1"/>
          </p:cNvSpPr>
          <p:nvPr/>
        </p:nvSpPr>
        <p:spPr bwMode="auto">
          <a:xfrm>
            <a:off x="457200" y="1676400"/>
            <a:ext cx="598488" cy="195263"/>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US" altLang="en-US" sz="1600" b="0">
              <a:solidFill>
                <a:srgbClr val="000000"/>
              </a:solidFill>
              <a:latin typeface="Comic Sans MS" panose="030F0902030302020204" pitchFamily="66" charset="0"/>
            </a:endParaRPr>
          </a:p>
        </p:txBody>
      </p:sp>
      <p:sp>
        <p:nvSpPr>
          <p:cNvPr id="87083" name="Oval 72">
            <a:extLst>
              <a:ext uri="{FF2B5EF4-FFF2-40B4-BE49-F238E27FC236}">
                <a16:creationId xmlns:a16="http://schemas.microsoft.com/office/drawing/2014/main" id="{C0115C1D-D912-4DA1-1DDD-00C268CDBBAE}"/>
              </a:ext>
            </a:extLst>
          </p:cNvPr>
          <p:cNvSpPr>
            <a:spLocks noChangeArrowheads="1"/>
          </p:cNvSpPr>
          <p:nvPr/>
        </p:nvSpPr>
        <p:spPr bwMode="auto">
          <a:xfrm>
            <a:off x="2590800" y="1600200"/>
            <a:ext cx="598488" cy="304800"/>
          </a:xfrm>
          <a:prstGeom prst="ellipse">
            <a:avLst/>
          </a:prstGeom>
          <a:solidFill>
            <a:srgbClr val="CC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US" altLang="en-US" sz="1600" b="0">
              <a:solidFill>
                <a:srgbClr val="000000"/>
              </a:solidFill>
              <a:latin typeface="Comic Sans MS" panose="030F0902030302020204" pitchFamily="66" charset="0"/>
            </a:endParaRPr>
          </a:p>
        </p:txBody>
      </p:sp>
      <p:sp>
        <p:nvSpPr>
          <p:cNvPr id="87084" name="Text Box 73">
            <a:extLst>
              <a:ext uri="{FF2B5EF4-FFF2-40B4-BE49-F238E27FC236}">
                <a16:creationId xmlns:a16="http://schemas.microsoft.com/office/drawing/2014/main" id="{65465DBA-40E9-A63E-33F6-7123EDC66ADA}"/>
              </a:ext>
            </a:extLst>
          </p:cNvPr>
          <p:cNvSpPr txBox="1">
            <a:spLocks noChangeArrowheads="1"/>
          </p:cNvSpPr>
          <p:nvPr/>
        </p:nvSpPr>
        <p:spPr bwMode="auto">
          <a:xfrm>
            <a:off x="3276600" y="1600200"/>
            <a:ext cx="10747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b="0">
                <a:solidFill>
                  <a:srgbClr val="000000"/>
                </a:solidFill>
                <a:latin typeface="Comic Sans MS" panose="030F0902030302020204" pitchFamily="66" charset="0"/>
              </a:rPr>
              <a:t>= process</a:t>
            </a:r>
          </a:p>
        </p:txBody>
      </p:sp>
      <p:sp>
        <p:nvSpPr>
          <p:cNvPr id="87085" name="Text Box 74">
            <a:extLst>
              <a:ext uri="{FF2B5EF4-FFF2-40B4-BE49-F238E27FC236}">
                <a16:creationId xmlns:a16="http://schemas.microsoft.com/office/drawing/2014/main" id="{5F2550DB-F28E-D9A1-A008-BC842B7D958D}"/>
              </a:ext>
            </a:extLst>
          </p:cNvPr>
          <p:cNvSpPr txBox="1">
            <a:spLocks noChangeArrowheads="1"/>
          </p:cNvSpPr>
          <p:nvPr/>
        </p:nvSpPr>
        <p:spPr bwMode="auto">
          <a:xfrm>
            <a:off x="1209675" y="1600200"/>
            <a:ext cx="9763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b="0">
                <a:solidFill>
                  <a:srgbClr val="000000"/>
                </a:solidFill>
                <a:latin typeface="Comic Sans MS" panose="030F0902030302020204" pitchFamily="66" charset="0"/>
              </a:rPr>
              <a:t>= socket</a:t>
            </a:r>
          </a:p>
        </p:txBody>
      </p:sp>
      <p:sp>
        <p:nvSpPr>
          <p:cNvPr id="87086" name="Slide Number Placeholder 1">
            <a:extLst>
              <a:ext uri="{FF2B5EF4-FFF2-40B4-BE49-F238E27FC236}">
                <a16:creationId xmlns:a16="http://schemas.microsoft.com/office/drawing/2014/main" id="{6E04C12D-A9E8-66FE-539A-4C810935CA6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CC170202-CFF3-CE48-AD5D-DEC890E64840}" type="slidenum">
              <a:rPr lang="en-US" altLang="en-US" sz="1200" smtClean="0">
                <a:solidFill>
                  <a:srgbClr val="898989"/>
                </a:solidFill>
                <a:latin typeface="Courier New" panose="02070309020205020404" pitchFamily="49" charset="0"/>
              </a:rPr>
              <a:pPr>
                <a:spcBef>
                  <a:spcPct val="0"/>
                </a:spcBef>
                <a:buFontTx/>
                <a:buNone/>
              </a:pPr>
              <a:t>7</a:t>
            </a:fld>
            <a:endParaRPr lang="en-US" altLang="en-US" sz="1200">
              <a:solidFill>
                <a:srgbClr val="898989"/>
              </a:solidFill>
              <a:latin typeface="Courier New" panose="02070309020205020404" pitchFamily="49"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Number Placeholder 1">
            <a:extLst>
              <a:ext uri="{FF2B5EF4-FFF2-40B4-BE49-F238E27FC236}">
                <a16:creationId xmlns:a16="http://schemas.microsoft.com/office/drawing/2014/main" id="{3604CF34-646F-8D2C-A3A6-494A53C3BEA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2AFDC1-A746-AF41-971C-61804F85A709}"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82946" name="Content Placeholder 2">
            <a:extLst>
              <a:ext uri="{FF2B5EF4-FFF2-40B4-BE49-F238E27FC236}">
                <a16:creationId xmlns:a16="http://schemas.microsoft.com/office/drawing/2014/main" id="{3B25644B-C835-73B4-992D-334A074DCC06}"/>
              </a:ext>
            </a:extLst>
          </p:cNvPr>
          <p:cNvSpPr txBox="1">
            <a:spLocks noChangeArrowheads="1"/>
          </p:cNvSpPr>
          <p:nvPr/>
        </p:nvSpPr>
        <p:spPr bwMode="auto">
          <a:xfrm>
            <a:off x="0" y="136525"/>
            <a:ext cx="902652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a:ln>
                  <a:noFill/>
                </a:ln>
                <a:solidFill>
                  <a:srgbClr val="800000"/>
                </a:solidFill>
                <a:effectLst/>
                <a:uLnTx/>
                <a:uFillTx/>
                <a:latin typeface="Calibri" panose="020F0502020204030204" pitchFamily="34" charset="0"/>
                <a:ea typeface="ＭＳ Ｐゴシック" panose="020B0600070205080204" pitchFamily="34" charset="-128"/>
                <a:cs typeface="+mn-cs"/>
              </a:rPr>
              <a:t>A few design decisions</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2. Duplicate packets: Why and how to eliminate</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Receiver maintain the last in-sequence byte number in a variable, say </a:t>
            </a:r>
            <a:r>
              <a:rPr kumimoji="0" lang="en-US" altLang="en-US" sz="2400" b="0" i="0" u="none" strike="noStrike" kern="1200" cap="none" spc="0" normalizeH="0" baseline="0" noProof="0">
                <a:ln>
                  <a:noFill/>
                </a:ln>
                <a:solidFill>
                  <a:srgbClr val="E46C0A"/>
                </a:solidFill>
                <a:effectLst/>
                <a:uLnTx/>
                <a:uFillTx/>
                <a:latin typeface="Calibri" panose="020F0502020204030204" pitchFamily="34" charset="0"/>
                <a:ea typeface="ＭＳ Ｐゴシック" panose="020B0600070205080204" pitchFamily="34" charset="-128"/>
                <a:cs typeface="+mn-cs"/>
              </a:rPr>
              <a:t>rcv_seqnum</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If the Receiver receives a packet with seq number </a:t>
            </a:r>
            <a:r>
              <a:rPr kumimoji="0" lang="en-US" altLang="en-US" sz="2400" b="0" i="0" u="none" strike="noStrike" kern="1200" cap="none" spc="0" normalizeH="0" baseline="0" noProof="0">
                <a:ln>
                  <a:noFill/>
                </a:ln>
                <a:solidFill>
                  <a:srgbClr val="E46C0A"/>
                </a:solidFill>
                <a:effectLst/>
                <a:uLnTx/>
                <a:uFillTx/>
                <a:latin typeface="Calibri" panose="020F0502020204030204" pitchFamily="34" charset="0"/>
                <a:ea typeface="ＭＳ Ｐゴシック" panose="020B0600070205080204" pitchFamily="34" charset="-128"/>
                <a:cs typeface="+mn-cs"/>
              </a:rPr>
              <a:t>less than or equal to rcv_seqnum</a:t>
            </a:r>
            <a:r>
              <a:rPr kumimoji="0" lang="en-US" altLang="en-US" sz="2400" b="0" i="0" u="none" strike="noStrike" kern="1200" cap="none" spc="0" normalizeH="0" baseline="0" noProof="0">
                <a:ln>
                  <a:noFill/>
                </a:ln>
                <a:solidFill>
                  <a:srgbClr val="77933C"/>
                </a:solidFill>
                <a:effectLst/>
                <a:uLnTx/>
                <a:uFillTx/>
                <a:latin typeface="Calibri" panose="020F0502020204030204" pitchFamily="34" charset="0"/>
                <a:ea typeface="ＭＳ Ｐゴシック" panose="020B0600070205080204" pitchFamily="34" charset="-128"/>
                <a:cs typeface="+mn-cs"/>
              </a:rPr>
              <a:t>	</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77933C"/>
                </a:solidFill>
                <a:effectLst/>
                <a:uLnTx/>
                <a:uFillTx/>
                <a:latin typeface="Calibri" panose="020F0502020204030204" pitchFamily="34" charset="0"/>
                <a:ea typeface="ＭＳ Ｐゴシック" panose="020B0600070205080204" pitchFamily="34" charset="-128"/>
                <a:cs typeface="+mn-cs"/>
              </a:rPr>
              <a:t>	&gt;&gt;It sends an ACK for that packet, and discards the packet</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If the Receiver receives a packet with seq number </a:t>
            </a:r>
            <a:r>
              <a:rPr kumimoji="0" lang="en-US" altLang="en-US" sz="2400" b="0" i="0" u="none" strike="noStrike" kern="1200" cap="none" spc="0" normalizeH="0" baseline="0" noProof="0">
                <a:ln>
                  <a:noFill/>
                </a:ln>
                <a:solidFill>
                  <a:srgbClr val="E46C0A"/>
                </a:solidFill>
                <a:effectLst/>
                <a:uLnTx/>
                <a:uFillTx/>
                <a:latin typeface="Calibri" panose="020F0502020204030204" pitchFamily="34" charset="0"/>
                <a:ea typeface="ＭＳ Ｐゴシック" panose="020B0600070205080204" pitchFamily="34" charset="-128"/>
                <a:cs typeface="+mn-cs"/>
              </a:rPr>
              <a:t>(rcv_seqnum+1):</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77933C"/>
                </a:solidFill>
                <a:effectLst/>
                <a:uLnTx/>
                <a:uFillTx/>
                <a:latin typeface="Calibri" panose="020F0502020204030204" pitchFamily="34" charset="0"/>
                <a:ea typeface="ＭＳ Ｐゴシック" panose="020B0600070205080204" pitchFamily="34" charset="-128"/>
                <a:cs typeface="+mn-cs"/>
              </a:rPr>
              <a:t>	&gt;&gt; It sends an ACK for that packet, and includes the packet to the application buffer</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C00000"/>
                </a:solidFill>
                <a:effectLst/>
                <a:uLnTx/>
                <a:uFillTx/>
                <a:latin typeface="Calibri" panose="020F0502020204030204" pitchFamily="34" charset="0"/>
                <a:ea typeface="ＭＳ Ｐゴシック" panose="020B0600070205080204" pitchFamily="34" charset="-128"/>
                <a:cs typeface="+mn-cs"/>
              </a:rPr>
              <a:t>- What if the receiver gets a packet with seq number </a:t>
            </a:r>
            <a:r>
              <a:rPr kumimoji="0" lang="en-US" altLang="en-US" sz="2400" b="0" i="0" u="none" strike="noStrike" kern="1200" cap="none" spc="0" normalizeH="0" baseline="0" noProof="0">
                <a:ln>
                  <a:noFill/>
                </a:ln>
                <a:solidFill>
                  <a:srgbClr val="E46C0A"/>
                </a:solidFill>
                <a:effectLst/>
                <a:uLnTx/>
                <a:uFillTx/>
                <a:latin typeface="Calibri" panose="020F0502020204030204" pitchFamily="34" charset="0"/>
                <a:ea typeface="ＭＳ Ｐゴシック" panose="020B0600070205080204" pitchFamily="34" charset="-128"/>
                <a:cs typeface="+mn-cs"/>
              </a:rPr>
              <a:t>greater than (rcv_seqnum+1)</a:t>
            </a:r>
            <a:r>
              <a:rPr kumimoji="0" lang="en-US" altLang="en-US" sz="2400" b="0" i="0" u="none" strike="noStrike" kern="1200" cap="none" spc="0" normalizeH="0" baseline="0" noProof="0">
                <a:ln>
                  <a:noFill/>
                </a:ln>
                <a:solidFill>
                  <a:srgbClr val="C00000"/>
                </a:solidFill>
                <a:effectLst/>
                <a:uLnTx/>
                <a:uFillTx/>
                <a:latin typeface="Calibri" panose="020F0502020204030204" pitchFamily="34" charset="0"/>
                <a:ea typeface="ＭＳ Ｐゴシック" panose="020B0600070205080204" pitchFamily="34" charset="-128"/>
                <a:cs typeface="+mn-cs"/>
              </a:rPr>
              <a:t> ?</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3969" name="Slide Number Placeholder 1">
            <a:extLst>
              <a:ext uri="{FF2B5EF4-FFF2-40B4-BE49-F238E27FC236}">
                <a16:creationId xmlns:a16="http://schemas.microsoft.com/office/drawing/2014/main" id="{92363A91-67BF-94D4-9E2B-98500B67597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5DA700-353D-524B-AC17-E462240477EE}"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4" name="Content Placeholder 2">
            <a:extLst>
              <a:ext uri="{FF2B5EF4-FFF2-40B4-BE49-F238E27FC236}">
                <a16:creationId xmlns:a16="http://schemas.microsoft.com/office/drawing/2014/main" id="{783CCB2F-E200-FE27-ABAA-DEF42C437462}"/>
              </a:ext>
            </a:extLst>
          </p:cNvPr>
          <p:cNvSpPr txBox="1">
            <a:spLocks noChangeArrowheads="1"/>
          </p:cNvSpPr>
          <p:nvPr/>
        </p:nvSpPr>
        <p:spPr bwMode="auto">
          <a:xfrm>
            <a:off x="0" y="136525"/>
            <a:ext cx="902652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a:ln>
                  <a:noFill/>
                </a:ln>
                <a:solidFill>
                  <a:srgbClr val="800000"/>
                </a:solidFill>
                <a:effectLst/>
                <a:uLnTx/>
                <a:uFillTx/>
                <a:latin typeface="Calibri" panose="020F0502020204030204" pitchFamily="34" charset="0"/>
                <a:ea typeface="ＭＳ Ｐゴシック" panose="020B0600070205080204" pitchFamily="34" charset="-128"/>
                <a:cs typeface="+mn-cs"/>
              </a:rPr>
              <a:t>A few design decisions</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3. Timeout: picking the ideal value</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 What if the timeout is too small?</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 What if the timeout is too large?</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 Round-Trip time (RTT)</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4C6F4F4F-3E5E-A993-0497-0381E72A7C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9063" y="1333500"/>
            <a:ext cx="3944937" cy="40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Number Placeholder 1">
            <a:extLst>
              <a:ext uri="{FF2B5EF4-FFF2-40B4-BE49-F238E27FC236}">
                <a16:creationId xmlns:a16="http://schemas.microsoft.com/office/drawing/2014/main" id="{F5BE3039-C97C-30E8-C438-014E35897E6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88D2C6-7BC8-C740-BF90-7ABFA04C4E08}"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84994" name="Content Placeholder 2">
            <a:extLst>
              <a:ext uri="{FF2B5EF4-FFF2-40B4-BE49-F238E27FC236}">
                <a16:creationId xmlns:a16="http://schemas.microsoft.com/office/drawing/2014/main" id="{F4769727-85ED-63F1-A213-6687BA5F118A}"/>
              </a:ext>
            </a:extLst>
          </p:cNvPr>
          <p:cNvSpPr txBox="1">
            <a:spLocks noChangeArrowheads="1"/>
          </p:cNvSpPr>
          <p:nvPr/>
        </p:nvSpPr>
        <p:spPr bwMode="auto">
          <a:xfrm>
            <a:off x="0" y="1600200"/>
            <a:ext cx="90265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a:ln>
                  <a:noFill/>
                </a:ln>
                <a:solidFill>
                  <a:srgbClr val="800000"/>
                </a:solidFill>
                <a:effectLst/>
                <a:uLnTx/>
                <a:uFillTx/>
                <a:latin typeface="Calibri" panose="020F0502020204030204" pitchFamily="34" charset="0"/>
                <a:ea typeface="ＭＳ Ｐゴシック" panose="020B0600070205080204" pitchFamily="34" charset="-128"/>
                <a:cs typeface="+mn-cs"/>
              </a:rPr>
              <a:t>A few design decisions</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1. Unique packet identifiers: Why and how</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2. Duplicate packets: Why and how to eliminate</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3. Timeout: picking the ideal value</a:t>
            </a:r>
          </a:p>
        </p:txBody>
      </p:sp>
      <p:sp>
        <p:nvSpPr>
          <p:cNvPr id="2" name="Rectangle 1">
            <a:extLst>
              <a:ext uri="{FF2B5EF4-FFF2-40B4-BE49-F238E27FC236}">
                <a16:creationId xmlns:a16="http://schemas.microsoft.com/office/drawing/2014/main" id="{EEBF89CC-73BB-E394-911A-C1147B2C6225}"/>
              </a:ext>
            </a:extLst>
          </p:cNvPr>
          <p:cNvSpPr/>
          <p:nvPr/>
        </p:nvSpPr>
        <p:spPr>
          <a:xfrm>
            <a:off x="769938" y="3390900"/>
            <a:ext cx="8256587" cy="576263"/>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3">
            <a:extLst>
              <a:ext uri="{FF2B5EF4-FFF2-40B4-BE49-F238E27FC236}">
                <a16:creationId xmlns:a16="http://schemas.microsoft.com/office/drawing/2014/main" id="{68A3B05C-F352-BBD9-F070-58DBEA1DE527}"/>
              </a:ext>
            </a:extLst>
          </p:cNvPr>
          <p:cNvSpPr>
            <a:spLocks noGrp="1"/>
          </p:cNvSpPr>
          <p:nvPr>
            <p:ph type="title"/>
          </p:nvPr>
        </p:nvSpPr>
        <p:spPr/>
        <p:txBody>
          <a:bodyPr/>
          <a:lstStyle/>
          <a:p>
            <a:r>
              <a:rPr lang="en-US" altLang="en-US">
                <a:ea typeface="ＭＳ Ｐゴシック" panose="020B0600070205080204" pitchFamily="34" charset="-128"/>
              </a:rPr>
              <a:t>Reasons for Retransmission</a:t>
            </a:r>
          </a:p>
        </p:txBody>
      </p:sp>
      <p:sp>
        <p:nvSpPr>
          <p:cNvPr id="86018" name="Slide Number Placeholder 2">
            <a:extLst>
              <a:ext uri="{FF2B5EF4-FFF2-40B4-BE49-F238E27FC236}">
                <a16:creationId xmlns:a16="http://schemas.microsoft.com/office/drawing/2014/main" id="{4B2E201C-90AD-21EC-29EA-6EB82AFF662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58813E-11FB-674A-83D2-B5B81E3F8EE8}"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grpSp>
        <p:nvGrpSpPr>
          <p:cNvPr id="86019" name="Group 4">
            <a:extLst>
              <a:ext uri="{FF2B5EF4-FFF2-40B4-BE49-F238E27FC236}">
                <a16:creationId xmlns:a16="http://schemas.microsoft.com/office/drawing/2014/main" id="{4B5E836F-E3C4-7ED9-D6ED-8D7752E7BF1E}"/>
              </a:ext>
            </a:extLst>
          </p:cNvPr>
          <p:cNvGrpSpPr>
            <a:grpSpLocks/>
          </p:cNvGrpSpPr>
          <p:nvPr/>
        </p:nvGrpSpPr>
        <p:grpSpPr bwMode="auto">
          <a:xfrm rot="688582">
            <a:off x="7142163" y="2128838"/>
            <a:ext cx="1447800" cy="396875"/>
            <a:chOff x="1105" y="1265"/>
            <a:chExt cx="912" cy="250"/>
          </a:xfrm>
        </p:grpSpPr>
        <p:sp>
          <p:nvSpPr>
            <p:cNvPr id="86072" name="Line 5">
              <a:extLst>
                <a:ext uri="{FF2B5EF4-FFF2-40B4-BE49-F238E27FC236}">
                  <a16:creationId xmlns:a16="http://schemas.microsoft.com/office/drawing/2014/main" id="{67ABEABD-E465-DA28-0CDE-576FE3CE7133}"/>
                </a:ext>
              </a:extLst>
            </p:cNvPr>
            <p:cNvSpPr>
              <a:spLocks noChangeShapeType="1"/>
            </p:cNvSpPr>
            <p:nvPr/>
          </p:nvSpPr>
          <p:spPr bwMode="auto">
            <a:xfrm>
              <a:off x="1105" y="1487"/>
              <a:ext cx="912" cy="1"/>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6073" name="Text Box 6">
              <a:extLst>
                <a:ext uri="{FF2B5EF4-FFF2-40B4-BE49-F238E27FC236}">
                  <a16:creationId xmlns:a16="http://schemas.microsoft.com/office/drawing/2014/main" id="{C953943B-CD98-3D50-0329-5C5AE89D6B51}"/>
                </a:ext>
              </a:extLst>
            </p:cNvPr>
            <p:cNvSpPr txBox="1">
              <a:spLocks noChangeArrowheads="1"/>
            </p:cNvSpPr>
            <p:nvPr/>
          </p:nvSpPr>
          <p:spPr bwMode="auto">
            <a:xfrm>
              <a:off x="1202" y="1265"/>
              <a:ext cx="60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Packet</a:t>
              </a:r>
            </a:p>
          </p:txBody>
        </p:sp>
      </p:grpSp>
      <p:grpSp>
        <p:nvGrpSpPr>
          <p:cNvPr id="86020" name="Group 7">
            <a:extLst>
              <a:ext uri="{FF2B5EF4-FFF2-40B4-BE49-F238E27FC236}">
                <a16:creationId xmlns:a16="http://schemas.microsoft.com/office/drawing/2014/main" id="{48DB24C6-BEF8-8E2F-C820-1D71D1338AA6}"/>
              </a:ext>
            </a:extLst>
          </p:cNvPr>
          <p:cNvGrpSpPr>
            <a:grpSpLocks/>
          </p:cNvGrpSpPr>
          <p:nvPr/>
        </p:nvGrpSpPr>
        <p:grpSpPr bwMode="auto">
          <a:xfrm rot="-673732">
            <a:off x="6831013" y="2865438"/>
            <a:ext cx="1752600" cy="501650"/>
            <a:chOff x="4062" y="1664"/>
            <a:chExt cx="951" cy="316"/>
          </a:xfrm>
        </p:grpSpPr>
        <p:sp>
          <p:nvSpPr>
            <p:cNvPr id="86070" name="Line 8">
              <a:extLst>
                <a:ext uri="{FF2B5EF4-FFF2-40B4-BE49-F238E27FC236}">
                  <a16:creationId xmlns:a16="http://schemas.microsoft.com/office/drawing/2014/main" id="{1DC7791B-9609-6878-4856-C13BF69C922D}"/>
                </a:ext>
              </a:extLst>
            </p:cNvPr>
            <p:cNvSpPr>
              <a:spLocks noChangeShapeType="1"/>
            </p:cNvSpPr>
            <p:nvPr/>
          </p:nvSpPr>
          <p:spPr bwMode="auto">
            <a:xfrm rot="-1520557">
              <a:off x="4061" y="1979"/>
              <a:ext cx="951" cy="1"/>
            </a:xfrm>
            <a:prstGeom prst="line">
              <a:avLst/>
            </a:prstGeom>
            <a:noFill/>
            <a:ln w="254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6071" name="Text Box 9">
              <a:extLst>
                <a:ext uri="{FF2B5EF4-FFF2-40B4-BE49-F238E27FC236}">
                  <a16:creationId xmlns:a16="http://schemas.microsoft.com/office/drawing/2014/main" id="{5786D91C-4DDE-0E37-CA00-AC8DE6A4448A}"/>
                </a:ext>
              </a:extLst>
            </p:cNvPr>
            <p:cNvSpPr txBox="1">
              <a:spLocks noChangeArrowheads="1"/>
            </p:cNvSpPr>
            <p:nvPr/>
          </p:nvSpPr>
          <p:spPr bwMode="auto">
            <a:xfrm rot="-1520557">
              <a:off x="4450" y="1664"/>
              <a:ext cx="38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ACK</a:t>
              </a:r>
            </a:p>
          </p:txBody>
        </p:sp>
      </p:grpSp>
      <p:cxnSp>
        <p:nvCxnSpPr>
          <p:cNvPr id="86021" name="AutoShape 10">
            <a:extLst>
              <a:ext uri="{FF2B5EF4-FFF2-40B4-BE49-F238E27FC236}">
                <a16:creationId xmlns:a16="http://schemas.microsoft.com/office/drawing/2014/main" id="{7909891D-52B2-69DE-AF06-DBEFFE152EEB}"/>
              </a:ext>
            </a:extLst>
          </p:cNvPr>
          <p:cNvCxnSpPr>
            <a:cxnSpLocks noChangeShapeType="1"/>
          </p:cNvCxnSpPr>
          <p:nvPr/>
        </p:nvCxnSpPr>
        <p:spPr bwMode="auto">
          <a:xfrm rot="5400000" flipV="1">
            <a:off x="6120606" y="2836069"/>
            <a:ext cx="1890713" cy="3175"/>
          </a:xfrm>
          <a:prstGeom prst="bentConnector5">
            <a:avLst>
              <a:gd name="adj1" fmla="val 22833"/>
              <a:gd name="adj2" fmla="val -6800005"/>
              <a:gd name="adj3" fmla="val 85472"/>
            </a:avLst>
          </a:prstGeom>
          <a:noFill/>
          <a:ln w="12700">
            <a:solidFill>
              <a:schemeClr val="tx1"/>
            </a:solidFill>
            <a:prstDash val="dash"/>
            <a:miter lim="800000"/>
            <a:headEnd/>
            <a:tailEnd/>
          </a:ln>
          <a:extLst>
            <a:ext uri="{909E8E84-426E-40DD-AFC4-6F175D3DCCD1}">
              <a14:hiddenFill xmlns:a14="http://schemas.microsoft.com/office/drawing/2010/main">
                <a:noFill/>
              </a14:hiddenFill>
            </a:ext>
          </a:extLst>
        </p:spPr>
      </p:cxnSp>
      <p:sp>
        <p:nvSpPr>
          <p:cNvPr id="942091" name="Text Box 11">
            <a:extLst>
              <a:ext uri="{FF2B5EF4-FFF2-40B4-BE49-F238E27FC236}">
                <a16:creationId xmlns:a16="http://schemas.microsoft.com/office/drawing/2014/main" id="{B9F1A1C9-92C3-1E3F-C0CD-C3635FE49E77}"/>
              </a:ext>
            </a:extLst>
          </p:cNvPr>
          <p:cNvSpPr txBox="1">
            <a:spLocks noChangeArrowheads="1"/>
          </p:cNvSpPr>
          <p:nvPr/>
        </p:nvSpPr>
        <p:spPr bwMode="auto">
          <a:xfrm rot="-5400000">
            <a:off x="6074569" y="2736056"/>
            <a:ext cx="1214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Timeout</a:t>
            </a:r>
          </a:p>
        </p:txBody>
      </p:sp>
      <p:sp>
        <p:nvSpPr>
          <p:cNvPr id="86023" name="Line 12">
            <a:extLst>
              <a:ext uri="{FF2B5EF4-FFF2-40B4-BE49-F238E27FC236}">
                <a16:creationId xmlns:a16="http://schemas.microsoft.com/office/drawing/2014/main" id="{D1FBB7E3-C0A4-DAF3-393D-B69864BE8D15}"/>
              </a:ext>
            </a:extLst>
          </p:cNvPr>
          <p:cNvSpPr>
            <a:spLocks noChangeShapeType="1"/>
          </p:cNvSpPr>
          <p:nvPr/>
        </p:nvSpPr>
        <p:spPr bwMode="auto">
          <a:xfrm rot="688582">
            <a:off x="7034213" y="3721100"/>
            <a:ext cx="1517650" cy="1588"/>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42093" name="Text Box 13">
            <a:extLst>
              <a:ext uri="{FF2B5EF4-FFF2-40B4-BE49-F238E27FC236}">
                <a16:creationId xmlns:a16="http://schemas.microsoft.com/office/drawing/2014/main" id="{A3A73B2E-B9E5-F40A-ACAE-82D71438EBA4}"/>
              </a:ext>
            </a:extLst>
          </p:cNvPr>
          <p:cNvSpPr txBox="1">
            <a:spLocks noChangeArrowheads="1"/>
          </p:cNvSpPr>
          <p:nvPr/>
        </p:nvSpPr>
        <p:spPr bwMode="auto">
          <a:xfrm rot="688582">
            <a:off x="7539038" y="3382963"/>
            <a:ext cx="960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Packet</a:t>
            </a:r>
          </a:p>
        </p:txBody>
      </p:sp>
      <p:grpSp>
        <p:nvGrpSpPr>
          <p:cNvPr id="86025" name="Group 14">
            <a:extLst>
              <a:ext uri="{FF2B5EF4-FFF2-40B4-BE49-F238E27FC236}">
                <a16:creationId xmlns:a16="http://schemas.microsoft.com/office/drawing/2014/main" id="{A252A9D8-F0C6-BB1D-6222-5AA272DEF3C9}"/>
              </a:ext>
            </a:extLst>
          </p:cNvPr>
          <p:cNvGrpSpPr>
            <a:grpSpLocks/>
          </p:cNvGrpSpPr>
          <p:nvPr/>
        </p:nvGrpSpPr>
        <p:grpSpPr bwMode="auto">
          <a:xfrm rot="-1217168">
            <a:off x="6988175" y="4038600"/>
            <a:ext cx="1447800" cy="396875"/>
            <a:chOff x="1133" y="1733"/>
            <a:chExt cx="912" cy="250"/>
          </a:xfrm>
        </p:grpSpPr>
        <p:sp>
          <p:nvSpPr>
            <p:cNvPr id="86068" name="Line 15">
              <a:extLst>
                <a:ext uri="{FF2B5EF4-FFF2-40B4-BE49-F238E27FC236}">
                  <a16:creationId xmlns:a16="http://schemas.microsoft.com/office/drawing/2014/main" id="{1435E7DF-3DE0-EA31-605A-28DBA5EA40D7}"/>
                </a:ext>
              </a:extLst>
            </p:cNvPr>
            <p:cNvSpPr>
              <a:spLocks noChangeShapeType="1"/>
            </p:cNvSpPr>
            <p:nvPr/>
          </p:nvSpPr>
          <p:spPr bwMode="auto">
            <a:xfrm rot="688582">
              <a:off x="1133" y="1965"/>
              <a:ext cx="912" cy="1"/>
            </a:xfrm>
            <a:prstGeom prst="line">
              <a:avLst/>
            </a:prstGeom>
            <a:noFill/>
            <a:ln w="254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6069" name="Text Box 16">
              <a:extLst>
                <a:ext uri="{FF2B5EF4-FFF2-40B4-BE49-F238E27FC236}">
                  <a16:creationId xmlns:a16="http://schemas.microsoft.com/office/drawing/2014/main" id="{ACA1C187-4C4C-5D16-21E6-3A281E166E47}"/>
                </a:ext>
              </a:extLst>
            </p:cNvPr>
            <p:cNvSpPr txBox="1">
              <a:spLocks noChangeArrowheads="1"/>
            </p:cNvSpPr>
            <p:nvPr/>
          </p:nvSpPr>
          <p:spPr bwMode="auto">
            <a:xfrm rot="688582">
              <a:off x="1328" y="1733"/>
              <a:ext cx="44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ACK</a:t>
              </a:r>
            </a:p>
          </p:txBody>
        </p:sp>
      </p:grpSp>
      <p:cxnSp>
        <p:nvCxnSpPr>
          <p:cNvPr id="86026" name="AutoShape 17">
            <a:extLst>
              <a:ext uri="{FF2B5EF4-FFF2-40B4-BE49-F238E27FC236}">
                <a16:creationId xmlns:a16="http://schemas.microsoft.com/office/drawing/2014/main" id="{1D2E4BE0-D43C-E026-8577-D417FF762075}"/>
              </a:ext>
            </a:extLst>
          </p:cNvPr>
          <p:cNvCxnSpPr>
            <a:cxnSpLocks noChangeShapeType="1"/>
          </p:cNvCxnSpPr>
          <p:nvPr/>
        </p:nvCxnSpPr>
        <p:spPr bwMode="auto">
          <a:xfrm rot="5400000" flipV="1">
            <a:off x="6120607" y="4310856"/>
            <a:ext cx="1890712" cy="3175"/>
          </a:xfrm>
          <a:prstGeom prst="bentConnector5">
            <a:avLst>
              <a:gd name="adj1" fmla="val 10662"/>
              <a:gd name="adj2" fmla="val -6800005"/>
              <a:gd name="adj3" fmla="val 77329"/>
            </a:avLst>
          </a:prstGeom>
          <a:noFill/>
          <a:ln w="12700">
            <a:solidFill>
              <a:schemeClr val="tx1"/>
            </a:solidFill>
            <a:prstDash val="dash"/>
            <a:miter lim="800000"/>
            <a:headEnd/>
            <a:tailEnd/>
          </a:ln>
          <a:extLst>
            <a:ext uri="{909E8E84-426E-40DD-AFC4-6F175D3DCCD1}">
              <a14:hiddenFill xmlns:a14="http://schemas.microsoft.com/office/drawing/2010/main">
                <a:noFill/>
              </a14:hiddenFill>
            </a:ext>
          </a:extLst>
        </p:spPr>
      </p:cxnSp>
      <p:sp>
        <p:nvSpPr>
          <p:cNvPr id="942098" name="Text Box 18">
            <a:extLst>
              <a:ext uri="{FF2B5EF4-FFF2-40B4-BE49-F238E27FC236}">
                <a16:creationId xmlns:a16="http://schemas.microsoft.com/office/drawing/2014/main" id="{5B0BB05D-AB06-3363-8BFC-1A35184915BC}"/>
              </a:ext>
            </a:extLst>
          </p:cNvPr>
          <p:cNvSpPr txBox="1">
            <a:spLocks noChangeArrowheads="1"/>
          </p:cNvSpPr>
          <p:nvPr/>
        </p:nvSpPr>
        <p:spPr bwMode="auto">
          <a:xfrm rot="-5400000">
            <a:off x="6072982" y="4210844"/>
            <a:ext cx="1214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Timeout</a:t>
            </a:r>
          </a:p>
        </p:txBody>
      </p:sp>
      <p:grpSp>
        <p:nvGrpSpPr>
          <p:cNvPr id="86028" name="Group 19">
            <a:extLst>
              <a:ext uri="{FF2B5EF4-FFF2-40B4-BE49-F238E27FC236}">
                <a16:creationId xmlns:a16="http://schemas.microsoft.com/office/drawing/2014/main" id="{C0815BC9-672D-78CD-D937-B83E0CEA37C1}"/>
              </a:ext>
            </a:extLst>
          </p:cNvPr>
          <p:cNvGrpSpPr>
            <a:grpSpLocks/>
          </p:cNvGrpSpPr>
          <p:nvPr/>
        </p:nvGrpSpPr>
        <p:grpSpPr bwMode="auto">
          <a:xfrm rot="688582">
            <a:off x="1274763" y="2124075"/>
            <a:ext cx="1081087" cy="396875"/>
            <a:chOff x="1093" y="1281"/>
            <a:chExt cx="924" cy="215"/>
          </a:xfrm>
        </p:grpSpPr>
        <p:sp>
          <p:nvSpPr>
            <p:cNvPr id="86066" name="Line 20">
              <a:extLst>
                <a:ext uri="{FF2B5EF4-FFF2-40B4-BE49-F238E27FC236}">
                  <a16:creationId xmlns:a16="http://schemas.microsoft.com/office/drawing/2014/main" id="{9856AEAA-A6C9-FA12-09D3-64142024731E}"/>
                </a:ext>
              </a:extLst>
            </p:cNvPr>
            <p:cNvSpPr>
              <a:spLocks noChangeShapeType="1"/>
            </p:cNvSpPr>
            <p:nvPr/>
          </p:nvSpPr>
          <p:spPr bwMode="auto">
            <a:xfrm>
              <a:off x="1105" y="1483"/>
              <a:ext cx="912" cy="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6067" name="Text Box 21">
              <a:extLst>
                <a:ext uri="{FF2B5EF4-FFF2-40B4-BE49-F238E27FC236}">
                  <a16:creationId xmlns:a16="http://schemas.microsoft.com/office/drawing/2014/main" id="{31D805D2-2E86-51A6-359E-71E0526805EF}"/>
                </a:ext>
              </a:extLst>
            </p:cNvPr>
            <p:cNvSpPr txBox="1">
              <a:spLocks noChangeArrowheads="1"/>
            </p:cNvSpPr>
            <p:nvPr/>
          </p:nvSpPr>
          <p:spPr bwMode="auto">
            <a:xfrm>
              <a:off x="1093" y="1281"/>
              <a:ext cx="821"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Packet</a:t>
              </a:r>
            </a:p>
          </p:txBody>
        </p:sp>
      </p:grpSp>
      <p:cxnSp>
        <p:nvCxnSpPr>
          <p:cNvPr id="86029" name="AutoShape 22">
            <a:extLst>
              <a:ext uri="{FF2B5EF4-FFF2-40B4-BE49-F238E27FC236}">
                <a16:creationId xmlns:a16="http://schemas.microsoft.com/office/drawing/2014/main" id="{61083D3F-1085-7A32-ABA6-C51111C7A291}"/>
              </a:ext>
            </a:extLst>
          </p:cNvPr>
          <p:cNvCxnSpPr>
            <a:cxnSpLocks noChangeShapeType="1"/>
          </p:cNvCxnSpPr>
          <p:nvPr/>
        </p:nvCxnSpPr>
        <p:spPr bwMode="auto">
          <a:xfrm rot="5400000" flipV="1">
            <a:off x="272256" y="2836069"/>
            <a:ext cx="1890713" cy="3175"/>
          </a:xfrm>
          <a:prstGeom prst="bentConnector5">
            <a:avLst>
              <a:gd name="adj1" fmla="val 22833"/>
              <a:gd name="adj2" fmla="val -6800005"/>
              <a:gd name="adj3" fmla="val 100671"/>
            </a:avLst>
          </a:prstGeom>
          <a:noFill/>
          <a:ln w="12700">
            <a:solidFill>
              <a:schemeClr val="tx1"/>
            </a:solidFill>
            <a:prstDash val="dash"/>
            <a:miter lim="800000"/>
            <a:headEnd/>
            <a:tailEnd/>
          </a:ln>
          <a:extLst>
            <a:ext uri="{909E8E84-426E-40DD-AFC4-6F175D3DCCD1}">
              <a14:hiddenFill xmlns:a14="http://schemas.microsoft.com/office/drawing/2010/main">
                <a:noFill/>
              </a14:hiddenFill>
            </a:ext>
          </a:extLst>
        </p:spPr>
      </p:cxnSp>
      <p:sp>
        <p:nvSpPr>
          <p:cNvPr id="942103" name="Text Box 23">
            <a:extLst>
              <a:ext uri="{FF2B5EF4-FFF2-40B4-BE49-F238E27FC236}">
                <a16:creationId xmlns:a16="http://schemas.microsoft.com/office/drawing/2014/main" id="{8957AEE1-F6CD-6C3B-D45D-67997E3FAFC3}"/>
              </a:ext>
            </a:extLst>
          </p:cNvPr>
          <p:cNvSpPr txBox="1">
            <a:spLocks noChangeArrowheads="1"/>
          </p:cNvSpPr>
          <p:nvPr/>
        </p:nvSpPr>
        <p:spPr bwMode="auto">
          <a:xfrm rot="-5400000">
            <a:off x="227807" y="2734469"/>
            <a:ext cx="1214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Timeout</a:t>
            </a:r>
          </a:p>
        </p:txBody>
      </p:sp>
      <p:grpSp>
        <p:nvGrpSpPr>
          <p:cNvPr id="86031" name="Group 24">
            <a:extLst>
              <a:ext uri="{FF2B5EF4-FFF2-40B4-BE49-F238E27FC236}">
                <a16:creationId xmlns:a16="http://schemas.microsoft.com/office/drawing/2014/main" id="{51CB1EB9-4016-D018-092D-416D5B66845C}"/>
              </a:ext>
            </a:extLst>
          </p:cNvPr>
          <p:cNvGrpSpPr>
            <a:grpSpLocks/>
          </p:cNvGrpSpPr>
          <p:nvPr/>
        </p:nvGrpSpPr>
        <p:grpSpPr bwMode="auto">
          <a:xfrm rot="688582">
            <a:off x="1292225" y="3603625"/>
            <a:ext cx="1447800" cy="396875"/>
            <a:chOff x="1105" y="1265"/>
            <a:chExt cx="912" cy="250"/>
          </a:xfrm>
        </p:grpSpPr>
        <p:sp>
          <p:nvSpPr>
            <p:cNvPr id="86064" name="Line 25">
              <a:extLst>
                <a:ext uri="{FF2B5EF4-FFF2-40B4-BE49-F238E27FC236}">
                  <a16:creationId xmlns:a16="http://schemas.microsoft.com/office/drawing/2014/main" id="{2D9B6F41-4D50-8A74-BCA3-02EEF546C2C9}"/>
                </a:ext>
              </a:extLst>
            </p:cNvPr>
            <p:cNvSpPr>
              <a:spLocks noChangeShapeType="1"/>
            </p:cNvSpPr>
            <p:nvPr/>
          </p:nvSpPr>
          <p:spPr bwMode="auto">
            <a:xfrm>
              <a:off x="1105" y="1487"/>
              <a:ext cx="912" cy="1"/>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6065" name="Text Box 26">
              <a:extLst>
                <a:ext uri="{FF2B5EF4-FFF2-40B4-BE49-F238E27FC236}">
                  <a16:creationId xmlns:a16="http://schemas.microsoft.com/office/drawing/2014/main" id="{EE68B640-66C3-C8DB-A866-C8460AC6D0CD}"/>
                </a:ext>
              </a:extLst>
            </p:cNvPr>
            <p:cNvSpPr txBox="1">
              <a:spLocks noChangeArrowheads="1"/>
            </p:cNvSpPr>
            <p:nvPr/>
          </p:nvSpPr>
          <p:spPr bwMode="auto">
            <a:xfrm>
              <a:off x="1202" y="1265"/>
              <a:ext cx="60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Packet</a:t>
              </a:r>
            </a:p>
          </p:txBody>
        </p:sp>
      </p:grpSp>
      <p:grpSp>
        <p:nvGrpSpPr>
          <p:cNvPr id="86032" name="Group 27">
            <a:extLst>
              <a:ext uri="{FF2B5EF4-FFF2-40B4-BE49-F238E27FC236}">
                <a16:creationId xmlns:a16="http://schemas.microsoft.com/office/drawing/2014/main" id="{60A01287-44D3-23BC-78BE-D5415B94D695}"/>
              </a:ext>
            </a:extLst>
          </p:cNvPr>
          <p:cNvGrpSpPr>
            <a:grpSpLocks/>
          </p:cNvGrpSpPr>
          <p:nvPr/>
        </p:nvGrpSpPr>
        <p:grpSpPr bwMode="auto">
          <a:xfrm rot="-1217168">
            <a:off x="1139825" y="4367213"/>
            <a:ext cx="1447800" cy="396875"/>
            <a:chOff x="1133" y="1733"/>
            <a:chExt cx="912" cy="250"/>
          </a:xfrm>
        </p:grpSpPr>
        <p:sp>
          <p:nvSpPr>
            <p:cNvPr id="86062" name="Line 28">
              <a:extLst>
                <a:ext uri="{FF2B5EF4-FFF2-40B4-BE49-F238E27FC236}">
                  <a16:creationId xmlns:a16="http://schemas.microsoft.com/office/drawing/2014/main" id="{6BEFD6C8-B100-D2F5-5822-8DB2D33B9BD6}"/>
                </a:ext>
              </a:extLst>
            </p:cNvPr>
            <p:cNvSpPr>
              <a:spLocks noChangeShapeType="1"/>
            </p:cNvSpPr>
            <p:nvPr/>
          </p:nvSpPr>
          <p:spPr bwMode="auto">
            <a:xfrm rot="688582">
              <a:off x="1133" y="1965"/>
              <a:ext cx="912" cy="1"/>
            </a:xfrm>
            <a:prstGeom prst="line">
              <a:avLst/>
            </a:prstGeom>
            <a:noFill/>
            <a:ln w="254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6063" name="Text Box 29">
              <a:extLst>
                <a:ext uri="{FF2B5EF4-FFF2-40B4-BE49-F238E27FC236}">
                  <a16:creationId xmlns:a16="http://schemas.microsoft.com/office/drawing/2014/main" id="{225C6623-AD2F-D2D6-DEE9-C3E706D26AD2}"/>
                </a:ext>
              </a:extLst>
            </p:cNvPr>
            <p:cNvSpPr txBox="1">
              <a:spLocks noChangeArrowheads="1"/>
            </p:cNvSpPr>
            <p:nvPr/>
          </p:nvSpPr>
          <p:spPr bwMode="auto">
            <a:xfrm rot="688582">
              <a:off x="1328" y="1733"/>
              <a:ext cx="44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ACK</a:t>
              </a:r>
            </a:p>
          </p:txBody>
        </p:sp>
      </p:grpSp>
      <p:cxnSp>
        <p:nvCxnSpPr>
          <p:cNvPr id="86033" name="AutoShape 30">
            <a:extLst>
              <a:ext uri="{FF2B5EF4-FFF2-40B4-BE49-F238E27FC236}">
                <a16:creationId xmlns:a16="http://schemas.microsoft.com/office/drawing/2014/main" id="{1A3FC0D7-F6E1-5431-0A5D-8047CCEE2C0F}"/>
              </a:ext>
            </a:extLst>
          </p:cNvPr>
          <p:cNvCxnSpPr>
            <a:cxnSpLocks noChangeShapeType="1"/>
          </p:cNvCxnSpPr>
          <p:nvPr/>
        </p:nvCxnSpPr>
        <p:spPr bwMode="auto">
          <a:xfrm rot="5400000" flipV="1">
            <a:off x="270670" y="4310856"/>
            <a:ext cx="1890712" cy="3175"/>
          </a:xfrm>
          <a:prstGeom prst="bentConnector5">
            <a:avLst>
              <a:gd name="adj1" fmla="val 22833"/>
              <a:gd name="adj2" fmla="val -6800005"/>
              <a:gd name="adj3" fmla="val 97144"/>
            </a:avLst>
          </a:prstGeom>
          <a:noFill/>
          <a:ln w="12700">
            <a:solidFill>
              <a:schemeClr val="tx1"/>
            </a:solidFill>
            <a:prstDash val="dash"/>
            <a:miter lim="800000"/>
            <a:headEnd/>
            <a:tailEnd/>
          </a:ln>
          <a:extLst>
            <a:ext uri="{909E8E84-426E-40DD-AFC4-6F175D3DCCD1}">
              <a14:hiddenFill xmlns:a14="http://schemas.microsoft.com/office/drawing/2010/main">
                <a:noFill/>
              </a14:hiddenFill>
            </a:ext>
          </a:extLst>
        </p:spPr>
      </p:cxnSp>
      <p:sp>
        <p:nvSpPr>
          <p:cNvPr id="942111" name="Text Box 31">
            <a:extLst>
              <a:ext uri="{FF2B5EF4-FFF2-40B4-BE49-F238E27FC236}">
                <a16:creationId xmlns:a16="http://schemas.microsoft.com/office/drawing/2014/main" id="{90288237-D4BE-2654-25AC-C6AFE4CAB40A}"/>
              </a:ext>
            </a:extLst>
          </p:cNvPr>
          <p:cNvSpPr txBox="1">
            <a:spLocks noChangeArrowheads="1"/>
          </p:cNvSpPr>
          <p:nvPr/>
        </p:nvSpPr>
        <p:spPr bwMode="auto">
          <a:xfrm rot="-5400000">
            <a:off x="226219" y="4210844"/>
            <a:ext cx="1214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Timeout</a:t>
            </a:r>
          </a:p>
        </p:txBody>
      </p:sp>
      <p:sp>
        <p:nvSpPr>
          <p:cNvPr id="86035" name="AutoShape 32">
            <a:extLst>
              <a:ext uri="{FF2B5EF4-FFF2-40B4-BE49-F238E27FC236}">
                <a16:creationId xmlns:a16="http://schemas.microsoft.com/office/drawing/2014/main" id="{B57FBB9D-DD20-B0AA-579C-FC334062E187}"/>
              </a:ext>
            </a:extLst>
          </p:cNvPr>
          <p:cNvSpPr>
            <a:spLocks noChangeArrowheads="1"/>
          </p:cNvSpPr>
          <p:nvPr/>
        </p:nvSpPr>
        <p:spPr bwMode="auto">
          <a:xfrm flipH="1">
            <a:off x="2130425" y="2362200"/>
            <a:ext cx="381000" cy="457200"/>
          </a:xfrm>
          <a:prstGeom prst="lightningBolt">
            <a:avLst/>
          </a:prstGeom>
          <a:solidFill>
            <a:srgbClr val="FFFF00"/>
          </a:solidFill>
          <a:ln w="254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grpSp>
        <p:nvGrpSpPr>
          <p:cNvPr id="86036" name="Group 35">
            <a:extLst>
              <a:ext uri="{FF2B5EF4-FFF2-40B4-BE49-F238E27FC236}">
                <a16:creationId xmlns:a16="http://schemas.microsoft.com/office/drawing/2014/main" id="{69F7CBE5-50A8-7949-EB00-03DE3A7E9046}"/>
              </a:ext>
            </a:extLst>
          </p:cNvPr>
          <p:cNvGrpSpPr>
            <a:grpSpLocks/>
          </p:cNvGrpSpPr>
          <p:nvPr/>
        </p:nvGrpSpPr>
        <p:grpSpPr bwMode="auto">
          <a:xfrm rot="688582">
            <a:off x="4252913" y="2128838"/>
            <a:ext cx="1447800" cy="396875"/>
            <a:chOff x="1105" y="1265"/>
            <a:chExt cx="912" cy="250"/>
          </a:xfrm>
        </p:grpSpPr>
        <p:sp>
          <p:nvSpPr>
            <p:cNvPr id="86060" name="Line 36">
              <a:extLst>
                <a:ext uri="{FF2B5EF4-FFF2-40B4-BE49-F238E27FC236}">
                  <a16:creationId xmlns:a16="http://schemas.microsoft.com/office/drawing/2014/main" id="{501C2B07-AC46-9B77-C98B-DEFBD38F94A3}"/>
                </a:ext>
              </a:extLst>
            </p:cNvPr>
            <p:cNvSpPr>
              <a:spLocks noChangeShapeType="1"/>
            </p:cNvSpPr>
            <p:nvPr/>
          </p:nvSpPr>
          <p:spPr bwMode="auto">
            <a:xfrm>
              <a:off x="1105" y="1487"/>
              <a:ext cx="912" cy="1"/>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6061" name="Text Box 37">
              <a:extLst>
                <a:ext uri="{FF2B5EF4-FFF2-40B4-BE49-F238E27FC236}">
                  <a16:creationId xmlns:a16="http://schemas.microsoft.com/office/drawing/2014/main" id="{6EAF07DA-0D53-DB8F-A360-ADFD06F01D82}"/>
                </a:ext>
              </a:extLst>
            </p:cNvPr>
            <p:cNvSpPr txBox="1">
              <a:spLocks noChangeArrowheads="1"/>
            </p:cNvSpPr>
            <p:nvPr/>
          </p:nvSpPr>
          <p:spPr bwMode="auto">
            <a:xfrm>
              <a:off x="1202" y="1265"/>
              <a:ext cx="60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Packet</a:t>
              </a:r>
            </a:p>
          </p:txBody>
        </p:sp>
      </p:grpSp>
      <p:grpSp>
        <p:nvGrpSpPr>
          <p:cNvPr id="86037" name="Group 38">
            <a:extLst>
              <a:ext uri="{FF2B5EF4-FFF2-40B4-BE49-F238E27FC236}">
                <a16:creationId xmlns:a16="http://schemas.microsoft.com/office/drawing/2014/main" id="{6847F7E6-82A9-E8D8-A8C7-F4C307FA6C11}"/>
              </a:ext>
            </a:extLst>
          </p:cNvPr>
          <p:cNvGrpSpPr>
            <a:grpSpLocks/>
          </p:cNvGrpSpPr>
          <p:nvPr/>
        </p:nvGrpSpPr>
        <p:grpSpPr bwMode="auto">
          <a:xfrm rot="-1217168">
            <a:off x="4549775" y="2809875"/>
            <a:ext cx="982663" cy="396875"/>
            <a:chOff x="1133" y="1733"/>
            <a:chExt cx="912" cy="250"/>
          </a:xfrm>
        </p:grpSpPr>
        <p:sp>
          <p:nvSpPr>
            <p:cNvPr id="86058" name="Line 39">
              <a:extLst>
                <a:ext uri="{FF2B5EF4-FFF2-40B4-BE49-F238E27FC236}">
                  <a16:creationId xmlns:a16="http://schemas.microsoft.com/office/drawing/2014/main" id="{4F59F676-51A5-D101-238B-E3342C5B9DD8}"/>
                </a:ext>
              </a:extLst>
            </p:cNvPr>
            <p:cNvSpPr>
              <a:spLocks noChangeShapeType="1"/>
            </p:cNvSpPr>
            <p:nvPr/>
          </p:nvSpPr>
          <p:spPr bwMode="auto">
            <a:xfrm rot="688582">
              <a:off x="1133" y="1965"/>
              <a:ext cx="912" cy="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6059" name="Text Box 40">
              <a:extLst>
                <a:ext uri="{FF2B5EF4-FFF2-40B4-BE49-F238E27FC236}">
                  <a16:creationId xmlns:a16="http://schemas.microsoft.com/office/drawing/2014/main" id="{99ACC19E-6CE1-F0F6-164F-6605F73D16D6}"/>
                </a:ext>
              </a:extLst>
            </p:cNvPr>
            <p:cNvSpPr txBox="1">
              <a:spLocks noChangeArrowheads="1"/>
            </p:cNvSpPr>
            <p:nvPr/>
          </p:nvSpPr>
          <p:spPr bwMode="auto">
            <a:xfrm rot="688582">
              <a:off x="1218" y="1733"/>
              <a:ext cx="65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ACK</a:t>
              </a:r>
            </a:p>
          </p:txBody>
        </p:sp>
      </p:grpSp>
      <p:cxnSp>
        <p:nvCxnSpPr>
          <p:cNvPr id="86038" name="AutoShape 41">
            <a:extLst>
              <a:ext uri="{FF2B5EF4-FFF2-40B4-BE49-F238E27FC236}">
                <a16:creationId xmlns:a16="http://schemas.microsoft.com/office/drawing/2014/main" id="{E7153F1C-4A10-05A1-D82B-495BE5B857FA}"/>
              </a:ext>
            </a:extLst>
          </p:cNvPr>
          <p:cNvCxnSpPr>
            <a:cxnSpLocks noChangeShapeType="1"/>
          </p:cNvCxnSpPr>
          <p:nvPr/>
        </p:nvCxnSpPr>
        <p:spPr bwMode="auto">
          <a:xfrm rot="5400000" flipV="1">
            <a:off x="3231356" y="2836069"/>
            <a:ext cx="1890713" cy="3175"/>
          </a:xfrm>
          <a:prstGeom prst="bentConnector5">
            <a:avLst>
              <a:gd name="adj1" fmla="val 22833"/>
              <a:gd name="adj2" fmla="val -6800005"/>
              <a:gd name="adj3" fmla="val 100671"/>
            </a:avLst>
          </a:prstGeom>
          <a:noFill/>
          <a:ln w="12700">
            <a:solidFill>
              <a:schemeClr val="tx1"/>
            </a:solidFill>
            <a:prstDash val="dash"/>
            <a:miter lim="800000"/>
            <a:headEnd/>
            <a:tailEnd/>
          </a:ln>
          <a:extLst>
            <a:ext uri="{909E8E84-426E-40DD-AFC4-6F175D3DCCD1}">
              <a14:hiddenFill xmlns:a14="http://schemas.microsoft.com/office/drawing/2010/main">
                <a:noFill/>
              </a14:hiddenFill>
            </a:ext>
          </a:extLst>
        </p:spPr>
      </p:cxnSp>
      <p:sp>
        <p:nvSpPr>
          <p:cNvPr id="942122" name="Text Box 42">
            <a:extLst>
              <a:ext uri="{FF2B5EF4-FFF2-40B4-BE49-F238E27FC236}">
                <a16:creationId xmlns:a16="http://schemas.microsoft.com/office/drawing/2014/main" id="{92D1983C-C5FE-647C-478F-9EFFBF34A2F7}"/>
              </a:ext>
            </a:extLst>
          </p:cNvPr>
          <p:cNvSpPr txBox="1">
            <a:spLocks noChangeArrowheads="1"/>
          </p:cNvSpPr>
          <p:nvPr/>
        </p:nvSpPr>
        <p:spPr bwMode="auto">
          <a:xfrm rot="-5400000">
            <a:off x="3185319" y="2736056"/>
            <a:ext cx="1214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Timeout</a:t>
            </a:r>
          </a:p>
        </p:txBody>
      </p:sp>
      <p:grpSp>
        <p:nvGrpSpPr>
          <p:cNvPr id="86040" name="Group 43">
            <a:extLst>
              <a:ext uri="{FF2B5EF4-FFF2-40B4-BE49-F238E27FC236}">
                <a16:creationId xmlns:a16="http://schemas.microsoft.com/office/drawing/2014/main" id="{C84E9A96-825B-8189-D6A7-AC2A6388F1A8}"/>
              </a:ext>
            </a:extLst>
          </p:cNvPr>
          <p:cNvGrpSpPr>
            <a:grpSpLocks/>
          </p:cNvGrpSpPr>
          <p:nvPr/>
        </p:nvGrpSpPr>
        <p:grpSpPr bwMode="auto">
          <a:xfrm rot="688582">
            <a:off x="4251325" y="3603625"/>
            <a:ext cx="1447800" cy="396875"/>
            <a:chOff x="1105" y="1265"/>
            <a:chExt cx="912" cy="250"/>
          </a:xfrm>
        </p:grpSpPr>
        <p:sp>
          <p:nvSpPr>
            <p:cNvPr id="86056" name="Line 44">
              <a:extLst>
                <a:ext uri="{FF2B5EF4-FFF2-40B4-BE49-F238E27FC236}">
                  <a16:creationId xmlns:a16="http://schemas.microsoft.com/office/drawing/2014/main" id="{A6001AD8-CE17-E048-F618-F26A6252F7B8}"/>
                </a:ext>
              </a:extLst>
            </p:cNvPr>
            <p:cNvSpPr>
              <a:spLocks noChangeShapeType="1"/>
            </p:cNvSpPr>
            <p:nvPr/>
          </p:nvSpPr>
          <p:spPr bwMode="auto">
            <a:xfrm>
              <a:off x="1105" y="1487"/>
              <a:ext cx="912" cy="1"/>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6057" name="Text Box 45">
              <a:extLst>
                <a:ext uri="{FF2B5EF4-FFF2-40B4-BE49-F238E27FC236}">
                  <a16:creationId xmlns:a16="http://schemas.microsoft.com/office/drawing/2014/main" id="{116872AE-ED86-96C4-EDF5-C00322811019}"/>
                </a:ext>
              </a:extLst>
            </p:cNvPr>
            <p:cNvSpPr txBox="1">
              <a:spLocks noChangeArrowheads="1"/>
            </p:cNvSpPr>
            <p:nvPr/>
          </p:nvSpPr>
          <p:spPr bwMode="auto">
            <a:xfrm>
              <a:off x="1202" y="1265"/>
              <a:ext cx="60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Packet</a:t>
              </a:r>
            </a:p>
          </p:txBody>
        </p:sp>
      </p:grpSp>
      <p:grpSp>
        <p:nvGrpSpPr>
          <p:cNvPr id="86041" name="Group 46">
            <a:extLst>
              <a:ext uri="{FF2B5EF4-FFF2-40B4-BE49-F238E27FC236}">
                <a16:creationId xmlns:a16="http://schemas.microsoft.com/office/drawing/2014/main" id="{95D6C03D-CEE1-7BAF-4EBF-AC1590D34F16}"/>
              </a:ext>
            </a:extLst>
          </p:cNvPr>
          <p:cNvGrpSpPr>
            <a:grpSpLocks/>
          </p:cNvGrpSpPr>
          <p:nvPr/>
        </p:nvGrpSpPr>
        <p:grpSpPr bwMode="auto">
          <a:xfrm rot="-1217168">
            <a:off x="4098925" y="4367213"/>
            <a:ext cx="1447800" cy="396875"/>
            <a:chOff x="1133" y="1733"/>
            <a:chExt cx="912" cy="250"/>
          </a:xfrm>
        </p:grpSpPr>
        <p:sp>
          <p:nvSpPr>
            <p:cNvPr id="86054" name="Line 47">
              <a:extLst>
                <a:ext uri="{FF2B5EF4-FFF2-40B4-BE49-F238E27FC236}">
                  <a16:creationId xmlns:a16="http://schemas.microsoft.com/office/drawing/2014/main" id="{0D76E19B-AC0E-27E3-8757-15BDC07577AA}"/>
                </a:ext>
              </a:extLst>
            </p:cNvPr>
            <p:cNvSpPr>
              <a:spLocks noChangeShapeType="1"/>
            </p:cNvSpPr>
            <p:nvPr/>
          </p:nvSpPr>
          <p:spPr bwMode="auto">
            <a:xfrm rot="688582">
              <a:off x="1133" y="1965"/>
              <a:ext cx="912" cy="1"/>
            </a:xfrm>
            <a:prstGeom prst="line">
              <a:avLst/>
            </a:prstGeom>
            <a:noFill/>
            <a:ln w="254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6055" name="Text Box 48">
              <a:extLst>
                <a:ext uri="{FF2B5EF4-FFF2-40B4-BE49-F238E27FC236}">
                  <a16:creationId xmlns:a16="http://schemas.microsoft.com/office/drawing/2014/main" id="{6257D277-16F5-93A7-2885-D0007607A52E}"/>
                </a:ext>
              </a:extLst>
            </p:cNvPr>
            <p:cNvSpPr txBox="1">
              <a:spLocks noChangeArrowheads="1"/>
            </p:cNvSpPr>
            <p:nvPr/>
          </p:nvSpPr>
          <p:spPr bwMode="auto">
            <a:xfrm rot="688582">
              <a:off x="1328" y="1733"/>
              <a:ext cx="44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ACK</a:t>
              </a:r>
            </a:p>
          </p:txBody>
        </p:sp>
      </p:grpSp>
      <p:cxnSp>
        <p:nvCxnSpPr>
          <p:cNvPr id="86042" name="AutoShape 49">
            <a:extLst>
              <a:ext uri="{FF2B5EF4-FFF2-40B4-BE49-F238E27FC236}">
                <a16:creationId xmlns:a16="http://schemas.microsoft.com/office/drawing/2014/main" id="{A7A374CA-035B-AA90-C85D-E7AAD23E604B}"/>
              </a:ext>
            </a:extLst>
          </p:cNvPr>
          <p:cNvCxnSpPr>
            <a:cxnSpLocks noChangeShapeType="1"/>
          </p:cNvCxnSpPr>
          <p:nvPr/>
        </p:nvCxnSpPr>
        <p:spPr bwMode="auto">
          <a:xfrm rot="5400000" flipV="1">
            <a:off x="3229770" y="4310856"/>
            <a:ext cx="1890712" cy="3175"/>
          </a:xfrm>
          <a:prstGeom prst="bentConnector5">
            <a:avLst>
              <a:gd name="adj1" fmla="val 22833"/>
              <a:gd name="adj2" fmla="val -6800005"/>
              <a:gd name="adj3" fmla="val 97144"/>
            </a:avLst>
          </a:prstGeom>
          <a:noFill/>
          <a:ln w="12700">
            <a:solidFill>
              <a:schemeClr val="tx1"/>
            </a:solidFill>
            <a:prstDash val="dash"/>
            <a:miter lim="800000"/>
            <a:headEnd/>
            <a:tailEnd/>
          </a:ln>
          <a:extLst>
            <a:ext uri="{909E8E84-426E-40DD-AFC4-6F175D3DCCD1}">
              <a14:hiddenFill xmlns:a14="http://schemas.microsoft.com/office/drawing/2010/main">
                <a:noFill/>
              </a14:hiddenFill>
            </a:ext>
          </a:extLst>
        </p:spPr>
      </p:cxnSp>
      <p:sp>
        <p:nvSpPr>
          <p:cNvPr id="942130" name="Text Box 50">
            <a:extLst>
              <a:ext uri="{FF2B5EF4-FFF2-40B4-BE49-F238E27FC236}">
                <a16:creationId xmlns:a16="http://schemas.microsoft.com/office/drawing/2014/main" id="{9E29AA80-4EA3-B5C2-ED55-3F51AB125569}"/>
              </a:ext>
            </a:extLst>
          </p:cNvPr>
          <p:cNvSpPr txBox="1">
            <a:spLocks noChangeArrowheads="1"/>
          </p:cNvSpPr>
          <p:nvPr/>
        </p:nvSpPr>
        <p:spPr bwMode="auto">
          <a:xfrm rot="-5400000">
            <a:off x="3183732" y="4210844"/>
            <a:ext cx="1214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Timeout</a:t>
            </a:r>
          </a:p>
        </p:txBody>
      </p:sp>
      <p:sp>
        <p:nvSpPr>
          <p:cNvPr id="86044" name="Line 51">
            <a:extLst>
              <a:ext uri="{FF2B5EF4-FFF2-40B4-BE49-F238E27FC236}">
                <a16:creationId xmlns:a16="http://schemas.microsoft.com/office/drawing/2014/main" id="{12F1966E-AEB4-FA86-2723-DD9B1DE3EE26}"/>
              </a:ext>
            </a:extLst>
          </p:cNvPr>
          <p:cNvSpPr>
            <a:spLocks noChangeShapeType="1"/>
          </p:cNvSpPr>
          <p:nvPr/>
        </p:nvSpPr>
        <p:spPr bwMode="auto">
          <a:xfrm>
            <a:off x="4175125" y="1752600"/>
            <a:ext cx="0" cy="38100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42132" name="AutoShape 52">
            <a:extLst>
              <a:ext uri="{FF2B5EF4-FFF2-40B4-BE49-F238E27FC236}">
                <a16:creationId xmlns:a16="http://schemas.microsoft.com/office/drawing/2014/main" id="{0912497F-9BA8-ABA7-47ED-FF86CAA6F8BD}"/>
              </a:ext>
            </a:extLst>
          </p:cNvPr>
          <p:cNvSpPr>
            <a:spLocks noChangeArrowheads="1"/>
          </p:cNvSpPr>
          <p:nvPr/>
        </p:nvSpPr>
        <p:spPr bwMode="auto">
          <a:xfrm>
            <a:off x="4327525" y="3048000"/>
            <a:ext cx="381000" cy="457200"/>
          </a:xfrm>
          <a:prstGeom prst="lightningBolt">
            <a:avLst/>
          </a:prstGeom>
          <a:solidFill>
            <a:srgbClr val="FFFF99"/>
          </a:solidFill>
          <a:ln w="254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942133" name="Text Box 53">
            <a:extLst>
              <a:ext uri="{FF2B5EF4-FFF2-40B4-BE49-F238E27FC236}">
                <a16:creationId xmlns:a16="http://schemas.microsoft.com/office/drawing/2014/main" id="{1D6C980F-9549-27A9-3477-82C49656A157}"/>
              </a:ext>
            </a:extLst>
          </p:cNvPr>
          <p:cNvSpPr txBox="1">
            <a:spLocks noChangeArrowheads="1"/>
          </p:cNvSpPr>
          <p:nvPr/>
        </p:nvSpPr>
        <p:spPr bwMode="auto">
          <a:xfrm>
            <a:off x="4156075" y="5456238"/>
            <a:ext cx="16827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mn-cs"/>
              </a:rPr>
              <a:t>ACK lost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3300"/>
                </a:solidFill>
                <a:effectLst/>
                <a:uLnTx/>
                <a:uFillTx/>
                <a:latin typeface="Arial" panose="020B0604020202020204" pitchFamily="34" charset="0"/>
                <a:ea typeface="ＭＳ Ｐゴシック" panose="020B0600070205080204" pitchFamily="34" charset="-128"/>
                <a:cs typeface="+mn-cs"/>
              </a:rPr>
              <a:t>DUPLICATE </a:t>
            </a:r>
            <a:br>
              <a:rPr kumimoji="0" lang="en-US" altLang="en-US" sz="2000" b="0" i="0" u="none" strike="noStrike" kern="1200" cap="none" spc="0" normalizeH="0" baseline="0" noProof="0">
                <a:ln>
                  <a:noFill/>
                </a:ln>
                <a:solidFill>
                  <a:srgbClr val="FF3300"/>
                </a:solidFill>
                <a:effectLst/>
                <a:uLnTx/>
                <a:uFillTx/>
                <a:latin typeface="Arial" panose="020B0604020202020204" pitchFamily="34" charset="0"/>
                <a:ea typeface="ＭＳ Ｐゴシック" panose="020B0600070205080204" pitchFamily="34" charset="-128"/>
                <a:cs typeface="+mn-cs"/>
              </a:rPr>
            </a:br>
            <a:r>
              <a:rPr kumimoji="0" lang="en-US" altLang="en-US" sz="2000" b="0" i="0" u="none" strike="noStrike" kern="1200" cap="none" spc="0" normalizeH="0" baseline="0" noProof="0">
                <a:ln>
                  <a:noFill/>
                </a:ln>
                <a:solidFill>
                  <a:srgbClr val="FF3300"/>
                </a:solidFill>
                <a:effectLst/>
                <a:uLnTx/>
                <a:uFillTx/>
                <a:latin typeface="Arial" panose="020B0604020202020204" pitchFamily="34" charset="0"/>
                <a:ea typeface="ＭＳ Ｐゴシック" panose="020B0600070205080204" pitchFamily="34" charset="-128"/>
                <a:cs typeface="+mn-cs"/>
              </a:rPr>
              <a:t>PACKET</a:t>
            </a:r>
          </a:p>
        </p:txBody>
      </p:sp>
      <p:sp>
        <p:nvSpPr>
          <p:cNvPr id="86047" name="Text Box 54">
            <a:extLst>
              <a:ext uri="{FF2B5EF4-FFF2-40B4-BE49-F238E27FC236}">
                <a16:creationId xmlns:a16="http://schemas.microsoft.com/office/drawing/2014/main" id="{509C9953-28F1-3A4A-783D-14393D1F8F8A}"/>
              </a:ext>
            </a:extLst>
          </p:cNvPr>
          <p:cNvSpPr txBox="1">
            <a:spLocks noChangeArrowheads="1"/>
          </p:cNvSpPr>
          <p:nvPr/>
        </p:nvSpPr>
        <p:spPr bwMode="auto">
          <a:xfrm>
            <a:off x="1239838" y="5592763"/>
            <a:ext cx="152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mn-cs"/>
              </a:rPr>
              <a:t>Packet lost</a:t>
            </a:r>
          </a:p>
        </p:txBody>
      </p:sp>
      <p:sp>
        <p:nvSpPr>
          <p:cNvPr id="942135" name="Text Box 55">
            <a:extLst>
              <a:ext uri="{FF2B5EF4-FFF2-40B4-BE49-F238E27FC236}">
                <a16:creationId xmlns:a16="http://schemas.microsoft.com/office/drawing/2014/main" id="{829F9338-6E6D-85C5-7D2D-D2102580DC04}"/>
              </a:ext>
            </a:extLst>
          </p:cNvPr>
          <p:cNvSpPr txBox="1">
            <a:spLocks noChangeArrowheads="1"/>
          </p:cNvSpPr>
          <p:nvPr/>
        </p:nvSpPr>
        <p:spPr bwMode="auto">
          <a:xfrm>
            <a:off x="6891338" y="5486400"/>
            <a:ext cx="17907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mn-cs"/>
              </a:rPr>
              <a:t>Early timeout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DUPLICATE</a:t>
            </a:r>
            <a:br>
              <a:rPr kumimoji="0" lang="en-US" altLang="en-US" sz="20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br>
            <a:r>
              <a:rPr kumimoji="0" lang="en-US" altLang="en-US" sz="20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PACKETS</a:t>
            </a:r>
          </a:p>
        </p:txBody>
      </p:sp>
      <p:sp>
        <p:nvSpPr>
          <p:cNvPr id="86049" name="Line 56">
            <a:extLst>
              <a:ext uri="{FF2B5EF4-FFF2-40B4-BE49-F238E27FC236}">
                <a16:creationId xmlns:a16="http://schemas.microsoft.com/office/drawing/2014/main" id="{211B413A-C847-D2CF-E817-A0D5D61FF5A1}"/>
              </a:ext>
            </a:extLst>
          </p:cNvPr>
          <p:cNvSpPr>
            <a:spLocks noChangeShapeType="1"/>
          </p:cNvSpPr>
          <p:nvPr/>
        </p:nvSpPr>
        <p:spPr bwMode="auto">
          <a:xfrm>
            <a:off x="5662613" y="1752600"/>
            <a:ext cx="0" cy="38100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6050" name="Line 57">
            <a:extLst>
              <a:ext uri="{FF2B5EF4-FFF2-40B4-BE49-F238E27FC236}">
                <a16:creationId xmlns:a16="http://schemas.microsoft.com/office/drawing/2014/main" id="{99AF50D2-EA91-374D-00C9-037DCCF5D847}"/>
              </a:ext>
            </a:extLst>
          </p:cNvPr>
          <p:cNvSpPr>
            <a:spLocks noChangeShapeType="1"/>
          </p:cNvSpPr>
          <p:nvPr/>
        </p:nvSpPr>
        <p:spPr bwMode="auto">
          <a:xfrm>
            <a:off x="1214438" y="1752600"/>
            <a:ext cx="0" cy="38100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6051" name="Line 58">
            <a:extLst>
              <a:ext uri="{FF2B5EF4-FFF2-40B4-BE49-F238E27FC236}">
                <a16:creationId xmlns:a16="http://schemas.microsoft.com/office/drawing/2014/main" id="{86BEE9DB-38E7-91F8-2E18-EFCE2160B7DA}"/>
              </a:ext>
            </a:extLst>
          </p:cNvPr>
          <p:cNvSpPr>
            <a:spLocks noChangeShapeType="1"/>
          </p:cNvSpPr>
          <p:nvPr/>
        </p:nvSpPr>
        <p:spPr bwMode="auto">
          <a:xfrm>
            <a:off x="2701925" y="1752600"/>
            <a:ext cx="0" cy="38100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6052" name="Line 59">
            <a:extLst>
              <a:ext uri="{FF2B5EF4-FFF2-40B4-BE49-F238E27FC236}">
                <a16:creationId xmlns:a16="http://schemas.microsoft.com/office/drawing/2014/main" id="{08595C5B-EF9B-78E4-0032-9E3094E97B5C}"/>
              </a:ext>
            </a:extLst>
          </p:cNvPr>
          <p:cNvSpPr>
            <a:spLocks noChangeShapeType="1"/>
          </p:cNvSpPr>
          <p:nvPr/>
        </p:nvSpPr>
        <p:spPr bwMode="auto">
          <a:xfrm>
            <a:off x="7062788" y="1752600"/>
            <a:ext cx="0" cy="38100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6053" name="Line 60">
            <a:extLst>
              <a:ext uri="{FF2B5EF4-FFF2-40B4-BE49-F238E27FC236}">
                <a16:creationId xmlns:a16="http://schemas.microsoft.com/office/drawing/2014/main" id="{51D7BF26-75D1-43B9-ED6C-73EF3D149B07}"/>
              </a:ext>
            </a:extLst>
          </p:cNvPr>
          <p:cNvSpPr>
            <a:spLocks noChangeShapeType="1"/>
          </p:cNvSpPr>
          <p:nvPr/>
        </p:nvSpPr>
        <p:spPr bwMode="auto">
          <a:xfrm>
            <a:off x="8550275" y="1752600"/>
            <a:ext cx="0" cy="38100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065" name="Slide Number Placeholder 3">
            <a:extLst>
              <a:ext uri="{FF2B5EF4-FFF2-40B4-BE49-F238E27FC236}">
                <a16:creationId xmlns:a16="http://schemas.microsoft.com/office/drawing/2014/main" id="{4D163B74-DEA6-C84C-AC71-F5610561D21C}"/>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24EC6C56-D45D-CE4D-B636-05B1BDBEC218}"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74</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88066" name="Rectangle 2">
            <a:extLst>
              <a:ext uri="{FF2B5EF4-FFF2-40B4-BE49-F238E27FC236}">
                <a16:creationId xmlns:a16="http://schemas.microsoft.com/office/drawing/2014/main" id="{11E6A932-ED72-1EE1-777B-A350CEB65FB9}"/>
              </a:ext>
            </a:extLst>
          </p:cNvPr>
          <p:cNvSpPr>
            <a:spLocks noGrp="1"/>
          </p:cNvSpPr>
          <p:nvPr>
            <p:ph type="title"/>
          </p:nvPr>
        </p:nvSpPr>
        <p:spPr/>
        <p:txBody>
          <a:bodyPr/>
          <a:lstStyle/>
          <a:p>
            <a:r>
              <a:rPr lang="en-US" altLang="en-US">
                <a:ea typeface="ＭＳ Ｐゴシック" panose="020B0600070205080204" pitchFamily="34" charset="-128"/>
              </a:rPr>
              <a:t>How Long Should Sender Wait?</a:t>
            </a:r>
          </a:p>
        </p:txBody>
      </p:sp>
      <p:sp>
        <p:nvSpPr>
          <p:cNvPr id="951299" name="Rectangle 3">
            <a:extLst>
              <a:ext uri="{FF2B5EF4-FFF2-40B4-BE49-F238E27FC236}">
                <a16:creationId xmlns:a16="http://schemas.microsoft.com/office/drawing/2014/main" id="{0A166D80-4DB5-695C-C299-29D84E68922A}"/>
              </a:ext>
            </a:extLst>
          </p:cNvPr>
          <p:cNvSpPr>
            <a:spLocks noGrp="1"/>
          </p:cNvSpPr>
          <p:nvPr>
            <p:ph type="body" idx="1"/>
          </p:nvPr>
        </p:nvSpPr>
        <p:spPr>
          <a:xfrm>
            <a:off x="381000" y="1009650"/>
            <a:ext cx="8534400" cy="4906963"/>
          </a:xfrm>
        </p:spPr>
        <p:txBody>
          <a:bodyPr/>
          <a:lstStyle/>
          <a:p>
            <a:pPr>
              <a:defRPr/>
            </a:pPr>
            <a:r>
              <a:rPr lang="en-US" altLang="en-US" dirty="0">
                <a:ea typeface="ＭＳ Ｐゴシック" panose="020B0600070205080204" pitchFamily="34" charset="-128"/>
              </a:rPr>
              <a:t>Sender sets a timeout to wait for an ACK</a:t>
            </a:r>
          </a:p>
          <a:p>
            <a:pPr lvl="1">
              <a:defRPr/>
            </a:pPr>
            <a:r>
              <a:rPr lang="en-US" altLang="en-US" dirty="0">
                <a:ea typeface="ＭＳ Ｐゴシック" panose="020B0600070205080204" pitchFamily="34" charset="-128"/>
              </a:rPr>
              <a:t>Too short:</a:t>
            </a:r>
          </a:p>
          <a:p>
            <a:pPr marL="457200" lvl="1" indent="0">
              <a:buFont typeface="Arial" panose="020B0604020202020204" pitchFamily="34" charset="0"/>
              <a:buNone/>
              <a:defRPr/>
            </a:pPr>
            <a:r>
              <a:rPr lang="en-US" altLang="en-US" dirty="0">
                <a:ea typeface="ＭＳ Ｐゴシック" panose="020B0600070205080204" pitchFamily="34" charset="-128"/>
              </a:rPr>
              <a:t>	&gt;&gt; wasted retransmissions</a:t>
            </a:r>
          </a:p>
          <a:p>
            <a:pPr lvl="1">
              <a:defRPr/>
            </a:pPr>
            <a:r>
              <a:rPr lang="en-US" altLang="en-US" dirty="0">
                <a:ea typeface="ＭＳ Ｐゴシック" panose="020B0600070205080204" pitchFamily="34" charset="-128"/>
              </a:rPr>
              <a:t>Too long:</a:t>
            </a:r>
          </a:p>
          <a:p>
            <a:pPr marL="457200" lvl="1" indent="0">
              <a:buFont typeface="Arial" panose="020B0604020202020204" pitchFamily="34" charset="0"/>
              <a:buNone/>
              <a:defRPr/>
            </a:pPr>
            <a:r>
              <a:rPr lang="en-US" altLang="en-US" dirty="0">
                <a:ea typeface="ＭＳ Ｐゴシック" panose="020B0600070205080204" pitchFamily="34" charset="-128"/>
              </a:rPr>
              <a:t>	&gt;&gt; excessive delays when packet lost</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13" name="Slide Number Placeholder 3">
            <a:extLst>
              <a:ext uri="{FF2B5EF4-FFF2-40B4-BE49-F238E27FC236}">
                <a16:creationId xmlns:a16="http://schemas.microsoft.com/office/drawing/2014/main" id="{9059DA3D-16CC-849A-0087-FA9976D5B60F}"/>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5070444C-D9E3-2345-B41A-1189A67CC8B6}"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75</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90114" name="Rectangle 2">
            <a:extLst>
              <a:ext uri="{FF2B5EF4-FFF2-40B4-BE49-F238E27FC236}">
                <a16:creationId xmlns:a16="http://schemas.microsoft.com/office/drawing/2014/main" id="{EEC137C4-2223-0E11-FA43-846580293157}"/>
              </a:ext>
            </a:extLst>
          </p:cNvPr>
          <p:cNvSpPr>
            <a:spLocks noGrp="1"/>
          </p:cNvSpPr>
          <p:nvPr>
            <p:ph type="title"/>
          </p:nvPr>
        </p:nvSpPr>
        <p:spPr/>
        <p:txBody>
          <a:bodyPr/>
          <a:lstStyle/>
          <a:p>
            <a:r>
              <a:rPr lang="en-US" altLang="en-US">
                <a:ea typeface="ＭＳ Ｐゴシック" panose="020B0600070205080204" pitchFamily="34" charset="-128"/>
              </a:rPr>
              <a:t>How Long Should Sender Wait?</a:t>
            </a:r>
          </a:p>
        </p:txBody>
      </p:sp>
      <p:sp>
        <p:nvSpPr>
          <p:cNvPr id="951299" name="Rectangle 3">
            <a:extLst>
              <a:ext uri="{FF2B5EF4-FFF2-40B4-BE49-F238E27FC236}">
                <a16:creationId xmlns:a16="http://schemas.microsoft.com/office/drawing/2014/main" id="{4EDD0AD6-4F9D-B3C9-88A4-390CB7637C2C}"/>
              </a:ext>
            </a:extLst>
          </p:cNvPr>
          <p:cNvSpPr>
            <a:spLocks noGrp="1"/>
          </p:cNvSpPr>
          <p:nvPr>
            <p:ph type="body" idx="1"/>
          </p:nvPr>
        </p:nvSpPr>
        <p:spPr>
          <a:xfrm>
            <a:off x="381000" y="1009650"/>
            <a:ext cx="8534400" cy="4906963"/>
          </a:xfrm>
        </p:spPr>
        <p:txBody>
          <a:bodyPr/>
          <a:lstStyle/>
          <a:p>
            <a:pPr>
              <a:defRPr/>
            </a:pPr>
            <a:r>
              <a:rPr lang="en-US" altLang="en-US" dirty="0">
                <a:ea typeface="ＭＳ Ｐゴシック" panose="020B0600070205080204" pitchFamily="34" charset="-128"/>
              </a:rPr>
              <a:t>Sender sets a timeout to wait for an ACK</a:t>
            </a:r>
          </a:p>
          <a:p>
            <a:pPr lvl="1">
              <a:defRPr/>
            </a:pPr>
            <a:r>
              <a:rPr lang="en-US" altLang="en-US" dirty="0">
                <a:ea typeface="ＭＳ Ｐゴシック" panose="020B0600070205080204" pitchFamily="34" charset="-128"/>
              </a:rPr>
              <a:t>Too short:</a:t>
            </a:r>
          </a:p>
          <a:p>
            <a:pPr marL="457200" lvl="1" indent="0">
              <a:buFont typeface="Arial" panose="020B0604020202020204" pitchFamily="34" charset="0"/>
              <a:buNone/>
              <a:defRPr/>
            </a:pPr>
            <a:r>
              <a:rPr lang="en-US" altLang="en-US" dirty="0">
                <a:ea typeface="ＭＳ Ｐゴシック" panose="020B0600070205080204" pitchFamily="34" charset="-128"/>
              </a:rPr>
              <a:t>	&gt;&gt; wasted retransmissions</a:t>
            </a:r>
          </a:p>
          <a:p>
            <a:pPr lvl="1">
              <a:defRPr/>
            </a:pPr>
            <a:r>
              <a:rPr lang="en-US" altLang="en-US" dirty="0">
                <a:ea typeface="ＭＳ Ｐゴシック" panose="020B0600070205080204" pitchFamily="34" charset="-128"/>
              </a:rPr>
              <a:t>Too long:</a:t>
            </a:r>
          </a:p>
          <a:p>
            <a:pPr marL="457200" lvl="1" indent="0">
              <a:buFont typeface="Arial" panose="020B0604020202020204" pitchFamily="34" charset="0"/>
              <a:buNone/>
              <a:defRPr/>
            </a:pPr>
            <a:r>
              <a:rPr lang="en-US" altLang="en-US" dirty="0">
                <a:ea typeface="ＭＳ Ｐゴシック" panose="020B0600070205080204" pitchFamily="34" charset="-128"/>
              </a:rPr>
              <a:t>	&gt;&gt; excessive delays when packet lost</a:t>
            </a:r>
          </a:p>
          <a:p>
            <a:pPr>
              <a:defRPr/>
            </a:pPr>
            <a:r>
              <a:rPr lang="en-US" altLang="en-US" dirty="0">
                <a:ea typeface="ＭＳ Ｐゴシック" panose="020B0600070205080204" pitchFamily="34" charset="-128"/>
              </a:rPr>
              <a:t>TCP sets timeout as a function of the RTT</a:t>
            </a:r>
          </a:p>
          <a:p>
            <a:pPr lvl="1">
              <a:defRPr/>
            </a:pPr>
            <a:r>
              <a:rPr lang="en-US" altLang="en-US" dirty="0">
                <a:ea typeface="ＭＳ Ｐゴシック" panose="020B0600070205080204" pitchFamily="34" charset="-128"/>
              </a:rPr>
              <a:t>Expect ACK to arrive after a </a:t>
            </a:r>
            <a:r>
              <a:rPr lang="ja-JP" altLang="en-US">
                <a:ea typeface="ＭＳ Ｐゴシック" panose="020B0600070205080204" pitchFamily="34" charset="-128"/>
              </a:rPr>
              <a:t>“</a:t>
            </a:r>
            <a:r>
              <a:rPr lang="en-US" altLang="ja-JP" dirty="0">
                <a:ea typeface="ＭＳ Ｐゴシック" panose="020B0600070205080204" pitchFamily="34" charset="-128"/>
              </a:rPr>
              <a:t>round-trip time</a:t>
            </a:r>
            <a:r>
              <a:rPr lang="ja-JP" altLang="en-US">
                <a:ea typeface="ＭＳ Ｐゴシック" panose="020B0600070205080204" pitchFamily="34" charset="-128"/>
              </a:rPr>
              <a:t>”</a:t>
            </a:r>
            <a:endParaRPr lang="en-US" altLang="ja-JP" dirty="0">
              <a:ea typeface="ＭＳ Ｐゴシック" panose="020B0600070205080204" pitchFamily="34" charset="-128"/>
            </a:endParaRPr>
          </a:p>
          <a:p>
            <a:pPr lvl="1">
              <a:defRPr/>
            </a:pPr>
            <a:r>
              <a:rPr lang="en-US" altLang="en-US" dirty="0">
                <a:ea typeface="ＭＳ Ｐゴシック" panose="020B0600070205080204" pitchFamily="34" charset="-128"/>
              </a:rPr>
              <a:t>… plus a fudge factor to account for queuing</a:t>
            </a:r>
          </a:p>
          <a:p>
            <a:pPr>
              <a:defRPr/>
            </a:pPr>
            <a:r>
              <a:rPr lang="en-US" altLang="en-US" dirty="0">
                <a:ea typeface="ＭＳ Ｐゴシック" panose="020B0600070205080204" pitchFamily="34" charset="-128"/>
              </a:rPr>
              <a:t>But, how does the sender know the RTT?</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61" name="Slide Number Placeholder 3">
            <a:extLst>
              <a:ext uri="{FF2B5EF4-FFF2-40B4-BE49-F238E27FC236}">
                <a16:creationId xmlns:a16="http://schemas.microsoft.com/office/drawing/2014/main" id="{2DDDB426-F92A-C12F-5EE9-0682910C8928}"/>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B4591F3F-9FBD-7047-BC6E-4AEBB2263B87}"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76</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92162" name="Rectangle 2">
            <a:extLst>
              <a:ext uri="{FF2B5EF4-FFF2-40B4-BE49-F238E27FC236}">
                <a16:creationId xmlns:a16="http://schemas.microsoft.com/office/drawing/2014/main" id="{51783DB4-1632-D609-E914-06E4D6D6F663}"/>
              </a:ext>
            </a:extLst>
          </p:cNvPr>
          <p:cNvSpPr>
            <a:spLocks noGrp="1"/>
          </p:cNvSpPr>
          <p:nvPr>
            <p:ph type="title"/>
          </p:nvPr>
        </p:nvSpPr>
        <p:spPr/>
        <p:txBody>
          <a:bodyPr/>
          <a:lstStyle/>
          <a:p>
            <a:r>
              <a:rPr lang="en-US" altLang="en-US">
                <a:ea typeface="ＭＳ Ｐゴシック" panose="020B0600070205080204" pitchFamily="34" charset="-128"/>
              </a:rPr>
              <a:t>How Long Should Sender Wait?</a:t>
            </a:r>
          </a:p>
        </p:txBody>
      </p:sp>
      <p:sp>
        <p:nvSpPr>
          <p:cNvPr id="951299" name="Rectangle 3">
            <a:extLst>
              <a:ext uri="{FF2B5EF4-FFF2-40B4-BE49-F238E27FC236}">
                <a16:creationId xmlns:a16="http://schemas.microsoft.com/office/drawing/2014/main" id="{23784C94-9630-1928-D809-0B88C1C4888D}"/>
              </a:ext>
            </a:extLst>
          </p:cNvPr>
          <p:cNvSpPr>
            <a:spLocks noGrp="1"/>
          </p:cNvSpPr>
          <p:nvPr>
            <p:ph type="body" idx="1"/>
          </p:nvPr>
        </p:nvSpPr>
        <p:spPr>
          <a:xfrm>
            <a:off x="381000" y="1009650"/>
            <a:ext cx="8534400" cy="4906963"/>
          </a:xfrm>
        </p:spPr>
        <p:txBody>
          <a:bodyPr/>
          <a:lstStyle/>
          <a:p>
            <a:pPr>
              <a:defRPr/>
            </a:pPr>
            <a:r>
              <a:rPr lang="en-US" altLang="en-US" dirty="0">
                <a:ea typeface="ＭＳ Ｐゴシック" panose="020B0600070205080204" pitchFamily="34" charset="-128"/>
              </a:rPr>
              <a:t>Sender sets a timeout to wait for an ACK</a:t>
            </a:r>
          </a:p>
          <a:p>
            <a:pPr lvl="1">
              <a:defRPr/>
            </a:pPr>
            <a:r>
              <a:rPr lang="en-US" altLang="en-US" dirty="0">
                <a:ea typeface="ＭＳ Ｐゴシック" panose="020B0600070205080204" pitchFamily="34" charset="-128"/>
              </a:rPr>
              <a:t>Too short:</a:t>
            </a:r>
          </a:p>
          <a:p>
            <a:pPr marL="457200" lvl="1" indent="0">
              <a:buFont typeface="Arial" panose="020B0604020202020204" pitchFamily="34" charset="0"/>
              <a:buNone/>
              <a:defRPr/>
            </a:pPr>
            <a:r>
              <a:rPr lang="en-US" altLang="en-US" dirty="0">
                <a:ea typeface="ＭＳ Ｐゴシック" panose="020B0600070205080204" pitchFamily="34" charset="-128"/>
              </a:rPr>
              <a:t>	&gt;&gt; wasted retransmissions</a:t>
            </a:r>
          </a:p>
          <a:p>
            <a:pPr lvl="1">
              <a:defRPr/>
            </a:pPr>
            <a:r>
              <a:rPr lang="en-US" altLang="en-US" dirty="0">
                <a:ea typeface="ＭＳ Ｐゴシック" panose="020B0600070205080204" pitchFamily="34" charset="-128"/>
              </a:rPr>
              <a:t>Too long:</a:t>
            </a:r>
          </a:p>
          <a:p>
            <a:pPr marL="457200" lvl="1" indent="0">
              <a:buFont typeface="Arial" panose="020B0604020202020204" pitchFamily="34" charset="0"/>
              <a:buNone/>
              <a:defRPr/>
            </a:pPr>
            <a:r>
              <a:rPr lang="en-US" altLang="en-US" dirty="0">
                <a:ea typeface="ＭＳ Ｐゴシック" panose="020B0600070205080204" pitchFamily="34" charset="-128"/>
              </a:rPr>
              <a:t>	&gt;&gt; excessive delays when packet lost</a:t>
            </a:r>
          </a:p>
          <a:p>
            <a:pPr>
              <a:defRPr/>
            </a:pPr>
            <a:r>
              <a:rPr lang="en-US" altLang="en-US" dirty="0">
                <a:ea typeface="ＭＳ Ｐゴシック" panose="020B0600070205080204" pitchFamily="34" charset="-128"/>
              </a:rPr>
              <a:t>TCP sets timeout as a function of the RTT</a:t>
            </a:r>
          </a:p>
          <a:p>
            <a:pPr lvl="1">
              <a:defRPr/>
            </a:pPr>
            <a:r>
              <a:rPr lang="en-US" altLang="en-US" dirty="0">
                <a:ea typeface="ＭＳ Ｐゴシック" panose="020B0600070205080204" pitchFamily="34" charset="-128"/>
              </a:rPr>
              <a:t>Expect ACK to arrive after a </a:t>
            </a:r>
            <a:r>
              <a:rPr lang="ja-JP" altLang="en-US">
                <a:ea typeface="ＭＳ Ｐゴシック" panose="020B0600070205080204" pitchFamily="34" charset="-128"/>
              </a:rPr>
              <a:t>“</a:t>
            </a:r>
            <a:r>
              <a:rPr lang="en-US" altLang="ja-JP" dirty="0">
                <a:ea typeface="ＭＳ Ｐゴシック" panose="020B0600070205080204" pitchFamily="34" charset="-128"/>
              </a:rPr>
              <a:t>round-trip time</a:t>
            </a:r>
            <a:r>
              <a:rPr lang="ja-JP" altLang="en-US">
                <a:ea typeface="ＭＳ Ｐゴシック" panose="020B0600070205080204" pitchFamily="34" charset="-128"/>
              </a:rPr>
              <a:t>”</a:t>
            </a:r>
            <a:endParaRPr lang="en-US" altLang="ja-JP" dirty="0">
              <a:ea typeface="ＭＳ Ｐゴシック" panose="020B0600070205080204" pitchFamily="34" charset="-128"/>
            </a:endParaRPr>
          </a:p>
          <a:p>
            <a:pPr lvl="1">
              <a:defRPr/>
            </a:pPr>
            <a:r>
              <a:rPr lang="en-US" altLang="en-US" dirty="0">
                <a:ea typeface="ＭＳ Ｐゴシック" panose="020B0600070205080204" pitchFamily="34" charset="-128"/>
              </a:rPr>
              <a:t>… plus a fudge factor to account for queuing</a:t>
            </a:r>
          </a:p>
          <a:p>
            <a:pPr>
              <a:defRPr/>
            </a:pPr>
            <a:r>
              <a:rPr lang="en-US" altLang="en-US" dirty="0">
                <a:ea typeface="ＭＳ Ｐゴシック" panose="020B0600070205080204" pitchFamily="34" charset="-128"/>
              </a:rPr>
              <a:t>But, how does the sender know the RTT?</a:t>
            </a:r>
          </a:p>
          <a:p>
            <a:pPr lvl="1">
              <a:defRPr/>
            </a:pPr>
            <a:r>
              <a:rPr lang="en-US" altLang="en-US" dirty="0">
                <a:ea typeface="ＭＳ Ｐゴシック" panose="020B0600070205080204" pitchFamily="34" charset="-128"/>
              </a:rPr>
              <a:t>Running average of delay to receive an ACK</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Number Placeholder 1">
            <a:extLst>
              <a:ext uri="{FF2B5EF4-FFF2-40B4-BE49-F238E27FC236}">
                <a16:creationId xmlns:a16="http://schemas.microsoft.com/office/drawing/2014/main" id="{ACA74F8C-68CA-D7F5-28F7-259CB19BCD3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B409F38-DA58-5B4E-A5F1-01EBB3DBE881}"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94210" name="Picture 2">
            <a:extLst>
              <a:ext uri="{FF2B5EF4-FFF2-40B4-BE49-F238E27FC236}">
                <a16:creationId xmlns:a16="http://schemas.microsoft.com/office/drawing/2014/main" id="{2501DE99-7344-17E8-A543-D0D15365D3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38" y="2622550"/>
            <a:ext cx="8772525"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Rectangle 2">
            <a:extLst>
              <a:ext uri="{FF2B5EF4-FFF2-40B4-BE49-F238E27FC236}">
                <a16:creationId xmlns:a16="http://schemas.microsoft.com/office/drawing/2014/main" id="{34EFD62B-7779-85E2-8547-F622C6C933D5}"/>
              </a:ext>
            </a:extLst>
          </p:cNvPr>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TCP timestamp</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Number Placeholder 1">
            <a:extLst>
              <a:ext uri="{FF2B5EF4-FFF2-40B4-BE49-F238E27FC236}">
                <a16:creationId xmlns:a16="http://schemas.microsoft.com/office/drawing/2014/main" id="{47CF0CF3-0457-A4B2-CC70-8B8ED802CC0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0BFE313-574C-AD42-9C69-A2BC7F7818E5}"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95234" name="Picture 2">
            <a:extLst>
              <a:ext uri="{FF2B5EF4-FFF2-40B4-BE49-F238E27FC236}">
                <a16:creationId xmlns:a16="http://schemas.microsoft.com/office/drawing/2014/main" id="{586A1D2E-4B33-48FE-8687-348A474903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38" y="2622550"/>
            <a:ext cx="8772525"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Rectangle 2">
            <a:extLst>
              <a:ext uri="{FF2B5EF4-FFF2-40B4-BE49-F238E27FC236}">
                <a16:creationId xmlns:a16="http://schemas.microsoft.com/office/drawing/2014/main" id="{9B57723D-E9CA-8FF4-A717-27D17B979ADE}"/>
              </a:ext>
            </a:extLst>
          </p:cNvPr>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TCP timestamp</a:t>
            </a:r>
          </a:p>
        </p:txBody>
      </p:sp>
      <p:sp>
        <p:nvSpPr>
          <p:cNvPr id="95236" name="TextBox 4">
            <a:extLst>
              <a:ext uri="{FF2B5EF4-FFF2-40B4-BE49-F238E27FC236}">
                <a16:creationId xmlns:a16="http://schemas.microsoft.com/office/drawing/2014/main" id="{78E316C0-48CD-14D9-21CB-E1884C4204EF}"/>
              </a:ext>
            </a:extLst>
          </p:cNvPr>
          <p:cNvSpPr txBox="1">
            <a:spLocks noChangeArrowheads="1"/>
          </p:cNvSpPr>
          <p:nvPr/>
        </p:nvSpPr>
        <p:spPr bwMode="auto">
          <a:xfrm>
            <a:off x="457200" y="1520825"/>
            <a:ext cx="3416300" cy="4000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Sender’s current time</a:t>
            </a:r>
          </a:p>
        </p:txBody>
      </p:sp>
      <p:sp>
        <p:nvSpPr>
          <p:cNvPr id="6" name="Freeform 5">
            <a:extLst>
              <a:ext uri="{FF2B5EF4-FFF2-40B4-BE49-F238E27FC236}">
                <a16:creationId xmlns:a16="http://schemas.microsoft.com/office/drawing/2014/main" id="{758E856D-3751-765C-F767-B90717309FA5}"/>
              </a:ext>
            </a:extLst>
          </p:cNvPr>
          <p:cNvSpPr/>
          <p:nvPr/>
        </p:nvSpPr>
        <p:spPr>
          <a:xfrm>
            <a:off x="3919538" y="1733550"/>
            <a:ext cx="782637" cy="1104900"/>
          </a:xfrm>
          <a:custGeom>
            <a:avLst/>
            <a:gdLst>
              <a:gd name="connsiteX0" fmla="*/ 0 w 783772"/>
              <a:gd name="connsiteY0" fmla="*/ 0 h 1104406"/>
              <a:gd name="connsiteX1" fmla="*/ 570016 w 783772"/>
              <a:gd name="connsiteY1" fmla="*/ 581891 h 1104406"/>
              <a:gd name="connsiteX2" fmla="*/ 783772 w 783772"/>
              <a:gd name="connsiteY2" fmla="*/ 1104406 h 1104406"/>
            </a:gdLst>
            <a:ahLst/>
            <a:cxnLst>
              <a:cxn ang="0">
                <a:pos x="connsiteX0" y="connsiteY0"/>
              </a:cxn>
              <a:cxn ang="0">
                <a:pos x="connsiteX1" y="connsiteY1"/>
              </a:cxn>
              <a:cxn ang="0">
                <a:pos x="connsiteX2" y="connsiteY2"/>
              </a:cxn>
            </a:cxnLst>
            <a:rect l="l" t="t" r="r" b="b"/>
            <a:pathLst>
              <a:path w="783772" h="1104406">
                <a:moveTo>
                  <a:pt x="0" y="0"/>
                </a:moveTo>
                <a:cubicBezTo>
                  <a:pt x="219693" y="198911"/>
                  <a:pt x="439387" y="397823"/>
                  <a:pt x="570016" y="581891"/>
                </a:cubicBezTo>
                <a:cubicBezTo>
                  <a:pt x="700645" y="765959"/>
                  <a:pt x="742208" y="935182"/>
                  <a:pt x="783772" y="1104406"/>
                </a:cubicBezTo>
              </a:path>
            </a:pathLst>
          </a:custGeom>
          <a:noFill/>
          <a:ln w="19050">
            <a:solidFill>
              <a:srgbClr val="FF0000"/>
            </a:solidFill>
            <a:tailEnd type="arrow"/>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Number Placeholder 1">
            <a:extLst>
              <a:ext uri="{FF2B5EF4-FFF2-40B4-BE49-F238E27FC236}">
                <a16:creationId xmlns:a16="http://schemas.microsoft.com/office/drawing/2014/main" id="{7366090B-EA26-509D-360E-ACCA7FA2691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8E8D16-3DE1-D84A-9CAB-4E3A315040C3}"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96258" name="Picture 2">
            <a:extLst>
              <a:ext uri="{FF2B5EF4-FFF2-40B4-BE49-F238E27FC236}">
                <a16:creationId xmlns:a16="http://schemas.microsoft.com/office/drawing/2014/main" id="{40017B4F-B062-17AB-94A9-20FAFB898C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38" y="2622550"/>
            <a:ext cx="8772525"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Rectangle 2">
            <a:extLst>
              <a:ext uri="{FF2B5EF4-FFF2-40B4-BE49-F238E27FC236}">
                <a16:creationId xmlns:a16="http://schemas.microsoft.com/office/drawing/2014/main" id="{E120F1A8-6A1F-FD5A-9244-922D7854924E}"/>
              </a:ext>
            </a:extLst>
          </p:cNvPr>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TCP Timestamp Option (10 bytes)</a:t>
            </a:r>
          </a:p>
        </p:txBody>
      </p:sp>
      <p:sp>
        <p:nvSpPr>
          <p:cNvPr id="96260" name="TextBox 4">
            <a:extLst>
              <a:ext uri="{FF2B5EF4-FFF2-40B4-BE49-F238E27FC236}">
                <a16:creationId xmlns:a16="http://schemas.microsoft.com/office/drawing/2014/main" id="{5546ED84-9AF4-51A7-0ED7-41C2649031D8}"/>
              </a:ext>
            </a:extLst>
          </p:cNvPr>
          <p:cNvSpPr txBox="1">
            <a:spLocks noChangeArrowheads="1"/>
          </p:cNvSpPr>
          <p:nvPr/>
        </p:nvSpPr>
        <p:spPr bwMode="auto">
          <a:xfrm>
            <a:off x="457200" y="1520825"/>
            <a:ext cx="3416300" cy="4000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Sender’s current time</a:t>
            </a:r>
          </a:p>
        </p:txBody>
      </p:sp>
      <p:sp>
        <p:nvSpPr>
          <p:cNvPr id="6" name="Freeform 5">
            <a:extLst>
              <a:ext uri="{FF2B5EF4-FFF2-40B4-BE49-F238E27FC236}">
                <a16:creationId xmlns:a16="http://schemas.microsoft.com/office/drawing/2014/main" id="{B04352ED-A3AA-1E89-3D59-AE16749DAB4D}"/>
              </a:ext>
            </a:extLst>
          </p:cNvPr>
          <p:cNvSpPr/>
          <p:nvPr/>
        </p:nvSpPr>
        <p:spPr>
          <a:xfrm>
            <a:off x="3919538" y="1733550"/>
            <a:ext cx="782637" cy="1104900"/>
          </a:xfrm>
          <a:custGeom>
            <a:avLst/>
            <a:gdLst>
              <a:gd name="connsiteX0" fmla="*/ 0 w 783772"/>
              <a:gd name="connsiteY0" fmla="*/ 0 h 1104406"/>
              <a:gd name="connsiteX1" fmla="*/ 570016 w 783772"/>
              <a:gd name="connsiteY1" fmla="*/ 581891 h 1104406"/>
              <a:gd name="connsiteX2" fmla="*/ 783772 w 783772"/>
              <a:gd name="connsiteY2" fmla="*/ 1104406 h 1104406"/>
            </a:gdLst>
            <a:ahLst/>
            <a:cxnLst>
              <a:cxn ang="0">
                <a:pos x="connsiteX0" y="connsiteY0"/>
              </a:cxn>
              <a:cxn ang="0">
                <a:pos x="connsiteX1" y="connsiteY1"/>
              </a:cxn>
              <a:cxn ang="0">
                <a:pos x="connsiteX2" y="connsiteY2"/>
              </a:cxn>
            </a:cxnLst>
            <a:rect l="l" t="t" r="r" b="b"/>
            <a:pathLst>
              <a:path w="783772" h="1104406">
                <a:moveTo>
                  <a:pt x="0" y="0"/>
                </a:moveTo>
                <a:cubicBezTo>
                  <a:pt x="219693" y="198911"/>
                  <a:pt x="439387" y="397823"/>
                  <a:pt x="570016" y="581891"/>
                </a:cubicBezTo>
                <a:cubicBezTo>
                  <a:pt x="700645" y="765959"/>
                  <a:pt x="742208" y="935182"/>
                  <a:pt x="783772" y="1104406"/>
                </a:cubicBezTo>
              </a:path>
            </a:pathLst>
          </a:custGeom>
          <a:noFill/>
          <a:ln w="19050">
            <a:solidFill>
              <a:srgbClr val="FF0000"/>
            </a:solidFill>
            <a:tailEnd type="arrow"/>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AB55D841-F73B-E9C3-06D9-100E7065AFB1}"/>
              </a:ext>
            </a:extLst>
          </p:cNvPr>
          <p:cNvSpPr txBox="1"/>
          <p:nvPr/>
        </p:nvSpPr>
        <p:spPr>
          <a:xfrm>
            <a:off x="1460500" y="4640263"/>
            <a:ext cx="6956425" cy="1322387"/>
          </a:xfrm>
          <a:prstGeom prst="rect">
            <a:avLst/>
          </a:prstGeom>
          <a:noFill/>
          <a:ln>
            <a:solidFill>
              <a:schemeClr val="accent3">
                <a:lumMod val="75000"/>
              </a:schemeClr>
            </a:solid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ＭＳ Ｐゴシック" panose="020B0600070205080204" pitchFamily="34" charset="-128"/>
                <a:cs typeface="+mn-cs"/>
              </a:rPr>
              <a:t>Copied timestamp from the packet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ＭＳ Ｐゴシック" panose="020B0600070205080204" pitchFamily="34" charset="-128"/>
                <a:cs typeface="+mn-cs"/>
              </a:rPr>
              <a:t>being acknowledged.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ＭＳ Ｐゴシック" panose="020B0600070205080204" pitchFamily="34" charset="-128"/>
                <a:cs typeface="+mn-cs"/>
              </a:rPr>
              <a:t>(valid only when the packet contains an ACK.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ＭＳ Ｐゴシック" panose="020B0600070205080204" pitchFamily="34" charset="-128"/>
                <a:cs typeface="+mn-cs"/>
              </a:rPr>
              <a:t>i.e., the ACK bit is set in TCP header).</a:t>
            </a:r>
          </a:p>
        </p:txBody>
      </p:sp>
      <p:sp>
        <p:nvSpPr>
          <p:cNvPr id="8" name="Freeform 7">
            <a:extLst>
              <a:ext uri="{FF2B5EF4-FFF2-40B4-BE49-F238E27FC236}">
                <a16:creationId xmlns:a16="http://schemas.microsoft.com/office/drawing/2014/main" id="{F81B0374-A121-B715-517B-EBCC51A3C976}"/>
              </a:ext>
            </a:extLst>
          </p:cNvPr>
          <p:cNvSpPr/>
          <p:nvPr/>
        </p:nvSpPr>
        <p:spPr>
          <a:xfrm rot="11085800" flipH="1">
            <a:off x="7227888" y="3519488"/>
            <a:ext cx="784225" cy="1104900"/>
          </a:xfrm>
          <a:custGeom>
            <a:avLst/>
            <a:gdLst>
              <a:gd name="connsiteX0" fmla="*/ 0 w 783772"/>
              <a:gd name="connsiteY0" fmla="*/ 0 h 1104406"/>
              <a:gd name="connsiteX1" fmla="*/ 570016 w 783772"/>
              <a:gd name="connsiteY1" fmla="*/ 581891 h 1104406"/>
              <a:gd name="connsiteX2" fmla="*/ 783772 w 783772"/>
              <a:gd name="connsiteY2" fmla="*/ 1104406 h 1104406"/>
            </a:gdLst>
            <a:ahLst/>
            <a:cxnLst>
              <a:cxn ang="0">
                <a:pos x="connsiteX0" y="connsiteY0"/>
              </a:cxn>
              <a:cxn ang="0">
                <a:pos x="connsiteX1" y="connsiteY1"/>
              </a:cxn>
              <a:cxn ang="0">
                <a:pos x="connsiteX2" y="connsiteY2"/>
              </a:cxn>
            </a:cxnLst>
            <a:rect l="l" t="t" r="r" b="b"/>
            <a:pathLst>
              <a:path w="783772" h="1104406">
                <a:moveTo>
                  <a:pt x="0" y="0"/>
                </a:moveTo>
                <a:cubicBezTo>
                  <a:pt x="219693" y="198911"/>
                  <a:pt x="439387" y="397823"/>
                  <a:pt x="570016" y="581891"/>
                </a:cubicBezTo>
                <a:cubicBezTo>
                  <a:pt x="700645" y="765959"/>
                  <a:pt x="742208" y="935182"/>
                  <a:pt x="783772" y="1104406"/>
                </a:cubicBezTo>
              </a:path>
            </a:pathLst>
          </a:custGeom>
          <a:noFill/>
          <a:ln w="19050">
            <a:solidFill>
              <a:schemeClr val="accent3">
                <a:lumMod val="75000"/>
              </a:schemeClr>
            </a:solidFill>
            <a:tailEnd type="arrow"/>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a:extLst>
              <a:ext uri="{FF2B5EF4-FFF2-40B4-BE49-F238E27FC236}">
                <a16:creationId xmlns:a16="http://schemas.microsoft.com/office/drawing/2014/main" id="{02FAC7D6-9375-2521-8284-C7121F4C2917}"/>
              </a:ext>
            </a:extLst>
          </p:cNvPr>
          <p:cNvSpPr txBox="1">
            <a:spLocks noChangeArrowheads="1"/>
          </p:cNvSpPr>
          <p:nvPr/>
        </p:nvSpPr>
        <p:spPr bwMode="auto">
          <a:xfrm>
            <a:off x="577850" y="28575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4400" b="0">
                <a:solidFill>
                  <a:srgbClr val="984807"/>
                </a:solidFill>
              </a:rPr>
              <a:t>(2) Abstraction of services</a:t>
            </a:r>
          </a:p>
        </p:txBody>
      </p:sp>
      <p:sp>
        <p:nvSpPr>
          <p:cNvPr id="89090" name="Slide Number Placeholder 1">
            <a:extLst>
              <a:ext uri="{FF2B5EF4-FFF2-40B4-BE49-F238E27FC236}">
                <a16:creationId xmlns:a16="http://schemas.microsoft.com/office/drawing/2014/main" id="{96007165-6C85-7714-0F62-8871E84CBD0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134ED5BE-CB0D-C148-9CBE-90F2C91350DA}" type="slidenum">
              <a:rPr lang="en-US" altLang="en-US" sz="1200" smtClean="0">
                <a:solidFill>
                  <a:srgbClr val="898989"/>
                </a:solidFill>
                <a:latin typeface="Courier New" panose="02070309020205020404" pitchFamily="49" charset="0"/>
              </a:rPr>
              <a:pPr>
                <a:spcBef>
                  <a:spcPct val="0"/>
                </a:spcBef>
                <a:buFontTx/>
                <a:buNone/>
              </a:pPr>
              <a:t>8</a:t>
            </a:fld>
            <a:endParaRPr lang="en-US" altLang="en-US" sz="1200">
              <a:solidFill>
                <a:srgbClr val="898989"/>
              </a:solidFill>
              <a:latin typeface="Courier New" panose="02070309020205020404" pitchFamily="49"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Number Placeholder 1">
            <a:extLst>
              <a:ext uri="{FF2B5EF4-FFF2-40B4-BE49-F238E27FC236}">
                <a16:creationId xmlns:a16="http://schemas.microsoft.com/office/drawing/2014/main" id="{DDB34922-E401-7BCF-6BAF-7B089330694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85344DC-D9AA-E347-803A-FDB17052B5D2}"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97282" name="Picture 3">
            <a:extLst>
              <a:ext uri="{FF2B5EF4-FFF2-40B4-BE49-F238E27FC236}">
                <a16:creationId xmlns:a16="http://schemas.microsoft.com/office/drawing/2014/main" id="{6C281319-6E01-CDC7-3EA7-EABB44280F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925" y="1041400"/>
            <a:ext cx="8312150" cy="530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Rectangle 2">
            <a:extLst>
              <a:ext uri="{FF2B5EF4-FFF2-40B4-BE49-F238E27FC236}">
                <a16:creationId xmlns:a16="http://schemas.microsoft.com/office/drawing/2014/main" id="{8E549726-F95C-DFAA-FADF-D9DA3C0F8A94}"/>
              </a:ext>
            </a:extLst>
          </p:cNvPr>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Example RTT Estimation</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4">
            <a:extLst>
              <a:ext uri="{FF2B5EF4-FFF2-40B4-BE49-F238E27FC236}">
                <a16:creationId xmlns:a16="http://schemas.microsoft.com/office/drawing/2014/main" id="{6D215B4C-3B23-EF92-CE12-D9AC7868623F}"/>
              </a:ext>
            </a:extLst>
          </p:cNvPr>
          <p:cNvSpPr>
            <a:spLocks noGrp="1"/>
          </p:cNvSpPr>
          <p:nvPr>
            <p:ph type="ctrTitle"/>
          </p:nvPr>
        </p:nvSpPr>
        <p:spPr>
          <a:xfrm>
            <a:off x="685800" y="933450"/>
            <a:ext cx="7772400" cy="1470025"/>
          </a:xfrm>
        </p:spPr>
        <p:txBody>
          <a:bodyPr/>
          <a:lstStyle/>
          <a:p>
            <a:r>
              <a:rPr lang="en-US" altLang="en-US">
                <a:ea typeface="ＭＳ Ｐゴシック" panose="020B0600070205080204" pitchFamily="34" charset="-128"/>
              </a:rPr>
              <a:t>Reliable Delivery on a Lossy Channel With Bit Errors</a:t>
            </a:r>
          </a:p>
        </p:txBody>
      </p:sp>
      <p:sp>
        <p:nvSpPr>
          <p:cNvPr id="98306" name="Rectangle 4">
            <a:extLst>
              <a:ext uri="{FF2B5EF4-FFF2-40B4-BE49-F238E27FC236}">
                <a16:creationId xmlns:a16="http://schemas.microsoft.com/office/drawing/2014/main" id="{D3A31DED-0D76-861A-BFE9-88D471C326C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5BE5F40-718B-1249-909D-A0D04C031F2E}"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2" name="Rectangle 4">
            <a:extLst>
              <a:ext uri="{FF2B5EF4-FFF2-40B4-BE49-F238E27FC236}">
                <a16:creationId xmlns:a16="http://schemas.microsoft.com/office/drawing/2014/main" id="{FFCA28E6-D2DE-B428-349E-FCE2A3BD63BC}"/>
              </a:ext>
            </a:extLst>
          </p:cNvPr>
          <p:cNvSpPr txBox="1">
            <a:spLocks/>
          </p:cNvSpPr>
          <p:nvPr/>
        </p:nvSpPr>
        <p:spPr bwMode="auto">
          <a:xfrm>
            <a:off x="0" y="4005263"/>
            <a:ext cx="9144000" cy="1470025"/>
          </a:xfrm>
          <a:prstGeom prst="rect">
            <a:avLst/>
          </a:prstGeom>
          <a:solidFill>
            <a:schemeClr val="tx2">
              <a:lumMod val="75000"/>
            </a:schemeClr>
          </a:solidFill>
          <a:ln>
            <a:noFill/>
          </a:ln>
        </p:spPr>
        <p:txBody>
          <a:bodyPr anchor="ct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rPr>
              <a:t>TCP Flow control: Sliding Window Protocol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Number Placeholder 3">
            <a:extLst>
              <a:ext uri="{FF2B5EF4-FFF2-40B4-BE49-F238E27FC236}">
                <a16:creationId xmlns:a16="http://schemas.microsoft.com/office/drawing/2014/main" id="{58266A8E-1CA8-194B-C533-F623A469DADC}"/>
              </a:ext>
            </a:extLst>
          </p:cNvPr>
          <p:cNvSpPr>
            <a:spLocks noGrp="1"/>
          </p:cNvSpPr>
          <p:nvPr>
            <p:ph type="sldNum" sz="quarter" idx="12"/>
          </p:nvPr>
        </p:nvSpPr>
        <p:spPr bwMode="auto">
          <a:xfrm>
            <a:off x="457200" y="49847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23D1F35A-B79E-FB44-BCBC-DCD873D17B2A}"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82</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100354" name="Rectangle 2">
            <a:extLst>
              <a:ext uri="{FF2B5EF4-FFF2-40B4-BE49-F238E27FC236}">
                <a16:creationId xmlns:a16="http://schemas.microsoft.com/office/drawing/2014/main" id="{6209B18D-65A4-1277-703B-E671F57929BB}"/>
              </a:ext>
            </a:extLst>
          </p:cNvPr>
          <p:cNvSpPr>
            <a:spLocks noGrp="1"/>
          </p:cNvSpPr>
          <p:nvPr>
            <p:ph type="title"/>
          </p:nvPr>
        </p:nvSpPr>
        <p:spPr/>
        <p:txBody>
          <a:bodyPr/>
          <a:lstStyle/>
          <a:p>
            <a:r>
              <a:rPr lang="en-US" altLang="en-US">
                <a:ea typeface="ＭＳ Ｐゴシック" panose="020B0600070205080204" pitchFamily="34" charset="-128"/>
              </a:rPr>
              <a:t>Motivation for Sliding Window</a:t>
            </a:r>
          </a:p>
        </p:txBody>
      </p:sp>
      <p:sp>
        <p:nvSpPr>
          <p:cNvPr id="100355" name="Rectangle 3">
            <a:extLst>
              <a:ext uri="{FF2B5EF4-FFF2-40B4-BE49-F238E27FC236}">
                <a16:creationId xmlns:a16="http://schemas.microsoft.com/office/drawing/2014/main" id="{A9D20D59-6765-8BD1-3F2A-565E12968D9A}"/>
              </a:ext>
            </a:extLst>
          </p:cNvPr>
          <p:cNvSpPr>
            <a:spLocks noGrp="1"/>
          </p:cNvSpPr>
          <p:nvPr>
            <p:ph type="body" idx="1"/>
          </p:nvPr>
        </p:nvSpPr>
        <p:spPr/>
        <p:txBody>
          <a:bodyPr/>
          <a:lstStyle/>
          <a:p>
            <a:r>
              <a:rPr lang="en-US" altLang="en-US">
                <a:ea typeface="ＭＳ Ｐゴシック" panose="020B0600070205080204" pitchFamily="34" charset="-128"/>
              </a:rPr>
              <a:t>Stop-and-wait is inefficient</a:t>
            </a:r>
          </a:p>
          <a:p>
            <a:pPr lvl="1"/>
            <a:r>
              <a:rPr lang="en-US" altLang="en-US">
                <a:ea typeface="ＭＳ Ｐゴシック" panose="020B0600070205080204" pitchFamily="34" charset="-128"/>
              </a:rPr>
              <a:t>Only one TCP segment is </a:t>
            </a:r>
            <a:r>
              <a:rPr lang="ja-JP" altLang="en-US">
                <a:ea typeface="ＭＳ Ｐゴシック" panose="020B0600070205080204" pitchFamily="34" charset="-128"/>
              </a:rPr>
              <a:t>“</a:t>
            </a:r>
            <a:r>
              <a:rPr lang="en-US" altLang="ja-JP">
                <a:ea typeface="ＭＳ Ｐゴシック" panose="020B0600070205080204" pitchFamily="34" charset="-128"/>
              </a:rPr>
              <a:t>in flight</a:t>
            </a:r>
            <a:r>
              <a:rPr lang="ja-JP" altLang="en-US">
                <a:ea typeface="ＭＳ Ｐゴシック" panose="020B0600070205080204" pitchFamily="34" charset="-128"/>
              </a:rPr>
              <a:t>”</a:t>
            </a:r>
            <a:r>
              <a:rPr lang="en-US" altLang="ja-JP">
                <a:ea typeface="ＭＳ Ｐゴシック" panose="020B0600070205080204" pitchFamily="34" charset="-128"/>
              </a:rPr>
              <a:t> at a time</a:t>
            </a:r>
          </a:p>
          <a:p>
            <a:pPr lvl="1"/>
            <a:r>
              <a:rPr lang="en-US" altLang="en-US">
                <a:ea typeface="ＭＳ Ｐゴシック" panose="020B0600070205080204" pitchFamily="34" charset="-128"/>
              </a:rPr>
              <a:t>Especially bad for high </a:t>
            </a:r>
            <a:r>
              <a:rPr lang="ja-JP" altLang="en-US">
                <a:ea typeface="ＭＳ Ｐゴシック" panose="020B0600070205080204" pitchFamily="34" charset="-128"/>
              </a:rPr>
              <a:t>“</a:t>
            </a:r>
            <a:r>
              <a:rPr lang="en-US" altLang="ja-JP">
                <a:ea typeface="ＭＳ Ｐゴシック" panose="020B0600070205080204" pitchFamily="34" charset="-128"/>
              </a:rPr>
              <a:t>delay-bandwidth product</a:t>
            </a:r>
            <a:r>
              <a:rPr lang="ja-JP" altLang="en-US">
                <a:ea typeface="ＭＳ Ｐゴシック" panose="020B0600070205080204" pitchFamily="34" charset="-128"/>
              </a:rPr>
              <a:t>”</a:t>
            </a:r>
            <a:endParaRPr lang="en-US" altLang="en-US">
              <a:ea typeface="ＭＳ Ｐゴシック" panose="020B0600070205080204" pitchFamily="34" charset="-128"/>
            </a:endParaRPr>
          </a:p>
        </p:txBody>
      </p:sp>
      <p:pic>
        <p:nvPicPr>
          <p:cNvPr id="100356" name="Picture 4" descr="j0195384">
            <a:extLst>
              <a:ext uri="{FF2B5EF4-FFF2-40B4-BE49-F238E27FC236}">
                <a16:creationId xmlns:a16="http://schemas.microsoft.com/office/drawing/2014/main" id="{B3255C06-33E9-9555-837D-C1A1300FC0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39750" y="3978275"/>
            <a:ext cx="1476375"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7" name="Picture 5" descr="j0285750">
            <a:extLst>
              <a:ext uri="{FF2B5EF4-FFF2-40B4-BE49-F238E27FC236}">
                <a16:creationId xmlns:a16="http://schemas.microsoft.com/office/drawing/2014/main" id="{F457B544-F109-193E-976C-27BFDEA6F6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7175" y="4208463"/>
            <a:ext cx="1824038"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8" name="Rectangle 6">
            <a:extLst>
              <a:ext uri="{FF2B5EF4-FFF2-40B4-BE49-F238E27FC236}">
                <a16:creationId xmlns:a16="http://schemas.microsoft.com/office/drawing/2014/main" id="{7F1CF488-7E5A-824E-2C1E-BEC41EAB71DF}"/>
              </a:ext>
            </a:extLst>
          </p:cNvPr>
          <p:cNvSpPr>
            <a:spLocks noChangeArrowheads="1"/>
          </p:cNvSpPr>
          <p:nvPr/>
        </p:nvSpPr>
        <p:spPr bwMode="auto">
          <a:xfrm>
            <a:off x="1922463" y="4900613"/>
            <a:ext cx="4722812" cy="585787"/>
          </a:xfrm>
          <a:prstGeom prst="rect">
            <a:avLst/>
          </a:prstGeom>
          <a:solidFill>
            <a:srgbClr val="99CC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0359" name="Rectangle 7">
            <a:extLst>
              <a:ext uri="{FF2B5EF4-FFF2-40B4-BE49-F238E27FC236}">
                <a16:creationId xmlns:a16="http://schemas.microsoft.com/office/drawing/2014/main" id="{0BC5A061-1E5A-BCA0-230D-BEAF98E21483}"/>
              </a:ext>
            </a:extLst>
          </p:cNvPr>
          <p:cNvSpPr>
            <a:spLocks noChangeArrowheads="1"/>
          </p:cNvSpPr>
          <p:nvPr/>
        </p:nvSpPr>
        <p:spPr bwMode="auto">
          <a:xfrm>
            <a:off x="3765550" y="4937125"/>
            <a:ext cx="1268413" cy="473075"/>
          </a:xfrm>
          <a:prstGeom prst="rect">
            <a:avLst/>
          </a:prstGeom>
          <a:solidFill>
            <a:srgbClr val="CC99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0360" name="Rectangle 8">
            <a:extLst>
              <a:ext uri="{FF2B5EF4-FFF2-40B4-BE49-F238E27FC236}">
                <a16:creationId xmlns:a16="http://schemas.microsoft.com/office/drawing/2014/main" id="{FE600E1A-38EA-E8DB-4D4C-D0CEA3D014BA}"/>
              </a:ext>
            </a:extLst>
          </p:cNvPr>
          <p:cNvSpPr>
            <a:spLocks noChangeArrowheads="1"/>
          </p:cNvSpPr>
          <p:nvPr/>
        </p:nvSpPr>
        <p:spPr bwMode="auto">
          <a:xfrm>
            <a:off x="4648200" y="4953000"/>
            <a:ext cx="382588" cy="4206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0361" name="TextBox 9">
            <a:extLst>
              <a:ext uri="{FF2B5EF4-FFF2-40B4-BE49-F238E27FC236}">
                <a16:creationId xmlns:a16="http://schemas.microsoft.com/office/drawing/2014/main" id="{CF6BBA78-DF28-9759-9060-924F467ACAE0}"/>
              </a:ext>
            </a:extLst>
          </p:cNvPr>
          <p:cNvSpPr txBox="1">
            <a:spLocks noChangeArrowheads="1"/>
          </p:cNvSpPr>
          <p:nvPr/>
        </p:nvSpPr>
        <p:spPr bwMode="auto">
          <a:xfrm>
            <a:off x="3886200" y="5740400"/>
            <a:ext cx="11207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delay</a:t>
            </a:r>
          </a:p>
        </p:txBody>
      </p:sp>
      <p:cxnSp>
        <p:nvCxnSpPr>
          <p:cNvPr id="12" name="Straight Arrow Connector 11">
            <a:extLst>
              <a:ext uri="{FF2B5EF4-FFF2-40B4-BE49-F238E27FC236}">
                <a16:creationId xmlns:a16="http://schemas.microsoft.com/office/drawing/2014/main" id="{803078B2-4960-EC91-E149-A9E3CA967EE0}"/>
              </a:ext>
            </a:extLst>
          </p:cNvPr>
          <p:cNvCxnSpPr>
            <a:cxnSpLocks noChangeShapeType="1"/>
          </p:cNvCxnSpPr>
          <p:nvPr/>
        </p:nvCxnSpPr>
        <p:spPr bwMode="auto">
          <a:xfrm rot="5400000">
            <a:off x="5448301" y="5219700"/>
            <a:ext cx="533400" cy="3175"/>
          </a:xfrm>
          <a:prstGeom prst="straightConnector1">
            <a:avLst/>
          </a:prstGeom>
          <a:noFill/>
          <a:ln w="38100">
            <a:solidFill>
              <a:schemeClr val="tx1"/>
            </a:solidFill>
            <a:round/>
            <a:headEnd type="arrow" w="med" len="med"/>
            <a:tailEnd type="arrow" w="med" len="med"/>
          </a:ln>
          <a:effectLst>
            <a:outerShdw blurRad="40000" dist="20000" dir="5400000" rotWithShape="0">
              <a:srgbClr val="808080">
                <a:alpha val="37999"/>
              </a:srgbClr>
            </a:outerShdw>
          </a:effectLst>
        </p:spPr>
      </p:cxnSp>
      <p:sp>
        <p:nvSpPr>
          <p:cNvPr id="13" name="Left Bracket 12">
            <a:extLst>
              <a:ext uri="{FF2B5EF4-FFF2-40B4-BE49-F238E27FC236}">
                <a16:creationId xmlns:a16="http://schemas.microsoft.com/office/drawing/2014/main" id="{D02B5D3A-E378-1FB3-514C-0B5EBB71B909}"/>
              </a:ext>
            </a:extLst>
          </p:cNvPr>
          <p:cNvSpPr>
            <a:spLocks/>
          </p:cNvSpPr>
          <p:nvPr/>
        </p:nvSpPr>
        <p:spPr bwMode="auto">
          <a:xfrm rot="-5400000">
            <a:off x="4191000" y="3352800"/>
            <a:ext cx="228600" cy="4648200"/>
          </a:xfrm>
          <a:prstGeom prst="leftBracket">
            <a:avLst>
              <a:gd name="adj" fmla="val 8378"/>
            </a:avLst>
          </a:prstGeom>
          <a:noFill/>
          <a:ln w="25400">
            <a:solidFill>
              <a:schemeClr val="tx1"/>
            </a:solidFill>
            <a:round/>
            <a:headEnd/>
            <a:tailEnd/>
          </a:ln>
          <a:effectLst>
            <a:outerShdw blurRad="40000" dist="20000" dir="5400000" rotWithShape="0">
              <a:srgbClr val="808080">
                <a:alpha val="37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00364" name="TextBox 13">
            <a:extLst>
              <a:ext uri="{FF2B5EF4-FFF2-40B4-BE49-F238E27FC236}">
                <a16:creationId xmlns:a16="http://schemas.microsoft.com/office/drawing/2014/main" id="{EB97A394-DC24-41D0-78E1-81C6C7D906A5}"/>
              </a:ext>
            </a:extLst>
          </p:cNvPr>
          <p:cNvSpPr txBox="1">
            <a:spLocks noChangeArrowheads="1"/>
          </p:cNvSpPr>
          <p:nvPr/>
        </p:nvSpPr>
        <p:spPr bwMode="auto">
          <a:xfrm>
            <a:off x="3810000" y="3657600"/>
            <a:ext cx="20780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bandwidth</a:t>
            </a:r>
          </a:p>
        </p:txBody>
      </p:sp>
      <p:sp>
        <p:nvSpPr>
          <p:cNvPr id="15" name="Freeform 14">
            <a:extLst>
              <a:ext uri="{FF2B5EF4-FFF2-40B4-BE49-F238E27FC236}">
                <a16:creationId xmlns:a16="http://schemas.microsoft.com/office/drawing/2014/main" id="{D7C0827C-B3D3-A35C-606B-56093E5916E9}"/>
              </a:ext>
            </a:extLst>
          </p:cNvPr>
          <p:cNvSpPr>
            <a:spLocks/>
          </p:cNvSpPr>
          <p:nvPr/>
        </p:nvSpPr>
        <p:spPr bwMode="auto">
          <a:xfrm>
            <a:off x="4683125" y="4191000"/>
            <a:ext cx="1563688" cy="1198563"/>
          </a:xfrm>
          <a:custGeom>
            <a:avLst/>
            <a:gdLst>
              <a:gd name="T0" fmla="*/ 0 w 1563687"/>
              <a:gd name="T1" fmla="*/ 0 h 1198562"/>
              <a:gd name="T2" fmla="*/ 1301751 w 1563687"/>
              <a:gd name="T3" fmla="*/ 254000 h 1198562"/>
              <a:gd name="T4" fmla="*/ 1539876 w 1563687"/>
              <a:gd name="T5" fmla="*/ 1063626 h 1198562"/>
              <a:gd name="T6" fmla="*/ 1158876 w 1563687"/>
              <a:gd name="T7" fmla="*/ 1063626 h 11985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63687" h="1198562">
                <a:moveTo>
                  <a:pt x="0" y="0"/>
                </a:moveTo>
                <a:cubicBezTo>
                  <a:pt x="522552" y="38364"/>
                  <a:pt x="1045104" y="76729"/>
                  <a:pt x="1301750" y="254000"/>
                </a:cubicBezTo>
                <a:cubicBezTo>
                  <a:pt x="1558396" y="431271"/>
                  <a:pt x="1563687" y="928688"/>
                  <a:pt x="1539875" y="1063625"/>
                </a:cubicBezTo>
                <a:cubicBezTo>
                  <a:pt x="1516063" y="1198562"/>
                  <a:pt x="1158875" y="1063625"/>
                  <a:pt x="1158875" y="1063625"/>
                </a:cubicBezTo>
              </a:path>
            </a:pathLst>
          </a:custGeom>
          <a:noFill/>
          <a:ln w="25400" cap="flat" cmpd="sng">
            <a:solidFill>
              <a:schemeClr val="tx1"/>
            </a:solidFill>
            <a:prstDash val="solid"/>
            <a:round/>
            <a:headEnd/>
            <a:tailEnd type="triangle" w="lg" len="lg"/>
          </a:ln>
          <a:effectLst>
            <a:outerShdw blurRad="40000" dist="20000" dir="5400000" rotWithShape="0">
              <a:srgbClr val="000000">
                <a:alpha val="37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1">
            <a:extLst>
              <a:ext uri="{FF2B5EF4-FFF2-40B4-BE49-F238E27FC236}">
                <a16:creationId xmlns:a16="http://schemas.microsoft.com/office/drawing/2014/main" id="{6664EB8A-2D39-CE9F-7476-29EBC2FFAD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5225" y="1270000"/>
            <a:ext cx="427355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6" name="Picture 2">
            <a:extLst>
              <a:ext uri="{FF2B5EF4-FFF2-40B4-BE49-F238E27FC236}">
                <a16:creationId xmlns:a16="http://schemas.microsoft.com/office/drawing/2014/main" id="{1EB5355D-B788-0931-6F6F-65ED01C8A9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388" y="2046288"/>
            <a:ext cx="167005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3" name="Picture 3">
            <a:extLst>
              <a:ext uri="{FF2B5EF4-FFF2-40B4-BE49-F238E27FC236}">
                <a16:creationId xmlns:a16="http://schemas.microsoft.com/office/drawing/2014/main" id="{C3919D3C-D5F0-C90B-2155-BE10C65726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3613" y="1889125"/>
            <a:ext cx="4676775"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8" name="Picture 4">
            <a:extLst>
              <a:ext uri="{FF2B5EF4-FFF2-40B4-BE49-F238E27FC236}">
                <a16:creationId xmlns:a16="http://schemas.microsoft.com/office/drawing/2014/main" id="{0CD27815-EFDA-C374-DF5F-8CCB9C29AA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788" y="2490788"/>
            <a:ext cx="1820862"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0" name="Picture 6">
            <a:extLst>
              <a:ext uri="{FF2B5EF4-FFF2-40B4-BE49-F238E27FC236}">
                <a16:creationId xmlns:a16="http://schemas.microsoft.com/office/drawing/2014/main" id="{96370645-E40A-BD04-4002-255D688538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33613" y="1897063"/>
            <a:ext cx="4676775"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1" name="Picture 7">
            <a:extLst>
              <a:ext uri="{FF2B5EF4-FFF2-40B4-BE49-F238E27FC236}">
                <a16:creationId xmlns:a16="http://schemas.microsoft.com/office/drawing/2014/main" id="{4283DD20-DB1F-4BBC-8D32-E3964CDC77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33613" y="1903413"/>
            <a:ext cx="4992687"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a:extLst>
              <a:ext uri="{FF2B5EF4-FFF2-40B4-BE49-F238E27FC236}">
                <a16:creationId xmlns:a16="http://schemas.microsoft.com/office/drawing/2014/main" id="{A116F7E7-39DB-1655-08F0-F01FCEAAC5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9488" y="1889125"/>
            <a:ext cx="4678362"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8" name="Rectangle 2">
            <a:extLst>
              <a:ext uri="{FF2B5EF4-FFF2-40B4-BE49-F238E27FC236}">
                <a16:creationId xmlns:a16="http://schemas.microsoft.com/office/drawing/2014/main" id="{A3A8CEA2-4FBB-697A-5E15-1709D618BDB3}"/>
              </a:ext>
            </a:extLst>
          </p:cNvPr>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Revisiting “delay X bandwidth”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438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438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438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4439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4439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1443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a:extLst>
              <a:ext uri="{FF2B5EF4-FFF2-40B4-BE49-F238E27FC236}">
                <a16:creationId xmlns:a16="http://schemas.microsoft.com/office/drawing/2014/main" id="{3514B783-20F5-7DCD-CC88-717B184C57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738" y="4043363"/>
            <a:ext cx="31400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6" name="Slide Number Placeholder 1">
            <a:extLst>
              <a:ext uri="{FF2B5EF4-FFF2-40B4-BE49-F238E27FC236}">
                <a16:creationId xmlns:a16="http://schemas.microsoft.com/office/drawing/2014/main" id="{A0688A97-3AB6-A7E4-4323-1900E936BC9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BFB9E4-7CCD-D04F-87EC-A5CFF478A1C2}"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103427" name="Picture 1">
            <a:extLst>
              <a:ext uri="{FF2B5EF4-FFF2-40B4-BE49-F238E27FC236}">
                <a16:creationId xmlns:a16="http://schemas.microsoft.com/office/drawing/2014/main" id="{FDFBF06A-AC6D-2F82-4E63-C97577AB37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3613" y="1778000"/>
            <a:ext cx="4676775"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8" name="Picture 1">
            <a:extLst>
              <a:ext uri="{FF2B5EF4-FFF2-40B4-BE49-F238E27FC236}">
                <a16:creationId xmlns:a16="http://schemas.microsoft.com/office/drawing/2014/main" id="{C5F9540E-0EE1-C1AB-539F-74764F0073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5225" y="1270000"/>
            <a:ext cx="427355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9" name="Picture 2">
            <a:extLst>
              <a:ext uri="{FF2B5EF4-FFF2-40B4-BE49-F238E27FC236}">
                <a16:creationId xmlns:a16="http://schemas.microsoft.com/office/drawing/2014/main" id="{357126E2-DA42-64A6-7772-7614B19437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4388" y="2046288"/>
            <a:ext cx="167005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0" name="Rectangle 2">
            <a:extLst>
              <a:ext uri="{FF2B5EF4-FFF2-40B4-BE49-F238E27FC236}">
                <a16:creationId xmlns:a16="http://schemas.microsoft.com/office/drawing/2014/main" id="{CC9F20D4-3A79-368F-85C0-635F5C8BEF03}"/>
              </a:ext>
            </a:extLst>
          </p:cNvPr>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Revisiting “delay X bandwidth”</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Number Placeholder 1">
            <a:extLst>
              <a:ext uri="{FF2B5EF4-FFF2-40B4-BE49-F238E27FC236}">
                <a16:creationId xmlns:a16="http://schemas.microsoft.com/office/drawing/2014/main" id="{463B28F4-BF75-581D-665D-9D9EB4B8285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8C1713-7AB7-D248-A5F1-4F9B0E1A2898}"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104450" name="Picture 1">
            <a:extLst>
              <a:ext uri="{FF2B5EF4-FFF2-40B4-BE49-F238E27FC236}">
                <a16:creationId xmlns:a16="http://schemas.microsoft.com/office/drawing/2014/main" id="{1B89D13E-165C-EDEB-3790-D06DD23F73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3613" y="1781175"/>
            <a:ext cx="4676775"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1" name="Picture 1">
            <a:extLst>
              <a:ext uri="{FF2B5EF4-FFF2-40B4-BE49-F238E27FC236}">
                <a16:creationId xmlns:a16="http://schemas.microsoft.com/office/drawing/2014/main" id="{36A154D6-4DAC-9131-02FA-7879B92FB0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5225" y="1270000"/>
            <a:ext cx="427355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Picture 2">
            <a:extLst>
              <a:ext uri="{FF2B5EF4-FFF2-40B4-BE49-F238E27FC236}">
                <a16:creationId xmlns:a16="http://schemas.microsoft.com/office/drawing/2014/main" id="{A98E1ADA-31D2-05C3-0FEB-26B82D2CC2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4388" y="2046288"/>
            <a:ext cx="167005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3" name="Rectangle 2">
            <a:extLst>
              <a:ext uri="{FF2B5EF4-FFF2-40B4-BE49-F238E27FC236}">
                <a16:creationId xmlns:a16="http://schemas.microsoft.com/office/drawing/2014/main" id="{B4755DCF-32D3-E056-297C-F73F23144B08}"/>
              </a:ext>
            </a:extLst>
          </p:cNvPr>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Revisiting “delay X bandwidth”</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Number Placeholder 1">
            <a:extLst>
              <a:ext uri="{FF2B5EF4-FFF2-40B4-BE49-F238E27FC236}">
                <a16:creationId xmlns:a16="http://schemas.microsoft.com/office/drawing/2014/main" id="{CC87BA85-F225-D263-3458-752D1B92836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C5F6D78-0CBA-9240-A497-D82C2E2E2C30}"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105474" name="Picture 1">
            <a:extLst>
              <a:ext uri="{FF2B5EF4-FFF2-40B4-BE49-F238E27FC236}">
                <a16:creationId xmlns:a16="http://schemas.microsoft.com/office/drawing/2014/main" id="{9A59D885-7D08-1E75-382C-D3E1EFF490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3613" y="1781175"/>
            <a:ext cx="4676775"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5" name="Picture 1">
            <a:extLst>
              <a:ext uri="{FF2B5EF4-FFF2-40B4-BE49-F238E27FC236}">
                <a16:creationId xmlns:a16="http://schemas.microsoft.com/office/drawing/2014/main" id="{A34B5BB6-0CB0-0990-6654-B5552BF0DB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5225" y="1270000"/>
            <a:ext cx="427355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6" name="Picture 2">
            <a:extLst>
              <a:ext uri="{FF2B5EF4-FFF2-40B4-BE49-F238E27FC236}">
                <a16:creationId xmlns:a16="http://schemas.microsoft.com/office/drawing/2014/main" id="{8C1987DC-0D65-F805-05B3-D0B717F04A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4388" y="2046288"/>
            <a:ext cx="167005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7" name="Rectangle 2">
            <a:extLst>
              <a:ext uri="{FF2B5EF4-FFF2-40B4-BE49-F238E27FC236}">
                <a16:creationId xmlns:a16="http://schemas.microsoft.com/office/drawing/2014/main" id="{B8D8CFC0-D882-3C77-0E4B-83DFFB7578E2}"/>
              </a:ext>
            </a:extLst>
          </p:cNvPr>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Revisiting “delay X bandwidth”</a:t>
            </a:r>
          </a:p>
        </p:txBody>
      </p:sp>
      <p:sp>
        <p:nvSpPr>
          <p:cNvPr id="7" name="Rectangle 2">
            <a:extLst>
              <a:ext uri="{FF2B5EF4-FFF2-40B4-BE49-F238E27FC236}">
                <a16:creationId xmlns:a16="http://schemas.microsoft.com/office/drawing/2014/main" id="{090CB66E-E980-EA1C-D33B-3BE9DD9EE17E}"/>
              </a:ext>
            </a:extLst>
          </p:cNvPr>
          <p:cNvSpPr txBox="1">
            <a:spLocks noChangeArrowheads="1"/>
          </p:cNvSpPr>
          <p:nvPr/>
        </p:nvSpPr>
        <p:spPr bwMode="auto">
          <a:xfrm>
            <a:off x="457200" y="47879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Consider two-way delay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or round-trip delay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Number Placeholder 1">
            <a:extLst>
              <a:ext uri="{FF2B5EF4-FFF2-40B4-BE49-F238E27FC236}">
                <a16:creationId xmlns:a16="http://schemas.microsoft.com/office/drawing/2014/main" id="{B387A771-3056-9860-E535-29AD58111B9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DB776F-7500-EC46-9FA3-FD9413DC5B20}"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106498" name="Text Box 4">
            <a:extLst>
              <a:ext uri="{FF2B5EF4-FFF2-40B4-BE49-F238E27FC236}">
                <a16:creationId xmlns:a16="http://schemas.microsoft.com/office/drawing/2014/main" id="{F57B6BC7-3E27-BC0B-B312-C4ACD1031980}"/>
              </a:ext>
            </a:extLst>
          </p:cNvPr>
          <p:cNvSpPr txBox="1">
            <a:spLocks noChangeArrowheads="1"/>
          </p:cNvSpPr>
          <p:nvPr/>
        </p:nvSpPr>
        <p:spPr bwMode="auto">
          <a:xfrm>
            <a:off x="-258763" y="5464175"/>
            <a:ext cx="1327151"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Time</a:t>
            </a:r>
          </a:p>
        </p:txBody>
      </p:sp>
      <p:sp>
        <p:nvSpPr>
          <p:cNvPr id="106499" name="Line 5">
            <a:extLst>
              <a:ext uri="{FF2B5EF4-FFF2-40B4-BE49-F238E27FC236}">
                <a16:creationId xmlns:a16="http://schemas.microsoft.com/office/drawing/2014/main" id="{ED192E15-E1D6-51B9-F408-E9D6353CFF8F}"/>
              </a:ext>
            </a:extLst>
          </p:cNvPr>
          <p:cNvSpPr>
            <a:spLocks noChangeShapeType="1"/>
          </p:cNvSpPr>
          <p:nvPr/>
        </p:nvSpPr>
        <p:spPr bwMode="auto">
          <a:xfrm>
            <a:off x="6142038" y="2159000"/>
            <a:ext cx="6350" cy="330517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nvGrpSpPr>
          <p:cNvPr id="106500" name="Group 6">
            <a:extLst>
              <a:ext uri="{FF2B5EF4-FFF2-40B4-BE49-F238E27FC236}">
                <a16:creationId xmlns:a16="http://schemas.microsoft.com/office/drawing/2014/main" id="{C63A899C-C774-191F-6D84-F58CAAA65EEA}"/>
              </a:ext>
            </a:extLst>
          </p:cNvPr>
          <p:cNvGrpSpPr>
            <a:grpSpLocks/>
          </p:cNvGrpSpPr>
          <p:nvPr/>
        </p:nvGrpSpPr>
        <p:grpSpPr bwMode="auto">
          <a:xfrm rot="688582">
            <a:off x="3490913" y="2759075"/>
            <a:ext cx="2836862" cy="2274888"/>
            <a:chOff x="1105" y="1361"/>
            <a:chExt cx="1054" cy="725"/>
          </a:xfrm>
        </p:grpSpPr>
        <p:sp>
          <p:nvSpPr>
            <p:cNvPr id="106511" name="Line 7">
              <a:extLst>
                <a:ext uri="{FF2B5EF4-FFF2-40B4-BE49-F238E27FC236}">
                  <a16:creationId xmlns:a16="http://schemas.microsoft.com/office/drawing/2014/main" id="{23338E70-23C1-0534-9097-FF7B70B4E030}"/>
                </a:ext>
              </a:extLst>
            </p:cNvPr>
            <p:cNvSpPr>
              <a:spLocks noChangeShapeType="1"/>
            </p:cNvSpPr>
            <p:nvPr/>
          </p:nvSpPr>
          <p:spPr bwMode="auto">
            <a:xfrm>
              <a:off x="1105" y="1487"/>
              <a:ext cx="960" cy="94"/>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06512" name="Text Box 8">
              <a:extLst>
                <a:ext uri="{FF2B5EF4-FFF2-40B4-BE49-F238E27FC236}">
                  <a16:creationId xmlns:a16="http://schemas.microsoft.com/office/drawing/2014/main" id="{EC733F5C-866C-000F-FAF9-D26AD5FC6CA1}"/>
                </a:ext>
              </a:extLst>
            </p:cNvPr>
            <p:cNvSpPr txBox="1">
              <a:spLocks noChangeArrowheads="1"/>
            </p:cNvSpPr>
            <p:nvPr/>
          </p:nvSpPr>
          <p:spPr bwMode="auto">
            <a:xfrm>
              <a:off x="1242" y="1361"/>
              <a:ext cx="632"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Packet</a:t>
              </a:r>
            </a:p>
          </p:txBody>
        </p:sp>
        <p:sp>
          <p:nvSpPr>
            <p:cNvPr id="106513" name="Line 7">
              <a:extLst>
                <a:ext uri="{FF2B5EF4-FFF2-40B4-BE49-F238E27FC236}">
                  <a16:creationId xmlns:a16="http://schemas.microsoft.com/office/drawing/2014/main" id="{E0421679-7B0B-857F-99FC-F3EA196D5F9B}"/>
                </a:ext>
              </a:extLst>
            </p:cNvPr>
            <p:cNvSpPr>
              <a:spLocks noChangeShapeType="1"/>
            </p:cNvSpPr>
            <p:nvPr/>
          </p:nvSpPr>
          <p:spPr bwMode="auto">
            <a:xfrm>
              <a:off x="1247" y="2085"/>
              <a:ext cx="912" cy="1"/>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grpSp>
        <p:nvGrpSpPr>
          <p:cNvPr id="106501" name="Group 9">
            <a:extLst>
              <a:ext uri="{FF2B5EF4-FFF2-40B4-BE49-F238E27FC236}">
                <a16:creationId xmlns:a16="http://schemas.microsoft.com/office/drawing/2014/main" id="{ECE1D21C-81AC-8E9D-FA9B-724AD87CC236}"/>
              </a:ext>
            </a:extLst>
          </p:cNvPr>
          <p:cNvGrpSpPr>
            <a:grpSpLocks/>
          </p:cNvGrpSpPr>
          <p:nvPr/>
        </p:nvGrpSpPr>
        <p:grpSpPr bwMode="auto">
          <a:xfrm rot="-1217168">
            <a:off x="3562350" y="3686175"/>
            <a:ext cx="2519363" cy="758825"/>
            <a:chOff x="1184" y="1703"/>
            <a:chExt cx="896" cy="270"/>
          </a:xfrm>
        </p:grpSpPr>
        <p:sp>
          <p:nvSpPr>
            <p:cNvPr id="106509" name="Line 10">
              <a:extLst>
                <a:ext uri="{FF2B5EF4-FFF2-40B4-BE49-F238E27FC236}">
                  <a16:creationId xmlns:a16="http://schemas.microsoft.com/office/drawing/2014/main" id="{C6B1DBA0-E1EB-B979-9402-F20D041A3F79}"/>
                </a:ext>
              </a:extLst>
            </p:cNvPr>
            <p:cNvSpPr>
              <a:spLocks noChangeShapeType="1"/>
            </p:cNvSpPr>
            <p:nvPr/>
          </p:nvSpPr>
          <p:spPr bwMode="auto">
            <a:xfrm rot="688582" flipV="1">
              <a:off x="1184" y="1823"/>
              <a:ext cx="896" cy="150"/>
            </a:xfrm>
            <a:prstGeom prst="line">
              <a:avLst/>
            </a:prstGeom>
            <a:noFill/>
            <a:ln w="25400">
              <a:solidFill>
                <a:srgbClr val="C00000"/>
              </a:solidFill>
              <a:round/>
              <a:headEnd type="triangle" w="med" len="me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06510" name="Text Box 11">
              <a:extLst>
                <a:ext uri="{FF2B5EF4-FFF2-40B4-BE49-F238E27FC236}">
                  <a16:creationId xmlns:a16="http://schemas.microsoft.com/office/drawing/2014/main" id="{E1218203-D1FE-7FAA-F844-70B8AD7D9EB5}"/>
                </a:ext>
              </a:extLst>
            </p:cNvPr>
            <p:cNvSpPr txBox="1">
              <a:spLocks noChangeArrowheads="1"/>
            </p:cNvSpPr>
            <p:nvPr/>
          </p:nvSpPr>
          <p:spPr bwMode="auto">
            <a:xfrm rot="688582">
              <a:off x="1361" y="1703"/>
              <a:ext cx="44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ACK</a:t>
              </a:r>
            </a:p>
          </p:txBody>
        </p:sp>
      </p:grpSp>
      <p:cxnSp>
        <p:nvCxnSpPr>
          <p:cNvPr id="9" name="AutoShape 12">
            <a:extLst>
              <a:ext uri="{FF2B5EF4-FFF2-40B4-BE49-F238E27FC236}">
                <a16:creationId xmlns:a16="http://schemas.microsoft.com/office/drawing/2014/main" id="{BDADC8D4-C82C-3A94-7B58-6207EC3441F2}"/>
              </a:ext>
            </a:extLst>
          </p:cNvPr>
          <p:cNvCxnSpPr>
            <a:cxnSpLocks noChangeShapeType="1"/>
          </p:cNvCxnSpPr>
          <p:nvPr/>
        </p:nvCxnSpPr>
        <p:spPr bwMode="auto">
          <a:xfrm rot="5400000" flipV="1">
            <a:off x="1924844" y="3809206"/>
            <a:ext cx="3349625" cy="4763"/>
          </a:xfrm>
          <a:prstGeom prst="bentConnector5">
            <a:avLst>
              <a:gd name="adj1" fmla="val 22833"/>
              <a:gd name="adj2" fmla="val -6800005"/>
              <a:gd name="adj3" fmla="val 73866"/>
            </a:avLst>
          </a:prstGeom>
          <a:noFill/>
          <a:ln w="12700">
            <a:solidFill>
              <a:schemeClr val="tx1"/>
            </a:solidFill>
            <a:prstDash val="dash"/>
            <a:miter lim="800000"/>
            <a:headEnd/>
            <a:tailEnd/>
          </a:ln>
          <a:extLst>
            <a:ext uri="{909E8E84-426E-40DD-AFC4-6F175D3DCCD1}">
              <a14:hiddenFill xmlns:a14="http://schemas.microsoft.com/office/drawing/2010/main">
                <a:noFill/>
              </a14:hiddenFill>
            </a:ext>
          </a:extLst>
        </p:spPr>
      </p:cxnSp>
      <p:sp>
        <p:nvSpPr>
          <p:cNvPr id="10" name="Text Box 13">
            <a:extLst>
              <a:ext uri="{FF2B5EF4-FFF2-40B4-BE49-F238E27FC236}">
                <a16:creationId xmlns:a16="http://schemas.microsoft.com/office/drawing/2014/main" id="{E446462D-1F0D-FD63-89F1-C1934E702171}"/>
              </a:ext>
            </a:extLst>
          </p:cNvPr>
          <p:cNvSpPr txBox="1">
            <a:spLocks noChangeArrowheads="1"/>
          </p:cNvSpPr>
          <p:nvPr/>
        </p:nvSpPr>
        <p:spPr bwMode="auto">
          <a:xfrm>
            <a:off x="1092200" y="3600450"/>
            <a:ext cx="21510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Round-trip delay</a:t>
            </a:r>
          </a:p>
        </p:txBody>
      </p:sp>
      <p:sp>
        <p:nvSpPr>
          <p:cNvPr id="106504" name="Text Box 15">
            <a:extLst>
              <a:ext uri="{FF2B5EF4-FFF2-40B4-BE49-F238E27FC236}">
                <a16:creationId xmlns:a16="http://schemas.microsoft.com/office/drawing/2014/main" id="{13EF08D2-5EF3-7533-6381-1AB75A362FFC}"/>
              </a:ext>
            </a:extLst>
          </p:cNvPr>
          <p:cNvSpPr txBox="1">
            <a:spLocks noChangeArrowheads="1"/>
          </p:cNvSpPr>
          <p:nvPr/>
        </p:nvSpPr>
        <p:spPr bwMode="auto">
          <a:xfrm>
            <a:off x="2657475" y="1301750"/>
            <a:ext cx="17780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Sender</a:t>
            </a:r>
          </a:p>
        </p:txBody>
      </p:sp>
      <p:sp>
        <p:nvSpPr>
          <p:cNvPr id="106505" name="Text Box 16">
            <a:extLst>
              <a:ext uri="{FF2B5EF4-FFF2-40B4-BE49-F238E27FC236}">
                <a16:creationId xmlns:a16="http://schemas.microsoft.com/office/drawing/2014/main" id="{D6C20C95-2BEE-149D-92DA-52BC8DBA35D6}"/>
              </a:ext>
            </a:extLst>
          </p:cNvPr>
          <p:cNvSpPr txBox="1">
            <a:spLocks noChangeArrowheads="1"/>
          </p:cNvSpPr>
          <p:nvPr/>
        </p:nvSpPr>
        <p:spPr bwMode="auto">
          <a:xfrm>
            <a:off x="5059363" y="1301750"/>
            <a:ext cx="2103437"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Receiver</a:t>
            </a:r>
          </a:p>
        </p:txBody>
      </p:sp>
      <p:sp>
        <p:nvSpPr>
          <p:cNvPr id="106506" name="Line 17">
            <a:extLst>
              <a:ext uri="{FF2B5EF4-FFF2-40B4-BE49-F238E27FC236}">
                <a16:creationId xmlns:a16="http://schemas.microsoft.com/office/drawing/2014/main" id="{2FEBA4E2-A654-53F8-4D94-145FAD6D57B5}"/>
              </a:ext>
            </a:extLst>
          </p:cNvPr>
          <p:cNvSpPr>
            <a:spLocks noChangeShapeType="1"/>
          </p:cNvSpPr>
          <p:nvPr/>
        </p:nvSpPr>
        <p:spPr bwMode="auto">
          <a:xfrm>
            <a:off x="309563" y="2159000"/>
            <a:ext cx="0" cy="3375025"/>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06507" name="Line 18">
            <a:extLst>
              <a:ext uri="{FF2B5EF4-FFF2-40B4-BE49-F238E27FC236}">
                <a16:creationId xmlns:a16="http://schemas.microsoft.com/office/drawing/2014/main" id="{03F3EB0D-2544-2260-C7E4-130056E99A0E}"/>
              </a:ext>
            </a:extLst>
          </p:cNvPr>
          <p:cNvSpPr>
            <a:spLocks noChangeShapeType="1"/>
          </p:cNvSpPr>
          <p:nvPr/>
        </p:nvSpPr>
        <p:spPr bwMode="auto">
          <a:xfrm>
            <a:off x="3602038" y="2159000"/>
            <a:ext cx="6350" cy="330517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06508" name="Rectangle 2">
            <a:extLst>
              <a:ext uri="{FF2B5EF4-FFF2-40B4-BE49-F238E27FC236}">
                <a16:creationId xmlns:a16="http://schemas.microsoft.com/office/drawing/2014/main" id="{815F0A42-1A01-2DC5-4B47-FCEE9B9149E7}"/>
              </a:ext>
            </a:extLst>
          </p:cNvPr>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Revisiting “delay X bandwidth”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Footer Placeholder 4">
            <a:extLst>
              <a:ext uri="{FF2B5EF4-FFF2-40B4-BE49-F238E27FC236}">
                <a16:creationId xmlns:a16="http://schemas.microsoft.com/office/drawing/2014/main" id="{151F0B59-4834-E7C7-0573-0B9627AC6E24}"/>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Transport Layer</a:t>
            </a:r>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7522" name="Slide Number Placeholder 5">
            <a:extLst>
              <a:ext uri="{FF2B5EF4-FFF2-40B4-BE49-F238E27FC236}">
                <a16:creationId xmlns:a16="http://schemas.microsoft.com/office/drawing/2014/main" id="{4A3FE4EB-B402-7953-DA67-358EFE5728DD}"/>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3-</a:t>
            </a:r>
            <a:fld id="{289C3B2E-0A08-BA47-86C7-D94574DF6EB0}"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7523" name="Rectangle 2">
            <a:extLst>
              <a:ext uri="{FF2B5EF4-FFF2-40B4-BE49-F238E27FC236}">
                <a16:creationId xmlns:a16="http://schemas.microsoft.com/office/drawing/2014/main" id="{169B545C-442A-66B8-F05D-979518D1C397}"/>
              </a:ext>
            </a:extLst>
          </p:cNvPr>
          <p:cNvSpPr>
            <a:spLocks noGrp="1" noChangeArrowheads="1"/>
          </p:cNvSpPr>
          <p:nvPr>
            <p:ph type="title"/>
          </p:nvPr>
        </p:nvSpPr>
        <p:spPr/>
        <p:txBody>
          <a:bodyPr/>
          <a:lstStyle/>
          <a:p>
            <a:r>
              <a:rPr lang="en-US" altLang="en-US" sz="3600"/>
              <a:t>stop-and-wait operation</a:t>
            </a:r>
          </a:p>
        </p:txBody>
      </p:sp>
      <p:sp>
        <p:nvSpPr>
          <p:cNvPr id="107524" name="Line 3">
            <a:extLst>
              <a:ext uri="{FF2B5EF4-FFF2-40B4-BE49-F238E27FC236}">
                <a16:creationId xmlns:a16="http://schemas.microsoft.com/office/drawing/2014/main" id="{E3F47356-72B2-2454-B26B-BAC93F574AB0}"/>
              </a:ext>
            </a:extLst>
          </p:cNvPr>
          <p:cNvSpPr>
            <a:spLocks noChangeShapeType="1"/>
          </p:cNvSpPr>
          <p:nvPr/>
        </p:nvSpPr>
        <p:spPr bwMode="auto">
          <a:xfrm>
            <a:off x="3557588" y="2001838"/>
            <a:ext cx="2227262" cy="92233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7525" name="Text Box 4">
            <a:extLst>
              <a:ext uri="{FF2B5EF4-FFF2-40B4-BE49-F238E27FC236}">
                <a16:creationId xmlns:a16="http://schemas.microsoft.com/office/drawing/2014/main" id="{45A4A8C1-BE06-7CB1-7E19-24F935A1052F}"/>
              </a:ext>
            </a:extLst>
          </p:cNvPr>
          <p:cNvSpPr txBox="1">
            <a:spLocks noChangeArrowheads="1"/>
          </p:cNvSpPr>
          <p:nvPr/>
        </p:nvSpPr>
        <p:spPr bwMode="auto">
          <a:xfrm>
            <a:off x="233363" y="1797050"/>
            <a:ext cx="3232150" cy="3524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first packet bit transmitted, t = 0</a:t>
            </a:r>
          </a:p>
        </p:txBody>
      </p:sp>
      <p:sp>
        <p:nvSpPr>
          <p:cNvPr id="107526" name="Line 5">
            <a:extLst>
              <a:ext uri="{FF2B5EF4-FFF2-40B4-BE49-F238E27FC236}">
                <a16:creationId xmlns:a16="http://schemas.microsoft.com/office/drawing/2014/main" id="{08C855D0-7014-448D-C491-D35B67BD2B50}"/>
              </a:ext>
            </a:extLst>
          </p:cNvPr>
          <p:cNvSpPr>
            <a:spLocks noChangeShapeType="1"/>
          </p:cNvSpPr>
          <p:nvPr/>
        </p:nvSpPr>
        <p:spPr bwMode="auto">
          <a:xfrm>
            <a:off x="3546475" y="1782763"/>
            <a:ext cx="23813" cy="291306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7527" name="Line 6">
            <a:extLst>
              <a:ext uri="{FF2B5EF4-FFF2-40B4-BE49-F238E27FC236}">
                <a16:creationId xmlns:a16="http://schemas.microsoft.com/office/drawing/2014/main" id="{CB066B78-A25D-0B38-C86A-0905F48DA345}"/>
              </a:ext>
            </a:extLst>
          </p:cNvPr>
          <p:cNvSpPr>
            <a:spLocks noChangeShapeType="1"/>
          </p:cNvSpPr>
          <p:nvPr/>
        </p:nvSpPr>
        <p:spPr bwMode="auto">
          <a:xfrm>
            <a:off x="5773738" y="1795463"/>
            <a:ext cx="22225" cy="28908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7528" name="Text Box 7">
            <a:extLst>
              <a:ext uri="{FF2B5EF4-FFF2-40B4-BE49-F238E27FC236}">
                <a16:creationId xmlns:a16="http://schemas.microsoft.com/office/drawing/2014/main" id="{837D3270-BDA6-0DF2-021A-89F6E23A7DA3}"/>
              </a:ext>
            </a:extLst>
          </p:cNvPr>
          <p:cNvSpPr txBox="1">
            <a:spLocks noChangeArrowheads="1"/>
          </p:cNvSpPr>
          <p:nvPr/>
        </p:nvSpPr>
        <p:spPr bwMode="auto">
          <a:xfrm>
            <a:off x="3017838" y="1446213"/>
            <a:ext cx="885825" cy="3508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sender</a:t>
            </a: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7529" name="Text Box 8">
            <a:extLst>
              <a:ext uri="{FF2B5EF4-FFF2-40B4-BE49-F238E27FC236}">
                <a16:creationId xmlns:a16="http://schemas.microsoft.com/office/drawing/2014/main" id="{9A7C85A8-E8B5-ABFF-027B-7EF9C6A9F373}"/>
              </a:ext>
            </a:extLst>
          </p:cNvPr>
          <p:cNvSpPr txBox="1">
            <a:spLocks noChangeArrowheads="1"/>
          </p:cNvSpPr>
          <p:nvPr/>
        </p:nvSpPr>
        <p:spPr bwMode="auto">
          <a:xfrm>
            <a:off x="5195888" y="1446213"/>
            <a:ext cx="946150" cy="3508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receiver</a:t>
            </a: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7530" name="Line 9">
            <a:extLst>
              <a:ext uri="{FF2B5EF4-FFF2-40B4-BE49-F238E27FC236}">
                <a16:creationId xmlns:a16="http://schemas.microsoft.com/office/drawing/2014/main" id="{EC67E8CB-7C89-F3D3-CA39-E20E107F87CB}"/>
              </a:ext>
            </a:extLst>
          </p:cNvPr>
          <p:cNvSpPr>
            <a:spLocks noChangeShapeType="1"/>
          </p:cNvSpPr>
          <p:nvPr/>
        </p:nvSpPr>
        <p:spPr bwMode="auto">
          <a:xfrm>
            <a:off x="3570288" y="1997075"/>
            <a:ext cx="2190750" cy="3175"/>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7531" name="Line 10">
            <a:extLst>
              <a:ext uri="{FF2B5EF4-FFF2-40B4-BE49-F238E27FC236}">
                <a16:creationId xmlns:a16="http://schemas.microsoft.com/office/drawing/2014/main" id="{D21554D5-911D-0AC8-5342-65C0540CC314}"/>
              </a:ext>
            </a:extLst>
          </p:cNvPr>
          <p:cNvSpPr>
            <a:spLocks noChangeShapeType="1"/>
          </p:cNvSpPr>
          <p:nvPr/>
        </p:nvSpPr>
        <p:spPr bwMode="auto">
          <a:xfrm>
            <a:off x="3575050" y="4108450"/>
            <a:ext cx="2192338" cy="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7532" name="Line 11">
            <a:extLst>
              <a:ext uri="{FF2B5EF4-FFF2-40B4-BE49-F238E27FC236}">
                <a16:creationId xmlns:a16="http://schemas.microsoft.com/office/drawing/2014/main" id="{C0AAF1ED-EFD4-B9D4-444A-1451A0ABFA9D}"/>
              </a:ext>
            </a:extLst>
          </p:cNvPr>
          <p:cNvSpPr>
            <a:spLocks noChangeShapeType="1"/>
          </p:cNvSpPr>
          <p:nvPr/>
        </p:nvSpPr>
        <p:spPr bwMode="auto">
          <a:xfrm flipV="1">
            <a:off x="3575050" y="3165475"/>
            <a:ext cx="2209800" cy="92233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7533" name="Freeform 12">
            <a:extLst>
              <a:ext uri="{FF2B5EF4-FFF2-40B4-BE49-F238E27FC236}">
                <a16:creationId xmlns:a16="http://schemas.microsoft.com/office/drawing/2014/main" id="{7A6BF5E0-F204-17E3-DE97-DC82F7CD3CC6}"/>
              </a:ext>
            </a:extLst>
          </p:cNvPr>
          <p:cNvSpPr>
            <a:spLocks/>
          </p:cNvSpPr>
          <p:nvPr/>
        </p:nvSpPr>
        <p:spPr bwMode="auto">
          <a:xfrm>
            <a:off x="3552825" y="1995488"/>
            <a:ext cx="2232025" cy="1155700"/>
          </a:xfrm>
          <a:custGeom>
            <a:avLst/>
            <a:gdLst>
              <a:gd name="T0" fmla="*/ 0 w 2902"/>
              <a:gd name="T1" fmla="*/ 0 h 1185"/>
              <a:gd name="T2" fmla="*/ 2147483646 w 2902"/>
              <a:gd name="T3" fmla="*/ 2147483646 h 1185"/>
              <a:gd name="T4" fmla="*/ 2147483646 w 2902"/>
              <a:gd name="T5" fmla="*/ 2147483646 h 1185"/>
              <a:gd name="T6" fmla="*/ 0 w 2902"/>
              <a:gd name="T7" fmla="*/ 2147483646 h 1185"/>
              <a:gd name="T8" fmla="*/ 0 w 2902"/>
              <a:gd name="T9" fmla="*/ 0 h 11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02" h="1185">
                <a:moveTo>
                  <a:pt x="0" y="0"/>
                </a:moveTo>
                <a:lnTo>
                  <a:pt x="2895" y="937"/>
                </a:lnTo>
                <a:lnTo>
                  <a:pt x="2902" y="1185"/>
                </a:lnTo>
                <a:lnTo>
                  <a:pt x="0" y="247"/>
                </a:lnTo>
                <a:lnTo>
                  <a:pt x="0" y="0"/>
                </a:lnTo>
                <a:close/>
              </a:path>
            </a:pathLst>
          </a:custGeom>
          <a:solidFill>
            <a:srgbClr val="00CCFF"/>
          </a:solidFill>
          <a:ln w="9525">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7534" name="Line 13">
            <a:extLst>
              <a:ext uri="{FF2B5EF4-FFF2-40B4-BE49-F238E27FC236}">
                <a16:creationId xmlns:a16="http://schemas.microsoft.com/office/drawing/2014/main" id="{F0951D9E-9453-BD67-4956-95437B2BD6BD}"/>
              </a:ext>
            </a:extLst>
          </p:cNvPr>
          <p:cNvSpPr>
            <a:spLocks noChangeShapeType="1"/>
          </p:cNvSpPr>
          <p:nvPr/>
        </p:nvSpPr>
        <p:spPr bwMode="auto">
          <a:xfrm flipH="1">
            <a:off x="3408363" y="1995488"/>
            <a:ext cx="13176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7535" name="Line 14">
            <a:extLst>
              <a:ext uri="{FF2B5EF4-FFF2-40B4-BE49-F238E27FC236}">
                <a16:creationId xmlns:a16="http://schemas.microsoft.com/office/drawing/2014/main" id="{369674A2-3E29-C39A-85AC-B7F9FCD5B44E}"/>
              </a:ext>
            </a:extLst>
          </p:cNvPr>
          <p:cNvSpPr>
            <a:spLocks noChangeShapeType="1"/>
          </p:cNvSpPr>
          <p:nvPr/>
        </p:nvSpPr>
        <p:spPr bwMode="auto">
          <a:xfrm flipH="1">
            <a:off x="3408363" y="2236788"/>
            <a:ext cx="13176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7536" name="Line 15">
            <a:extLst>
              <a:ext uri="{FF2B5EF4-FFF2-40B4-BE49-F238E27FC236}">
                <a16:creationId xmlns:a16="http://schemas.microsoft.com/office/drawing/2014/main" id="{BBD3F9B7-EC16-AED4-C506-ED42F4BB478E}"/>
              </a:ext>
            </a:extLst>
          </p:cNvPr>
          <p:cNvSpPr>
            <a:spLocks noChangeShapeType="1"/>
          </p:cNvSpPr>
          <p:nvPr/>
        </p:nvSpPr>
        <p:spPr bwMode="auto">
          <a:xfrm flipH="1">
            <a:off x="3419475" y="4095750"/>
            <a:ext cx="13335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7537" name="Text Box 16">
            <a:extLst>
              <a:ext uri="{FF2B5EF4-FFF2-40B4-BE49-F238E27FC236}">
                <a16:creationId xmlns:a16="http://schemas.microsoft.com/office/drawing/2014/main" id="{5929A0EC-73A8-8AB0-1BCC-8660F0DBE9DA}"/>
              </a:ext>
            </a:extLst>
          </p:cNvPr>
          <p:cNvSpPr txBox="1">
            <a:spLocks noChangeArrowheads="1"/>
          </p:cNvSpPr>
          <p:nvPr/>
        </p:nvSpPr>
        <p:spPr bwMode="auto">
          <a:xfrm>
            <a:off x="2755900" y="2968625"/>
            <a:ext cx="8477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RTT</a:t>
            </a:r>
            <a:r>
              <a:rPr kumimoji="0" lang="en-US" altLang="en-US"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7538" name="Line 17">
            <a:extLst>
              <a:ext uri="{FF2B5EF4-FFF2-40B4-BE49-F238E27FC236}">
                <a16:creationId xmlns:a16="http://schemas.microsoft.com/office/drawing/2014/main" id="{160327F1-C36A-055E-E34D-1ADB33528449}"/>
              </a:ext>
            </a:extLst>
          </p:cNvPr>
          <p:cNvSpPr>
            <a:spLocks noChangeShapeType="1"/>
          </p:cNvSpPr>
          <p:nvPr/>
        </p:nvSpPr>
        <p:spPr bwMode="auto">
          <a:xfrm>
            <a:off x="3443288" y="3276600"/>
            <a:ext cx="11112" cy="81121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7539" name="Line 18">
            <a:extLst>
              <a:ext uri="{FF2B5EF4-FFF2-40B4-BE49-F238E27FC236}">
                <a16:creationId xmlns:a16="http://schemas.microsoft.com/office/drawing/2014/main" id="{BAB29FAD-60EB-C30B-8E84-DD5910FB8EDF}"/>
              </a:ext>
            </a:extLst>
          </p:cNvPr>
          <p:cNvSpPr>
            <a:spLocks noChangeShapeType="1"/>
          </p:cNvSpPr>
          <p:nvPr/>
        </p:nvSpPr>
        <p:spPr bwMode="auto">
          <a:xfrm flipV="1">
            <a:off x="3448050" y="2259013"/>
            <a:ext cx="3175" cy="7683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7540" name="Text Box 19">
            <a:extLst>
              <a:ext uri="{FF2B5EF4-FFF2-40B4-BE49-F238E27FC236}">
                <a16:creationId xmlns:a16="http://schemas.microsoft.com/office/drawing/2014/main" id="{6E674699-48E6-005B-2721-A452028E05F0}"/>
              </a:ext>
            </a:extLst>
          </p:cNvPr>
          <p:cNvSpPr txBox="1">
            <a:spLocks noChangeArrowheads="1"/>
          </p:cNvSpPr>
          <p:nvPr/>
        </p:nvSpPr>
        <p:spPr bwMode="auto">
          <a:xfrm>
            <a:off x="0" y="2074863"/>
            <a:ext cx="346551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last packet bit transmitted, </a:t>
            </a:r>
            <a:r>
              <a:rPr kumimoji="0" lang="en-US" altLang="en-US" sz="16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t = L / R</a:t>
            </a:r>
            <a:endParaRPr kumimoji="0" lang="en-US" altLang="en-US" sz="16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p:txBody>
      </p:sp>
      <p:sp>
        <p:nvSpPr>
          <p:cNvPr id="107541" name="Line 20">
            <a:extLst>
              <a:ext uri="{FF2B5EF4-FFF2-40B4-BE49-F238E27FC236}">
                <a16:creationId xmlns:a16="http://schemas.microsoft.com/office/drawing/2014/main" id="{54076A7C-0585-DCB5-2526-FD5767A1676E}"/>
              </a:ext>
            </a:extLst>
          </p:cNvPr>
          <p:cNvSpPr>
            <a:spLocks noChangeShapeType="1"/>
          </p:cNvSpPr>
          <p:nvPr/>
        </p:nvSpPr>
        <p:spPr bwMode="auto">
          <a:xfrm flipH="1">
            <a:off x="5761038" y="2909888"/>
            <a:ext cx="13335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7542" name="Text Box 21">
            <a:extLst>
              <a:ext uri="{FF2B5EF4-FFF2-40B4-BE49-F238E27FC236}">
                <a16:creationId xmlns:a16="http://schemas.microsoft.com/office/drawing/2014/main" id="{512EF868-9BE3-CDF2-7C20-124F442B9610}"/>
              </a:ext>
            </a:extLst>
          </p:cNvPr>
          <p:cNvSpPr txBox="1">
            <a:spLocks noChangeArrowheads="1"/>
          </p:cNvSpPr>
          <p:nvPr/>
        </p:nvSpPr>
        <p:spPr bwMode="auto">
          <a:xfrm>
            <a:off x="5842000" y="2733675"/>
            <a:ext cx="24257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first packet bit arrives</a:t>
            </a: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7543" name="Line 22">
            <a:extLst>
              <a:ext uri="{FF2B5EF4-FFF2-40B4-BE49-F238E27FC236}">
                <a16:creationId xmlns:a16="http://schemas.microsoft.com/office/drawing/2014/main" id="{6E46FD40-BAC7-4045-6062-AFFABBFF9D05}"/>
              </a:ext>
            </a:extLst>
          </p:cNvPr>
          <p:cNvSpPr>
            <a:spLocks noChangeShapeType="1"/>
          </p:cNvSpPr>
          <p:nvPr/>
        </p:nvSpPr>
        <p:spPr bwMode="auto">
          <a:xfrm>
            <a:off x="5784850" y="3159125"/>
            <a:ext cx="1270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7544" name="Text Box 23">
            <a:extLst>
              <a:ext uri="{FF2B5EF4-FFF2-40B4-BE49-F238E27FC236}">
                <a16:creationId xmlns:a16="http://schemas.microsoft.com/office/drawing/2014/main" id="{9B6F937A-F67C-4AFF-21DB-788CA845112D}"/>
              </a:ext>
            </a:extLst>
          </p:cNvPr>
          <p:cNvSpPr txBox="1">
            <a:spLocks noChangeArrowheads="1"/>
          </p:cNvSpPr>
          <p:nvPr/>
        </p:nvSpPr>
        <p:spPr bwMode="auto">
          <a:xfrm>
            <a:off x="5848350" y="2986088"/>
            <a:ext cx="3114675"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last packet bit arrives, send ACK</a:t>
            </a: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7545" name="Text Box 24">
            <a:extLst>
              <a:ext uri="{FF2B5EF4-FFF2-40B4-BE49-F238E27FC236}">
                <a16:creationId xmlns:a16="http://schemas.microsoft.com/office/drawing/2014/main" id="{2635766C-B250-98D9-3567-D95C5534B99C}"/>
              </a:ext>
            </a:extLst>
          </p:cNvPr>
          <p:cNvSpPr txBox="1">
            <a:spLocks noChangeArrowheads="1"/>
          </p:cNvSpPr>
          <p:nvPr/>
        </p:nvSpPr>
        <p:spPr bwMode="auto">
          <a:xfrm>
            <a:off x="825500" y="3768725"/>
            <a:ext cx="2686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ACK arrives, send next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packet, </a:t>
            </a:r>
            <a:r>
              <a:rPr kumimoji="0" lang="en-US" altLang="en-US" sz="16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t = RTT + L / R</a:t>
            </a:r>
            <a:endParaRPr kumimoji="0" lang="en-US" altLang="en-US" sz="16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p:txBody>
      </p:sp>
      <p:sp>
        <p:nvSpPr>
          <p:cNvPr id="107546" name="Freeform 25">
            <a:extLst>
              <a:ext uri="{FF2B5EF4-FFF2-40B4-BE49-F238E27FC236}">
                <a16:creationId xmlns:a16="http://schemas.microsoft.com/office/drawing/2014/main" id="{401FC8FE-9687-C7CC-617F-3447FFF73062}"/>
              </a:ext>
            </a:extLst>
          </p:cNvPr>
          <p:cNvSpPr>
            <a:spLocks/>
          </p:cNvSpPr>
          <p:nvPr/>
        </p:nvSpPr>
        <p:spPr bwMode="auto">
          <a:xfrm>
            <a:off x="3570288" y="4103688"/>
            <a:ext cx="1419225" cy="577850"/>
          </a:xfrm>
          <a:custGeom>
            <a:avLst/>
            <a:gdLst>
              <a:gd name="T0" fmla="*/ 0 w 1845"/>
              <a:gd name="T1" fmla="*/ 0 h 592"/>
              <a:gd name="T2" fmla="*/ 2147483646 w 1845"/>
              <a:gd name="T3" fmla="*/ 2147483646 h 592"/>
              <a:gd name="T4" fmla="*/ 2147483646 w 1845"/>
              <a:gd name="T5" fmla="*/ 2147483646 h 592"/>
              <a:gd name="T6" fmla="*/ 0 w 1845"/>
              <a:gd name="T7" fmla="*/ 2147483646 h 592"/>
              <a:gd name="T8" fmla="*/ 0 w 1845"/>
              <a:gd name="T9" fmla="*/ 0 h 5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45" h="592">
                <a:moveTo>
                  <a:pt x="0" y="0"/>
                </a:moveTo>
                <a:lnTo>
                  <a:pt x="1845" y="592"/>
                </a:lnTo>
                <a:lnTo>
                  <a:pt x="1095" y="592"/>
                </a:lnTo>
                <a:lnTo>
                  <a:pt x="0" y="247"/>
                </a:lnTo>
                <a:lnTo>
                  <a:pt x="0" y="0"/>
                </a:lnTo>
                <a:close/>
              </a:path>
            </a:pathLst>
          </a:custGeom>
          <a:gradFill rotWithShape="1">
            <a:gsLst>
              <a:gs pos="0">
                <a:srgbClr val="00CCFF"/>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grpSp>
        <p:nvGrpSpPr>
          <p:cNvPr id="107547" name="Group 26">
            <a:extLst>
              <a:ext uri="{FF2B5EF4-FFF2-40B4-BE49-F238E27FC236}">
                <a16:creationId xmlns:a16="http://schemas.microsoft.com/office/drawing/2014/main" id="{8FE283C7-312A-EBA5-A8DB-7EBE94961A63}"/>
              </a:ext>
            </a:extLst>
          </p:cNvPr>
          <p:cNvGrpSpPr>
            <a:grpSpLocks/>
          </p:cNvGrpSpPr>
          <p:nvPr/>
        </p:nvGrpSpPr>
        <p:grpSpPr bwMode="auto">
          <a:xfrm>
            <a:off x="3563938" y="4095750"/>
            <a:ext cx="1281112" cy="534988"/>
            <a:chOff x="12315" y="13225"/>
            <a:chExt cx="2775" cy="913"/>
          </a:xfrm>
        </p:grpSpPr>
        <p:sp>
          <p:nvSpPr>
            <p:cNvPr id="107553" name="Line 27">
              <a:extLst>
                <a:ext uri="{FF2B5EF4-FFF2-40B4-BE49-F238E27FC236}">
                  <a16:creationId xmlns:a16="http://schemas.microsoft.com/office/drawing/2014/main" id="{F1AF3D27-7A83-6334-458D-4446A3E1E029}"/>
                </a:ext>
              </a:extLst>
            </p:cNvPr>
            <p:cNvSpPr>
              <a:spLocks noChangeShapeType="1"/>
            </p:cNvSpPr>
            <p:nvPr/>
          </p:nvSpPr>
          <p:spPr bwMode="auto">
            <a:xfrm>
              <a:off x="12315" y="13225"/>
              <a:ext cx="1589" cy="5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7554" name="Line 28">
              <a:extLst>
                <a:ext uri="{FF2B5EF4-FFF2-40B4-BE49-F238E27FC236}">
                  <a16:creationId xmlns:a16="http://schemas.microsoft.com/office/drawing/2014/main" id="{DB72C84A-8A8C-D4DD-6654-54AF48AA4A56}"/>
                </a:ext>
              </a:extLst>
            </p:cNvPr>
            <p:cNvSpPr>
              <a:spLocks noChangeShapeType="1"/>
            </p:cNvSpPr>
            <p:nvPr/>
          </p:nvSpPr>
          <p:spPr bwMode="auto">
            <a:xfrm>
              <a:off x="13914" y="13737"/>
              <a:ext cx="1176" cy="401"/>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grpSp>
      <p:sp>
        <p:nvSpPr>
          <p:cNvPr id="107548" name="Line 29">
            <a:extLst>
              <a:ext uri="{FF2B5EF4-FFF2-40B4-BE49-F238E27FC236}">
                <a16:creationId xmlns:a16="http://schemas.microsoft.com/office/drawing/2014/main" id="{F8BA4D5E-42EA-AADF-E41C-B6BBF643CFB1}"/>
              </a:ext>
            </a:extLst>
          </p:cNvPr>
          <p:cNvSpPr>
            <a:spLocks noChangeShapeType="1"/>
          </p:cNvSpPr>
          <p:nvPr/>
        </p:nvSpPr>
        <p:spPr bwMode="auto">
          <a:xfrm>
            <a:off x="3563938" y="4337050"/>
            <a:ext cx="317500" cy="1238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7549" name="Line 30">
            <a:extLst>
              <a:ext uri="{FF2B5EF4-FFF2-40B4-BE49-F238E27FC236}">
                <a16:creationId xmlns:a16="http://schemas.microsoft.com/office/drawing/2014/main" id="{D7A88A76-1EF3-F1AB-957A-40C52A54784E}"/>
              </a:ext>
            </a:extLst>
          </p:cNvPr>
          <p:cNvSpPr>
            <a:spLocks noChangeShapeType="1"/>
          </p:cNvSpPr>
          <p:nvPr/>
        </p:nvSpPr>
        <p:spPr bwMode="auto">
          <a:xfrm>
            <a:off x="3887788" y="4460875"/>
            <a:ext cx="541337" cy="234950"/>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graphicFrame>
        <p:nvGraphicFramePr>
          <p:cNvPr id="107550" name="Object 31">
            <a:extLst>
              <a:ext uri="{FF2B5EF4-FFF2-40B4-BE49-F238E27FC236}">
                <a16:creationId xmlns:a16="http://schemas.microsoft.com/office/drawing/2014/main" id="{FDA2AE54-FD8B-1171-7496-25D8E0C1DF69}"/>
              </a:ext>
            </a:extLst>
          </p:cNvPr>
          <p:cNvGraphicFramePr>
            <a:graphicFrameLocks noChangeAspect="1"/>
          </p:cNvGraphicFramePr>
          <p:nvPr/>
        </p:nvGraphicFramePr>
        <p:xfrm>
          <a:off x="1711325" y="5065713"/>
          <a:ext cx="5994400" cy="933450"/>
        </p:xfrm>
        <a:graphic>
          <a:graphicData uri="http://schemas.openxmlformats.org/presentationml/2006/ole">
            <mc:AlternateContent xmlns:mc="http://schemas.openxmlformats.org/markup-compatibility/2006">
              <mc:Choice xmlns:v="urn:schemas-microsoft-com:vml" Requires="v">
                <p:oleObj name="Picture" r:id="rId2" imgW="9563100" imgH="1498600" progId="Word.Picture.8">
                  <p:embed/>
                </p:oleObj>
              </mc:Choice>
              <mc:Fallback>
                <p:oleObj name="Picture" r:id="rId2" imgW="9563100" imgH="1498600" progId="Word.Picture.8">
                  <p:embed/>
                  <p:pic>
                    <p:nvPicPr>
                      <p:cNvPr id="107550" name="Object 31">
                        <a:extLst>
                          <a:ext uri="{FF2B5EF4-FFF2-40B4-BE49-F238E27FC236}">
                            <a16:creationId xmlns:a16="http://schemas.microsoft.com/office/drawing/2014/main" id="{FDA2AE54-FD8B-1171-7496-25D8E0C1DF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1325" y="5065713"/>
                        <a:ext cx="59944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7551" name="TextBox 1">
            <a:extLst>
              <a:ext uri="{FF2B5EF4-FFF2-40B4-BE49-F238E27FC236}">
                <a16:creationId xmlns:a16="http://schemas.microsoft.com/office/drawing/2014/main" id="{41A8B865-4EEE-D6BE-C68B-D20654D27753}"/>
              </a:ext>
            </a:extLst>
          </p:cNvPr>
          <p:cNvSpPr txBox="1">
            <a:spLocks noChangeArrowheads="1"/>
          </p:cNvSpPr>
          <p:nvPr/>
        </p:nvSpPr>
        <p:spPr bwMode="auto">
          <a:xfrm>
            <a:off x="233363" y="6429375"/>
            <a:ext cx="5416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Network bandwidth = R bits-per-sec</a:t>
            </a:r>
          </a:p>
        </p:txBody>
      </p:sp>
      <p:sp>
        <p:nvSpPr>
          <p:cNvPr id="107552" name="TextBox 34">
            <a:extLst>
              <a:ext uri="{FF2B5EF4-FFF2-40B4-BE49-F238E27FC236}">
                <a16:creationId xmlns:a16="http://schemas.microsoft.com/office/drawing/2014/main" id="{9863BCA8-E688-B8F7-4BA4-82AC3C09CC73}"/>
              </a:ext>
            </a:extLst>
          </p:cNvPr>
          <p:cNvSpPr txBox="1">
            <a:spLocks noChangeArrowheads="1"/>
          </p:cNvSpPr>
          <p:nvPr/>
        </p:nvSpPr>
        <p:spPr bwMode="auto">
          <a:xfrm>
            <a:off x="246063" y="6110288"/>
            <a:ext cx="32623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Packet size = L bits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Footer Placeholder 5">
            <a:extLst>
              <a:ext uri="{FF2B5EF4-FFF2-40B4-BE49-F238E27FC236}">
                <a16:creationId xmlns:a16="http://schemas.microsoft.com/office/drawing/2014/main" id="{5FA8B4E1-8CE0-91D8-FF3B-13AF0416697B}"/>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Transport Layer</a:t>
            </a:r>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8546" name="Slide Number Placeholder 6">
            <a:extLst>
              <a:ext uri="{FF2B5EF4-FFF2-40B4-BE49-F238E27FC236}">
                <a16:creationId xmlns:a16="http://schemas.microsoft.com/office/drawing/2014/main" id="{11AD5C1E-997E-06C3-DAB7-082E0A3B465F}"/>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3-</a:t>
            </a:r>
            <a:fld id="{819AE6F3-8B79-D741-B5ED-EFD6FFA0936D}"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8547" name="Rectangle 2">
            <a:extLst>
              <a:ext uri="{FF2B5EF4-FFF2-40B4-BE49-F238E27FC236}">
                <a16:creationId xmlns:a16="http://schemas.microsoft.com/office/drawing/2014/main" id="{3C44206D-7F50-5C71-C131-2CD73EF4335A}"/>
              </a:ext>
            </a:extLst>
          </p:cNvPr>
          <p:cNvSpPr>
            <a:spLocks noGrp="1" noChangeArrowheads="1"/>
          </p:cNvSpPr>
          <p:nvPr>
            <p:ph type="title"/>
          </p:nvPr>
        </p:nvSpPr>
        <p:spPr/>
        <p:txBody>
          <a:bodyPr/>
          <a:lstStyle/>
          <a:p>
            <a:r>
              <a:rPr lang="en-US" altLang="en-US" sz="2800">
                <a:latin typeface="Arial" panose="020B0604020202020204" pitchFamily="34" charset="0"/>
                <a:cs typeface="Arial" panose="020B0604020202020204" pitchFamily="34" charset="0"/>
              </a:rPr>
              <a:t>Performance – an implementation of stop-and-wait</a:t>
            </a:r>
          </a:p>
        </p:txBody>
      </p:sp>
      <p:sp>
        <p:nvSpPr>
          <p:cNvPr id="108548" name="Rectangle 3">
            <a:extLst>
              <a:ext uri="{FF2B5EF4-FFF2-40B4-BE49-F238E27FC236}">
                <a16:creationId xmlns:a16="http://schemas.microsoft.com/office/drawing/2014/main" id="{E9DAD95F-3151-F77B-A6D5-B8A11CAB7819}"/>
              </a:ext>
            </a:extLst>
          </p:cNvPr>
          <p:cNvSpPr>
            <a:spLocks noGrp="1" noChangeArrowheads="1"/>
          </p:cNvSpPr>
          <p:nvPr>
            <p:ph type="body" sz="half" idx="1"/>
          </p:nvPr>
        </p:nvSpPr>
        <p:spPr>
          <a:xfrm>
            <a:off x="309563" y="1600200"/>
            <a:ext cx="8991600" cy="990600"/>
          </a:xfrm>
        </p:spPr>
        <p:txBody>
          <a:bodyPr/>
          <a:lstStyle/>
          <a:p>
            <a:r>
              <a:rPr lang="en-US" altLang="en-US" sz="2400"/>
              <a:t>Stop-and-wait works, but performance stinks</a:t>
            </a:r>
          </a:p>
          <a:p>
            <a:r>
              <a:rPr lang="en-US" altLang="en-US" sz="2400"/>
              <a:t>ex: 1 Gbps link, 15 ms prop. delay, 8kbit (8000 bit) packet:</a:t>
            </a:r>
          </a:p>
          <a:p>
            <a:endParaRPr lang="en-US" altLang="en-US" sz="2400"/>
          </a:p>
        </p:txBody>
      </p:sp>
      <p:sp>
        <p:nvSpPr>
          <p:cNvPr id="108549" name="Rectangle 11">
            <a:extLst>
              <a:ext uri="{FF2B5EF4-FFF2-40B4-BE49-F238E27FC236}">
                <a16:creationId xmlns:a16="http://schemas.microsoft.com/office/drawing/2014/main" id="{AFD8C5ED-D880-97B5-6EAE-35274CB648D4}"/>
              </a:ext>
            </a:extLst>
          </p:cNvPr>
          <p:cNvSpPr>
            <a:spLocks noChangeArrowheads="1"/>
          </p:cNvSpPr>
          <p:nvPr/>
        </p:nvSpPr>
        <p:spPr bwMode="auto">
          <a:xfrm>
            <a:off x="457200" y="3657600"/>
            <a:ext cx="83724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742950" marR="0" lvl="1" indent="-285750" algn="l" defTabSz="914400" rtl="0" eaLnBrk="0" fontAlgn="base" latinLnBrk="0" hangingPunct="0">
              <a:lnSpc>
                <a:spcPct val="100000"/>
              </a:lnSpc>
              <a:spcBef>
                <a:spcPct val="20000"/>
              </a:spcBef>
              <a:spcAft>
                <a:spcPct val="0"/>
              </a:spcAft>
              <a:buClr>
                <a:srgbClr val="3333CC"/>
              </a:buClr>
              <a:buSzPct val="75000"/>
              <a:buFont typeface="ZapfDingbats" pitchFamily="82" charset="2"/>
              <a:buChar char="m"/>
              <a:tabLst/>
              <a:defRPr/>
            </a:pPr>
            <a:r>
              <a:rPr kumimoji="0" lang="en-US" altLang="en-US" sz="20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U </a:t>
            </a:r>
            <a:r>
              <a:rPr kumimoji="0" lang="en-US" altLang="en-US" sz="2000" b="0" i="0" u="none" strike="noStrike" kern="1200" cap="none" spc="0" normalizeH="0" baseline="-2500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sender</a:t>
            </a:r>
            <a:r>
              <a:rPr kumimoji="0" lang="en-US" altLang="en-US" sz="20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srgbClr val="FF0000"/>
                </a:solidFill>
                <a:effectLst/>
                <a:uLnTx/>
                <a:uFillTx/>
                <a:latin typeface="Comic Sans MS" panose="030F0902030302020204" pitchFamily="66" charset="0"/>
                <a:ea typeface="ＭＳ Ｐゴシック" panose="020B0600070205080204" pitchFamily="34" charset="-128"/>
                <a:cs typeface="+mn-cs"/>
              </a:rPr>
              <a:t>utilization</a:t>
            </a:r>
            <a:r>
              <a:rPr kumimoji="0" lang="en-US" altLang="en-US" sz="20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 – fraction of time sender busy sending</a:t>
            </a:r>
          </a:p>
        </p:txBody>
      </p:sp>
      <p:graphicFrame>
        <p:nvGraphicFramePr>
          <p:cNvPr id="108550" name="Object 12">
            <a:extLst>
              <a:ext uri="{FF2B5EF4-FFF2-40B4-BE49-F238E27FC236}">
                <a16:creationId xmlns:a16="http://schemas.microsoft.com/office/drawing/2014/main" id="{1813D9D1-5778-7824-C1B5-88BDF9EBCC39}"/>
              </a:ext>
            </a:extLst>
          </p:cNvPr>
          <p:cNvGraphicFramePr>
            <a:graphicFrameLocks noChangeAspect="1"/>
          </p:cNvGraphicFramePr>
          <p:nvPr/>
        </p:nvGraphicFramePr>
        <p:xfrm>
          <a:off x="1981200" y="4191000"/>
          <a:ext cx="5994400" cy="933450"/>
        </p:xfrm>
        <a:graphic>
          <a:graphicData uri="http://schemas.openxmlformats.org/presentationml/2006/ole">
            <mc:AlternateContent xmlns:mc="http://schemas.openxmlformats.org/markup-compatibility/2006">
              <mc:Choice xmlns:v="urn:schemas-microsoft-com:vml" Requires="v">
                <p:oleObj name="Picture" r:id="rId2" imgW="9563100" imgH="1498600" progId="Word.Picture.8">
                  <p:embed/>
                </p:oleObj>
              </mc:Choice>
              <mc:Fallback>
                <p:oleObj name="Picture" r:id="rId2" imgW="9563100" imgH="1498600" progId="Word.Picture.8">
                  <p:embed/>
                  <p:pic>
                    <p:nvPicPr>
                      <p:cNvPr id="108550" name="Object 12">
                        <a:extLst>
                          <a:ext uri="{FF2B5EF4-FFF2-40B4-BE49-F238E27FC236}">
                            <a16:creationId xmlns:a16="http://schemas.microsoft.com/office/drawing/2014/main" id="{1813D9D1-5778-7824-C1B5-88BDF9EBCC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4191000"/>
                        <a:ext cx="59944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8551" name="Text Box 13">
            <a:extLst>
              <a:ext uri="{FF2B5EF4-FFF2-40B4-BE49-F238E27FC236}">
                <a16:creationId xmlns:a16="http://schemas.microsoft.com/office/drawing/2014/main" id="{315777AD-E1E1-551E-CA8B-9FC2E39B8902}"/>
              </a:ext>
            </a:extLst>
          </p:cNvPr>
          <p:cNvSpPr txBox="1">
            <a:spLocks noChangeArrowheads="1"/>
          </p:cNvSpPr>
          <p:nvPr/>
        </p:nvSpPr>
        <p:spPr bwMode="auto">
          <a:xfrm>
            <a:off x="3309938" y="27749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 </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5960" name="Rectangle 17">
            <a:extLst>
              <a:ext uri="{FF2B5EF4-FFF2-40B4-BE49-F238E27FC236}">
                <a16:creationId xmlns:a16="http://schemas.microsoft.com/office/drawing/2014/main" id="{92D593E3-39FB-54E5-7466-8A37E52E8233}"/>
              </a:ext>
            </a:extLst>
          </p:cNvPr>
          <p:cNvSpPr>
            <a:spLocks noChangeArrowheads="1"/>
          </p:cNvSpPr>
          <p:nvPr/>
        </p:nvSpPr>
        <p:spPr bwMode="auto">
          <a:xfrm>
            <a:off x="533400" y="5105400"/>
            <a:ext cx="83724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742950" marR="0" lvl="1" indent="-285750" algn="l" defTabSz="914400" rtl="0" eaLnBrk="0" fontAlgn="base" latinLnBrk="0" hangingPunct="0">
              <a:lnSpc>
                <a:spcPct val="100000"/>
              </a:lnSpc>
              <a:spcBef>
                <a:spcPct val="20000"/>
              </a:spcBef>
              <a:spcAft>
                <a:spcPct val="0"/>
              </a:spcAft>
              <a:buClr>
                <a:srgbClr val="3333CC"/>
              </a:buClr>
              <a:buSzPct val="75000"/>
              <a:buFont typeface="ZapfDingbats" pitchFamily="82" charset="2"/>
              <a:buChar char="m"/>
              <a:tabLst/>
              <a:defRPr/>
            </a:pPr>
            <a:r>
              <a:rPr kumimoji="0" lang="en-US" altLang="en-US" sz="20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1KB pkt every 30 msec -&gt; 33kB/sec thruput over 1 Gbps link</a:t>
            </a:r>
          </a:p>
          <a:p>
            <a:pPr marL="742950" marR="0" lvl="1" indent="-285750" algn="l" defTabSz="914400" rtl="0" eaLnBrk="0" fontAlgn="base" latinLnBrk="0" hangingPunct="0">
              <a:lnSpc>
                <a:spcPct val="100000"/>
              </a:lnSpc>
              <a:spcBef>
                <a:spcPct val="20000"/>
              </a:spcBef>
              <a:spcAft>
                <a:spcPct val="0"/>
              </a:spcAft>
              <a:buClr>
                <a:srgbClr val="3333CC"/>
              </a:buClr>
              <a:buSzPct val="75000"/>
              <a:buFont typeface="ZapfDingbats" pitchFamily="82" charset="2"/>
              <a:buChar char="m"/>
              <a:tabLst/>
              <a:defRPr/>
            </a:pPr>
            <a:r>
              <a:rPr kumimoji="0" lang="en-US" altLang="en-US" sz="20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network protocol limits use of physical resources!</a:t>
            </a:r>
          </a:p>
        </p:txBody>
      </p:sp>
      <p:graphicFrame>
        <p:nvGraphicFramePr>
          <p:cNvPr id="108553" name="Object 18">
            <a:extLst>
              <a:ext uri="{FF2B5EF4-FFF2-40B4-BE49-F238E27FC236}">
                <a16:creationId xmlns:a16="http://schemas.microsoft.com/office/drawing/2014/main" id="{1F4B481A-2E4A-6C37-4DF7-841A69732F7A}"/>
              </a:ext>
            </a:extLst>
          </p:cNvPr>
          <p:cNvGraphicFramePr>
            <a:graphicFrameLocks noChangeAspect="1"/>
          </p:cNvGraphicFramePr>
          <p:nvPr/>
        </p:nvGraphicFramePr>
        <p:xfrm>
          <a:off x="2149475" y="2676525"/>
          <a:ext cx="4991100" cy="876300"/>
        </p:xfrm>
        <a:graphic>
          <a:graphicData uri="http://schemas.openxmlformats.org/presentationml/2006/ole">
            <mc:AlternateContent xmlns:mc="http://schemas.openxmlformats.org/markup-compatibility/2006">
              <mc:Choice xmlns:v="urn:schemas-microsoft-com:vml" Requires="v">
                <p:oleObj name="Equation" r:id="rId4" imgW="55003700" imgH="9652000" progId="Equation.3">
                  <p:embed/>
                </p:oleObj>
              </mc:Choice>
              <mc:Fallback>
                <p:oleObj name="Equation" r:id="rId4" imgW="55003700" imgH="9652000" progId="Equation.3">
                  <p:embed/>
                  <p:pic>
                    <p:nvPicPr>
                      <p:cNvPr id="108553" name="Object 18">
                        <a:extLst>
                          <a:ext uri="{FF2B5EF4-FFF2-40B4-BE49-F238E27FC236}">
                            <a16:creationId xmlns:a16="http://schemas.microsoft.com/office/drawing/2014/main" id="{1F4B481A-2E4A-6C37-4DF7-841A69732F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9475" y="2676525"/>
                        <a:ext cx="4991100" cy="876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a:extLst>
              <a:ext uri="{FF2B5EF4-FFF2-40B4-BE49-F238E27FC236}">
                <a16:creationId xmlns:a16="http://schemas.microsoft.com/office/drawing/2014/main" id="{35CBEC44-6CA6-9C14-33B0-DC211EA29717}"/>
              </a:ext>
            </a:extLst>
          </p:cNvPr>
          <p:cNvSpPr>
            <a:spLocks noGrp="1"/>
          </p:cNvSpPr>
          <p:nvPr>
            <p:ph type="title"/>
          </p:nvPr>
        </p:nvSpPr>
        <p:spPr/>
        <p:txBody>
          <a:bodyPr/>
          <a:lstStyle/>
          <a:p>
            <a:r>
              <a:rPr lang="en-US" altLang="en-US">
                <a:ea typeface="ＭＳ Ｐゴシック" panose="020B0600070205080204" pitchFamily="34" charset="-128"/>
              </a:rPr>
              <a:t>IP Protocol Stack: Key Abstractions</a:t>
            </a:r>
          </a:p>
        </p:txBody>
      </p:sp>
      <p:sp>
        <p:nvSpPr>
          <p:cNvPr id="17" name="Content Placeholder 16">
            <a:extLst>
              <a:ext uri="{FF2B5EF4-FFF2-40B4-BE49-F238E27FC236}">
                <a16:creationId xmlns:a16="http://schemas.microsoft.com/office/drawing/2014/main" id="{73249E20-6861-97DA-C77A-A52500DA35BA}"/>
              </a:ext>
            </a:extLst>
          </p:cNvPr>
          <p:cNvSpPr>
            <a:spLocks noGrp="1"/>
          </p:cNvSpPr>
          <p:nvPr>
            <p:ph idx="1"/>
          </p:nvPr>
        </p:nvSpPr>
        <p:spPr>
          <a:xfrm>
            <a:off x="457200" y="4191000"/>
            <a:ext cx="8534400" cy="1782763"/>
          </a:xfrm>
        </p:spPr>
        <p:txBody>
          <a:bodyPr/>
          <a:lstStyle/>
          <a:p>
            <a:r>
              <a:rPr lang="en-US" altLang="en-US">
                <a:ea typeface="ＭＳ Ｐゴシック" panose="020B0600070205080204" pitchFamily="34" charset="-128"/>
              </a:rPr>
              <a:t>Transport layer is where we </a:t>
            </a:r>
            <a:r>
              <a:rPr lang="ja-JP" altLang="en-US">
                <a:ea typeface="ＭＳ Ｐゴシック" panose="020B0600070205080204" pitchFamily="34" charset="-128"/>
              </a:rPr>
              <a:t>“</a:t>
            </a:r>
            <a:r>
              <a:rPr lang="en-US" altLang="ja-JP">
                <a:ea typeface="ＭＳ Ｐゴシック" panose="020B0600070205080204" pitchFamily="34" charset="-128"/>
              </a:rPr>
              <a:t>pay the piper</a:t>
            </a:r>
            <a:r>
              <a:rPr lang="ja-JP" altLang="en-US">
                <a:ea typeface="ＭＳ Ｐゴシック" panose="020B0600070205080204" pitchFamily="34" charset="-128"/>
              </a:rPr>
              <a:t>”</a:t>
            </a:r>
            <a:endParaRPr lang="en-US" altLang="ja-JP">
              <a:ea typeface="ＭＳ Ｐゴシック" panose="020B0600070205080204" pitchFamily="34" charset="-128"/>
            </a:endParaRPr>
          </a:p>
          <a:p>
            <a:pPr lvl="1"/>
            <a:r>
              <a:rPr lang="en-US" altLang="en-US">
                <a:ea typeface="ＭＳ Ｐゴシック" panose="020B0600070205080204" pitchFamily="34" charset="-128"/>
              </a:rPr>
              <a:t>Provide applications with good abstractions</a:t>
            </a:r>
          </a:p>
          <a:p>
            <a:pPr lvl="1"/>
            <a:r>
              <a:rPr lang="en-US" altLang="en-US">
                <a:ea typeface="ＭＳ Ｐゴシック" panose="020B0600070205080204" pitchFamily="34" charset="-128"/>
              </a:rPr>
              <a:t>Without support or feedback from the network</a:t>
            </a:r>
          </a:p>
        </p:txBody>
      </p:sp>
      <p:grpSp>
        <p:nvGrpSpPr>
          <p:cNvPr id="90115" name="Group 10">
            <a:extLst>
              <a:ext uri="{FF2B5EF4-FFF2-40B4-BE49-F238E27FC236}">
                <a16:creationId xmlns:a16="http://schemas.microsoft.com/office/drawing/2014/main" id="{D602708A-EB8B-1662-0D28-CAA5B19E5D36}"/>
              </a:ext>
            </a:extLst>
          </p:cNvPr>
          <p:cNvGrpSpPr>
            <a:grpSpLocks/>
          </p:cNvGrpSpPr>
          <p:nvPr/>
        </p:nvGrpSpPr>
        <p:grpSpPr bwMode="auto">
          <a:xfrm>
            <a:off x="2667000" y="1366838"/>
            <a:ext cx="4800600" cy="2438400"/>
            <a:chOff x="2133600" y="4267200"/>
            <a:chExt cx="4800600" cy="2438400"/>
          </a:xfrm>
        </p:grpSpPr>
        <p:sp>
          <p:nvSpPr>
            <p:cNvPr id="90121" name="Rectangle 4">
              <a:extLst>
                <a:ext uri="{FF2B5EF4-FFF2-40B4-BE49-F238E27FC236}">
                  <a16:creationId xmlns:a16="http://schemas.microsoft.com/office/drawing/2014/main" id="{D2AF587F-90B5-AB8A-042A-3BF8D0634DCB}"/>
                </a:ext>
              </a:extLst>
            </p:cNvPr>
            <p:cNvSpPr>
              <a:spLocks noChangeArrowheads="1"/>
            </p:cNvSpPr>
            <p:nvPr/>
          </p:nvSpPr>
          <p:spPr bwMode="auto">
            <a:xfrm>
              <a:off x="2133600" y="6096000"/>
              <a:ext cx="4800600" cy="609600"/>
            </a:xfrm>
            <a:prstGeom prst="rect">
              <a:avLst/>
            </a:prstGeom>
            <a:solidFill>
              <a:srgbClr val="660066"/>
            </a:solidFill>
            <a:ln w="9525">
              <a:solidFill>
                <a:srgbClr val="000000"/>
              </a:solidFill>
              <a:miter lim="800000"/>
              <a:headEnd/>
              <a:tailEnd/>
            </a:ln>
          </p:spPr>
          <p:txBody>
            <a:bodyPr wrap="none" lIns="91420" tIns="45712" rIns="91420" bIns="45712"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400" b="0">
                  <a:solidFill>
                    <a:srgbClr val="FFFFFF"/>
                  </a:solidFill>
                  <a:latin typeface="Arial" panose="020B0604020202020204" pitchFamily="34" charset="0"/>
                </a:rPr>
                <a:t>Best-effort </a:t>
              </a:r>
              <a:r>
                <a:rPr lang="en-US" altLang="en-US" sz="2400" b="0" i="1">
                  <a:solidFill>
                    <a:srgbClr val="FFFFFF"/>
                  </a:solidFill>
                  <a:latin typeface="Arial" panose="020B0604020202020204" pitchFamily="34" charset="0"/>
                </a:rPr>
                <a:t>local </a:t>
              </a:r>
              <a:r>
                <a:rPr lang="en-US" altLang="en-US" sz="2400" b="0">
                  <a:solidFill>
                    <a:srgbClr val="FFFFFF"/>
                  </a:solidFill>
                  <a:latin typeface="Arial" panose="020B0604020202020204" pitchFamily="34" charset="0"/>
                </a:rPr>
                <a:t>packet delivery</a:t>
              </a:r>
            </a:p>
          </p:txBody>
        </p:sp>
        <p:sp>
          <p:nvSpPr>
            <p:cNvPr id="90122" name="Rectangle 5">
              <a:extLst>
                <a:ext uri="{FF2B5EF4-FFF2-40B4-BE49-F238E27FC236}">
                  <a16:creationId xmlns:a16="http://schemas.microsoft.com/office/drawing/2014/main" id="{58388F5A-A917-D441-985E-81E6D3AFCAF8}"/>
                </a:ext>
              </a:extLst>
            </p:cNvPr>
            <p:cNvSpPr>
              <a:spLocks noChangeArrowheads="1"/>
            </p:cNvSpPr>
            <p:nvPr/>
          </p:nvSpPr>
          <p:spPr bwMode="auto">
            <a:xfrm>
              <a:off x="2133600" y="5487988"/>
              <a:ext cx="4800600" cy="608012"/>
            </a:xfrm>
            <a:prstGeom prst="rect">
              <a:avLst/>
            </a:prstGeom>
            <a:solidFill>
              <a:srgbClr val="3C82C0"/>
            </a:solidFill>
            <a:ln w="9525">
              <a:solidFill>
                <a:schemeClr val="tx1"/>
              </a:solidFill>
              <a:miter lim="800000"/>
              <a:headEnd/>
              <a:tailEnd/>
            </a:ln>
          </p:spPr>
          <p:txBody>
            <a:bodyPr wrap="none" lIns="91420" tIns="45712" rIns="91420" bIns="45712"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400" b="0">
                  <a:solidFill>
                    <a:srgbClr val="FFFFFF"/>
                  </a:solidFill>
                  <a:latin typeface="Arial" panose="020B0604020202020204" pitchFamily="34" charset="0"/>
                </a:rPr>
                <a:t>Best-effort </a:t>
              </a:r>
              <a:r>
                <a:rPr lang="en-US" altLang="en-US" sz="2400" b="0" i="1">
                  <a:solidFill>
                    <a:srgbClr val="FFFFFF"/>
                  </a:solidFill>
                  <a:latin typeface="Arial" panose="020B0604020202020204" pitchFamily="34" charset="0"/>
                </a:rPr>
                <a:t>global </a:t>
              </a:r>
              <a:r>
                <a:rPr lang="en-US" altLang="en-US" sz="2400" b="0">
                  <a:solidFill>
                    <a:srgbClr val="FFFFFF"/>
                  </a:solidFill>
                  <a:latin typeface="Arial" panose="020B0604020202020204" pitchFamily="34" charset="0"/>
                </a:rPr>
                <a:t>packet delivery</a:t>
              </a:r>
            </a:p>
          </p:txBody>
        </p:sp>
        <p:sp>
          <p:nvSpPr>
            <p:cNvPr id="90123" name="Rectangle 6">
              <a:extLst>
                <a:ext uri="{FF2B5EF4-FFF2-40B4-BE49-F238E27FC236}">
                  <a16:creationId xmlns:a16="http://schemas.microsoft.com/office/drawing/2014/main" id="{595E2455-9160-DE07-1BA7-EE72428C0328}"/>
                </a:ext>
              </a:extLst>
            </p:cNvPr>
            <p:cNvSpPr>
              <a:spLocks noChangeArrowheads="1"/>
            </p:cNvSpPr>
            <p:nvPr/>
          </p:nvSpPr>
          <p:spPr bwMode="auto">
            <a:xfrm>
              <a:off x="2133600" y="4878388"/>
              <a:ext cx="2743200" cy="609600"/>
            </a:xfrm>
            <a:prstGeom prst="rect">
              <a:avLst/>
            </a:prstGeom>
            <a:solidFill>
              <a:srgbClr val="D64A49"/>
            </a:solidFill>
            <a:ln w="9525">
              <a:solidFill>
                <a:srgbClr val="000000"/>
              </a:solidFill>
              <a:miter lim="800000"/>
              <a:headEnd/>
              <a:tailEnd/>
            </a:ln>
          </p:spPr>
          <p:txBody>
            <a:bodyPr wrap="none" lIns="91420" tIns="45712" rIns="91420" bIns="45712"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400" b="0">
                  <a:solidFill>
                    <a:srgbClr val="FFFFFF"/>
                  </a:solidFill>
                  <a:latin typeface="Arial" panose="020B0604020202020204" pitchFamily="34" charset="0"/>
                </a:rPr>
                <a:t>Streams of data</a:t>
              </a:r>
            </a:p>
          </p:txBody>
        </p:sp>
        <p:sp>
          <p:nvSpPr>
            <p:cNvPr id="90124" name="Rectangle 7">
              <a:extLst>
                <a:ext uri="{FF2B5EF4-FFF2-40B4-BE49-F238E27FC236}">
                  <a16:creationId xmlns:a16="http://schemas.microsoft.com/office/drawing/2014/main" id="{727AE8BC-C784-D9DF-4DA2-43A6997B4BDC}"/>
                </a:ext>
              </a:extLst>
            </p:cNvPr>
            <p:cNvSpPr>
              <a:spLocks noChangeArrowheads="1"/>
            </p:cNvSpPr>
            <p:nvPr/>
          </p:nvSpPr>
          <p:spPr bwMode="auto">
            <a:xfrm>
              <a:off x="2133600" y="4267200"/>
              <a:ext cx="4800600" cy="611188"/>
            </a:xfrm>
            <a:prstGeom prst="rect">
              <a:avLst/>
            </a:prstGeom>
            <a:solidFill>
              <a:srgbClr val="00D164"/>
            </a:solidFill>
            <a:ln w="9525">
              <a:solidFill>
                <a:srgbClr val="000000"/>
              </a:solidFill>
              <a:miter lim="800000"/>
              <a:headEnd/>
              <a:tailEnd/>
            </a:ln>
          </p:spPr>
          <p:txBody>
            <a:bodyPr wrap="none" lIns="91420" tIns="45712" rIns="91420" bIns="45712"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400" b="0">
                  <a:solidFill>
                    <a:srgbClr val="FFFFFF"/>
                  </a:solidFill>
                  <a:latin typeface="Arial" panose="020B0604020202020204" pitchFamily="34" charset="0"/>
                </a:rPr>
                <a:t>Applications</a:t>
              </a:r>
            </a:p>
          </p:txBody>
        </p:sp>
        <p:sp>
          <p:nvSpPr>
            <p:cNvPr id="90125" name="Rectangle 6">
              <a:extLst>
                <a:ext uri="{FF2B5EF4-FFF2-40B4-BE49-F238E27FC236}">
                  <a16:creationId xmlns:a16="http://schemas.microsoft.com/office/drawing/2014/main" id="{4E41150F-B4E1-0493-18B4-E599A44B7ACC}"/>
                </a:ext>
              </a:extLst>
            </p:cNvPr>
            <p:cNvSpPr>
              <a:spLocks noChangeArrowheads="1"/>
            </p:cNvSpPr>
            <p:nvPr/>
          </p:nvSpPr>
          <p:spPr bwMode="auto">
            <a:xfrm>
              <a:off x="4876800" y="4876800"/>
              <a:ext cx="2057400" cy="609600"/>
            </a:xfrm>
            <a:prstGeom prst="rect">
              <a:avLst/>
            </a:prstGeom>
            <a:solidFill>
              <a:srgbClr val="D64A49"/>
            </a:solidFill>
            <a:ln w="9525">
              <a:solidFill>
                <a:srgbClr val="000000"/>
              </a:solidFill>
              <a:miter lim="800000"/>
              <a:headEnd/>
              <a:tailEnd/>
            </a:ln>
          </p:spPr>
          <p:txBody>
            <a:bodyPr wrap="none" lIns="91420" tIns="45712" rIns="91420" bIns="45712"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400" b="0">
                  <a:solidFill>
                    <a:srgbClr val="FFFFFF"/>
                  </a:solidFill>
                  <a:latin typeface="Arial" panose="020B0604020202020204" pitchFamily="34" charset="0"/>
                </a:rPr>
                <a:t>Messages</a:t>
              </a:r>
            </a:p>
          </p:txBody>
        </p:sp>
      </p:grpSp>
      <p:sp>
        <p:nvSpPr>
          <p:cNvPr id="90116" name="TextBox 11">
            <a:extLst>
              <a:ext uri="{FF2B5EF4-FFF2-40B4-BE49-F238E27FC236}">
                <a16:creationId xmlns:a16="http://schemas.microsoft.com/office/drawing/2014/main" id="{EF9C0D1D-D58C-BB3A-CC89-FC8AC587DFE0}"/>
              </a:ext>
            </a:extLst>
          </p:cNvPr>
          <p:cNvSpPr txBox="1">
            <a:spLocks noChangeArrowheads="1"/>
          </p:cNvSpPr>
          <p:nvPr/>
        </p:nvSpPr>
        <p:spPr bwMode="auto">
          <a:xfrm>
            <a:off x="1760538" y="3348038"/>
            <a:ext cx="825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400">
                <a:solidFill>
                  <a:srgbClr val="000000"/>
                </a:solidFill>
                <a:latin typeface="Times New Roman" panose="02020603050405020304" pitchFamily="18" charset="0"/>
              </a:rPr>
              <a:t>Link</a:t>
            </a:r>
          </a:p>
        </p:txBody>
      </p:sp>
      <p:sp>
        <p:nvSpPr>
          <p:cNvPr id="90117" name="TextBox 12">
            <a:extLst>
              <a:ext uri="{FF2B5EF4-FFF2-40B4-BE49-F238E27FC236}">
                <a16:creationId xmlns:a16="http://schemas.microsoft.com/office/drawing/2014/main" id="{99C94075-0813-63BC-B4FB-AD442BF1D7AD}"/>
              </a:ext>
            </a:extLst>
          </p:cNvPr>
          <p:cNvSpPr txBox="1">
            <a:spLocks noChangeArrowheads="1"/>
          </p:cNvSpPr>
          <p:nvPr/>
        </p:nvSpPr>
        <p:spPr bwMode="auto">
          <a:xfrm>
            <a:off x="1247775" y="2687638"/>
            <a:ext cx="13382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400">
                <a:solidFill>
                  <a:srgbClr val="000000"/>
                </a:solidFill>
                <a:latin typeface="Times New Roman" panose="02020603050405020304" pitchFamily="18" charset="0"/>
              </a:rPr>
              <a:t>Network</a:t>
            </a:r>
          </a:p>
        </p:txBody>
      </p:sp>
      <p:sp>
        <p:nvSpPr>
          <p:cNvPr id="90118" name="TextBox 13">
            <a:extLst>
              <a:ext uri="{FF2B5EF4-FFF2-40B4-BE49-F238E27FC236}">
                <a16:creationId xmlns:a16="http://schemas.microsoft.com/office/drawing/2014/main" id="{EBAB5270-4F65-5CC5-974D-5ED6AB5AFFD2}"/>
              </a:ext>
            </a:extLst>
          </p:cNvPr>
          <p:cNvSpPr txBox="1">
            <a:spLocks noChangeArrowheads="1"/>
          </p:cNvSpPr>
          <p:nvPr/>
        </p:nvSpPr>
        <p:spPr bwMode="auto">
          <a:xfrm>
            <a:off x="1066800" y="2027238"/>
            <a:ext cx="15192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400">
                <a:solidFill>
                  <a:srgbClr val="000000"/>
                </a:solidFill>
                <a:latin typeface="Times New Roman" panose="02020603050405020304" pitchFamily="18" charset="0"/>
              </a:rPr>
              <a:t>Transport</a:t>
            </a:r>
          </a:p>
        </p:txBody>
      </p:sp>
      <p:sp>
        <p:nvSpPr>
          <p:cNvPr id="90119" name="TextBox 14">
            <a:extLst>
              <a:ext uri="{FF2B5EF4-FFF2-40B4-BE49-F238E27FC236}">
                <a16:creationId xmlns:a16="http://schemas.microsoft.com/office/drawing/2014/main" id="{263DC459-C63B-BB3E-F148-2A275DE2DB28}"/>
              </a:ext>
            </a:extLst>
          </p:cNvPr>
          <p:cNvSpPr txBox="1">
            <a:spLocks noChangeArrowheads="1"/>
          </p:cNvSpPr>
          <p:nvPr/>
        </p:nvSpPr>
        <p:spPr bwMode="auto">
          <a:xfrm>
            <a:off x="862013" y="1366838"/>
            <a:ext cx="1724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400">
                <a:solidFill>
                  <a:srgbClr val="000000"/>
                </a:solidFill>
                <a:latin typeface="Times New Roman" panose="02020603050405020304" pitchFamily="18" charset="0"/>
              </a:rPr>
              <a:t>Application</a:t>
            </a:r>
          </a:p>
        </p:txBody>
      </p:sp>
      <p:sp>
        <p:nvSpPr>
          <p:cNvPr id="90120" name="Slide Number Placeholder 1">
            <a:extLst>
              <a:ext uri="{FF2B5EF4-FFF2-40B4-BE49-F238E27FC236}">
                <a16:creationId xmlns:a16="http://schemas.microsoft.com/office/drawing/2014/main" id="{38BF3425-737C-5B1F-3B8F-F17721D0129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732D164-9F13-0844-90A8-BFB8605C0C6B}" type="slidenum">
              <a:rPr lang="en-US" altLang="en-US" sz="1200" smtClean="0">
                <a:solidFill>
                  <a:srgbClr val="898989"/>
                </a:solidFill>
                <a:latin typeface="Courier New" panose="02070309020205020404" pitchFamily="49" charset="0"/>
              </a:rPr>
              <a:pPr>
                <a:spcBef>
                  <a:spcPct val="0"/>
                </a:spcBef>
                <a:buFontTx/>
                <a:buNone/>
              </a:pPr>
              <a:t>9</a:t>
            </a:fld>
            <a:endParaRPr lang="en-US" altLang="en-US" sz="1200">
              <a:solidFill>
                <a:srgbClr val="898989"/>
              </a:solidFill>
              <a:latin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Footer Placeholder 4">
            <a:extLst>
              <a:ext uri="{FF2B5EF4-FFF2-40B4-BE49-F238E27FC236}">
                <a16:creationId xmlns:a16="http://schemas.microsoft.com/office/drawing/2014/main" id="{DB6AB211-19C1-0DC5-94A3-3287898E47C6}"/>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Transport Layer</a:t>
            </a:r>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9570" name="Slide Number Placeholder 5">
            <a:extLst>
              <a:ext uri="{FF2B5EF4-FFF2-40B4-BE49-F238E27FC236}">
                <a16:creationId xmlns:a16="http://schemas.microsoft.com/office/drawing/2014/main" id="{5EDC73F9-41C5-A4B1-6D9D-9D27D137EC00}"/>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3-</a:t>
            </a:r>
            <a:fld id="{61F9CCCE-E9E1-6C44-9407-C12001DFE690}"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9571" name="Rectangle 2">
            <a:extLst>
              <a:ext uri="{FF2B5EF4-FFF2-40B4-BE49-F238E27FC236}">
                <a16:creationId xmlns:a16="http://schemas.microsoft.com/office/drawing/2014/main" id="{98F4E342-E630-C54D-30B9-5E5E2093A3A3}"/>
              </a:ext>
            </a:extLst>
          </p:cNvPr>
          <p:cNvSpPr>
            <a:spLocks noGrp="1" noChangeArrowheads="1"/>
          </p:cNvSpPr>
          <p:nvPr>
            <p:ph type="title"/>
          </p:nvPr>
        </p:nvSpPr>
        <p:spPr/>
        <p:txBody>
          <a:bodyPr/>
          <a:lstStyle/>
          <a:p>
            <a:r>
              <a:rPr lang="en-US" altLang="en-US" sz="3600"/>
              <a:t>stop-and-wait operation</a:t>
            </a:r>
          </a:p>
        </p:txBody>
      </p:sp>
      <p:sp>
        <p:nvSpPr>
          <p:cNvPr id="109572" name="Line 3">
            <a:extLst>
              <a:ext uri="{FF2B5EF4-FFF2-40B4-BE49-F238E27FC236}">
                <a16:creationId xmlns:a16="http://schemas.microsoft.com/office/drawing/2014/main" id="{86A71FE4-3DC8-9CA4-D8BB-6B04513C6CBA}"/>
              </a:ext>
            </a:extLst>
          </p:cNvPr>
          <p:cNvSpPr>
            <a:spLocks noChangeShapeType="1"/>
          </p:cNvSpPr>
          <p:nvPr/>
        </p:nvSpPr>
        <p:spPr bwMode="auto">
          <a:xfrm>
            <a:off x="3557588" y="2001838"/>
            <a:ext cx="2227262" cy="92233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9573" name="Text Box 4">
            <a:extLst>
              <a:ext uri="{FF2B5EF4-FFF2-40B4-BE49-F238E27FC236}">
                <a16:creationId xmlns:a16="http://schemas.microsoft.com/office/drawing/2014/main" id="{F91EEE3D-32B0-163E-ABBD-8F7085311C98}"/>
              </a:ext>
            </a:extLst>
          </p:cNvPr>
          <p:cNvSpPr txBox="1">
            <a:spLocks noChangeArrowheads="1"/>
          </p:cNvSpPr>
          <p:nvPr/>
        </p:nvSpPr>
        <p:spPr bwMode="auto">
          <a:xfrm>
            <a:off x="233363" y="1797050"/>
            <a:ext cx="3232150" cy="3524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first packet bit transmitted, t = 0</a:t>
            </a:r>
          </a:p>
        </p:txBody>
      </p:sp>
      <p:sp>
        <p:nvSpPr>
          <p:cNvPr id="109574" name="Line 5">
            <a:extLst>
              <a:ext uri="{FF2B5EF4-FFF2-40B4-BE49-F238E27FC236}">
                <a16:creationId xmlns:a16="http://schemas.microsoft.com/office/drawing/2014/main" id="{9BCE0BF3-F996-72DF-459B-7930CAECC35B}"/>
              </a:ext>
            </a:extLst>
          </p:cNvPr>
          <p:cNvSpPr>
            <a:spLocks noChangeShapeType="1"/>
          </p:cNvSpPr>
          <p:nvPr/>
        </p:nvSpPr>
        <p:spPr bwMode="auto">
          <a:xfrm>
            <a:off x="3546475" y="1782763"/>
            <a:ext cx="23813" cy="291306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9575" name="Line 6">
            <a:extLst>
              <a:ext uri="{FF2B5EF4-FFF2-40B4-BE49-F238E27FC236}">
                <a16:creationId xmlns:a16="http://schemas.microsoft.com/office/drawing/2014/main" id="{47831814-595F-9540-5585-A3730EABCC96}"/>
              </a:ext>
            </a:extLst>
          </p:cNvPr>
          <p:cNvSpPr>
            <a:spLocks noChangeShapeType="1"/>
          </p:cNvSpPr>
          <p:nvPr/>
        </p:nvSpPr>
        <p:spPr bwMode="auto">
          <a:xfrm>
            <a:off x="5773738" y="1795463"/>
            <a:ext cx="22225" cy="28908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9576" name="Text Box 7">
            <a:extLst>
              <a:ext uri="{FF2B5EF4-FFF2-40B4-BE49-F238E27FC236}">
                <a16:creationId xmlns:a16="http://schemas.microsoft.com/office/drawing/2014/main" id="{4007B2CF-7A4E-6E8F-6591-BB530C0F7553}"/>
              </a:ext>
            </a:extLst>
          </p:cNvPr>
          <p:cNvSpPr txBox="1">
            <a:spLocks noChangeArrowheads="1"/>
          </p:cNvSpPr>
          <p:nvPr/>
        </p:nvSpPr>
        <p:spPr bwMode="auto">
          <a:xfrm>
            <a:off x="3017838" y="1446213"/>
            <a:ext cx="885825" cy="3508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sender</a:t>
            </a: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9577" name="Text Box 8">
            <a:extLst>
              <a:ext uri="{FF2B5EF4-FFF2-40B4-BE49-F238E27FC236}">
                <a16:creationId xmlns:a16="http://schemas.microsoft.com/office/drawing/2014/main" id="{79DB3995-D44C-9F55-A542-1E1C49CCC3B5}"/>
              </a:ext>
            </a:extLst>
          </p:cNvPr>
          <p:cNvSpPr txBox="1">
            <a:spLocks noChangeArrowheads="1"/>
          </p:cNvSpPr>
          <p:nvPr/>
        </p:nvSpPr>
        <p:spPr bwMode="auto">
          <a:xfrm>
            <a:off x="5195888" y="1446213"/>
            <a:ext cx="946150" cy="3508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receiver</a:t>
            </a: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9578" name="Line 9">
            <a:extLst>
              <a:ext uri="{FF2B5EF4-FFF2-40B4-BE49-F238E27FC236}">
                <a16:creationId xmlns:a16="http://schemas.microsoft.com/office/drawing/2014/main" id="{3D8154DA-4905-E874-C23B-D4D41F572B8F}"/>
              </a:ext>
            </a:extLst>
          </p:cNvPr>
          <p:cNvSpPr>
            <a:spLocks noChangeShapeType="1"/>
          </p:cNvSpPr>
          <p:nvPr/>
        </p:nvSpPr>
        <p:spPr bwMode="auto">
          <a:xfrm>
            <a:off x="3570288" y="1997075"/>
            <a:ext cx="2190750" cy="3175"/>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9579" name="Line 10">
            <a:extLst>
              <a:ext uri="{FF2B5EF4-FFF2-40B4-BE49-F238E27FC236}">
                <a16:creationId xmlns:a16="http://schemas.microsoft.com/office/drawing/2014/main" id="{EA011742-A616-6E29-B8C0-C923BE21CD4C}"/>
              </a:ext>
            </a:extLst>
          </p:cNvPr>
          <p:cNvSpPr>
            <a:spLocks noChangeShapeType="1"/>
          </p:cNvSpPr>
          <p:nvPr/>
        </p:nvSpPr>
        <p:spPr bwMode="auto">
          <a:xfrm>
            <a:off x="3575050" y="4108450"/>
            <a:ext cx="2192338" cy="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9580" name="Line 11">
            <a:extLst>
              <a:ext uri="{FF2B5EF4-FFF2-40B4-BE49-F238E27FC236}">
                <a16:creationId xmlns:a16="http://schemas.microsoft.com/office/drawing/2014/main" id="{350B091A-317B-1C5D-8C99-15E20C15DF17}"/>
              </a:ext>
            </a:extLst>
          </p:cNvPr>
          <p:cNvSpPr>
            <a:spLocks noChangeShapeType="1"/>
          </p:cNvSpPr>
          <p:nvPr/>
        </p:nvSpPr>
        <p:spPr bwMode="auto">
          <a:xfrm flipV="1">
            <a:off x="3575050" y="3165475"/>
            <a:ext cx="2209800" cy="92233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9581" name="Freeform 12">
            <a:extLst>
              <a:ext uri="{FF2B5EF4-FFF2-40B4-BE49-F238E27FC236}">
                <a16:creationId xmlns:a16="http://schemas.microsoft.com/office/drawing/2014/main" id="{6604D83F-C675-C891-F1D7-8F1275208310}"/>
              </a:ext>
            </a:extLst>
          </p:cNvPr>
          <p:cNvSpPr>
            <a:spLocks/>
          </p:cNvSpPr>
          <p:nvPr/>
        </p:nvSpPr>
        <p:spPr bwMode="auto">
          <a:xfrm>
            <a:off x="3552825" y="1995488"/>
            <a:ext cx="2232025" cy="1155700"/>
          </a:xfrm>
          <a:custGeom>
            <a:avLst/>
            <a:gdLst>
              <a:gd name="T0" fmla="*/ 0 w 2902"/>
              <a:gd name="T1" fmla="*/ 0 h 1185"/>
              <a:gd name="T2" fmla="*/ 2147483646 w 2902"/>
              <a:gd name="T3" fmla="*/ 2147483646 h 1185"/>
              <a:gd name="T4" fmla="*/ 2147483646 w 2902"/>
              <a:gd name="T5" fmla="*/ 2147483646 h 1185"/>
              <a:gd name="T6" fmla="*/ 0 w 2902"/>
              <a:gd name="T7" fmla="*/ 2147483646 h 1185"/>
              <a:gd name="T8" fmla="*/ 0 w 2902"/>
              <a:gd name="T9" fmla="*/ 0 h 11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02" h="1185">
                <a:moveTo>
                  <a:pt x="0" y="0"/>
                </a:moveTo>
                <a:lnTo>
                  <a:pt x="2895" y="937"/>
                </a:lnTo>
                <a:lnTo>
                  <a:pt x="2902" y="1185"/>
                </a:lnTo>
                <a:lnTo>
                  <a:pt x="0" y="247"/>
                </a:lnTo>
                <a:lnTo>
                  <a:pt x="0" y="0"/>
                </a:lnTo>
                <a:close/>
              </a:path>
            </a:pathLst>
          </a:custGeom>
          <a:solidFill>
            <a:srgbClr val="00CCFF"/>
          </a:solidFill>
          <a:ln w="9525">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9582" name="Line 13">
            <a:extLst>
              <a:ext uri="{FF2B5EF4-FFF2-40B4-BE49-F238E27FC236}">
                <a16:creationId xmlns:a16="http://schemas.microsoft.com/office/drawing/2014/main" id="{29293E10-61AC-4A24-B95C-B660EF609626}"/>
              </a:ext>
            </a:extLst>
          </p:cNvPr>
          <p:cNvSpPr>
            <a:spLocks noChangeShapeType="1"/>
          </p:cNvSpPr>
          <p:nvPr/>
        </p:nvSpPr>
        <p:spPr bwMode="auto">
          <a:xfrm flipH="1">
            <a:off x="3408363" y="1995488"/>
            <a:ext cx="13176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9583" name="Line 14">
            <a:extLst>
              <a:ext uri="{FF2B5EF4-FFF2-40B4-BE49-F238E27FC236}">
                <a16:creationId xmlns:a16="http://schemas.microsoft.com/office/drawing/2014/main" id="{8725D889-CECD-3C80-EA5A-29C59C02A0F3}"/>
              </a:ext>
            </a:extLst>
          </p:cNvPr>
          <p:cNvSpPr>
            <a:spLocks noChangeShapeType="1"/>
          </p:cNvSpPr>
          <p:nvPr/>
        </p:nvSpPr>
        <p:spPr bwMode="auto">
          <a:xfrm flipH="1">
            <a:off x="3408363" y="2236788"/>
            <a:ext cx="13176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9584" name="Line 15">
            <a:extLst>
              <a:ext uri="{FF2B5EF4-FFF2-40B4-BE49-F238E27FC236}">
                <a16:creationId xmlns:a16="http://schemas.microsoft.com/office/drawing/2014/main" id="{D2B4991E-8A98-BA7E-3340-662ABA9868E4}"/>
              </a:ext>
            </a:extLst>
          </p:cNvPr>
          <p:cNvSpPr>
            <a:spLocks noChangeShapeType="1"/>
          </p:cNvSpPr>
          <p:nvPr/>
        </p:nvSpPr>
        <p:spPr bwMode="auto">
          <a:xfrm flipH="1">
            <a:off x="3419475" y="4095750"/>
            <a:ext cx="13335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9585" name="Text Box 16">
            <a:extLst>
              <a:ext uri="{FF2B5EF4-FFF2-40B4-BE49-F238E27FC236}">
                <a16:creationId xmlns:a16="http://schemas.microsoft.com/office/drawing/2014/main" id="{7DEADCEC-D890-E57D-8DAC-0CF2E7C1E62F}"/>
              </a:ext>
            </a:extLst>
          </p:cNvPr>
          <p:cNvSpPr txBox="1">
            <a:spLocks noChangeArrowheads="1"/>
          </p:cNvSpPr>
          <p:nvPr/>
        </p:nvSpPr>
        <p:spPr bwMode="auto">
          <a:xfrm>
            <a:off x="2755900" y="2968625"/>
            <a:ext cx="8477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RTT</a:t>
            </a:r>
            <a:r>
              <a:rPr kumimoji="0" lang="en-US" altLang="en-US"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9586" name="Line 17">
            <a:extLst>
              <a:ext uri="{FF2B5EF4-FFF2-40B4-BE49-F238E27FC236}">
                <a16:creationId xmlns:a16="http://schemas.microsoft.com/office/drawing/2014/main" id="{4FF8CF07-A376-5201-3018-6C5E337C1DD7}"/>
              </a:ext>
            </a:extLst>
          </p:cNvPr>
          <p:cNvSpPr>
            <a:spLocks noChangeShapeType="1"/>
          </p:cNvSpPr>
          <p:nvPr/>
        </p:nvSpPr>
        <p:spPr bwMode="auto">
          <a:xfrm>
            <a:off x="3443288" y="3276600"/>
            <a:ext cx="11112" cy="81121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9587" name="Line 18">
            <a:extLst>
              <a:ext uri="{FF2B5EF4-FFF2-40B4-BE49-F238E27FC236}">
                <a16:creationId xmlns:a16="http://schemas.microsoft.com/office/drawing/2014/main" id="{C34B32DF-F273-4235-14BC-6849FB339412}"/>
              </a:ext>
            </a:extLst>
          </p:cNvPr>
          <p:cNvSpPr>
            <a:spLocks noChangeShapeType="1"/>
          </p:cNvSpPr>
          <p:nvPr/>
        </p:nvSpPr>
        <p:spPr bwMode="auto">
          <a:xfrm flipV="1">
            <a:off x="3448050" y="2259013"/>
            <a:ext cx="3175" cy="7683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9588" name="Text Box 19">
            <a:extLst>
              <a:ext uri="{FF2B5EF4-FFF2-40B4-BE49-F238E27FC236}">
                <a16:creationId xmlns:a16="http://schemas.microsoft.com/office/drawing/2014/main" id="{D8E123AB-E104-C2D3-BFDE-3AAAD782472C}"/>
              </a:ext>
            </a:extLst>
          </p:cNvPr>
          <p:cNvSpPr txBox="1">
            <a:spLocks noChangeArrowheads="1"/>
          </p:cNvSpPr>
          <p:nvPr/>
        </p:nvSpPr>
        <p:spPr bwMode="auto">
          <a:xfrm>
            <a:off x="0" y="2074863"/>
            <a:ext cx="346551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last packet bit transmitted, </a:t>
            </a:r>
            <a:r>
              <a:rPr kumimoji="0" lang="en-US" altLang="en-US" sz="16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t = L / R</a:t>
            </a:r>
            <a:endParaRPr kumimoji="0" lang="en-US" altLang="en-US" sz="16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p:txBody>
      </p:sp>
      <p:sp>
        <p:nvSpPr>
          <p:cNvPr id="109589" name="Line 20">
            <a:extLst>
              <a:ext uri="{FF2B5EF4-FFF2-40B4-BE49-F238E27FC236}">
                <a16:creationId xmlns:a16="http://schemas.microsoft.com/office/drawing/2014/main" id="{D6BA9088-22DF-296E-7427-4EDE178CAD3B}"/>
              </a:ext>
            </a:extLst>
          </p:cNvPr>
          <p:cNvSpPr>
            <a:spLocks noChangeShapeType="1"/>
          </p:cNvSpPr>
          <p:nvPr/>
        </p:nvSpPr>
        <p:spPr bwMode="auto">
          <a:xfrm flipH="1">
            <a:off x="5761038" y="2909888"/>
            <a:ext cx="13335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9590" name="Text Box 21">
            <a:extLst>
              <a:ext uri="{FF2B5EF4-FFF2-40B4-BE49-F238E27FC236}">
                <a16:creationId xmlns:a16="http://schemas.microsoft.com/office/drawing/2014/main" id="{1A70D4ED-0C51-B9F0-34FE-1CB61D3B3036}"/>
              </a:ext>
            </a:extLst>
          </p:cNvPr>
          <p:cNvSpPr txBox="1">
            <a:spLocks noChangeArrowheads="1"/>
          </p:cNvSpPr>
          <p:nvPr/>
        </p:nvSpPr>
        <p:spPr bwMode="auto">
          <a:xfrm>
            <a:off x="5842000" y="2733675"/>
            <a:ext cx="24257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first packet bit arrives</a:t>
            </a: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9591" name="Line 22">
            <a:extLst>
              <a:ext uri="{FF2B5EF4-FFF2-40B4-BE49-F238E27FC236}">
                <a16:creationId xmlns:a16="http://schemas.microsoft.com/office/drawing/2014/main" id="{F220E5E8-1D61-E4C7-B196-6C60FFBEE2B8}"/>
              </a:ext>
            </a:extLst>
          </p:cNvPr>
          <p:cNvSpPr>
            <a:spLocks noChangeShapeType="1"/>
          </p:cNvSpPr>
          <p:nvPr/>
        </p:nvSpPr>
        <p:spPr bwMode="auto">
          <a:xfrm>
            <a:off x="5784850" y="3159125"/>
            <a:ext cx="1270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9592" name="Text Box 23">
            <a:extLst>
              <a:ext uri="{FF2B5EF4-FFF2-40B4-BE49-F238E27FC236}">
                <a16:creationId xmlns:a16="http://schemas.microsoft.com/office/drawing/2014/main" id="{5534E9C1-2DB3-44A8-CE6B-3B0896D9A363}"/>
              </a:ext>
            </a:extLst>
          </p:cNvPr>
          <p:cNvSpPr txBox="1">
            <a:spLocks noChangeArrowheads="1"/>
          </p:cNvSpPr>
          <p:nvPr/>
        </p:nvSpPr>
        <p:spPr bwMode="auto">
          <a:xfrm>
            <a:off x="5848350" y="2986088"/>
            <a:ext cx="3114675"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last packet bit arrives, send ACK</a:t>
            </a: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9593" name="Text Box 24">
            <a:extLst>
              <a:ext uri="{FF2B5EF4-FFF2-40B4-BE49-F238E27FC236}">
                <a16:creationId xmlns:a16="http://schemas.microsoft.com/office/drawing/2014/main" id="{8A4E3FCD-B844-2321-A759-F1A071773737}"/>
              </a:ext>
            </a:extLst>
          </p:cNvPr>
          <p:cNvSpPr txBox="1">
            <a:spLocks noChangeArrowheads="1"/>
          </p:cNvSpPr>
          <p:nvPr/>
        </p:nvSpPr>
        <p:spPr bwMode="auto">
          <a:xfrm>
            <a:off x="825500" y="3768725"/>
            <a:ext cx="2686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ACK arrives, send next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packet, </a:t>
            </a:r>
            <a:r>
              <a:rPr kumimoji="0" lang="en-US" altLang="en-US" sz="16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t = RTT + L / R</a:t>
            </a:r>
            <a:endParaRPr kumimoji="0" lang="en-US" altLang="en-US" sz="16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p:txBody>
      </p:sp>
      <p:sp>
        <p:nvSpPr>
          <p:cNvPr id="109594" name="Freeform 25">
            <a:extLst>
              <a:ext uri="{FF2B5EF4-FFF2-40B4-BE49-F238E27FC236}">
                <a16:creationId xmlns:a16="http://schemas.microsoft.com/office/drawing/2014/main" id="{DFC9AB28-F26F-4448-125D-6552BE643DF1}"/>
              </a:ext>
            </a:extLst>
          </p:cNvPr>
          <p:cNvSpPr>
            <a:spLocks/>
          </p:cNvSpPr>
          <p:nvPr/>
        </p:nvSpPr>
        <p:spPr bwMode="auto">
          <a:xfrm>
            <a:off x="3570288" y="4103688"/>
            <a:ext cx="1419225" cy="577850"/>
          </a:xfrm>
          <a:custGeom>
            <a:avLst/>
            <a:gdLst>
              <a:gd name="T0" fmla="*/ 0 w 1845"/>
              <a:gd name="T1" fmla="*/ 0 h 592"/>
              <a:gd name="T2" fmla="*/ 2147483646 w 1845"/>
              <a:gd name="T3" fmla="*/ 2147483646 h 592"/>
              <a:gd name="T4" fmla="*/ 2147483646 w 1845"/>
              <a:gd name="T5" fmla="*/ 2147483646 h 592"/>
              <a:gd name="T6" fmla="*/ 0 w 1845"/>
              <a:gd name="T7" fmla="*/ 2147483646 h 592"/>
              <a:gd name="T8" fmla="*/ 0 w 1845"/>
              <a:gd name="T9" fmla="*/ 0 h 5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45" h="592">
                <a:moveTo>
                  <a:pt x="0" y="0"/>
                </a:moveTo>
                <a:lnTo>
                  <a:pt x="1845" y="592"/>
                </a:lnTo>
                <a:lnTo>
                  <a:pt x="1095" y="592"/>
                </a:lnTo>
                <a:lnTo>
                  <a:pt x="0" y="247"/>
                </a:lnTo>
                <a:lnTo>
                  <a:pt x="0" y="0"/>
                </a:lnTo>
                <a:close/>
              </a:path>
            </a:pathLst>
          </a:custGeom>
          <a:gradFill rotWithShape="1">
            <a:gsLst>
              <a:gs pos="0">
                <a:srgbClr val="00CCFF"/>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grpSp>
        <p:nvGrpSpPr>
          <p:cNvPr id="109595" name="Group 26">
            <a:extLst>
              <a:ext uri="{FF2B5EF4-FFF2-40B4-BE49-F238E27FC236}">
                <a16:creationId xmlns:a16="http://schemas.microsoft.com/office/drawing/2014/main" id="{4AE6BD3D-C89E-0C96-49EE-00DE8B664C69}"/>
              </a:ext>
            </a:extLst>
          </p:cNvPr>
          <p:cNvGrpSpPr>
            <a:grpSpLocks/>
          </p:cNvGrpSpPr>
          <p:nvPr/>
        </p:nvGrpSpPr>
        <p:grpSpPr bwMode="auto">
          <a:xfrm>
            <a:off x="3563938" y="4095750"/>
            <a:ext cx="1281112" cy="534988"/>
            <a:chOff x="12315" y="13225"/>
            <a:chExt cx="2775" cy="913"/>
          </a:xfrm>
        </p:grpSpPr>
        <p:sp>
          <p:nvSpPr>
            <p:cNvPr id="109603" name="Line 27">
              <a:extLst>
                <a:ext uri="{FF2B5EF4-FFF2-40B4-BE49-F238E27FC236}">
                  <a16:creationId xmlns:a16="http://schemas.microsoft.com/office/drawing/2014/main" id="{F95A233F-D347-6660-7202-5119E3635ABD}"/>
                </a:ext>
              </a:extLst>
            </p:cNvPr>
            <p:cNvSpPr>
              <a:spLocks noChangeShapeType="1"/>
            </p:cNvSpPr>
            <p:nvPr/>
          </p:nvSpPr>
          <p:spPr bwMode="auto">
            <a:xfrm>
              <a:off x="12315" y="13225"/>
              <a:ext cx="1589" cy="5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9604" name="Line 28">
              <a:extLst>
                <a:ext uri="{FF2B5EF4-FFF2-40B4-BE49-F238E27FC236}">
                  <a16:creationId xmlns:a16="http://schemas.microsoft.com/office/drawing/2014/main" id="{A929D9AA-637A-EFA8-2DAA-A05B7AC349A9}"/>
                </a:ext>
              </a:extLst>
            </p:cNvPr>
            <p:cNvSpPr>
              <a:spLocks noChangeShapeType="1"/>
            </p:cNvSpPr>
            <p:nvPr/>
          </p:nvSpPr>
          <p:spPr bwMode="auto">
            <a:xfrm>
              <a:off x="13914" y="13737"/>
              <a:ext cx="1176" cy="401"/>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grpSp>
      <p:sp>
        <p:nvSpPr>
          <p:cNvPr id="109596" name="Line 29">
            <a:extLst>
              <a:ext uri="{FF2B5EF4-FFF2-40B4-BE49-F238E27FC236}">
                <a16:creationId xmlns:a16="http://schemas.microsoft.com/office/drawing/2014/main" id="{F0528B5C-0AC5-7863-29DB-474DEB7DF876}"/>
              </a:ext>
            </a:extLst>
          </p:cNvPr>
          <p:cNvSpPr>
            <a:spLocks noChangeShapeType="1"/>
          </p:cNvSpPr>
          <p:nvPr/>
        </p:nvSpPr>
        <p:spPr bwMode="auto">
          <a:xfrm>
            <a:off x="3563938" y="4337050"/>
            <a:ext cx="317500" cy="1238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9597" name="Line 30">
            <a:extLst>
              <a:ext uri="{FF2B5EF4-FFF2-40B4-BE49-F238E27FC236}">
                <a16:creationId xmlns:a16="http://schemas.microsoft.com/office/drawing/2014/main" id="{F9E32D80-E5DD-B5FC-1E4B-2880BD7BE476}"/>
              </a:ext>
            </a:extLst>
          </p:cNvPr>
          <p:cNvSpPr>
            <a:spLocks noChangeShapeType="1"/>
          </p:cNvSpPr>
          <p:nvPr/>
        </p:nvSpPr>
        <p:spPr bwMode="auto">
          <a:xfrm>
            <a:off x="3887788" y="4460875"/>
            <a:ext cx="541337" cy="234950"/>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graphicFrame>
        <p:nvGraphicFramePr>
          <p:cNvPr id="109598" name="Object 31">
            <a:extLst>
              <a:ext uri="{FF2B5EF4-FFF2-40B4-BE49-F238E27FC236}">
                <a16:creationId xmlns:a16="http://schemas.microsoft.com/office/drawing/2014/main" id="{84F328AD-B4A1-690F-945E-53B5713FAEF8}"/>
              </a:ext>
            </a:extLst>
          </p:cNvPr>
          <p:cNvGraphicFramePr>
            <a:graphicFrameLocks noChangeAspect="1"/>
          </p:cNvGraphicFramePr>
          <p:nvPr/>
        </p:nvGraphicFramePr>
        <p:xfrm>
          <a:off x="1711325" y="5065713"/>
          <a:ext cx="5994400" cy="933450"/>
        </p:xfrm>
        <a:graphic>
          <a:graphicData uri="http://schemas.openxmlformats.org/presentationml/2006/ole">
            <mc:AlternateContent xmlns:mc="http://schemas.openxmlformats.org/markup-compatibility/2006">
              <mc:Choice xmlns:v="urn:schemas-microsoft-com:vml" Requires="v">
                <p:oleObj name="Picture" r:id="rId2" imgW="9563100" imgH="1498600" progId="Word.Picture.8">
                  <p:embed/>
                </p:oleObj>
              </mc:Choice>
              <mc:Fallback>
                <p:oleObj name="Picture" r:id="rId2" imgW="9563100" imgH="1498600" progId="Word.Picture.8">
                  <p:embed/>
                  <p:pic>
                    <p:nvPicPr>
                      <p:cNvPr id="109598" name="Object 31">
                        <a:extLst>
                          <a:ext uri="{FF2B5EF4-FFF2-40B4-BE49-F238E27FC236}">
                            <a16:creationId xmlns:a16="http://schemas.microsoft.com/office/drawing/2014/main" id="{84F328AD-B4A1-690F-945E-53B5713FAE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1325" y="5065713"/>
                        <a:ext cx="59944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9599" name="TextBox 1">
            <a:extLst>
              <a:ext uri="{FF2B5EF4-FFF2-40B4-BE49-F238E27FC236}">
                <a16:creationId xmlns:a16="http://schemas.microsoft.com/office/drawing/2014/main" id="{D8581796-AE82-EA30-FB7C-7F4F0C2EC5F6}"/>
              </a:ext>
            </a:extLst>
          </p:cNvPr>
          <p:cNvSpPr txBox="1">
            <a:spLocks noChangeArrowheads="1"/>
          </p:cNvSpPr>
          <p:nvPr/>
        </p:nvSpPr>
        <p:spPr bwMode="auto">
          <a:xfrm>
            <a:off x="233363" y="6429375"/>
            <a:ext cx="5416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Network bandwidth = R bits-per-sec</a:t>
            </a:r>
          </a:p>
        </p:txBody>
      </p:sp>
      <p:sp>
        <p:nvSpPr>
          <p:cNvPr id="109600" name="TextBox 34">
            <a:extLst>
              <a:ext uri="{FF2B5EF4-FFF2-40B4-BE49-F238E27FC236}">
                <a16:creationId xmlns:a16="http://schemas.microsoft.com/office/drawing/2014/main" id="{6C88BF4C-AEB6-E784-D96B-E3BD26DD573B}"/>
              </a:ext>
            </a:extLst>
          </p:cNvPr>
          <p:cNvSpPr txBox="1">
            <a:spLocks noChangeArrowheads="1"/>
          </p:cNvSpPr>
          <p:nvPr/>
        </p:nvSpPr>
        <p:spPr bwMode="auto">
          <a:xfrm>
            <a:off x="246063" y="6110288"/>
            <a:ext cx="32623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Packet size = L bits</a:t>
            </a:r>
          </a:p>
        </p:txBody>
      </p:sp>
      <p:sp>
        <p:nvSpPr>
          <p:cNvPr id="109601" name="TextBox 2">
            <a:extLst>
              <a:ext uri="{FF2B5EF4-FFF2-40B4-BE49-F238E27FC236}">
                <a16:creationId xmlns:a16="http://schemas.microsoft.com/office/drawing/2014/main" id="{AE1AD5BD-5844-18D9-4FE6-27E149DB9215}"/>
              </a:ext>
            </a:extLst>
          </p:cNvPr>
          <p:cNvSpPr txBox="1">
            <a:spLocks noChangeArrowheads="1"/>
          </p:cNvSpPr>
          <p:nvPr/>
        </p:nvSpPr>
        <p:spPr bwMode="auto">
          <a:xfrm>
            <a:off x="5857875" y="2732088"/>
            <a:ext cx="2697163" cy="70802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Courier New" panose="02070309020205020404" pitchFamily="49" charset="0"/>
                <a:ea typeface="ＭＳ Ｐゴシック" panose="020B0600070205080204" pitchFamily="34" charset="-128"/>
                <a:cs typeface="+mn-cs"/>
              </a:rPr>
              <a:t>1kB packet per 30.008 msec</a:t>
            </a:r>
          </a:p>
        </p:txBody>
      </p:sp>
      <p:sp>
        <p:nvSpPr>
          <p:cNvPr id="109602" name="Right Brace 3">
            <a:extLst>
              <a:ext uri="{FF2B5EF4-FFF2-40B4-BE49-F238E27FC236}">
                <a16:creationId xmlns:a16="http://schemas.microsoft.com/office/drawing/2014/main" id="{EF44699B-3C1D-C6AB-2E22-A63CC3104FF6}"/>
              </a:ext>
            </a:extLst>
          </p:cNvPr>
          <p:cNvSpPr>
            <a:spLocks/>
          </p:cNvSpPr>
          <p:nvPr/>
        </p:nvSpPr>
        <p:spPr bwMode="auto">
          <a:xfrm>
            <a:off x="5413375" y="1987550"/>
            <a:ext cx="357188" cy="2101850"/>
          </a:xfrm>
          <a:prstGeom prst="rightBrace">
            <a:avLst>
              <a:gd name="adj1" fmla="val 8336"/>
              <a:gd name="adj2" fmla="val 50000"/>
            </a:avLst>
          </a:prstGeom>
          <a:noFill/>
          <a:ln w="34925"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Footer Placeholder 4">
            <a:extLst>
              <a:ext uri="{FF2B5EF4-FFF2-40B4-BE49-F238E27FC236}">
                <a16:creationId xmlns:a16="http://schemas.microsoft.com/office/drawing/2014/main" id="{B8C0A396-9AB0-B22C-9DDE-E0B364FA106F}"/>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Transport Layer</a:t>
            </a:r>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0594" name="Slide Number Placeholder 5">
            <a:extLst>
              <a:ext uri="{FF2B5EF4-FFF2-40B4-BE49-F238E27FC236}">
                <a16:creationId xmlns:a16="http://schemas.microsoft.com/office/drawing/2014/main" id="{AF25BC75-0366-01E8-47ED-8757AFB073F9}"/>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3-</a:t>
            </a:r>
            <a:fld id="{28BA3726-7288-CE4C-9DD2-7C5ED8EBE41E}"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0595" name="Rectangle 2">
            <a:extLst>
              <a:ext uri="{FF2B5EF4-FFF2-40B4-BE49-F238E27FC236}">
                <a16:creationId xmlns:a16="http://schemas.microsoft.com/office/drawing/2014/main" id="{1EB79D05-6849-7430-6E08-2D5E863774CB}"/>
              </a:ext>
            </a:extLst>
          </p:cNvPr>
          <p:cNvSpPr>
            <a:spLocks noGrp="1" noChangeArrowheads="1"/>
          </p:cNvSpPr>
          <p:nvPr>
            <p:ph type="title"/>
          </p:nvPr>
        </p:nvSpPr>
        <p:spPr/>
        <p:txBody>
          <a:bodyPr/>
          <a:lstStyle/>
          <a:p>
            <a:r>
              <a:rPr lang="en-US" altLang="en-US" sz="3600"/>
              <a:t>stop-and-wait operation</a:t>
            </a:r>
          </a:p>
        </p:txBody>
      </p:sp>
      <p:sp>
        <p:nvSpPr>
          <p:cNvPr id="110596" name="Line 3">
            <a:extLst>
              <a:ext uri="{FF2B5EF4-FFF2-40B4-BE49-F238E27FC236}">
                <a16:creationId xmlns:a16="http://schemas.microsoft.com/office/drawing/2014/main" id="{E2BADEED-DC84-B15B-65B9-A1115810CC62}"/>
              </a:ext>
            </a:extLst>
          </p:cNvPr>
          <p:cNvSpPr>
            <a:spLocks noChangeShapeType="1"/>
          </p:cNvSpPr>
          <p:nvPr/>
        </p:nvSpPr>
        <p:spPr bwMode="auto">
          <a:xfrm>
            <a:off x="3557588" y="2001838"/>
            <a:ext cx="2227262" cy="92233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0597" name="Text Box 4">
            <a:extLst>
              <a:ext uri="{FF2B5EF4-FFF2-40B4-BE49-F238E27FC236}">
                <a16:creationId xmlns:a16="http://schemas.microsoft.com/office/drawing/2014/main" id="{B66E9854-76C8-EE1B-F92E-9440CD0A36D9}"/>
              </a:ext>
            </a:extLst>
          </p:cNvPr>
          <p:cNvSpPr txBox="1">
            <a:spLocks noChangeArrowheads="1"/>
          </p:cNvSpPr>
          <p:nvPr/>
        </p:nvSpPr>
        <p:spPr bwMode="auto">
          <a:xfrm>
            <a:off x="233363" y="1797050"/>
            <a:ext cx="3232150" cy="3524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first packet bit transmitted, t = 0</a:t>
            </a:r>
          </a:p>
        </p:txBody>
      </p:sp>
      <p:sp>
        <p:nvSpPr>
          <p:cNvPr id="110598" name="Line 5">
            <a:extLst>
              <a:ext uri="{FF2B5EF4-FFF2-40B4-BE49-F238E27FC236}">
                <a16:creationId xmlns:a16="http://schemas.microsoft.com/office/drawing/2014/main" id="{DCE22F76-6B06-86C1-BC60-DA4A644E83CE}"/>
              </a:ext>
            </a:extLst>
          </p:cNvPr>
          <p:cNvSpPr>
            <a:spLocks noChangeShapeType="1"/>
          </p:cNvSpPr>
          <p:nvPr/>
        </p:nvSpPr>
        <p:spPr bwMode="auto">
          <a:xfrm>
            <a:off x="3546475" y="1782763"/>
            <a:ext cx="23813" cy="291306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0599" name="Line 6">
            <a:extLst>
              <a:ext uri="{FF2B5EF4-FFF2-40B4-BE49-F238E27FC236}">
                <a16:creationId xmlns:a16="http://schemas.microsoft.com/office/drawing/2014/main" id="{1C5FCDD7-309B-02F2-AF0E-1F78D3FCDB20}"/>
              </a:ext>
            </a:extLst>
          </p:cNvPr>
          <p:cNvSpPr>
            <a:spLocks noChangeShapeType="1"/>
          </p:cNvSpPr>
          <p:nvPr/>
        </p:nvSpPr>
        <p:spPr bwMode="auto">
          <a:xfrm>
            <a:off x="5773738" y="1795463"/>
            <a:ext cx="22225" cy="28908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0600" name="Text Box 7">
            <a:extLst>
              <a:ext uri="{FF2B5EF4-FFF2-40B4-BE49-F238E27FC236}">
                <a16:creationId xmlns:a16="http://schemas.microsoft.com/office/drawing/2014/main" id="{1D130783-8BA8-5FE1-EBE1-F41F5B3325A5}"/>
              </a:ext>
            </a:extLst>
          </p:cNvPr>
          <p:cNvSpPr txBox="1">
            <a:spLocks noChangeArrowheads="1"/>
          </p:cNvSpPr>
          <p:nvPr/>
        </p:nvSpPr>
        <p:spPr bwMode="auto">
          <a:xfrm>
            <a:off x="3017838" y="1446213"/>
            <a:ext cx="885825" cy="3508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sender</a:t>
            </a: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0601" name="Text Box 8">
            <a:extLst>
              <a:ext uri="{FF2B5EF4-FFF2-40B4-BE49-F238E27FC236}">
                <a16:creationId xmlns:a16="http://schemas.microsoft.com/office/drawing/2014/main" id="{FD2434E7-CFF3-6CC1-EADF-D02EF2FE6BE6}"/>
              </a:ext>
            </a:extLst>
          </p:cNvPr>
          <p:cNvSpPr txBox="1">
            <a:spLocks noChangeArrowheads="1"/>
          </p:cNvSpPr>
          <p:nvPr/>
        </p:nvSpPr>
        <p:spPr bwMode="auto">
          <a:xfrm>
            <a:off x="5195888" y="1446213"/>
            <a:ext cx="946150" cy="3508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receiver</a:t>
            </a: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0602" name="Line 9">
            <a:extLst>
              <a:ext uri="{FF2B5EF4-FFF2-40B4-BE49-F238E27FC236}">
                <a16:creationId xmlns:a16="http://schemas.microsoft.com/office/drawing/2014/main" id="{C366280A-1EC7-C869-3BB6-282FEF598E9A}"/>
              </a:ext>
            </a:extLst>
          </p:cNvPr>
          <p:cNvSpPr>
            <a:spLocks noChangeShapeType="1"/>
          </p:cNvSpPr>
          <p:nvPr/>
        </p:nvSpPr>
        <p:spPr bwMode="auto">
          <a:xfrm>
            <a:off x="3570288" y="1997075"/>
            <a:ext cx="2190750" cy="3175"/>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0603" name="Line 10">
            <a:extLst>
              <a:ext uri="{FF2B5EF4-FFF2-40B4-BE49-F238E27FC236}">
                <a16:creationId xmlns:a16="http://schemas.microsoft.com/office/drawing/2014/main" id="{911B10DF-152C-093C-F672-951A0E0C0EB6}"/>
              </a:ext>
            </a:extLst>
          </p:cNvPr>
          <p:cNvSpPr>
            <a:spLocks noChangeShapeType="1"/>
          </p:cNvSpPr>
          <p:nvPr/>
        </p:nvSpPr>
        <p:spPr bwMode="auto">
          <a:xfrm>
            <a:off x="3575050" y="4108450"/>
            <a:ext cx="2192338" cy="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0604" name="Line 11">
            <a:extLst>
              <a:ext uri="{FF2B5EF4-FFF2-40B4-BE49-F238E27FC236}">
                <a16:creationId xmlns:a16="http://schemas.microsoft.com/office/drawing/2014/main" id="{76F83508-A94D-B1BC-8631-950A49489C6F}"/>
              </a:ext>
            </a:extLst>
          </p:cNvPr>
          <p:cNvSpPr>
            <a:spLocks noChangeShapeType="1"/>
          </p:cNvSpPr>
          <p:nvPr/>
        </p:nvSpPr>
        <p:spPr bwMode="auto">
          <a:xfrm flipV="1">
            <a:off x="3575050" y="3165475"/>
            <a:ext cx="2209800" cy="92233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0605" name="Freeform 12">
            <a:extLst>
              <a:ext uri="{FF2B5EF4-FFF2-40B4-BE49-F238E27FC236}">
                <a16:creationId xmlns:a16="http://schemas.microsoft.com/office/drawing/2014/main" id="{9A48A937-BC8E-E279-87AF-49F23E3E8FC7}"/>
              </a:ext>
            </a:extLst>
          </p:cNvPr>
          <p:cNvSpPr>
            <a:spLocks/>
          </p:cNvSpPr>
          <p:nvPr/>
        </p:nvSpPr>
        <p:spPr bwMode="auto">
          <a:xfrm>
            <a:off x="3552825" y="1995488"/>
            <a:ext cx="2232025" cy="1155700"/>
          </a:xfrm>
          <a:custGeom>
            <a:avLst/>
            <a:gdLst>
              <a:gd name="T0" fmla="*/ 0 w 2902"/>
              <a:gd name="T1" fmla="*/ 0 h 1185"/>
              <a:gd name="T2" fmla="*/ 2147483646 w 2902"/>
              <a:gd name="T3" fmla="*/ 2147483646 h 1185"/>
              <a:gd name="T4" fmla="*/ 2147483646 w 2902"/>
              <a:gd name="T5" fmla="*/ 2147483646 h 1185"/>
              <a:gd name="T6" fmla="*/ 0 w 2902"/>
              <a:gd name="T7" fmla="*/ 2147483646 h 1185"/>
              <a:gd name="T8" fmla="*/ 0 w 2902"/>
              <a:gd name="T9" fmla="*/ 0 h 11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02" h="1185">
                <a:moveTo>
                  <a:pt x="0" y="0"/>
                </a:moveTo>
                <a:lnTo>
                  <a:pt x="2895" y="937"/>
                </a:lnTo>
                <a:lnTo>
                  <a:pt x="2902" y="1185"/>
                </a:lnTo>
                <a:lnTo>
                  <a:pt x="0" y="247"/>
                </a:lnTo>
                <a:lnTo>
                  <a:pt x="0" y="0"/>
                </a:lnTo>
                <a:close/>
              </a:path>
            </a:pathLst>
          </a:custGeom>
          <a:solidFill>
            <a:srgbClr val="00CCFF"/>
          </a:solidFill>
          <a:ln w="9525">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0606" name="Line 13">
            <a:extLst>
              <a:ext uri="{FF2B5EF4-FFF2-40B4-BE49-F238E27FC236}">
                <a16:creationId xmlns:a16="http://schemas.microsoft.com/office/drawing/2014/main" id="{7383F6EF-BFFA-14A8-7CE3-87948BD93A41}"/>
              </a:ext>
            </a:extLst>
          </p:cNvPr>
          <p:cNvSpPr>
            <a:spLocks noChangeShapeType="1"/>
          </p:cNvSpPr>
          <p:nvPr/>
        </p:nvSpPr>
        <p:spPr bwMode="auto">
          <a:xfrm flipH="1">
            <a:off x="3408363" y="1995488"/>
            <a:ext cx="13176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0607" name="Line 14">
            <a:extLst>
              <a:ext uri="{FF2B5EF4-FFF2-40B4-BE49-F238E27FC236}">
                <a16:creationId xmlns:a16="http://schemas.microsoft.com/office/drawing/2014/main" id="{7DE1A493-0A07-1C23-D7F4-0CB96954DAF8}"/>
              </a:ext>
            </a:extLst>
          </p:cNvPr>
          <p:cNvSpPr>
            <a:spLocks noChangeShapeType="1"/>
          </p:cNvSpPr>
          <p:nvPr/>
        </p:nvSpPr>
        <p:spPr bwMode="auto">
          <a:xfrm flipH="1">
            <a:off x="3408363" y="2236788"/>
            <a:ext cx="13176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0608" name="Line 15">
            <a:extLst>
              <a:ext uri="{FF2B5EF4-FFF2-40B4-BE49-F238E27FC236}">
                <a16:creationId xmlns:a16="http://schemas.microsoft.com/office/drawing/2014/main" id="{780D2942-9A1A-A90A-DCA8-C579C1934E7B}"/>
              </a:ext>
            </a:extLst>
          </p:cNvPr>
          <p:cNvSpPr>
            <a:spLocks noChangeShapeType="1"/>
          </p:cNvSpPr>
          <p:nvPr/>
        </p:nvSpPr>
        <p:spPr bwMode="auto">
          <a:xfrm flipH="1">
            <a:off x="3419475" y="4095750"/>
            <a:ext cx="13335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0609" name="Text Box 16">
            <a:extLst>
              <a:ext uri="{FF2B5EF4-FFF2-40B4-BE49-F238E27FC236}">
                <a16:creationId xmlns:a16="http://schemas.microsoft.com/office/drawing/2014/main" id="{3A71D802-90F1-5E02-BA85-D8E25EC4BC30}"/>
              </a:ext>
            </a:extLst>
          </p:cNvPr>
          <p:cNvSpPr txBox="1">
            <a:spLocks noChangeArrowheads="1"/>
          </p:cNvSpPr>
          <p:nvPr/>
        </p:nvSpPr>
        <p:spPr bwMode="auto">
          <a:xfrm>
            <a:off x="2755900" y="2968625"/>
            <a:ext cx="8477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RTT</a:t>
            </a:r>
            <a:r>
              <a:rPr kumimoji="0" lang="en-US" altLang="en-US"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0610" name="Line 17">
            <a:extLst>
              <a:ext uri="{FF2B5EF4-FFF2-40B4-BE49-F238E27FC236}">
                <a16:creationId xmlns:a16="http://schemas.microsoft.com/office/drawing/2014/main" id="{A4404B4F-ABFE-F076-2F44-1109FF7C1A47}"/>
              </a:ext>
            </a:extLst>
          </p:cNvPr>
          <p:cNvSpPr>
            <a:spLocks noChangeShapeType="1"/>
          </p:cNvSpPr>
          <p:nvPr/>
        </p:nvSpPr>
        <p:spPr bwMode="auto">
          <a:xfrm>
            <a:off x="3443288" y="3276600"/>
            <a:ext cx="11112" cy="81121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0611" name="Line 18">
            <a:extLst>
              <a:ext uri="{FF2B5EF4-FFF2-40B4-BE49-F238E27FC236}">
                <a16:creationId xmlns:a16="http://schemas.microsoft.com/office/drawing/2014/main" id="{D49701B5-BF1C-336B-0FEC-2BBAE08961F5}"/>
              </a:ext>
            </a:extLst>
          </p:cNvPr>
          <p:cNvSpPr>
            <a:spLocks noChangeShapeType="1"/>
          </p:cNvSpPr>
          <p:nvPr/>
        </p:nvSpPr>
        <p:spPr bwMode="auto">
          <a:xfrm flipV="1">
            <a:off x="3448050" y="2259013"/>
            <a:ext cx="3175" cy="7683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0612" name="Text Box 19">
            <a:extLst>
              <a:ext uri="{FF2B5EF4-FFF2-40B4-BE49-F238E27FC236}">
                <a16:creationId xmlns:a16="http://schemas.microsoft.com/office/drawing/2014/main" id="{F35EDCD9-92B4-3515-0284-A6393CA46FA8}"/>
              </a:ext>
            </a:extLst>
          </p:cNvPr>
          <p:cNvSpPr txBox="1">
            <a:spLocks noChangeArrowheads="1"/>
          </p:cNvSpPr>
          <p:nvPr/>
        </p:nvSpPr>
        <p:spPr bwMode="auto">
          <a:xfrm>
            <a:off x="0" y="2074863"/>
            <a:ext cx="346551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last packet bit transmitted, </a:t>
            </a:r>
            <a:r>
              <a:rPr kumimoji="0" lang="en-US" altLang="en-US" sz="16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t = L / R</a:t>
            </a:r>
            <a:endParaRPr kumimoji="0" lang="en-US" altLang="en-US" sz="16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p:txBody>
      </p:sp>
      <p:sp>
        <p:nvSpPr>
          <p:cNvPr id="110613" name="Line 20">
            <a:extLst>
              <a:ext uri="{FF2B5EF4-FFF2-40B4-BE49-F238E27FC236}">
                <a16:creationId xmlns:a16="http://schemas.microsoft.com/office/drawing/2014/main" id="{50D57CE5-1393-5114-F216-BC7EE4E8163E}"/>
              </a:ext>
            </a:extLst>
          </p:cNvPr>
          <p:cNvSpPr>
            <a:spLocks noChangeShapeType="1"/>
          </p:cNvSpPr>
          <p:nvPr/>
        </p:nvSpPr>
        <p:spPr bwMode="auto">
          <a:xfrm flipH="1">
            <a:off x="5761038" y="2909888"/>
            <a:ext cx="13335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0614" name="Text Box 21">
            <a:extLst>
              <a:ext uri="{FF2B5EF4-FFF2-40B4-BE49-F238E27FC236}">
                <a16:creationId xmlns:a16="http://schemas.microsoft.com/office/drawing/2014/main" id="{46837122-56CC-4BB0-792D-EA4A9CA926F0}"/>
              </a:ext>
            </a:extLst>
          </p:cNvPr>
          <p:cNvSpPr txBox="1">
            <a:spLocks noChangeArrowheads="1"/>
          </p:cNvSpPr>
          <p:nvPr/>
        </p:nvSpPr>
        <p:spPr bwMode="auto">
          <a:xfrm>
            <a:off x="5842000" y="2733675"/>
            <a:ext cx="24257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first packet bit arrives</a:t>
            </a: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0615" name="Line 22">
            <a:extLst>
              <a:ext uri="{FF2B5EF4-FFF2-40B4-BE49-F238E27FC236}">
                <a16:creationId xmlns:a16="http://schemas.microsoft.com/office/drawing/2014/main" id="{73811112-AFC3-7539-47C2-FA02BEE3F87D}"/>
              </a:ext>
            </a:extLst>
          </p:cNvPr>
          <p:cNvSpPr>
            <a:spLocks noChangeShapeType="1"/>
          </p:cNvSpPr>
          <p:nvPr/>
        </p:nvSpPr>
        <p:spPr bwMode="auto">
          <a:xfrm>
            <a:off x="5784850" y="3159125"/>
            <a:ext cx="1270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0616" name="Text Box 23">
            <a:extLst>
              <a:ext uri="{FF2B5EF4-FFF2-40B4-BE49-F238E27FC236}">
                <a16:creationId xmlns:a16="http://schemas.microsoft.com/office/drawing/2014/main" id="{DA9BCBBD-4207-018C-8DC9-B85DFAA8B45D}"/>
              </a:ext>
            </a:extLst>
          </p:cNvPr>
          <p:cNvSpPr txBox="1">
            <a:spLocks noChangeArrowheads="1"/>
          </p:cNvSpPr>
          <p:nvPr/>
        </p:nvSpPr>
        <p:spPr bwMode="auto">
          <a:xfrm>
            <a:off x="5848350" y="2986088"/>
            <a:ext cx="3114675"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last packet bit arrives, send ACK</a:t>
            </a: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0617" name="Text Box 24">
            <a:extLst>
              <a:ext uri="{FF2B5EF4-FFF2-40B4-BE49-F238E27FC236}">
                <a16:creationId xmlns:a16="http://schemas.microsoft.com/office/drawing/2014/main" id="{F226A914-F7E9-9136-7385-36CE6379C947}"/>
              </a:ext>
            </a:extLst>
          </p:cNvPr>
          <p:cNvSpPr txBox="1">
            <a:spLocks noChangeArrowheads="1"/>
          </p:cNvSpPr>
          <p:nvPr/>
        </p:nvSpPr>
        <p:spPr bwMode="auto">
          <a:xfrm>
            <a:off x="825500" y="3768725"/>
            <a:ext cx="2686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ACK arrives, send next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packet, </a:t>
            </a:r>
            <a:r>
              <a:rPr kumimoji="0" lang="en-US" altLang="en-US" sz="16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t = RTT + L / R</a:t>
            </a:r>
            <a:endParaRPr kumimoji="0" lang="en-US" altLang="en-US" sz="16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p:txBody>
      </p:sp>
      <p:sp>
        <p:nvSpPr>
          <p:cNvPr id="110618" name="Freeform 25">
            <a:extLst>
              <a:ext uri="{FF2B5EF4-FFF2-40B4-BE49-F238E27FC236}">
                <a16:creationId xmlns:a16="http://schemas.microsoft.com/office/drawing/2014/main" id="{12600F4C-821B-2AD7-96FE-429196CA9DA8}"/>
              </a:ext>
            </a:extLst>
          </p:cNvPr>
          <p:cNvSpPr>
            <a:spLocks/>
          </p:cNvSpPr>
          <p:nvPr/>
        </p:nvSpPr>
        <p:spPr bwMode="auto">
          <a:xfrm>
            <a:off x="3570288" y="4103688"/>
            <a:ext cx="1419225" cy="577850"/>
          </a:xfrm>
          <a:custGeom>
            <a:avLst/>
            <a:gdLst>
              <a:gd name="T0" fmla="*/ 0 w 1845"/>
              <a:gd name="T1" fmla="*/ 0 h 592"/>
              <a:gd name="T2" fmla="*/ 2147483646 w 1845"/>
              <a:gd name="T3" fmla="*/ 2147483646 h 592"/>
              <a:gd name="T4" fmla="*/ 2147483646 w 1845"/>
              <a:gd name="T5" fmla="*/ 2147483646 h 592"/>
              <a:gd name="T6" fmla="*/ 0 w 1845"/>
              <a:gd name="T7" fmla="*/ 2147483646 h 592"/>
              <a:gd name="T8" fmla="*/ 0 w 1845"/>
              <a:gd name="T9" fmla="*/ 0 h 5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45" h="592">
                <a:moveTo>
                  <a:pt x="0" y="0"/>
                </a:moveTo>
                <a:lnTo>
                  <a:pt x="1845" y="592"/>
                </a:lnTo>
                <a:lnTo>
                  <a:pt x="1095" y="592"/>
                </a:lnTo>
                <a:lnTo>
                  <a:pt x="0" y="247"/>
                </a:lnTo>
                <a:lnTo>
                  <a:pt x="0" y="0"/>
                </a:lnTo>
                <a:close/>
              </a:path>
            </a:pathLst>
          </a:custGeom>
          <a:gradFill rotWithShape="1">
            <a:gsLst>
              <a:gs pos="0">
                <a:srgbClr val="00CCFF"/>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grpSp>
        <p:nvGrpSpPr>
          <p:cNvPr id="110619" name="Group 26">
            <a:extLst>
              <a:ext uri="{FF2B5EF4-FFF2-40B4-BE49-F238E27FC236}">
                <a16:creationId xmlns:a16="http://schemas.microsoft.com/office/drawing/2014/main" id="{9CE5544E-1255-818B-B87C-C1F8C77358AE}"/>
              </a:ext>
            </a:extLst>
          </p:cNvPr>
          <p:cNvGrpSpPr>
            <a:grpSpLocks/>
          </p:cNvGrpSpPr>
          <p:nvPr/>
        </p:nvGrpSpPr>
        <p:grpSpPr bwMode="auto">
          <a:xfrm>
            <a:off x="3563938" y="4095750"/>
            <a:ext cx="1281112" cy="534988"/>
            <a:chOff x="12315" y="13225"/>
            <a:chExt cx="2775" cy="913"/>
          </a:xfrm>
        </p:grpSpPr>
        <p:sp>
          <p:nvSpPr>
            <p:cNvPr id="110628" name="Line 27">
              <a:extLst>
                <a:ext uri="{FF2B5EF4-FFF2-40B4-BE49-F238E27FC236}">
                  <a16:creationId xmlns:a16="http://schemas.microsoft.com/office/drawing/2014/main" id="{1B55E51C-CE73-2472-8E03-C14E6C85DF29}"/>
                </a:ext>
              </a:extLst>
            </p:cNvPr>
            <p:cNvSpPr>
              <a:spLocks noChangeShapeType="1"/>
            </p:cNvSpPr>
            <p:nvPr/>
          </p:nvSpPr>
          <p:spPr bwMode="auto">
            <a:xfrm>
              <a:off x="12315" y="13225"/>
              <a:ext cx="1589" cy="5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0629" name="Line 28">
              <a:extLst>
                <a:ext uri="{FF2B5EF4-FFF2-40B4-BE49-F238E27FC236}">
                  <a16:creationId xmlns:a16="http://schemas.microsoft.com/office/drawing/2014/main" id="{9E18BA40-94D1-1486-7503-560AA4A5C509}"/>
                </a:ext>
              </a:extLst>
            </p:cNvPr>
            <p:cNvSpPr>
              <a:spLocks noChangeShapeType="1"/>
            </p:cNvSpPr>
            <p:nvPr/>
          </p:nvSpPr>
          <p:spPr bwMode="auto">
            <a:xfrm>
              <a:off x="13914" y="13737"/>
              <a:ext cx="1176" cy="401"/>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grpSp>
      <p:sp>
        <p:nvSpPr>
          <p:cNvPr id="110620" name="Line 29">
            <a:extLst>
              <a:ext uri="{FF2B5EF4-FFF2-40B4-BE49-F238E27FC236}">
                <a16:creationId xmlns:a16="http://schemas.microsoft.com/office/drawing/2014/main" id="{C3CA9ADE-098C-FB17-7AE2-4D4FB2CCECF6}"/>
              </a:ext>
            </a:extLst>
          </p:cNvPr>
          <p:cNvSpPr>
            <a:spLocks noChangeShapeType="1"/>
          </p:cNvSpPr>
          <p:nvPr/>
        </p:nvSpPr>
        <p:spPr bwMode="auto">
          <a:xfrm>
            <a:off x="3563938" y="4337050"/>
            <a:ext cx="317500" cy="1238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0621" name="Line 30">
            <a:extLst>
              <a:ext uri="{FF2B5EF4-FFF2-40B4-BE49-F238E27FC236}">
                <a16:creationId xmlns:a16="http://schemas.microsoft.com/office/drawing/2014/main" id="{7D22FE79-563C-D07E-D5E0-7A0C6FFB2A84}"/>
              </a:ext>
            </a:extLst>
          </p:cNvPr>
          <p:cNvSpPr>
            <a:spLocks noChangeShapeType="1"/>
          </p:cNvSpPr>
          <p:nvPr/>
        </p:nvSpPr>
        <p:spPr bwMode="auto">
          <a:xfrm>
            <a:off x="3887788" y="4460875"/>
            <a:ext cx="541337" cy="234950"/>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graphicFrame>
        <p:nvGraphicFramePr>
          <p:cNvPr id="110622" name="Object 31">
            <a:extLst>
              <a:ext uri="{FF2B5EF4-FFF2-40B4-BE49-F238E27FC236}">
                <a16:creationId xmlns:a16="http://schemas.microsoft.com/office/drawing/2014/main" id="{CC589981-8618-A164-2FF7-4231EFA3E4B4}"/>
              </a:ext>
            </a:extLst>
          </p:cNvPr>
          <p:cNvGraphicFramePr>
            <a:graphicFrameLocks noChangeAspect="1"/>
          </p:cNvGraphicFramePr>
          <p:nvPr/>
        </p:nvGraphicFramePr>
        <p:xfrm>
          <a:off x="1711325" y="5065713"/>
          <a:ext cx="5994400" cy="933450"/>
        </p:xfrm>
        <a:graphic>
          <a:graphicData uri="http://schemas.openxmlformats.org/presentationml/2006/ole">
            <mc:AlternateContent xmlns:mc="http://schemas.openxmlformats.org/markup-compatibility/2006">
              <mc:Choice xmlns:v="urn:schemas-microsoft-com:vml" Requires="v">
                <p:oleObj name="Picture" r:id="rId2" imgW="9563100" imgH="1498600" progId="Word.Picture.8">
                  <p:embed/>
                </p:oleObj>
              </mc:Choice>
              <mc:Fallback>
                <p:oleObj name="Picture" r:id="rId2" imgW="9563100" imgH="1498600" progId="Word.Picture.8">
                  <p:embed/>
                  <p:pic>
                    <p:nvPicPr>
                      <p:cNvPr id="110622" name="Object 31">
                        <a:extLst>
                          <a:ext uri="{FF2B5EF4-FFF2-40B4-BE49-F238E27FC236}">
                            <a16:creationId xmlns:a16="http://schemas.microsoft.com/office/drawing/2014/main" id="{CC589981-8618-A164-2FF7-4231EFA3E4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1325" y="5065713"/>
                        <a:ext cx="59944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0623" name="TextBox 1">
            <a:extLst>
              <a:ext uri="{FF2B5EF4-FFF2-40B4-BE49-F238E27FC236}">
                <a16:creationId xmlns:a16="http://schemas.microsoft.com/office/drawing/2014/main" id="{747DB234-F31C-C0DF-9182-3A68503765AB}"/>
              </a:ext>
            </a:extLst>
          </p:cNvPr>
          <p:cNvSpPr txBox="1">
            <a:spLocks noChangeArrowheads="1"/>
          </p:cNvSpPr>
          <p:nvPr/>
        </p:nvSpPr>
        <p:spPr bwMode="auto">
          <a:xfrm>
            <a:off x="233363" y="6429375"/>
            <a:ext cx="5416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Network bandwidth = R bits-per-sec</a:t>
            </a:r>
          </a:p>
        </p:txBody>
      </p:sp>
      <p:sp>
        <p:nvSpPr>
          <p:cNvPr id="110624" name="TextBox 34">
            <a:extLst>
              <a:ext uri="{FF2B5EF4-FFF2-40B4-BE49-F238E27FC236}">
                <a16:creationId xmlns:a16="http://schemas.microsoft.com/office/drawing/2014/main" id="{3FAB8204-D66C-F602-83A3-C45CC10E81CB}"/>
              </a:ext>
            </a:extLst>
          </p:cNvPr>
          <p:cNvSpPr txBox="1">
            <a:spLocks noChangeArrowheads="1"/>
          </p:cNvSpPr>
          <p:nvPr/>
        </p:nvSpPr>
        <p:spPr bwMode="auto">
          <a:xfrm>
            <a:off x="246063" y="6110288"/>
            <a:ext cx="32623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Packet size = L bits</a:t>
            </a:r>
          </a:p>
        </p:txBody>
      </p:sp>
      <p:sp>
        <p:nvSpPr>
          <p:cNvPr id="110625" name="TextBox 2">
            <a:extLst>
              <a:ext uri="{FF2B5EF4-FFF2-40B4-BE49-F238E27FC236}">
                <a16:creationId xmlns:a16="http://schemas.microsoft.com/office/drawing/2014/main" id="{463A9046-5D96-CA78-0C3E-ABD5016A7C20}"/>
              </a:ext>
            </a:extLst>
          </p:cNvPr>
          <p:cNvSpPr txBox="1">
            <a:spLocks noChangeArrowheads="1"/>
          </p:cNvSpPr>
          <p:nvPr/>
        </p:nvSpPr>
        <p:spPr bwMode="auto">
          <a:xfrm>
            <a:off x="5857875" y="2732088"/>
            <a:ext cx="2697163" cy="70802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Courier New" panose="02070309020205020404" pitchFamily="49" charset="0"/>
                <a:ea typeface="ＭＳ Ｐゴシック" panose="020B0600070205080204" pitchFamily="34" charset="-128"/>
                <a:cs typeface="+mn-cs"/>
              </a:rPr>
              <a:t>1kB packet per 30.008 msec</a:t>
            </a:r>
          </a:p>
        </p:txBody>
      </p:sp>
      <p:sp>
        <p:nvSpPr>
          <p:cNvPr id="110626" name="Right Brace 3">
            <a:extLst>
              <a:ext uri="{FF2B5EF4-FFF2-40B4-BE49-F238E27FC236}">
                <a16:creationId xmlns:a16="http://schemas.microsoft.com/office/drawing/2014/main" id="{E516F051-4E13-15EC-3CA8-183255D32F47}"/>
              </a:ext>
            </a:extLst>
          </p:cNvPr>
          <p:cNvSpPr>
            <a:spLocks/>
          </p:cNvSpPr>
          <p:nvPr/>
        </p:nvSpPr>
        <p:spPr bwMode="auto">
          <a:xfrm>
            <a:off x="5413375" y="1987550"/>
            <a:ext cx="357188" cy="2101850"/>
          </a:xfrm>
          <a:prstGeom prst="rightBrace">
            <a:avLst>
              <a:gd name="adj1" fmla="val 8336"/>
              <a:gd name="adj2" fmla="val 50000"/>
            </a:avLst>
          </a:prstGeom>
          <a:noFill/>
          <a:ln w="34925"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10627" name="TextBox 37">
            <a:extLst>
              <a:ext uri="{FF2B5EF4-FFF2-40B4-BE49-F238E27FC236}">
                <a16:creationId xmlns:a16="http://schemas.microsoft.com/office/drawing/2014/main" id="{050BFF96-FC32-E6BC-0B63-3108467653ED}"/>
              </a:ext>
            </a:extLst>
          </p:cNvPr>
          <p:cNvSpPr txBox="1">
            <a:spLocks noChangeArrowheads="1"/>
          </p:cNvSpPr>
          <p:nvPr/>
        </p:nvSpPr>
        <p:spPr bwMode="auto">
          <a:xfrm>
            <a:off x="5857875" y="3538538"/>
            <a:ext cx="2697163" cy="1014412"/>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Courier New" panose="02070309020205020404" pitchFamily="49" charset="0"/>
                <a:ea typeface="ＭＳ Ｐゴシック" panose="020B0600070205080204" pitchFamily="34" charset="-128"/>
                <a:cs typeface="+mn-cs"/>
              </a:rPr>
              <a:t>~33KB/sec throughput over a 1GBPS link!!</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Footer Placeholder 4">
            <a:extLst>
              <a:ext uri="{FF2B5EF4-FFF2-40B4-BE49-F238E27FC236}">
                <a16:creationId xmlns:a16="http://schemas.microsoft.com/office/drawing/2014/main" id="{0224DB97-9734-F718-87E4-5B64820DE6E4}"/>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Transport Layer</a:t>
            </a:r>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1618" name="Slide Number Placeholder 5">
            <a:extLst>
              <a:ext uri="{FF2B5EF4-FFF2-40B4-BE49-F238E27FC236}">
                <a16:creationId xmlns:a16="http://schemas.microsoft.com/office/drawing/2014/main" id="{657B22FB-CF25-DBC1-353E-31A28C3ADBBE}"/>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3-</a:t>
            </a:r>
            <a:fld id="{246E671B-EF4F-D442-B19C-E9BA0191A7FA}"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1619" name="Rectangle 2">
            <a:extLst>
              <a:ext uri="{FF2B5EF4-FFF2-40B4-BE49-F238E27FC236}">
                <a16:creationId xmlns:a16="http://schemas.microsoft.com/office/drawing/2014/main" id="{B07F4D76-0900-F571-7A38-43F5035701F4}"/>
              </a:ext>
            </a:extLst>
          </p:cNvPr>
          <p:cNvSpPr>
            <a:spLocks noGrp="1" noChangeArrowheads="1"/>
          </p:cNvSpPr>
          <p:nvPr>
            <p:ph type="title"/>
          </p:nvPr>
        </p:nvSpPr>
        <p:spPr/>
        <p:txBody>
          <a:bodyPr/>
          <a:lstStyle/>
          <a:p>
            <a:r>
              <a:rPr lang="en-US" altLang="en-US" sz="3600"/>
              <a:t>stop-and-wait operation</a:t>
            </a:r>
          </a:p>
        </p:txBody>
      </p:sp>
      <p:sp>
        <p:nvSpPr>
          <p:cNvPr id="111620" name="Line 3">
            <a:extLst>
              <a:ext uri="{FF2B5EF4-FFF2-40B4-BE49-F238E27FC236}">
                <a16:creationId xmlns:a16="http://schemas.microsoft.com/office/drawing/2014/main" id="{7418D2D3-7CE6-BD14-BA6C-62B4E2C89268}"/>
              </a:ext>
            </a:extLst>
          </p:cNvPr>
          <p:cNvSpPr>
            <a:spLocks noChangeShapeType="1"/>
          </p:cNvSpPr>
          <p:nvPr/>
        </p:nvSpPr>
        <p:spPr bwMode="auto">
          <a:xfrm>
            <a:off x="3557588" y="2001838"/>
            <a:ext cx="2227262" cy="92233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1621" name="Text Box 4">
            <a:extLst>
              <a:ext uri="{FF2B5EF4-FFF2-40B4-BE49-F238E27FC236}">
                <a16:creationId xmlns:a16="http://schemas.microsoft.com/office/drawing/2014/main" id="{2632873E-3538-BD92-02F9-19E02C0851F4}"/>
              </a:ext>
            </a:extLst>
          </p:cNvPr>
          <p:cNvSpPr txBox="1">
            <a:spLocks noChangeArrowheads="1"/>
          </p:cNvSpPr>
          <p:nvPr/>
        </p:nvSpPr>
        <p:spPr bwMode="auto">
          <a:xfrm>
            <a:off x="233363" y="1797050"/>
            <a:ext cx="3232150" cy="3524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first packet bit transmitted, t = 0</a:t>
            </a:r>
          </a:p>
        </p:txBody>
      </p:sp>
      <p:sp>
        <p:nvSpPr>
          <p:cNvPr id="111622" name="Line 5">
            <a:extLst>
              <a:ext uri="{FF2B5EF4-FFF2-40B4-BE49-F238E27FC236}">
                <a16:creationId xmlns:a16="http://schemas.microsoft.com/office/drawing/2014/main" id="{15789738-7133-4FE3-3940-9BB1F8FDEE41}"/>
              </a:ext>
            </a:extLst>
          </p:cNvPr>
          <p:cNvSpPr>
            <a:spLocks noChangeShapeType="1"/>
          </p:cNvSpPr>
          <p:nvPr/>
        </p:nvSpPr>
        <p:spPr bwMode="auto">
          <a:xfrm>
            <a:off x="3546475" y="1782763"/>
            <a:ext cx="23813" cy="291306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1623" name="Line 6">
            <a:extLst>
              <a:ext uri="{FF2B5EF4-FFF2-40B4-BE49-F238E27FC236}">
                <a16:creationId xmlns:a16="http://schemas.microsoft.com/office/drawing/2014/main" id="{9E0D4B7D-4233-0708-EAE4-1BC1CD8D644E}"/>
              </a:ext>
            </a:extLst>
          </p:cNvPr>
          <p:cNvSpPr>
            <a:spLocks noChangeShapeType="1"/>
          </p:cNvSpPr>
          <p:nvPr/>
        </p:nvSpPr>
        <p:spPr bwMode="auto">
          <a:xfrm>
            <a:off x="5773738" y="1795463"/>
            <a:ext cx="22225" cy="28908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1624" name="Text Box 7">
            <a:extLst>
              <a:ext uri="{FF2B5EF4-FFF2-40B4-BE49-F238E27FC236}">
                <a16:creationId xmlns:a16="http://schemas.microsoft.com/office/drawing/2014/main" id="{69CCB7B9-64D0-DEA2-8C73-2DD15D476EA5}"/>
              </a:ext>
            </a:extLst>
          </p:cNvPr>
          <p:cNvSpPr txBox="1">
            <a:spLocks noChangeArrowheads="1"/>
          </p:cNvSpPr>
          <p:nvPr/>
        </p:nvSpPr>
        <p:spPr bwMode="auto">
          <a:xfrm>
            <a:off x="3017838" y="1446213"/>
            <a:ext cx="885825" cy="3508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sender</a:t>
            </a: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1625" name="Text Box 8">
            <a:extLst>
              <a:ext uri="{FF2B5EF4-FFF2-40B4-BE49-F238E27FC236}">
                <a16:creationId xmlns:a16="http://schemas.microsoft.com/office/drawing/2014/main" id="{E3B99785-9D9D-82F5-E80E-C63BACFFB213}"/>
              </a:ext>
            </a:extLst>
          </p:cNvPr>
          <p:cNvSpPr txBox="1">
            <a:spLocks noChangeArrowheads="1"/>
          </p:cNvSpPr>
          <p:nvPr/>
        </p:nvSpPr>
        <p:spPr bwMode="auto">
          <a:xfrm>
            <a:off x="5195888" y="1446213"/>
            <a:ext cx="946150" cy="3508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receiver</a:t>
            </a: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1626" name="Line 9">
            <a:extLst>
              <a:ext uri="{FF2B5EF4-FFF2-40B4-BE49-F238E27FC236}">
                <a16:creationId xmlns:a16="http://schemas.microsoft.com/office/drawing/2014/main" id="{A6BF77E7-2229-599B-4749-05507188DDB6}"/>
              </a:ext>
            </a:extLst>
          </p:cNvPr>
          <p:cNvSpPr>
            <a:spLocks noChangeShapeType="1"/>
          </p:cNvSpPr>
          <p:nvPr/>
        </p:nvSpPr>
        <p:spPr bwMode="auto">
          <a:xfrm>
            <a:off x="3570288" y="1997075"/>
            <a:ext cx="2190750" cy="3175"/>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1627" name="Line 10">
            <a:extLst>
              <a:ext uri="{FF2B5EF4-FFF2-40B4-BE49-F238E27FC236}">
                <a16:creationId xmlns:a16="http://schemas.microsoft.com/office/drawing/2014/main" id="{061FC4C4-3E12-D851-15F6-69B51BC175D8}"/>
              </a:ext>
            </a:extLst>
          </p:cNvPr>
          <p:cNvSpPr>
            <a:spLocks noChangeShapeType="1"/>
          </p:cNvSpPr>
          <p:nvPr/>
        </p:nvSpPr>
        <p:spPr bwMode="auto">
          <a:xfrm>
            <a:off x="3575050" y="4108450"/>
            <a:ext cx="2192338" cy="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1628" name="Line 11">
            <a:extLst>
              <a:ext uri="{FF2B5EF4-FFF2-40B4-BE49-F238E27FC236}">
                <a16:creationId xmlns:a16="http://schemas.microsoft.com/office/drawing/2014/main" id="{1F9D21DA-497A-A273-4578-A56D55C17661}"/>
              </a:ext>
            </a:extLst>
          </p:cNvPr>
          <p:cNvSpPr>
            <a:spLocks noChangeShapeType="1"/>
          </p:cNvSpPr>
          <p:nvPr/>
        </p:nvSpPr>
        <p:spPr bwMode="auto">
          <a:xfrm flipV="1">
            <a:off x="3575050" y="3165475"/>
            <a:ext cx="2209800" cy="92233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1629" name="Freeform 12">
            <a:extLst>
              <a:ext uri="{FF2B5EF4-FFF2-40B4-BE49-F238E27FC236}">
                <a16:creationId xmlns:a16="http://schemas.microsoft.com/office/drawing/2014/main" id="{EB983720-8F34-6189-2EFF-183FB190597C}"/>
              </a:ext>
            </a:extLst>
          </p:cNvPr>
          <p:cNvSpPr>
            <a:spLocks/>
          </p:cNvSpPr>
          <p:nvPr/>
        </p:nvSpPr>
        <p:spPr bwMode="auto">
          <a:xfrm>
            <a:off x="3552825" y="1995488"/>
            <a:ext cx="2232025" cy="1155700"/>
          </a:xfrm>
          <a:custGeom>
            <a:avLst/>
            <a:gdLst>
              <a:gd name="T0" fmla="*/ 0 w 2902"/>
              <a:gd name="T1" fmla="*/ 0 h 1185"/>
              <a:gd name="T2" fmla="*/ 2147483646 w 2902"/>
              <a:gd name="T3" fmla="*/ 2147483646 h 1185"/>
              <a:gd name="T4" fmla="*/ 2147483646 w 2902"/>
              <a:gd name="T5" fmla="*/ 2147483646 h 1185"/>
              <a:gd name="T6" fmla="*/ 0 w 2902"/>
              <a:gd name="T7" fmla="*/ 2147483646 h 1185"/>
              <a:gd name="T8" fmla="*/ 0 w 2902"/>
              <a:gd name="T9" fmla="*/ 0 h 11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02" h="1185">
                <a:moveTo>
                  <a:pt x="0" y="0"/>
                </a:moveTo>
                <a:lnTo>
                  <a:pt x="2895" y="937"/>
                </a:lnTo>
                <a:lnTo>
                  <a:pt x="2902" y="1185"/>
                </a:lnTo>
                <a:lnTo>
                  <a:pt x="0" y="247"/>
                </a:lnTo>
                <a:lnTo>
                  <a:pt x="0" y="0"/>
                </a:lnTo>
                <a:close/>
              </a:path>
            </a:pathLst>
          </a:custGeom>
          <a:solidFill>
            <a:srgbClr val="00CCFF"/>
          </a:solidFill>
          <a:ln w="9525">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1630" name="Line 13">
            <a:extLst>
              <a:ext uri="{FF2B5EF4-FFF2-40B4-BE49-F238E27FC236}">
                <a16:creationId xmlns:a16="http://schemas.microsoft.com/office/drawing/2014/main" id="{DBFEFBA3-8999-F637-F44C-F542DE5BF320}"/>
              </a:ext>
            </a:extLst>
          </p:cNvPr>
          <p:cNvSpPr>
            <a:spLocks noChangeShapeType="1"/>
          </p:cNvSpPr>
          <p:nvPr/>
        </p:nvSpPr>
        <p:spPr bwMode="auto">
          <a:xfrm flipH="1">
            <a:off x="3408363" y="1995488"/>
            <a:ext cx="13176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1631" name="Line 14">
            <a:extLst>
              <a:ext uri="{FF2B5EF4-FFF2-40B4-BE49-F238E27FC236}">
                <a16:creationId xmlns:a16="http://schemas.microsoft.com/office/drawing/2014/main" id="{C1B791E3-7F39-162D-CE2A-F0A5AE35BE27}"/>
              </a:ext>
            </a:extLst>
          </p:cNvPr>
          <p:cNvSpPr>
            <a:spLocks noChangeShapeType="1"/>
          </p:cNvSpPr>
          <p:nvPr/>
        </p:nvSpPr>
        <p:spPr bwMode="auto">
          <a:xfrm flipH="1">
            <a:off x="3408363" y="2236788"/>
            <a:ext cx="13176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1632" name="Line 15">
            <a:extLst>
              <a:ext uri="{FF2B5EF4-FFF2-40B4-BE49-F238E27FC236}">
                <a16:creationId xmlns:a16="http://schemas.microsoft.com/office/drawing/2014/main" id="{4813196A-473F-AAF0-2CEC-EADE04617A5E}"/>
              </a:ext>
            </a:extLst>
          </p:cNvPr>
          <p:cNvSpPr>
            <a:spLocks noChangeShapeType="1"/>
          </p:cNvSpPr>
          <p:nvPr/>
        </p:nvSpPr>
        <p:spPr bwMode="auto">
          <a:xfrm flipH="1">
            <a:off x="3419475" y="4095750"/>
            <a:ext cx="13335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1633" name="Text Box 16">
            <a:extLst>
              <a:ext uri="{FF2B5EF4-FFF2-40B4-BE49-F238E27FC236}">
                <a16:creationId xmlns:a16="http://schemas.microsoft.com/office/drawing/2014/main" id="{2DEC2FB3-02C2-5EF8-F212-3171D4CEE10C}"/>
              </a:ext>
            </a:extLst>
          </p:cNvPr>
          <p:cNvSpPr txBox="1">
            <a:spLocks noChangeArrowheads="1"/>
          </p:cNvSpPr>
          <p:nvPr/>
        </p:nvSpPr>
        <p:spPr bwMode="auto">
          <a:xfrm>
            <a:off x="2755900" y="2968625"/>
            <a:ext cx="8477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RTT</a:t>
            </a:r>
            <a:r>
              <a:rPr kumimoji="0" lang="en-US" altLang="en-US"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1634" name="Line 17">
            <a:extLst>
              <a:ext uri="{FF2B5EF4-FFF2-40B4-BE49-F238E27FC236}">
                <a16:creationId xmlns:a16="http://schemas.microsoft.com/office/drawing/2014/main" id="{1DC9173E-AC21-179C-BFBA-3A1AB949E910}"/>
              </a:ext>
            </a:extLst>
          </p:cNvPr>
          <p:cNvSpPr>
            <a:spLocks noChangeShapeType="1"/>
          </p:cNvSpPr>
          <p:nvPr/>
        </p:nvSpPr>
        <p:spPr bwMode="auto">
          <a:xfrm>
            <a:off x="3443288" y="3276600"/>
            <a:ext cx="11112" cy="81121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1635" name="Line 18">
            <a:extLst>
              <a:ext uri="{FF2B5EF4-FFF2-40B4-BE49-F238E27FC236}">
                <a16:creationId xmlns:a16="http://schemas.microsoft.com/office/drawing/2014/main" id="{36435EB8-0A70-0EE5-32B1-C239105E0D2D}"/>
              </a:ext>
            </a:extLst>
          </p:cNvPr>
          <p:cNvSpPr>
            <a:spLocks noChangeShapeType="1"/>
          </p:cNvSpPr>
          <p:nvPr/>
        </p:nvSpPr>
        <p:spPr bwMode="auto">
          <a:xfrm flipV="1">
            <a:off x="3448050" y="2259013"/>
            <a:ext cx="3175" cy="7683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1636" name="Text Box 19">
            <a:extLst>
              <a:ext uri="{FF2B5EF4-FFF2-40B4-BE49-F238E27FC236}">
                <a16:creationId xmlns:a16="http://schemas.microsoft.com/office/drawing/2014/main" id="{EF9038BC-B0FD-0539-D85B-06556298C95C}"/>
              </a:ext>
            </a:extLst>
          </p:cNvPr>
          <p:cNvSpPr txBox="1">
            <a:spLocks noChangeArrowheads="1"/>
          </p:cNvSpPr>
          <p:nvPr/>
        </p:nvSpPr>
        <p:spPr bwMode="auto">
          <a:xfrm>
            <a:off x="0" y="2074863"/>
            <a:ext cx="346551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last packet bit transmitted, </a:t>
            </a:r>
            <a:r>
              <a:rPr kumimoji="0" lang="en-US" altLang="en-US" sz="16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t = L / R</a:t>
            </a:r>
            <a:endParaRPr kumimoji="0" lang="en-US" altLang="en-US" sz="16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p:txBody>
      </p:sp>
      <p:sp>
        <p:nvSpPr>
          <p:cNvPr id="111637" name="Line 20">
            <a:extLst>
              <a:ext uri="{FF2B5EF4-FFF2-40B4-BE49-F238E27FC236}">
                <a16:creationId xmlns:a16="http://schemas.microsoft.com/office/drawing/2014/main" id="{4687CBB1-CE73-0CB8-323A-6DF7491AFB76}"/>
              </a:ext>
            </a:extLst>
          </p:cNvPr>
          <p:cNvSpPr>
            <a:spLocks noChangeShapeType="1"/>
          </p:cNvSpPr>
          <p:nvPr/>
        </p:nvSpPr>
        <p:spPr bwMode="auto">
          <a:xfrm flipH="1">
            <a:off x="5761038" y="2909888"/>
            <a:ext cx="13335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1638" name="Text Box 21">
            <a:extLst>
              <a:ext uri="{FF2B5EF4-FFF2-40B4-BE49-F238E27FC236}">
                <a16:creationId xmlns:a16="http://schemas.microsoft.com/office/drawing/2014/main" id="{5A62A9B0-52B6-B425-B625-6FB22D14DC0C}"/>
              </a:ext>
            </a:extLst>
          </p:cNvPr>
          <p:cNvSpPr txBox="1">
            <a:spLocks noChangeArrowheads="1"/>
          </p:cNvSpPr>
          <p:nvPr/>
        </p:nvSpPr>
        <p:spPr bwMode="auto">
          <a:xfrm>
            <a:off x="5842000" y="2733675"/>
            <a:ext cx="24257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first packet bit arrives</a:t>
            </a: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1639" name="Line 22">
            <a:extLst>
              <a:ext uri="{FF2B5EF4-FFF2-40B4-BE49-F238E27FC236}">
                <a16:creationId xmlns:a16="http://schemas.microsoft.com/office/drawing/2014/main" id="{2E83F38C-2A5D-2D32-CF15-E01C242F5937}"/>
              </a:ext>
            </a:extLst>
          </p:cNvPr>
          <p:cNvSpPr>
            <a:spLocks noChangeShapeType="1"/>
          </p:cNvSpPr>
          <p:nvPr/>
        </p:nvSpPr>
        <p:spPr bwMode="auto">
          <a:xfrm>
            <a:off x="5784850" y="3159125"/>
            <a:ext cx="1270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1640" name="Text Box 23">
            <a:extLst>
              <a:ext uri="{FF2B5EF4-FFF2-40B4-BE49-F238E27FC236}">
                <a16:creationId xmlns:a16="http://schemas.microsoft.com/office/drawing/2014/main" id="{A3105F3D-98C8-F267-8341-25C38D9467DB}"/>
              </a:ext>
            </a:extLst>
          </p:cNvPr>
          <p:cNvSpPr txBox="1">
            <a:spLocks noChangeArrowheads="1"/>
          </p:cNvSpPr>
          <p:nvPr/>
        </p:nvSpPr>
        <p:spPr bwMode="auto">
          <a:xfrm>
            <a:off x="5848350" y="2986088"/>
            <a:ext cx="3114675"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last packet bit arrives, send ACK</a:t>
            </a: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1641" name="Text Box 24">
            <a:extLst>
              <a:ext uri="{FF2B5EF4-FFF2-40B4-BE49-F238E27FC236}">
                <a16:creationId xmlns:a16="http://schemas.microsoft.com/office/drawing/2014/main" id="{BC0DBB0F-5D59-086A-F911-8140511D0B6A}"/>
              </a:ext>
            </a:extLst>
          </p:cNvPr>
          <p:cNvSpPr txBox="1">
            <a:spLocks noChangeArrowheads="1"/>
          </p:cNvSpPr>
          <p:nvPr/>
        </p:nvSpPr>
        <p:spPr bwMode="auto">
          <a:xfrm>
            <a:off x="825500" y="3768725"/>
            <a:ext cx="2686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ACK arrives, send next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packet, </a:t>
            </a:r>
            <a:r>
              <a:rPr kumimoji="0" lang="en-US" altLang="en-US" sz="16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t = RTT + L / R</a:t>
            </a:r>
            <a:endParaRPr kumimoji="0" lang="en-US" altLang="en-US" sz="16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p:txBody>
      </p:sp>
      <p:sp>
        <p:nvSpPr>
          <p:cNvPr id="111642" name="Freeform 25">
            <a:extLst>
              <a:ext uri="{FF2B5EF4-FFF2-40B4-BE49-F238E27FC236}">
                <a16:creationId xmlns:a16="http://schemas.microsoft.com/office/drawing/2014/main" id="{E1C3B1FD-0806-D673-315E-B81EDDE7A2F2}"/>
              </a:ext>
            </a:extLst>
          </p:cNvPr>
          <p:cNvSpPr>
            <a:spLocks/>
          </p:cNvSpPr>
          <p:nvPr/>
        </p:nvSpPr>
        <p:spPr bwMode="auto">
          <a:xfrm>
            <a:off x="3570288" y="4103688"/>
            <a:ext cx="1419225" cy="577850"/>
          </a:xfrm>
          <a:custGeom>
            <a:avLst/>
            <a:gdLst>
              <a:gd name="T0" fmla="*/ 0 w 1845"/>
              <a:gd name="T1" fmla="*/ 0 h 592"/>
              <a:gd name="T2" fmla="*/ 2147483646 w 1845"/>
              <a:gd name="T3" fmla="*/ 2147483646 h 592"/>
              <a:gd name="T4" fmla="*/ 2147483646 w 1845"/>
              <a:gd name="T5" fmla="*/ 2147483646 h 592"/>
              <a:gd name="T6" fmla="*/ 0 w 1845"/>
              <a:gd name="T7" fmla="*/ 2147483646 h 592"/>
              <a:gd name="T8" fmla="*/ 0 w 1845"/>
              <a:gd name="T9" fmla="*/ 0 h 5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45" h="592">
                <a:moveTo>
                  <a:pt x="0" y="0"/>
                </a:moveTo>
                <a:lnTo>
                  <a:pt x="1845" y="592"/>
                </a:lnTo>
                <a:lnTo>
                  <a:pt x="1095" y="592"/>
                </a:lnTo>
                <a:lnTo>
                  <a:pt x="0" y="247"/>
                </a:lnTo>
                <a:lnTo>
                  <a:pt x="0" y="0"/>
                </a:lnTo>
                <a:close/>
              </a:path>
            </a:pathLst>
          </a:custGeom>
          <a:gradFill rotWithShape="1">
            <a:gsLst>
              <a:gs pos="0">
                <a:srgbClr val="00CCFF"/>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grpSp>
        <p:nvGrpSpPr>
          <p:cNvPr id="111643" name="Group 26">
            <a:extLst>
              <a:ext uri="{FF2B5EF4-FFF2-40B4-BE49-F238E27FC236}">
                <a16:creationId xmlns:a16="http://schemas.microsoft.com/office/drawing/2014/main" id="{A50C3A4F-2993-1301-5F8F-AE043CFD6EF8}"/>
              </a:ext>
            </a:extLst>
          </p:cNvPr>
          <p:cNvGrpSpPr>
            <a:grpSpLocks/>
          </p:cNvGrpSpPr>
          <p:nvPr/>
        </p:nvGrpSpPr>
        <p:grpSpPr bwMode="auto">
          <a:xfrm>
            <a:off x="3563938" y="4095750"/>
            <a:ext cx="1281112" cy="534988"/>
            <a:chOff x="12315" y="13225"/>
            <a:chExt cx="2775" cy="913"/>
          </a:xfrm>
        </p:grpSpPr>
        <p:sp>
          <p:nvSpPr>
            <p:cNvPr id="111653" name="Line 27">
              <a:extLst>
                <a:ext uri="{FF2B5EF4-FFF2-40B4-BE49-F238E27FC236}">
                  <a16:creationId xmlns:a16="http://schemas.microsoft.com/office/drawing/2014/main" id="{27D12D15-D94F-10CE-3802-4F0029F74A63}"/>
                </a:ext>
              </a:extLst>
            </p:cNvPr>
            <p:cNvSpPr>
              <a:spLocks noChangeShapeType="1"/>
            </p:cNvSpPr>
            <p:nvPr/>
          </p:nvSpPr>
          <p:spPr bwMode="auto">
            <a:xfrm>
              <a:off x="12315" y="13225"/>
              <a:ext cx="1589" cy="5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1654" name="Line 28">
              <a:extLst>
                <a:ext uri="{FF2B5EF4-FFF2-40B4-BE49-F238E27FC236}">
                  <a16:creationId xmlns:a16="http://schemas.microsoft.com/office/drawing/2014/main" id="{32529EC1-DE99-0050-4AE8-8463882D1B34}"/>
                </a:ext>
              </a:extLst>
            </p:cNvPr>
            <p:cNvSpPr>
              <a:spLocks noChangeShapeType="1"/>
            </p:cNvSpPr>
            <p:nvPr/>
          </p:nvSpPr>
          <p:spPr bwMode="auto">
            <a:xfrm>
              <a:off x="13914" y="13737"/>
              <a:ext cx="1176" cy="401"/>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grpSp>
      <p:sp>
        <p:nvSpPr>
          <p:cNvPr id="111644" name="Line 29">
            <a:extLst>
              <a:ext uri="{FF2B5EF4-FFF2-40B4-BE49-F238E27FC236}">
                <a16:creationId xmlns:a16="http://schemas.microsoft.com/office/drawing/2014/main" id="{055116AF-A333-6311-5FE4-133EDBFC818D}"/>
              </a:ext>
            </a:extLst>
          </p:cNvPr>
          <p:cNvSpPr>
            <a:spLocks noChangeShapeType="1"/>
          </p:cNvSpPr>
          <p:nvPr/>
        </p:nvSpPr>
        <p:spPr bwMode="auto">
          <a:xfrm>
            <a:off x="3563938" y="4337050"/>
            <a:ext cx="317500" cy="1238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1645" name="Line 30">
            <a:extLst>
              <a:ext uri="{FF2B5EF4-FFF2-40B4-BE49-F238E27FC236}">
                <a16:creationId xmlns:a16="http://schemas.microsoft.com/office/drawing/2014/main" id="{9E5D1CE1-D33D-3A6F-8A99-298BAFD83E3F}"/>
              </a:ext>
            </a:extLst>
          </p:cNvPr>
          <p:cNvSpPr>
            <a:spLocks noChangeShapeType="1"/>
          </p:cNvSpPr>
          <p:nvPr/>
        </p:nvSpPr>
        <p:spPr bwMode="auto">
          <a:xfrm>
            <a:off x="3887788" y="4460875"/>
            <a:ext cx="541337" cy="234950"/>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graphicFrame>
        <p:nvGraphicFramePr>
          <p:cNvPr id="111646" name="Object 31">
            <a:extLst>
              <a:ext uri="{FF2B5EF4-FFF2-40B4-BE49-F238E27FC236}">
                <a16:creationId xmlns:a16="http://schemas.microsoft.com/office/drawing/2014/main" id="{994E6060-F5C2-67C2-C9F1-3AAA4C3B7026}"/>
              </a:ext>
            </a:extLst>
          </p:cNvPr>
          <p:cNvGraphicFramePr>
            <a:graphicFrameLocks noChangeAspect="1"/>
          </p:cNvGraphicFramePr>
          <p:nvPr/>
        </p:nvGraphicFramePr>
        <p:xfrm>
          <a:off x="1711325" y="5065713"/>
          <a:ext cx="5994400" cy="933450"/>
        </p:xfrm>
        <a:graphic>
          <a:graphicData uri="http://schemas.openxmlformats.org/presentationml/2006/ole">
            <mc:AlternateContent xmlns:mc="http://schemas.openxmlformats.org/markup-compatibility/2006">
              <mc:Choice xmlns:v="urn:schemas-microsoft-com:vml" Requires="v">
                <p:oleObj name="Picture" r:id="rId2" imgW="9563100" imgH="1498600" progId="Word.Picture.8">
                  <p:embed/>
                </p:oleObj>
              </mc:Choice>
              <mc:Fallback>
                <p:oleObj name="Picture" r:id="rId2" imgW="9563100" imgH="1498600" progId="Word.Picture.8">
                  <p:embed/>
                  <p:pic>
                    <p:nvPicPr>
                      <p:cNvPr id="111646" name="Object 31">
                        <a:extLst>
                          <a:ext uri="{FF2B5EF4-FFF2-40B4-BE49-F238E27FC236}">
                            <a16:creationId xmlns:a16="http://schemas.microsoft.com/office/drawing/2014/main" id="{994E6060-F5C2-67C2-C9F1-3AAA4C3B70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1325" y="5065713"/>
                        <a:ext cx="59944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1647" name="TextBox 1">
            <a:extLst>
              <a:ext uri="{FF2B5EF4-FFF2-40B4-BE49-F238E27FC236}">
                <a16:creationId xmlns:a16="http://schemas.microsoft.com/office/drawing/2014/main" id="{3D574D14-0E38-AC9C-D4AD-4DB6080082FA}"/>
              </a:ext>
            </a:extLst>
          </p:cNvPr>
          <p:cNvSpPr txBox="1">
            <a:spLocks noChangeArrowheads="1"/>
          </p:cNvSpPr>
          <p:nvPr/>
        </p:nvSpPr>
        <p:spPr bwMode="auto">
          <a:xfrm>
            <a:off x="233363" y="6429375"/>
            <a:ext cx="5416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Network bandwidth = R bits-per-sec</a:t>
            </a:r>
          </a:p>
        </p:txBody>
      </p:sp>
      <p:sp>
        <p:nvSpPr>
          <p:cNvPr id="111648" name="TextBox 34">
            <a:extLst>
              <a:ext uri="{FF2B5EF4-FFF2-40B4-BE49-F238E27FC236}">
                <a16:creationId xmlns:a16="http://schemas.microsoft.com/office/drawing/2014/main" id="{483A4F60-D7E6-A6C7-4DD9-8C690BC94FE3}"/>
              </a:ext>
            </a:extLst>
          </p:cNvPr>
          <p:cNvSpPr txBox="1">
            <a:spLocks noChangeArrowheads="1"/>
          </p:cNvSpPr>
          <p:nvPr/>
        </p:nvSpPr>
        <p:spPr bwMode="auto">
          <a:xfrm>
            <a:off x="246063" y="6110288"/>
            <a:ext cx="32623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Packet size = L bits</a:t>
            </a:r>
          </a:p>
        </p:txBody>
      </p:sp>
      <p:sp>
        <p:nvSpPr>
          <p:cNvPr id="111649" name="TextBox 2">
            <a:extLst>
              <a:ext uri="{FF2B5EF4-FFF2-40B4-BE49-F238E27FC236}">
                <a16:creationId xmlns:a16="http://schemas.microsoft.com/office/drawing/2014/main" id="{BEB2C0B5-9A89-F106-0DDF-F3643160378E}"/>
              </a:ext>
            </a:extLst>
          </p:cNvPr>
          <p:cNvSpPr txBox="1">
            <a:spLocks noChangeArrowheads="1"/>
          </p:cNvSpPr>
          <p:nvPr/>
        </p:nvSpPr>
        <p:spPr bwMode="auto">
          <a:xfrm>
            <a:off x="5857875" y="2732088"/>
            <a:ext cx="2697163" cy="70802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Courier New" panose="02070309020205020404" pitchFamily="49" charset="0"/>
                <a:ea typeface="ＭＳ Ｐゴシック" panose="020B0600070205080204" pitchFamily="34" charset="-128"/>
                <a:cs typeface="+mn-cs"/>
              </a:rPr>
              <a:t>1kB packet per 30.008 msec</a:t>
            </a:r>
          </a:p>
        </p:txBody>
      </p:sp>
      <p:sp>
        <p:nvSpPr>
          <p:cNvPr id="111650" name="Right Brace 3">
            <a:extLst>
              <a:ext uri="{FF2B5EF4-FFF2-40B4-BE49-F238E27FC236}">
                <a16:creationId xmlns:a16="http://schemas.microsoft.com/office/drawing/2014/main" id="{6D816494-0C5E-F06E-A9D8-2883B52DEC39}"/>
              </a:ext>
            </a:extLst>
          </p:cNvPr>
          <p:cNvSpPr>
            <a:spLocks/>
          </p:cNvSpPr>
          <p:nvPr/>
        </p:nvSpPr>
        <p:spPr bwMode="auto">
          <a:xfrm>
            <a:off x="5413375" y="1987550"/>
            <a:ext cx="357188" cy="2101850"/>
          </a:xfrm>
          <a:prstGeom prst="rightBrace">
            <a:avLst>
              <a:gd name="adj1" fmla="val 8336"/>
              <a:gd name="adj2" fmla="val 50000"/>
            </a:avLst>
          </a:prstGeom>
          <a:noFill/>
          <a:ln w="34925"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11651" name="TextBox 37">
            <a:extLst>
              <a:ext uri="{FF2B5EF4-FFF2-40B4-BE49-F238E27FC236}">
                <a16:creationId xmlns:a16="http://schemas.microsoft.com/office/drawing/2014/main" id="{887D1174-0E7C-FE01-03B6-133C1B4096AF}"/>
              </a:ext>
            </a:extLst>
          </p:cNvPr>
          <p:cNvSpPr txBox="1">
            <a:spLocks noChangeArrowheads="1"/>
          </p:cNvSpPr>
          <p:nvPr/>
        </p:nvSpPr>
        <p:spPr bwMode="auto">
          <a:xfrm>
            <a:off x="5857875" y="3538538"/>
            <a:ext cx="2697163" cy="1014412"/>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Courier New" panose="02070309020205020404" pitchFamily="49" charset="0"/>
                <a:ea typeface="ＭＳ Ｐゴシック" panose="020B0600070205080204" pitchFamily="34" charset="-128"/>
                <a:cs typeface="+mn-cs"/>
              </a:rPr>
              <a:t>~33KB/sec throughput over a 1GBPS link!!</a:t>
            </a:r>
          </a:p>
        </p:txBody>
      </p:sp>
      <p:sp>
        <p:nvSpPr>
          <p:cNvPr id="39" name="TextBox 38">
            <a:extLst>
              <a:ext uri="{FF2B5EF4-FFF2-40B4-BE49-F238E27FC236}">
                <a16:creationId xmlns:a16="http://schemas.microsoft.com/office/drawing/2014/main" id="{4313FD40-4F0D-ACBA-B7E7-4F1F9D05EA0A}"/>
              </a:ext>
            </a:extLst>
          </p:cNvPr>
          <p:cNvSpPr txBox="1"/>
          <p:nvPr/>
        </p:nvSpPr>
        <p:spPr>
          <a:xfrm>
            <a:off x="0" y="4775200"/>
            <a:ext cx="9144000" cy="1816100"/>
          </a:xfrm>
          <a:prstGeom prst="rect">
            <a:avLst/>
          </a:prstGeom>
          <a:solidFill>
            <a:schemeClr val="accent1">
              <a:lumMod val="75000"/>
            </a:schemeClr>
          </a:solid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ourier New" panose="02070309020205020404" pitchFamily="49" charset="0"/>
                <a:ea typeface="ＭＳ Ｐゴシック" panose="020B0600070205080204" pitchFamily="34" charset="-128"/>
                <a:cs typeface="+mn-cs"/>
              </a:rPr>
              <a:t>Network protocol limits the full utilization of physical resources.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Courier New" panose="02070309020205020404" pitchFamily="49" charset="0"/>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ourier New" panose="02070309020205020404" pitchFamily="49" charset="0"/>
                <a:ea typeface="ＭＳ Ｐゴシック" panose="020B0600070205080204" pitchFamily="34" charset="-128"/>
                <a:cs typeface="+mn-cs"/>
              </a:rPr>
              <a:t>Transport-layer vs Link-layer capacity gap</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41" name="Footer Placeholder 3">
            <a:extLst>
              <a:ext uri="{FF2B5EF4-FFF2-40B4-BE49-F238E27FC236}">
                <a16:creationId xmlns:a16="http://schemas.microsoft.com/office/drawing/2014/main" id="{49955A19-4A7B-70B1-4A14-EF39D82FE656}"/>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Transport Layer</a:t>
            </a:r>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2642" name="Slide Number Placeholder 4">
            <a:extLst>
              <a:ext uri="{FF2B5EF4-FFF2-40B4-BE49-F238E27FC236}">
                <a16:creationId xmlns:a16="http://schemas.microsoft.com/office/drawing/2014/main" id="{A9D2D32B-5078-FB93-E159-DD931C2CF38E}"/>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3-</a:t>
            </a:r>
            <a:fld id="{7E48F397-E33F-EF47-9850-D19538B15982}"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2643" name="Rectangle 2">
            <a:extLst>
              <a:ext uri="{FF2B5EF4-FFF2-40B4-BE49-F238E27FC236}">
                <a16:creationId xmlns:a16="http://schemas.microsoft.com/office/drawing/2014/main" id="{D8D7A1AC-53B5-CF07-0825-74073B0C31A6}"/>
              </a:ext>
            </a:extLst>
          </p:cNvPr>
          <p:cNvSpPr>
            <a:spLocks noGrp="1" noChangeArrowheads="1"/>
          </p:cNvSpPr>
          <p:nvPr>
            <p:ph type="title"/>
          </p:nvPr>
        </p:nvSpPr>
        <p:spPr/>
        <p:txBody>
          <a:bodyPr/>
          <a:lstStyle/>
          <a:p>
            <a:r>
              <a:rPr lang="en-US" altLang="en-US" sz="3600"/>
              <a:t>A problem in rdt3.0</a:t>
            </a:r>
            <a:endParaRPr lang="en-US" altLang="en-US"/>
          </a:p>
        </p:txBody>
      </p:sp>
      <p:pic>
        <p:nvPicPr>
          <p:cNvPr id="112644" name="Picture 3">
            <a:extLst>
              <a:ext uri="{FF2B5EF4-FFF2-40B4-BE49-F238E27FC236}">
                <a16:creationId xmlns:a16="http://schemas.microsoft.com/office/drawing/2014/main" id="{40D2AD00-8FE1-CAB0-0377-2F9E48A695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225" y="1524000"/>
            <a:ext cx="8218488"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Footer Placeholder 5">
            <a:extLst>
              <a:ext uri="{FF2B5EF4-FFF2-40B4-BE49-F238E27FC236}">
                <a16:creationId xmlns:a16="http://schemas.microsoft.com/office/drawing/2014/main" id="{781EC0C1-8AD3-D9F4-F161-19F194F36EA7}"/>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Transport Layer</a:t>
            </a:r>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3666" name="Rectangle 2">
            <a:extLst>
              <a:ext uri="{FF2B5EF4-FFF2-40B4-BE49-F238E27FC236}">
                <a16:creationId xmlns:a16="http://schemas.microsoft.com/office/drawing/2014/main" id="{A1363BB2-85E3-D451-9C2F-6DE73E359DCE}"/>
              </a:ext>
            </a:extLst>
          </p:cNvPr>
          <p:cNvSpPr>
            <a:spLocks noGrp="1" noChangeArrowheads="1"/>
          </p:cNvSpPr>
          <p:nvPr>
            <p:ph type="title"/>
          </p:nvPr>
        </p:nvSpPr>
        <p:spPr/>
        <p:txBody>
          <a:bodyPr/>
          <a:lstStyle/>
          <a:p>
            <a:r>
              <a:rPr lang="en-US" altLang="en-US" sz="3600"/>
              <a:t>Pipelined protocols</a:t>
            </a:r>
            <a:endParaRPr lang="en-US" altLang="en-US"/>
          </a:p>
        </p:txBody>
      </p:sp>
      <p:sp>
        <p:nvSpPr>
          <p:cNvPr id="113667" name="Rectangle 3">
            <a:extLst>
              <a:ext uri="{FF2B5EF4-FFF2-40B4-BE49-F238E27FC236}">
                <a16:creationId xmlns:a16="http://schemas.microsoft.com/office/drawing/2014/main" id="{B4386DFB-3813-6C51-5320-CC8945C17C57}"/>
              </a:ext>
            </a:extLst>
          </p:cNvPr>
          <p:cNvSpPr>
            <a:spLocks noGrp="1" noChangeArrowheads="1"/>
          </p:cNvSpPr>
          <p:nvPr>
            <p:ph type="body" sz="half" idx="1"/>
          </p:nvPr>
        </p:nvSpPr>
        <p:spPr>
          <a:xfrm>
            <a:off x="523875" y="1304925"/>
            <a:ext cx="7591425" cy="4648200"/>
          </a:xfrm>
        </p:spPr>
        <p:txBody>
          <a:bodyPr/>
          <a:lstStyle/>
          <a:p>
            <a:pPr>
              <a:buFont typeface="ZapfDingbats" pitchFamily="82" charset="2"/>
              <a:buNone/>
            </a:pPr>
            <a:r>
              <a:rPr lang="en-US" altLang="en-US" sz="2400">
                <a:solidFill>
                  <a:srgbClr val="FF0000"/>
                </a:solidFill>
              </a:rPr>
              <a:t>Pipelining:</a:t>
            </a:r>
            <a:r>
              <a:rPr lang="en-US" altLang="en-US" sz="2400"/>
              <a:t> sender allows multiple, “in-flight”, yet-to-be-acknowledged pkts</a:t>
            </a:r>
          </a:p>
          <a:p>
            <a:pPr lvl="1"/>
            <a:r>
              <a:rPr lang="en-US" altLang="en-US" sz="2000"/>
              <a:t>range of sequence numbers must be increased</a:t>
            </a:r>
          </a:p>
          <a:p>
            <a:pPr lvl="1"/>
            <a:r>
              <a:rPr lang="en-US" altLang="en-US" sz="2000"/>
              <a:t>buffering at sender and/or receiver</a:t>
            </a:r>
          </a:p>
        </p:txBody>
      </p:sp>
      <p:sp>
        <p:nvSpPr>
          <p:cNvPr id="113668" name="Rectangle 4">
            <a:extLst>
              <a:ext uri="{FF2B5EF4-FFF2-40B4-BE49-F238E27FC236}">
                <a16:creationId xmlns:a16="http://schemas.microsoft.com/office/drawing/2014/main" id="{EC184069-8651-6250-E9DB-48A6AA55081A}"/>
              </a:ext>
            </a:extLst>
          </p:cNvPr>
          <p:cNvSpPr>
            <a:spLocks noGrp="1" noChangeArrowheads="1"/>
          </p:cNvSpPr>
          <p:nvPr>
            <p:ph type="body" sz="half" idx="2"/>
          </p:nvPr>
        </p:nvSpPr>
        <p:spPr>
          <a:xfrm>
            <a:off x="590550" y="5419725"/>
            <a:ext cx="8286750" cy="1076325"/>
          </a:xfrm>
        </p:spPr>
        <p:txBody>
          <a:bodyPr/>
          <a:lstStyle/>
          <a:p>
            <a:r>
              <a:rPr lang="en-US" altLang="en-US" sz="2400"/>
              <a:t>Two generic forms of pipelined protocols (or sliding window protocol) depending on the retransmission strategy: </a:t>
            </a:r>
            <a:r>
              <a:rPr lang="en-US" altLang="en-US" sz="2400" i="1">
                <a:solidFill>
                  <a:srgbClr val="FF0000"/>
                </a:solidFill>
              </a:rPr>
              <a:t>go-Back-N, selective repeat</a:t>
            </a:r>
          </a:p>
        </p:txBody>
      </p:sp>
      <p:pic>
        <p:nvPicPr>
          <p:cNvPr id="113669" name="Picture 5">
            <a:extLst>
              <a:ext uri="{FF2B5EF4-FFF2-40B4-BE49-F238E27FC236}">
                <a16:creationId xmlns:a16="http://schemas.microsoft.com/office/drawing/2014/main" id="{F069F5F8-FD51-4145-8EDD-47F3FC5AF1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2588" y="2890838"/>
            <a:ext cx="6105525" cy="237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Footer Placeholder 4">
            <a:extLst>
              <a:ext uri="{FF2B5EF4-FFF2-40B4-BE49-F238E27FC236}">
                <a16:creationId xmlns:a16="http://schemas.microsoft.com/office/drawing/2014/main" id="{B3D67D87-7F5A-8360-6D26-B5471E9B35F4}"/>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Transport Layer</a:t>
            </a:r>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4690" name="Slide Number Placeholder 5">
            <a:extLst>
              <a:ext uri="{FF2B5EF4-FFF2-40B4-BE49-F238E27FC236}">
                <a16:creationId xmlns:a16="http://schemas.microsoft.com/office/drawing/2014/main" id="{5B666FBB-498F-A7BA-A533-0B016D7936EC}"/>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3-</a:t>
            </a:r>
            <a:fld id="{0BDF0776-A20E-4F4C-950A-1521FFE70CF0}"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4691" name="Rectangle 2">
            <a:extLst>
              <a:ext uri="{FF2B5EF4-FFF2-40B4-BE49-F238E27FC236}">
                <a16:creationId xmlns:a16="http://schemas.microsoft.com/office/drawing/2014/main" id="{9EAA5C1B-DB66-FD34-5D59-31DD4EAD2F82}"/>
              </a:ext>
            </a:extLst>
          </p:cNvPr>
          <p:cNvSpPr>
            <a:spLocks noGrp="1" noChangeArrowheads="1"/>
          </p:cNvSpPr>
          <p:nvPr>
            <p:ph type="title"/>
          </p:nvPr>
        </p:nvSpPr>
        <p:spPr/>
        <p:txBody>
          <a:bodyPr/>
          <a:lstStyle/>
          <a:p>
            <a:r>
              <a:rPr lang="en-US" altLang="en-US" sz="3600"/>
              <a:t>Pipelining: increased utilization</a:t>
            </a:r>
          </a:p>
        </p:txBody>
      </p:sp>
      <p:sp>
        <p:nvSpPr>
          <p:cNvPr id="114692" name="Line 3">
            <a:extLst>
              <a:ext uri="{FF2B5EF4-FFF2-40B4-BE49-F238E27FC236}">
                <a16:creationId xmlns:a16="http://schemas.microsoft.com/office/drawing/2014/main" id="{1F1BF8FD-CA6D-0B7A-825A-CAACC0D4F976}"/>
              </a:ext>
            </a:extLst>
          </p:cNvPr>
          <p:cNvSpPr>
            <a:spLocks noChangeShapeType="1"/>
          </p:cNvSpPr>
          <p:nvPr/>
        </p:nvSpPr>
        <p:spPr bwMode="auto">
          <a:xfrm>
            <a:off x="3171825" y="1778000"/>
            <a:ext cx="2082800" cy="9318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4693" name="Text Box 4">
            <a:extLst>
              <a:ext uri="{FF2B5EF4-FFF2-40B4-BE49-F238E27FC236}">
                <a16:creationId xmlns:a16="http://schemas.microsoft.com/office/drawing/2014/main" id="{E0DF3C65-B725-F27E-0972-A5809F935A65}"/>
              </a:ext>
            </a:extLst>
          </p:cNvPr>
          <p:cNvSpPr txBox="1">
            <a:spLocks noChangeArrowheads="1"/>
          </p:cNvSpPr>
          <p:nvPr/>
        </p:nvSpPr>
        <p:spPr bwMode="auto">
          <a:xfrm>
            <a:off x="0" y="1571625"/>
            <a:ext cx="3086100" cy="3540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first packet bit transmitted, t = 0</a:t>
            </a: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4694" name="Line 5">
            <a:extLst>
              <a:ext uri="{FF2B5EF4-FFF2-40B4-BE49-F238E27FC236}">
                <a16:creationId xmlns:a16="http://schemas.microsoft.com/office/drawing/2014/main" id="{6DA313FB-25CC-3DD3-7214-83A4B4930C7C}"/>
              </a:ext>
            </a:extLst>
          </p:cNvPr>
          <p:cNvSpPr>
            <a:spLocks noChangeShapeType="1"/>
          </p:cNvSpPr>
          <p:nvPr/>
        </p:nvSpPr>
        <p:spPr bwMode="auto">
          <a:xfrm>
            <a:off x="3162300" y="1555750"/>
            <a:ext cx="20638" cy="328453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4695" name="Line 6">
            <a:extLst>
              <a:ext uri="{FF2B5EF4-FFF2-40B4-BE49-F238E27FC236}">
                <a16:creationId xmlns:a16="http://schemas.microsoft.com/office/drawing/2014/main" id="{1D34B0E9-EE26-BDD8-63BE-ED318972EB41}"/>
              </a:ext>
            </a:extLst>
          </p:cNvPr>
          <p:cNvSpPr>
            <a:spLocks noChangeShapeType="1"/>
          </p:cNvSpPr>
          <p:nvPr/>
        </p:nvSpPr>
        <p:spPr bwMode="auto">
          <a:xfrm>
            <a:off x="5243513" y="1568450"/>
            <a:ext cx="22225" cy="335121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4696" name="Text Box 7">
            <a:extLst>
              <a:ext uri="{FF2B5EF4-FFF2-40B4-BE49-F238E27FC236}">
                <a16:creationId xmlns:a16="http://schemas.microsoft.com/office/drawing/2014/main" id="{AB63C592-EF9D-C1BE-DD06-D0DD63B630F0}"/>
              </a:ext>
            </a:extLst>
          </p:cNvPr>
          <p:cNvSpPr txBox="1">
            <a:spLocks noChangeArrowheads="1"/>
          </p:cNvSpPr>
          <p:nvPr/>
        </p:nvSpPr>
        <p:spPr bwMode="auto">
          <a:xfrm>
            <a:off x="2701925" y="1228725"/>
            <a:ext cx="1042988" cy="355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sender</a:t>
            </a: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4697" name="Text Box 8">
            <a:extLst>
              <a:ext uri="{FF2B5EF4-FFF2-40B4-BE49-F238E27FC236}">
                <a16:creationId xmlns:a16="http://schemas.microsoft.com/office/drawing/2014/main" id="{20F1E13A-74FC-F853-ECF0-5344AFCB5B29}"/>
              </a:ext>
            </a:extLst>
          </p:cNvPr>
          <p:cNvSpPr txBox="1">
            <a:spLocks noChangeArrowheads="1"/>
          </p:cNvSpPr>
          <p:nvPr/>
        </p:nvSpPr>
        <p:spPr bwMode="auto">
          <a:xfrm>
            <a:off x="4730750" y="1228725"/>
            <a:ext cx="1108075" cy="355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receiver</a:t>
            </a: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4698" name="Line 9">
            <a:extLst>
              <a:ext uri="{FF2B5EF4-FFF2-40B4-BE49-F238E27FC236}">
                <a16:creationId xmlns:a16="http://schemas.microsoft.com/office/drawing/2014/main" id="{0CD91758-48D8-0ED4-DC34-D26DD553DE27}"/>
              </a:ext>
            </a:extLst>
          </p:cNvPr>
          <p:cNvSpPr>
            <a:spLocks noChangeShapeType="1"/>
          </p:cNvSpPr>
          <p:nvPr/>
        </p:nvSpPr>
        <p:spPr bwMode="auto">
          <a:xfrm>
            <a:off x="3182938" y="1773238"/>
            <a:ext cx="2049462" cy="3175"/>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4699" name="Line 10">
            <a:extLst>
              <a:ext uri="{FF2B5EF4-FFF2-40B4-BE49-F238E27FC236}">
                <a16:creationId xmlns:a16="http://schemas.microsoft.com/office/drawing/2014/main" id="{A813A1E9-7C93-F824-391B-46FEC15D0299}"/>
              </a:ext>
            </a:extLst>
          </p:cNvPr>
          <p:cNvSpPr>
            <a:spLocks noChangeShapeType="1"/>
          </p:cNvSpPr>
          <p:nvPr/>
        </p:nvSpPr>
        <p:spPr bwMode="auto">
          <a:xfrm>
            <a:off x="3189288" y="3905250"/>
            <a:ext cx="2049462" cy="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4700" name="Freeform 11">
            <a:extLst>
              <a:ext uri="{FF2B5EF4-FFF2-40B4-BE49-F238E27FC236}">
                <a16:creationId xmlns:a16="http://schemas.microsoft.com/office/drawing/2014/main" id="{3D518B01-7C52-EF49-DAE2-1F92FC89AC54}"/>
              </a:ext>
            </a:extLst>
          </p:cNvPr>
          <p:cNvSpPr>
            <a:spLocks/>
          </p:cNvSpPr>
          <p:nvPr/>
        </p:nvSpPr>
        <p:spPr bwMode="auto">
          <a:xfrm>
            <a:off x="3167063" y="1770063"/>
            <a:ext cx="2087562" cy="1169987"/>
          </a:xfrm>
          <a:custGeom>
            <a:avLst/>
            <a:gdLst>
              <a:gd name="T0" fmla="*/ 0 w 2902"/>
              <a:gd name="T1" fmla="*/ 0 h 1185"/>
              <a:gd name="T2" fmla="*/ 2147483646 w 2902"/>
              <a:gd name="T3" fmla="*/ 2147483646 h 1185"/>
              <a:gd name="T4" fmla="*/ 2147483646 w 2902"/>
              <a:gd name="T5" fmla="*/ 2147483646 h 1185"/>
              <a:gd name="T6" fmla="*/ 0 w 2902"/>
              <a:gd name="T7" fmla="*/ 2147483646 h 1185"/>
              <a:gd name="T8" fmla="*/ 0 w 2902"/>
              <a:gd name="T9" fmla="*/ 0 h 11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02" h="1185">
                <a:moveTo>
                  <a:pt x="0" y="0"/>
                </a:moveTo>
                <a:lnTo>
                  <a:pt x="2895" y="937"/>
                </a:lnTo>
                <a:lnTo>
                  <a:pt x="2902" y="1185"/>
                </a:lnTo>
                <a:lnTo>
                  <a:pt x="0" y="247"/>
                </a:lnTo>
                <a:lnTo>
                  <a:pt x="0" y="0"/>
                </a:lnTo>
                <a:close/>
              </a:path>
            </a:pathLst>
          </a:custGeom>
          <a:solidFill>
            <a:srgbClr val="00CCFF"/>
          </a:solidFill>
          <a:ln w="9525">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4701" name="Line 12">
            <a:extLst>
              <a:ext uri="{FF2B5EF4-FFF2-40B4-BE49-F238E27FC236}">
                <a16:creationId xmlns:a16="http://schemas.microsoft.com/office/drawing/2014/main" id="{DDAEF6DD-26C0-8D2E-1E17-6DB669E1C4A5}"/>
              </a:ext>
            </a:extLst>
          </p:cNvPr>
          <p:cNvSpPr>
            <a:spLocks noChangeShapeType="1"/>
          </p:cNvSpPr>
          <p:nvPr/>
        </p:nvSpPr>
        <p:spPr bwMode="auto">
          <a:xfrm flipH="1">
            <a:off x="3032125" y="1770063"/>
            <a:ext cx="123825" cy="31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4702" name="Line 13">
            <a:extLst>
              <a:ext uri="{FF2B5EF4-FFF2-40B4-BE49-F238E27FC236}">
                <a16:creationId xmlns:a16="http://schemas.microsoft.com/office/drawing/2014/main" id="{42204401-72DC-16EA-973D-0456AFBF34D9}"/>
              </a:ext>
            </a:extLst>
          </p:cNvPr>
          <p:cNvSpPr>
            <a:spLocks noChangeShapeType="1"/>
          </p:cNvSpPr>
          <p:nvPr/>
        </p:nvSpPr>
        <p:spPr bwMode="auto">
          <a:xfrm flipH="1">
            <a:off x="3032125" y="2014538"/>
            <a:ext cx="12382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4703" name="Text Box 14">
            <a:extLst>
              <a:ext uri="{FF2B5EF4-FFF2-40B4-BE49-F238E27FC236}">
                <a16:creationId xmlns:a16="http://schemas.microsoft.com/office/drawing/2014/main" id="{F8E7565F-B54A-C267-B026-3D622FA38694}"/>
              </a:ext>
            </a:extLst>
          </p:cNvPr>
          <p:cNvSpPr txBox="1">
            <a:spLocks noChangeArrowheads="1"/>
          </p:cNvSpPr>
          <p:nvPr/>
        </p:nvSpPr>
        <p:spPr bwMode="auto">
          <a:xfrm>
            <a:off x="2251075" y="2754313"/>
            <a:ext cx="9652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RTT </a:t>
            </a: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4704" name="Line 15">
            <a:extLst>
              <a:ext uri="{FF2B5EF4-FFF2-40B4-BE49-F238E27FC236}">
                <a16:creationId xmlns:a16="http://schemas.microsoft.com/office/drawing/2014/main" id="{C7DC747E-EA54-2EB1-7A27-933C8D484CCC}"/>
              </a:ext>
            </a:extLst>
          </p:cNvPr>
          <p:cNvSpPr>
            <a:spLocks noChangeShapeType="1"/>
          </p:cNvSpPr>
          <p:nvPr/>
        </p:nvSpPr>
        <p:spPr bwMode="auto">
          <a:xfrm>
            <a:off x="3065463" y="3065463"/>
            <a:ext cx="9525" cy="8207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4705" name="Line 16">
            <a:extLst>
              <a:ext uri="{FF2B5EF4-FFF2-40B4-BE49-F238E27FC236}">
                <a16:creationId xmlns:a16="http://schemas.microsoft.com/office/drawing/2014/main" id="{5697CACD-9428-0C7C-E149-0A60139AC729}"/>
              </a:ext>
            </a:extLst>
          </p:cNvPr>
          <p:cNvSpPr>
            <a:spLocks noChangeShapeType="1"/>
          </p:cNvSpPr>
          <p:nvPr/>
        </p:nvSpPr>
        <p:spPr bwMode="auto">
          <a:xfrm flipV="1">
            <a:off x="3070225" y="2036763"/>
            <a:ext cx="1588" cy="7762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4706" name="Text Box 17">
            <a:extLst>
              <a:ext uri="{FF2B5EF4-FFF2-40B4-BE49-F238E27FC236}">
                <a16:creationId xmlns:a16="http://schemas.microsoft.com/office/drawing/2014/main" id="{A87E05DB-431F-57FB-E679-940A28ED66D2}"/>
              </a:ext>
            </a:extLst>
          </p:cNvPr>
          <p:cNvSpPr txBox="1">
            <a:spLocks noChangeArrowheads="1"/>
          </p:cNvSpPr>
          <p:nvPr/>
        </p:nvSpPr>
        <p:spPr bwMode="auto">
          <a:xfrm>
            <a:off x="346075" y="1852613"/>
            <a:ext cx="2740025"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last bit transmitted, t = L / R</a:t>
            </a: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4707" name="Line 18">
            <a:extLst>
              <a:ext uri="{FF2B5EF4-FFF2-40B4-BE49-F238E27FC236}">
                <a16:creationId xmlns:a16="http://schemas.microsoft.com/office/drawing/2014/main" id="{7EED3088-6BFA-793B-ECD2-6DA83B436A3F}"/>
              </a:ext>
            </a:extLst>
          </p:cNvPr>
          <p:cNvSpPr>
            <a:spLocks noChangeShapeType="1"/>
          </p:cNvSpPr>
          <p:nvPr/>
        </p:nvSpPr>
        <p:spPr bwMode="auto">
          <a:xfrm flipH="1">
            <a:off x="5232400" y="2695575"/>
            <a:ext cx="125413"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4708" name="Text Box 19">
            <a:extLst>
              <a:ext uri="{FF2B5EF4-FFF2-40B4-BE49-F238E27FC236}">
                <a16:creationId xmlns:a16="http://schemas.microsoft.com/office/drawing/2014/main" id="{23E00A81-739A-3BA3-89D0-67B2B897720B}"/>
              </a:ext>
            </a:extLst>
          </p:cNvPr>
          <p:cNvSpPr txBox="1">
            <a:spLocks noChangeArrowheads="1"/>
          </p:cNvSpPr>
          <p:nvPr/>
        </p:nvSpPr>
        <p:spPr bwMode="auto">
          <a:xfrm>
            <a:off x="5308600" y="2517775"/>
            <a:ext cx="26416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first packet bit arrives</a:t>
            </a: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4709" name="Line 20">
            <a:extLst>
              <a:ext uri="{FF2B5EF4-FFF2-40B4-BE49-F238E27FC236}">
                <a16:creationId xmlns:a16="http://schemas.microsoft.com/office/drawing/2014/main" id="{32BFBB5C-78CC-9397-D25E-C4493AC25F81}"/>
              </a:ext>
            </a:extLst>
          </p:cNvPr>
          <p:cNvSpPr>
            <a:spLocks noChangeShapeType="1"/>
          </p:cNvSpPr>
          <p:nvPr/>
        </p:nvSpPr>
        <p:spPr bwMode="auto">
          <a:xfrm>
            <a:off x="5254625" y="2946400"/>
            <a:ext cx="119063"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4710" name="Text Box 21">
            <a:extLst>
              <a:ext uri="{FF2B5EF4-FFF2-40B4-BE49-F238E27FC236}">
                <a16:creationId xmlns:a16="http://schemas.microsoft.com/office/drawing/2014/main" id="{14DDDC1A-E1EF-B7A4-B35D-68C83C06D1D9}"/>
              </a:ext>
            </a:extLst>
          </p:cNvPr>
          <p:cNvSpPr txBox="1">
            <a:spLocks noChangeArrowheads="1"/>
          </p:cNvSpPr>
          <p:nvPr/>
        </p:nvSpPr>
        <p:spPr bwMode="auto">
          <a:xfrm>
            <a:off x="5313363" y="2770188"/>
            <a:ext cx="35814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last packet bit arrives, send ACK</a:t>
            </a: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4711" name="Text Box 22">
            <a:extLst>
              <a:ext uri="{FF2B5EF4-FFF2-40B4-BE49-F238E27FC236}">
                <a16:creationId xmlns:a16="http://schemas.microsoft.com/office/drawing/2014/main" id="{29E313B6-C953-B8CA-136D-98C576BBA62F}"/>
              </a:ext>
            </a:extLst>
          </p:cNvPr>
          <p:cNvSpPr txBox="1">
            <a:spLocks noChangeArrowheads="1"/>
          </p:cNvSpPr>
          <p:nvPr/>
        </p:nvSpPr>
        <p:spPr bwMode="auto">
          <a:xfrm>
            <a:off x="493713" y="3562350"/>
            <a:ext cx="26352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ACK arrives, send next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packet, t = RTT + L / R</a:t>
            </a: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grpSp>
        <p:nvGrpSpPr>
          <p:cNvPr id="114712" name="Group 23">
            <a:extLst>
              <a:ext uri="{FF2B5EF4-FFF2-40B4-BE49-F238E27FC236}">
                <a16:creationId xmlns:a16="http://schemas.microsoft.com/office/drawing/2014/main" id="{6FF45333-587C-CF20-C844-617C8E16E84A}"/>
              </a:ext>
            </a:extLst>
          </p:cNvPr>
          <p:cNvGrpSpPr>
            <a:grpSpLocks/>
          </p:cNvGrpSpPr>
          <p:nvPr/>
        </p:nvGrpSpPr>
        <p:grpSpPr bwMode="auto">
          <a:xfrm>
            <a:off x="3043238" y="3892550"/>
            <a:ext cx="1466850" cy="608013"/>
            <a:chOff x="12502" y="21425"/>
            <a:chExt cx="3400" cy="1025"/>
          </a:xfrm>
        </p:grpSpPr>
        <p:sp>
          <p:nvSpPr>
            <p:cNvPr id="114741" name="Line 24">
              <a:extLst>
                <a:ext uri="{FF2B5EF4-FFF2-40B4-BE49-F238E27FC236}">
                  <a16:creationId xmlns:a16="http://schemas.microsoft.com/office/drawing/2014/main" id="{4D85CC31-F05A-733F-5B07-E415F01FD4A9}"/>
                </a:ext>
              </a:extLst>
            </p:cNvPr>
            <p:cNvSpPr>
              <a:spLocks noChangeShapeType="1"/>
            </p:cNvSpPr>
            <p:nvPr/>
          </p:nvSpPr>
          <p:spPr bwMode="auto">
            <a:xfrm flipH="1">
              <a:off x="12502" y="21425"/>
              <a:ext cx="287" cy="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4742" name="Freeform 25">
              <a:extLst>
                <a:ext uri="{FF2B5EF4-FFF2-40B4-BE49-F238E27FC236}">
                  <a16:creationId xmlns:a16="http://schemas.microsoft.com/office/drawing/2014/main" id="{3231C900-55E3-9946-CD71-5208653D3F16}"/>
                </a:ext>
              </a:extLst>
            </p:cNvPr>
            <p:cNvSpPr>
              <a:spLocks/>
            </p:cNvSpPr>
            <p:nvPr/>
          </p:nvSpPr>
          <p:spPr bwMode="auto">
            <a:xfrm>
              <a:off x="12826" y="21438"/>
              <a:ext cx="3076" cy="988"/>
            </a:xfrm>
            <a:custGeom>
              <a:avLst/>
              <a:gdLst>
                <a:gd name="T0" fmla="*/ 0 w 1845"/>
                <a:gd name="T1" fmla="*/ 0 h 592"/>
                <a:gd name="T2" fmla="*/ 510318 w 1845"/>
                <a:gd name="T3" fmla="*/ 165625 h 592"/>
                <a:gd name="T4" fmla="*/ 302933 w 1845"/>
                <a:gd name="T5" fmla="*/ 165625 h 592"/>
                <a:gd name="T6" fmla="*/ 0 w 1845"/>
                <a:gd name="T7" fmla="*/ 69098 h 592"/>
                <a:gd name="T8" fmla="*/ 0 w 1845"/>
                <a:gd name="T9" fmla="*/ 0 h 5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45" h="592">
                  <a:moveTo>
                    <a:pt x="0" y="0"/>
                  </a:moveTo>
                  <a:lnTo>
                    <a:pt x="1845" y="592"/>
                  </a:lnTo>
                  <a:lnTo>
                    <a:pt x="1095" y="592"/>
                  </a:lnTo>
                  <a:lnTo>
                    <a:pt x="0" y="247"/>
                  </a:lnTo>
                  <a:lnTo>
                    <a:pt x="0" y="0"/>
                  </a:lnTo>
                  <a:close/>
                </a:path>
              </a:pathLst>
            </a:custGeom>
            <a:gradFill rotWithShape="1">
              <a:gsLst>
                <a:gs pos="0">
                  <a:srgbClr val="00CCFF"/>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grpSp>
          <p:nvGrpSpPr>
            <p:cNvPr id="114743" name="Group 26">
              <a:extLst>
                <a:ext uri="{FF2B5EF4-FFF2-40B4-BE49-F238E27FC236}">
                  <a16:creationId xmlns:a16="http://schemas.microsoft.com/office/drawing/2014/main" id="{284DC746-B61C-04EF-6C42-283C525A85A3}"/>
                </a:ext>
              </a:extLst>
            </p:cNvPr>
            <p:cNvGrpSpPr>
              <a:grpSpLocks/>
            </p:cNvGrpSpPr>
            <p:nvPr/>
          </p:nvGrpSpPr>
          <p:grpSpPr bwMode="auto">
            <a:xfrm>
              <a:off x="12815" y="21425"/>
              <a:ext cx="2776" cy="913"/>
              <a:chOff x="12315" y="13225"/>
              <a:chExt cx="2775" cy="913"/>
            </a:xfrm>
          </p:grpSpPr>
          <p:sp>
            <p:nvSpPr>
              <p:cNvPr id="114746" name="Line 27">
                <a:extLst>
                  <a:ext uri="{FF2B5EF4-FFF2-40B4-BE49-F238E27FC236}">
                    <a16:creationId xmlns:a16="http://schemas.microsoft.com/office/drawing/2014/main" id="{C935E1B7-AC6D-20CC-8113-A6C55944421E}"/>
                  </a:ext>
                </a:extLst>
              </p:cNvPr>
              <p:cNvSpPr>
                <a:spLocks noChangeShapeType="1"/>
              </p:cNvSpPr>
              <p:nvPr/>
            </p:nvSpPr>
            <p:spPr bwMode="auto">
              <a:xfrm>
                <a:off x="12315" y="13225"/>
                <a:ext cx="1585" cy="51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4747" name="Line 28">
                <a:extLst>
                  <a:ext uri="{FF2B5EF4-FFF2-40B4-BE49-F238E27FC236}">
                    <a16:creationId xmlns:a16="http://schemas.microsoft.com/office/drawing/2014/main" id="{23C00CFA-9C53-5FA9-EFC0-B1C1D5F33400}"/>
                  </a:ext>
                </a:extLst>
              </p:cNvPr>
              <p:cNvSpPr>
                <a:spLocks noChangeShapeType="1"/>
              </p:cNvSpPr>
              <p:nvPr/>
            </p:nvSpPr>
            <p:spPr bwMode="auto">
              <a:xfrm>
                <a:off x="13915" y="13736"/>
                <a:ext cx="1170" cy="401"/>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grpSp>
        <p:sp>
          <p:nvSpPr>
            <p:cNvPr id="114744" name="Line 29">
              <a:extLst>
                <a:ext uri="{FF2B5EF4-FFF2-40B4-BE49-F238E27FC236}">
                  <a16:creationId xmlns:a16="http://schemas.microsoft.com/office/drawing/2014/main" id="{43FE31CE-4007-6B4A-A796-12AB92CA4C4B}"/>
                </a:ext>
              </a:extLst>
            </p:cNvPr>
            <p:cNvSpPr>
              <a:spLocks noChangeShapeType="1"/>
            </p:cNvSpPr>
            <p:nvPr/>
          </p:nvSpPr>
          <p:spPr bwMode="auto">
            <a:xfrm>
              <a:off x="12815" y="21837"/>
              <a:ext cx="688" cy="21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4745" name="Line 30">
              <a:extLst>
                <a:ext uri="{FF2B5EF4-FFF2-40B4-BE49-F238E27FC236}">
                  <a16:creationId xmlns:a16="http://schemas.microsoft.com/office/drawing/2014/main" id="{EACBB5B6-C3AF-9575-0277-2F221A95F6E5}"/>
                </a:ext>
              </a:extLst>
            </p:cNvPr>
            <p:cNvSpPr>
              <a:spLocks noChangeShapeType="1"/>
            </p:cNvSpPr>
            <p:nvPr/>
          </p:nvSpPr>
          <p:spPr bwMode="auto">
            <a:xfrm>
              <a:off x="13514" y="22049"/>
              <a:ext cx="1177" cy="401"/>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grpSp>
      <p:sp>
        <p:nvSpPr>
          <p:cNvPr id="114713" name="Freeform 31">
            <a:extLst>
              <a:ext uri="{FF2B5EF4-FFF2-40B4-BE49-F238E27FC236}">
                <a16:creationId xmlns:a16="http://schemas.microsoft.com/office/drawing/2014/main" id="{CFB1E954-9EB1-5A4D-401D-DDB3F4569137}"/>
              </a:ext>
            </a:extLst>
          </p:cNvPr>
          <p:cNvSpPr>
            <a:spLocks/>
          </p:cNvSpPr>
          <p:nvPr/>
        </p:nvSpPr>
        <p:spPr bwMode="auto">
          <a:xfrm>
            <a:off x="3171825" y="2022475"/>
            <a:ext cx="2087563" cy="1168400"/>
          </a:xfrm>
          <a:custGeom>
            <a:avLst/>
            <a:gdLst>
              <a:gd name="T0" fmla="*/ 0 w 2902"/>
              <a:gd name="T1" fmla="*/ 0 h 1185"/>
              <a:gd name="T2" fmla="*/ 2147483646 w 2902"/>
              <a:gd name="T3" fmla="*/ 2147483646 h 1185"/>
              <a:gd name="T4" fmla="*/ 2147483646 w 2902"/>
              <a:gd name="T5" fmla="*/ 2147483646 h 1185"/>
              <a:gd name="T6" fmla="*/ 0 w 2902"/>
              <a:gd name="T7" fmla="*/ 2147483646 h 1185"/>
              <a:gd name="T8" fmla="*/ 0 w 2902"/>
              <a:gd name="T9" fmla="*/ 0 h 11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02" h="1185">
                <a:moveTo>
                  <a:pt x="0" y="0"/>
                </a:moveTo>
                <a:lnTo>
                  <a:pt x="2895" y="937"/>
                </a:lnTo>
                <a:lnTo>
                  <a:pt x="2902" y="1185"/>
                </a:lnTo>
                <a:lnTo>
                  <a:pt x="0" y="247"/>
                </a:lnTo>
                <a:lnTo>
                  <a:pt x="0" y="0"/>
                </a:ln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4714" name="Freeform 32">
            <a:extLst>
              <a:ext uri="{FF2B5EF4-FFF2-40B4-BE49-F238E27FC236}">
                <a16:creationId xmlns:a16="http://schemas.microsoft.com/office/drawing/2014/main" id="{524E19A1-2115-B5B1-CCC2-A649AEF10B08}"/>
              </a:ext>
            </a:extLst>
          </p:cNvPr>
          <p:cNvSpPr>
            <a:spLocks/>
          </p:cNvSpPr>
          <p:nvPr/>
        </p:nvSpPr>
        <p:spPr bwMode="auto">
          <a:xfrm>
            <a:off x="3171825" y="2273300"/>
            <a:ext cx="2087563" cy="1168400"/>
          </a:xfrm>
          <a:custGeom>
            <a:avLst/>
            <a:gdLst>
              <a:gd name="T0" fmla="*/ 0 w 2902"/>
              <a:gd name="T1" fmla="*/ 0 h 1185"/>
              <a:gd name="T2" fmla="*/ 2147483646 w 2902"/>
              <a:gd name="T3" fmla="*/ 2147483646 h 1185"/>
              <a:gd name="T4" fmla="*/ 2147483646 w 2902"/>
              <a:gd name="T5" fmla="*/ 2147483646 h 1185"/>
              <a:gd name="T6" fmla="*/ 0 w 2902"/>
              <a:gd name="T7" fmla="*/ 2147483646 h 1185"/>
              <a:gd name="T8" fmla="*/ 0 w 2902"/>
              <a:gd name="T9" fmla="*/ 0 h 11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02" h="1185">
                <a:moveTo>
                  <a:pt x="0" y="0"/>
                </a:moveTo>
                <a:lnTo>
                  <a:pt x="2895" y="937"/>
                </a:lnTo>
                <a:lnTo>
                  <a:pt x="2902" y="1185"/>
                </a:lnTo>
                <a:lnTo>
                  <a:pt x="0" y="247"/>
                </a:lnTo>
                <a:lnTo>
                  <a:pt x="0" y="0"/>
                </a:lnTo>
                <a:close/>
              </a:path>
            </a:pathLst>
          </a:custGeom>
          <a:solidFill>
            <a:srgbClr val="00CCFF"/>
          </a:solidFill>
          <a:ln w="9525">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4715" name="Line 33">
            <a:extLst>
              <a:ext uri="{FF2B5EF4-FFF2-40B4-BE49-F238E27FC236}">
                <a16:creationId xmlns:a16="http://schemas.microsoft.com/office/drawing/2014/main" id="{A5000E70-6D0B-99B4-5933-82E99CDF67D6}"/>
              </a:ext>
            </a:extLst>
          </p:cNvPr>
          <p:cNvSpPr>
            <a:spLocks noChangeShapeType="1"/>
          </p:cNvSpPr>
          <p:nvPr/>
        </p:nvSpPr>
        <p:spPr bwMode="auto">
          <a:xfrm flipV="1">
            <a:off x="3189288" y="2954338"/>
            <a:ext cx="2065337" cy="9318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4716" name="Line 34">
            <a:extLst>
              <a:ext uri="{FF2B5EF4-FFF2-40B4-BE49-F238E27FC236}">
                <a16:creationId xmlns:a16="http://schemas.microsoft.com/office/drawing/2014/main" id="{9CD667A1-A2C0-BBB7-6E68-9EC2DB20CF82}"/>
              </a:ext>
            </a:extLst>
          </p:cNvPr>
          <p:cNvSpPr>
            <a:spLocks noChangeShapeType="1"/>
          </p:cNvSpPr>
          <p:nvPr/>
        </p:nvSpPr>
        <p:spPr bwMode="auto">
          <a:xfrm flipV="1">
            <a:off x="3189288" y="3205163"/>
            <a:ext cx="2065337" cy="9318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grpSp>
        <p:nvGrpSpPr>
          <p:cNvPr id="114717" name="Group 35">
            <a:extLst>
              <a:ext uri="{FF2B5EF4-FFF2-40B4-BE49-F238E27FC236}">
                <a16:creationId xmlns:a16="http://schemas.microsoft.com/office/drawing/2014/main" id="{B767280E-7441-0438-30AC-9546CB901004}"/>
              </a:ext>
            </a:extLst>
          </p:cNvPr>
          <p:cNvGrpSpPr>
            <a:grpSpLocks/>
          </p:cNvGrpSpPr>
          <p:nvPr/>
        </p:nvGrpSpPr>
        <p:grpSpPr bwMode="auto">
          <a:xfrm>
            <a:off x="3032125" y="4130675"/>
            <a:ext cx="1466850" cy="606425"/>
            <a:chOff x="12502" y="21425"/>
            <a:chExt cx="3400" cy="1025"/>
          </a:xfrm>
        </p:grpSpPr>
        <p:sp>
          <p:nvSpPr>
            <p:cNvPr id="114734" name="Line 36">
              <a:extLst>
                <a:ext uri="{FF2B5EF4-FFF2-40B4-BE49-F238E27FC236}">
                  <a16:creationId xmlns:a16="http://schemas.microsoft.com/office/drawing/2014/main" id="{24904C32-8320-BDED-28C1-009BB1C77284}"/>
                </a:ext>
              </a:extLst>
            </p:cNvPr>
            <p:cNvSpPr>
              <a:spLocks noChangeShapeType="1"/>
            </p:cNvSpPr>
            <p:nvPr/>
          </p:nvSpPr>
          <p:spPr bwMode="auto">
            <a:xfrm flipH="1">
              <a:off x="12502" y="21425"/>
              <a:ext cx="287" cy="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4735" name="Freeform 37">
              <a:extLst>
                <a:ext uri="{FF2B5EF4-FFF2-40B4-BE49-F238E27FC236}">
                  <a16:creationId xmlns:a16="http://schemas.microsoft.com/office/drawing/2014/main" id="{DC499D8F-70A5-F999-AEDA-A530356F82D3}"/>
                </a:ext>
              </a:extLst>
            </p:cNvPr>
            <p:cNvSpPr>
              <a:spLocks/>
            </p:cNvSpPr>
            <p:nvPr/>
          </p:nvSpPr>
          <p:spPr bwMode="auto">
            <a:xfrm>
              <a:off x="12826" y="21438"/>
              <a:ext cx="3076" cy="987"/>
            </a:xfrm>
            <a:custGeom>
              <a:avLst/>
              <a:gdLst>
                <a:gd name="T0" fmla="*/ 0 w 1845"/>
                <a:gd name="T1" fmla="*/ 0 h 592"/>
                <a:gd name="T2" fmla="*/ 510318 w 1845"/>
                <a:gd name="T3" fmla="*/ 163834 h 592"/>
                <a:gd name="T4" fmla="*/ 302933 w 1845"/>
                <a:gd name="T5" fmla="*/ 163834 h 592"/>
                <a:gd name="T6" fmla="*/ 0 w 1845"/>
                <a:gd name="T7" fmla="*/ 68366 h 592"/>
                <a:gd name="T8" fmla="*/ 0 w 1845"/>
                <a:gd name="T9" fmla="*/ 0 h 5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45" h="592">
                  <a:moveTo>
                    <a:pt x="0" y="0"/>
                  </a:moveTo>
                  <a:lnTo>
                    <a:pt x="1845" y="592"/>
                  </a:lnTo>
                  <a:lnTo>
                    <a:pt x="1095" y="592"/>
                  </a:lnTo>
                  <a:lnTo>
                    <a:pt x="0" y="247"/>
                  </a:lnTo>
                  <a:lnTo>
                    <a:pt x="0" y="0"/>
                  </a:lnTo>
                  <a:close/>
                </a:path>
              </a:pathLst>
            </a:custGeom>
            <a:gradFill rotWithShape="1">
              <a:gsLst>
                <a:gs pos="0">
                  <a:srgbClr val="00CCFF"/>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grpSp>
          <p:nvGrpSpPr>
            <p:cNvPr id="114736" name="Group 38">
              <a:extLst>
                <a:ext uri="{FF2B5EF4-FFF2-40B4-BE49-F238E27FC236}">
                  <a16:creationId xmlns:a16="http://schemas.microsoft.com/office/drawing/2014/main" id="{A5775793-5D7D-CE55-039B-B08CD6BC9018}"/>
                </a:ext>
              </a:extLst>
            </p:cNvPr>
            <p:cNvGrpSpPr>
              <a:grpSpLocks/>
            </p:cNvGrpSpPr>
            <p:nvPr/>
          </p:nvGrpSpPr>
          <p:grpSpPr bwMode="auto">
            <a:xfrm>
              <a:off x="12815" y="21425"/>
              <a:ext cx="2776" cy="913"/>
              <a:chOff x="12315" y="13225"/>
              <a:chExt cx="2775" cy="913"/>
            </a:xfrm>
          </p:grpSpPr>
          <p:sp>
            <p:nvSpPr>
              <p:cNvPr id="114739" name="Line 39">
                <a:extLst>
                  <a:ext uri="{FF2B5EF4-FFF2-40B4-BE49-F238E27FC236}">
                    <a16:creationId xmlns:a16="http://schemas.microsoft.com/office/drawing/2014/main" id="{C3AD543A-16BE-4A81-CE3B-92628D4EE3C3}"/>
                  </a:ext>
                </a:extLst>
              </p:cNvPr>
              <p:cNvSpPr>
                <a:spLocks noChangeShapeType="1"/>
              </p:cNvSpPr>
              <p:nvPr/>
            </p:nvSpPr>
            <p:spPr bwMode="auto">
              <a:xfrm>
                <a:off x="12315" y="13225"/>
                <a:ext cx="1585" cy="5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4740" name="Line 40">
                <a:extLst>
                  <a:ext uri="{FF2B5EF4-FFF2-40B4-BE49-F238E27FC236}">
                    <a16:creationId xmlns:a16="http://schemas.microsoft.com/office/drawing/2014/main" id="{E683F979-8517-CAC6-B902-10584F7E031C}"/>
                  </a:ext>
                </a:extLst>
              </p:cNvPr>
              <p:cNvSpPr>
                <a:spLocks noChangeShapeType="1"/>
              </p:cNvSpPr>
              <p:nvPr/>
            </p:nvSpPr>
            <p:spPr bwMode="auto">
              <a:xfrm>
                <a:off x="13915" y="13738"/>
                <a:ext cx="1170" cy="400"/>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grpSp>
        <p:sp>
          <p:nvSpPr>
            <p:cNvPr id="114737" name="Line 41">
              <a:extLst>
                <a:ext uri="{FF2B5EF4-FFF2-40B4-BE49-F238E27FC236}">
                  <a16:creationId xmlns:a16="http://schemas.microsoft.com/office/drawing/2014/main" id="{F0D1130F-C44B-842E-ABAD-1D2F706B3B8D}"/>
                </a:ext>
              </a:extLst>
            </p:cNvPr>
            <p:cNvSpPr>
              <a:spLocks noChangeShapeType="1"/>
            </p:cNvSpPr>
            <p:nvPr/>
          </p:nvSpPr>
          <p:spPr bwMode="auto">
            <a:xfrm>
              <a:off x="12815" y="21838"/>
              <a:ext cx="688" cy="2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4738" name="Line 42">
              <a:extLst>
                <a:ext uri="{FF2B5EF4-FFF2-40B4-BE49-F238E27FC236}">
                  <a16:creationId xmlns:a16="http://schemas.microsoft.com/office/drawing/2014/main" id="{51DC2B81-E391-22E7-F00C-88351D468165}"/>
                </a:ext>
              </a:extLst>
            </p:cNvPr>
            <p:cNvSpPr>
              <a:spLocks noChangeShapeType="1"/>
            </p:cNvSpPr>
            <p:nvPr/>
          </p:nvSpPr>
          <p:spPr bwMode="auto">
            <a:xfrm>
              <a:off x="13514" y="22048"/>
              <a:ext cx="1177" cy="402"/>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grpSp>
      <p:grpSp>
        <p:nvGrpSpPr>
          <p:cNvPr id="114718" name="Group 43">
            <a:extLst>
              <a:ext uri="{FF2B5EF4-FFF2-40B4-BE49-F238E27FC236}">
                <a16:creationId xmlns:a16="http://schemas.microsoft.com/office/drawing/2014/main" id="{A9F83007-0518-1752-4891-BB7AF4FB535C}"/>
              </a:ext>
            </a:extLst>
          </p:cNvPr>
          <p:cNvGrpSpPr>
            <a:grpSpLocks/>
          </p:cNvGrpSpPr>
          <p:nvPr/>
        </p:nvGrpSpPr>
        <p:grpSpPr bwMode="auto">
          <a:xfrm>
            <a:off x="3043238" y="4381500"/>
            <a:ext cx="1466850" cy="606425"/>
            <a:chOff x="12502" y="21425"/>
            <a:chExt cx="3400" cy="1025"/>
          </a:xfrm>
        </p:grpSpPr>
        <p:sp>
          <p:nvSpPr>
            <p:cNvPr id="114727" name="Line 44">
              <a:extLst>
                <a:ext uri="{FF2B5EF4-FFF2-40B4-BE49-F238E27FC236}">
                  <a16:creationId xmlns:a16="http://schemas.microsoft.com/office/drawing/2014/main" id="{79F9DE92-ECA5-D40B-58BA-1241A4D47F21}"/>
                </a:ext>
              </a:extLst>
            </p:cNvPr>
            <p:cNvSpPr>
              <a:spLocks noChangeShapeType="1"/>
            </p:cNvSpPr>
            <p:nvPr/>
          </p:nvSpPr>
          <p:spPr bwMode="auto">
            <a:xfrm flipH="1">
              <a:off x="12502" y="21425"/>
              <a:ext cx="287" cy="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4728" name="Freeform 45">
              <a:extLst>
                <a:ext uri="{FF2B5EF4-FFF2-40B4-BE49-F238E27FC236}">
                  <a16:creationId xmlns:a16="http://schemas.microsoft.com/office/drawing/2014/main" id="{5E2F2AF1-CBCF-2CBF-AA2D-84B0A7325A32}"/>
                </a:ext>
              </a:extLst>
            </p:cNvPr>
            <p:cNvSpPr>
              <a:spLocks/>
            </p:cNvSpPr>
            <p:nvPr/>
          </p:nvSpPr>
          <p:spPr bwMode="auto">
            <a:xfrm>
              <a:off x="12826" y="21438"/>
              <a:ext cx="3076" cy="987"/>
            </a:xfrm>
            <a:custGeom>
              <a:avLst/>
              <a:gdLst>
                <a:gd name="T0" fmla="*/ 0 w 1845"/>
                <a:gd name="T1" fmla="*/ 0 h 592"/>
                <a:gd name="T2" fmla="*/ 510318 w 1845"/>
                <a:gd name="T3" fmla="*/ 163834 h 592"/>
                <a:gd name="T4" fmla="*/ 302933 w 1845"/>
                <a:gd name="T5" fmla="*/ 163834 h 592"/>
                <a:gd name="T6" fmla="*/ 0 w 1845"/>
                <a:gd name="T7" fmla="*/ 68366 h 592"/>
                <a:gd name="T8" fmla="*/ 0 w 1845"/>
                <a:gd name="T9" fmla="*/ 0 h 5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45" h="592">
                  <a:moveTo>
                    <a:pt x="0" y="0"/>
                  </a:moveTo>
                  <a:lnTo>
                    <a:pt x="1845" y="592"/>
                  </a:lnTo>
                  <a:lnTo>
                    <a:pt x="1095" y="592"/>
                  </a:lnTo>
                  <a:lnTo>
                    <a:pt x="0" y="247"/>
                  </a:lnTo>
                  <a:lnTo>
                    <a:pt x="0" y="0"/>
                  </a:lnTo>
                  <a:close/>
                </a:path>
              </a:pathLst>
            </a:custGeom>
            <a:gradFill rotWithShape="1">
              <a:gsLst>
                <a:gs pos="0">
                  <a:srgbClr val="00CCFF"/>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grpSp>
          <p:nvGrpSpPr>
            <p:cNvPr id="114729" name="Group 46">
              <a:extLst>
                <a:ext uri="{FF2B5EF4-FFF2-40B4-BE49-F238E27FC236}">
                  <a16:creationId xmlns:a16="http://schemas.microsoft.com/office/drawing/2014/main" id="{3964C5F5-DE2C-69F3-7CC0-0D87BF2EB4C9}"/>
                </a:ext>
              </a:extLst>
            </p:cNvPr>
            <p:cNvGrpSpPr>
              <a:grpSpLocks/>
            </p:cNvGrpSpPr>
            <p:nvPr/>
          </p:nvGrpSpPr>
          <p:grpSpPr bwMode="auto">
            <a:xfrm>
              <a:off x="12815" y="21425"/>
              <a:ext cx="2776" cy="913"/>
              <a:chOff x="12315" y="13225"/>
              <a:chExt cx="2775" cy="913"/>
            </a:xfrm>
          </p:grpSpPr>
          <p:sp>
            <p:nvSpPr>
              <p:cNvPr id="114732" name="Line 47">
                <a:extLst>
                  <a:ext uri="{FF2B5EF4-FFF2-40B4-BE49-F238E27FC236}">
                    <a16:creationId xmlns:a16="http://schemas.microsoft.com/office/drawing/2014/main" id="{B4DCD974-EBFC-E6B1-6912-9E8F95851AD7}"/>
                  </a:ext>
                </a:extLst>
              </p:cNvPr>
              <p:cNvSpPr>
                <a:spLocks noChangeShapeType="1"/>
              </p:cNvSpPr>
              <p:nvPr/>
            </p:nvSpPr>
            <p:spPr bwMode="auto">
              <a:xfrm>
                <a:off x="12315" y="13225"/>
                <a:ext cx="1585" cy="5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4733" name="Line 48">
                <a:extLst>
                  <a:ext uri="{FF2B5EF4-FFF2-40B4-BE49-F238E27FC236}">
                    <a16:creationId xmlns:a16="http://schemas.microsoft.com/office/drawing/2014/main" id="{840C6F50-6E4C-2936-06B5-8BA09F049137}"/>
                  </a:ext>
                </a:extLst>
              </p:cNvPr>
              <p:cNvSpPr>
                <a:spLocks noChangeShapeType="1"/>
              </p:cNvSpPr>
              <p:nvPr/>
            </p:nvSpPr>
            <p:spPr bwMode="auto">
              <a:xfrm>
                <a:off x="13915" y="13738"/>
                <a:ext cx="1170" cy="400"/>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grpSp>
        <p:sp>
          <p:nvSpPr>
            <p:cNvPr id="114730" name="Line 49">
              <a:extLst>
                <a:ext uri="{FF2B5EF4-FFF2-40B4-BE49-F238E27FC236}">
                  <a16:creationId xmlns:a16="http://schemas.microsoft.com/office/drawing/2014/main" id="{F11FC1F6-7729-2BFC-4E4C-F218F462B173}"/>
                </a:ext>
              </a:extLst>
            </p:cNvPr>
            <p:cNvSpPr>
              <a:spLocks noChangeShapeType="1"/>
            </p:cNvSpPr>
            <p:nvPr/>
          </p:nvSpPr>
          <p:spPr bwMode="auto">
            <a:xfrm>
              <a:off x="12815" y="21838"/>
              <a:ext cx="688" cy="2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4731" name="Line 50">
              <a:extLst>
                <a:ext uri="{FF2B5EF4-FFF2-40B4-BE49-F238E27FC236}">
                  <a16:creationId xmlns:a16="http://schemas.microsoft.com/office/drawing/2014/main" id="{A386C182-9DA7-5740-E724-A0C6D0661393}"/>
                </a:ext>
              </a:extLst>
            </p:cNvPr>
            <p:cNvSpPr>
              <a:spLocks noChangeShapeType="1"/>
            </p:cNvSpPr>
            <p:nvPr/>
          </p:nvSpPr>
          <p:spPr bwMode="auto">
            <a:xfrm>
              <a:off x="13514" y="22048"/>
              <a:ext cx="1177" cy="402"/>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grpSp>
      <p:sp>
        <p:nvSpPr>
          <p:cNvPr id="114719" name="Line 51">
            <a:extLst>
              <a:ext uri="{FF2B5EF4-FFF2-40B4-BE49-F238E27FC236}">
                <a16:creationId xmlns:a16="http://schemas.microsoft.com/office/drawing/2014/main" id="{20624DCD-A425-2308-D1D7-30F1D531771A}"/>
              </a:ext>
            </a:extLst>
          </p:cNvPr>
          <p:cNvSpPr>
            <a:spLocks noChangeShapeType="1"/>
          </p:cNvSpPr>
          <p:nvPr/>
        </p:nvSpPr>
        <p:spPr bwMode="auto">
          <a:xfrm flipV="1">
            <a:off x="3194050" y="3457575"/>
            <a:ext cx="2065338" cy="9318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4720" name="Text Box 52">
            <a:extLst>
              <a:ext uri="{FF2B5EF4-FFF2-40B4-BE49-F238E27FC236}">
                <a16:creationId xmlns:a16="http://schemas.microsoft.com/office/drawing/2014/main" id="{B7DA95B7-37B0-D38A-E2BB-61B01D593820}"/>
              </a:ext>
            </a:extLst>
          </p:cNvPr>
          <p:cNvSpPr txBox="1">
            <a:spLocks noChangeArrowheads="1"/>
          </p:cNvSpPr>
          <p:nvPr/>
        </p:nvSpPr>
        <p:spPr bwMode="auto">
          <a:xfrm>
            <a:off x="5310188" y="3024188"/>
            <a:ext cx="3833812"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last bit of 2</a:t>
            </a:r>
            <a:r>
              <a:rPr kumimoji="0" lang="en-US" altLang="en-US" sz="1600" b="0"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34" charset="-128"/>
                <a:cs typeface="+mn-cs"/>
              </a:rPr>
              <a:t>nd</a:t>
            </a: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packet arrives, send ACK</a:t>
            </a: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4721" name="Line 53">
            <a:extLst>
              <a:ext uri="{FF2B5EF4-FFF2-40B4-BE49-F238E27FC236}">
                <a16:creationId xmlns:a16="http://schemas.microsoft.com/office/drawing/2014/main" id="{13DF8441-66F6-9B52-E2C0-9B9724603DE3}"/>
              </a:ext>
            </a:extLst>
          </p:cNvPr>
          <p:cNvSpPr>
            <a:spLocks noChangeShapeType="1"/>
          </p:cNvSpPr>
          <p:nvPr/>
        </p:nvSpPr>
        <p:spPr bwMode="auto">
          <a:xfrm flipV="1">
            <a:off x="5254625" y="3182938"/>
            <a:ext cx="112713"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4722" name="Line 54">
            <a:extLst>
              <a:ext uri="{FF2B5EF4-FFF2-40B4-BE49-F238E27FC236}">
                <a16:creationId xmlns:a16="http://schemas.microsoft.com/office/drawing/2014/main" id="{4B69C400-D42E-A85F-8063-FF0D205FF623}"/>
              </a:ext>
            </a:extLst>
          </p:cNvPr>
          <p:cNvSpPr>
            <a:spLocks noChangeShapeType="1"/>
          </p:cNvSpPr>
          <p:nvPr/>
        </p:nvSpPr>
        <p:spPr bwMode="auto">
          <a:xfrm flipV="1">
            <a:off x="5265738" y="3435350"/>
            <a:ext cx="11271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4723" name="Text Box 55">
            <a:extLst>
              <a:ext uri="{FF2B5EF4-FFF2-40B4-BE49-F238E27FC236}">
                <a16:creationId xmlns:a16="http://schemas.microsoft.com/office/drawing/2014/main" id="{F2D351D2-FD63-C295-B90E-8755675A4BC1}"/>
              </a:ext>
            </a:extLst>
          </p:cNvPr>
          <p:cNvSpPr txBox="1">
            <a:spLocks noChangeArrowheads="1"/>
          </p:cNvSpPr>
          <p:nvPr/>
        </p:nvSpPr>
        <p:spPr bwMode="auto">
          <a:xfrm>
            <a:off x="5305425" y="3257550"/>
            <a:ext cx="38385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last bit of 3</a:t>
            </a:r>
            <a:r>
              <a:rPr kumimoji="0" lang="en-US" altLang="en-US" sz="1600" b="0"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34" charset="-128"/>
                <a:cs typeface="+mn-cs"/>
              </a:rPr>
              <a:t>rd</a:t>
            </a: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packet arrives, send ACK</a:t>
            </a: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graphicFrame>
        <p:nvGraphicFramePr>
          <p:cNvPr id="114724" name="Object 56">
            <a:extLst>
              <a:ext uri="{FF2B5EF4-FFF2-40B4-BE49-F238E27FC236}">
                <a16:creationId xmlns:a16="http://schemas.microsoft.com/office/drawing/2014/main" id="{39B4AA4D-4E1F-4084-77CE-1391D047BCC2}"/>
              </a:ext>
            </a:extLst>
          </p:cNvPr>
          <p:cNvGraphicFramePr>
            <a:graphicFrameLocks noChangeAspect="1"/>
          </p:cNvGraphicFramePr>
          <p:nvPr/>
        </p:nvGraphicFramePr>
        <p:xfrm>
          <a:off x="1462088" y="5135563"/>
          <a:ext cx="5994400" cy="933450"/>
        </p:xfrm>
        <a:graphic>
          <a:graphicData uri="http://schemas.openxmlformats.org/presentationml/2006/ole">
            <mc:AlternateContent xmlns:mc="http://schemas.openxmlformats.org/markup-compatibility/2006">
              <mc:Choice xmlns:v="urn:schemas-microsoft-com:vml" Requires="v">
                <p:oleObj name="Picture" r:id="rId2" imgW="9563100" imgH="1498600" progId="Word.Picture.8">
                  <p:embed/>
                </p:oleObj>
              </mc:Choice>
              <mc:Fallback>
                <p:oleObj name="Picture" r:id="rId2" imgW="9563100" imgH="1498600" progId="Word.Picture.8">
                  <p:embed/>
                  <p:pic>
                    <p:nvPicPr>
                      <p:cNvPr id="114724" name="Object 56">
                        <a:extLst>
                          <a:ext uri="{FF2B5EF4-FFF2-40B4-BE49-F238E27FC236}">
                            <a16:creationId xmlns:a16="http://schemas.microsoft.com/office/drawing/2014/main" id="{39B4AA4D-4E1F-4084-77CE-1391D047BC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2088" y="5135563"/>
                        <a:ext cx="59944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4725" name="Text Box 57">
            <a:extLst>
              <a:ext uri="{FF2B5EF4-FFF2-40B4-BE49-F238E27FC236}">
                <a16:creationId xmlns:a16="http://schemas.microsoft.com/office/drawing/2014/main" id="{98169224-890E-B716-84B6-8A59298C65C6}"/>
              </a:ext>
            </a:extLst>
          </p:cNvPr>
          <p:cNvSpPr txBox="1">
            <a:spLocks noChangeArrowheads="1"/>
          </p:cNvSpPr>
          <p:nvPr/>
        </p:nvSpPr>
        <p:spPr bwMode="auto">
          <a:xfrm>
            <a:off x="6310313" y="4437063"/>
            <a:ext cx="25050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0000"/>
                </a:solidFill>
                <a:effectLst/>
                <a:uLnTx/>
                <a:uFillTx/>
                <a:latin typeface="Comic Sans MS" panose="030F0902030302020204" pitchFamily="66" charset="0"/>
                <a:ea typeface="ＭＳ Ｐゴシック" panose="020B0600070205080204" pitchFamily="34" charset="-128"/>
                <a:cs typeface="+mn-cs"/>
              </a:rPr>
              <a:t>Increase utilization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0000"/>
                </a:solidFill>
                <a:effectLst/>
                <a:uLnTx/>
                <a:uFillTx/>
                <a:latin typeface="Comic Sans MS" panose="030F0902030302020204" pitchFamily="66" charset="0"/>
                <a:ea typeface="ＭＳ Ｐゴシック" panose="020B0600070205080204" pitchFamily="34" charset="-128"/>
                <a:cs typeface="+mn-cs"/>
              </a:rPr>
              <a:t>by a factor of 3!</a:t>
            </a:r>
          </a:p>
        </p:txBody>
      </p:sp>
      <p:sp>
        <p:nvSpPr>
          <p:cNvPr id="114726" name="Line 58">
            <a:extLst>
              <a:ext uri="{FF2B5EF4-FFF2-40B4-BE49-F238E27FC236}">
                <a16:creationId xmlns:a16="http://schemas.microsoft.com/office/drawing/2014/main" id="{F8D17EC6-17E4-DB05-1311-985C6B2826D3}"/>
              </a:ext>
            </a:extLst>
          </p:cNvPr>
          <p:cNvSpPr>
            <a:spLocks noChangeShapeType="1"/>
          </p:cNvSpPr>
          <p:nvPr/>
        </p:nvSpPr>
        <p:spPr bwMode="auto">
          <a:xfrm flipH="1">
            <a:off x="6386513" y="4821238"/>
            <a:ext cx="125412" cy="512762"/>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5713" name="Footer Placeholder 5">
            <a:extLst>
              <a:ext uri="{FF2B5EF4-FFF2-40B4-BE49-F238E27FC236}">
                <a16:creationId xmlns:a16="http://schemas.microsoft.com/office/drawing/2014/main" id="{7399964A-F4CF-D677-F2A8-1047D71C71CB}"/>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Transport Layer</a:t>
            </a:r>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5714" name="Slide Number Placeholder 6">
            <a:extLst>
              <a:ext uri="{FF2B5EF4-FFF2-40B4-BE49-F238E27FC236}">
                <a16:creationId xmlns:a16="http://schemas.microsoft.com/office/drawing/2014/main" id="{16B0FACC-AD4A-A97E-D573-B2351DB6AB6F}"/>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3-</a:t>
            </a:r>
            <a:fld id="{60B2F396-BB24-054C-A9F6-16C0EC2C631B}"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5715" name="Rectangle 2">
            <a:extLst>
              <a:ext uri="{FF2B5EF4-FFF2-40B4-BE49-F238E27FC236}">
                <a16:creationId xmlns:a16="http://schemas.microsoft.com/office/drawing/2014/main" id="{563FF0C5-931B-2BBC-BAF5-481D858BB122}"/>
              </a:ext>
            </a:extLst>
          </p:cNvPr>
          <p:cNvSpPr>
            <a:spLocks noGrp="1" noChangeArrowheads="1"/>
          </p:cNvSpPr>
          <p:nvPr>
            <p:ph type="title"/>
          </p:nvPr>
        </p:nvSpPr>
        <p:spPr/>
        <p:txBody>
          <a:bodyPr/>
          <a:lstStyle/>
          <a:p>
            <a:r>
              <a:rPr lang="en-US" altLang="en-US"/>
              <a:t>Some Pipelining Protocols</a:t>
            </a:r>
          </a:p>
        </p:txBody>
      </p:sp>
      <p:sp>
        <p:nvSpPr>
          <p:cNvPr id="115716" name="Rectangle 3">
            <a:extLst>
              <a:ext uri="{FF2B5EF4-FFF2-40B4-BE49-F238E27FC236}">
                <a16:creationId xmlns:a16="http://schemas.microsoft.com/office/drawing/2014/main" id="{868C2342-0F87-A1A9-F81D-2B58F7C2757B}"/>
              </a:ext>
            </a:extLst>
          </p:cNvPr>
          <p:cNvSpPr>
            <a:spLocks noGrp="1" noChangeArrowheads="1"/>
          </p:cNvSpPr>
          <p:nvPr>
            <p:ph type="body" sz="half" idx="1"/>
          </p:nvPr>
        </p:nvSpPr>
        <p:spPr/>
        <p:txBody>
          <a:bodyPr/>
          <a:lstStyle/>
          <a:p>
            <a:pPr>
              <a:lnSpc>
                <a:spcPct val="90000"/>
              </a:lnSpc>
              <a:buFont typeface="ZapfDingbats" pitchFamily="82" charset="2"/>
              <a:buNone/>
            </a:pPr>
            <a:r>
              <a:rPr lang="en-US" altLang="en-US" sz="2400" u="sng">
                <a:solidFill>
                  <a:srgbClr val="FF0000"/>
                </a:solidFill>
              </a:rPr>
              <a:t>Go-back-N:  overview</a:t>
            </a:r>
          </a:p>
          <a:p>
            <a:pPr>
              <a:lnSpc>
                <a:spcPct val="90000"/>
              </a:lnSpc>
            </a:pPr>
            <a:r>
              <a:rPr lang="en-US" altLang="en-US" sz="2400" i="1">
                <a:solidFill>
                  <a:srgbClr val="FF0000"/>
                </a:solidFill>
              </a:rPr>
              <a:t>sender:</a:t>
            </a:r>
            <a:r>
              <a:rPr lang="en-US" altLang="en-US" sz="2400"/>
              <a:t> up to N unACKed pkts in pipeline</a:t>
            </a:r>
          </a:p>
          <a:p>
            <a:pPr>
              <a:lnSpc>
                <a:spcPct val="90000"/>
              </a:lnSpc>
            </a:pPr>
            <a:r>
              <a:rPr lang="en-US" altLang="en-US" sz="2400" i="1">
                <a:solidFill>
                  <a:srgbClr val="FF0000"/>
                </a:solidFill>
              </a:rPr>
              <a:t>receiver:</a:t>
            </a:r>
            <a:r>
              <a:rPr lang="en-US" altLang="en-US" sz="2400"/>
              <a:t> only sends cumulative ACKs</a:t>
            </a:r>
          </a:p>
          <a:p>
            <a:pPr lvl="1">
              <a:lnSpc>
                <a:spcPct val="90000"/>
              </a:lnSpc>
            </a:pPr>
            <a:r>
              <a:rPr lang="en-US" altLang="en-US" sz="2000"/>
              <a:t>doesn’t ACK pkt if there’s a gap</a:t>
            </a:r>
          </a:p>
          <a:p>
            <a:pPr>
              <a:lnSpc>
                <a:spcPct val="90000"/>
              </a:lnSpc>
            </a:pPr>
            <a:r>
              <a:rPr lang="en-US" altLang="en-US" sz="2400" i="1">
                <a:solidFill>
                  <a:srgbClr val="FF0000"/>
                </a:solidFill>
              </a:rPr>
              <a:t>sender:</a:t>
            </a:r>
            <a:r>
              <a:rPr lang="en-US" altLang="en-US" sz="2400"/>
              <a:t> has timer for oldest unACKed pkt</a:t>
            </a:r>
          </a:p>
          <a:p>
            <a:pPr lvl="1">
              <a:lnSpc>
                <a:spcPct val="90000"/>
              </a:lnSpc>
            </a:pPr>
            <a:r>
              <a:rPr lang="en-US" altLang="en-US" sz="2000"/>
              <a:t>if timer expires: retransmit all unACKed packets</a:t>
            </a:r>
          </a:p>
        </p:txBody>
      </p:sp>
      <p:sp>
        <p:nvSpPr>
          <p:cNvPr id="115717" name="Rectangle 4">
            <a:extLst>
              <a:ext uri="{FF2B5EF4-FFF2-40B4-BE49-F238E27FC236}">
                <a16:creationId xmlns:a16="http://schemas.microsoft.com/office/drawing/2014/main" id="{256084E9-324B-A5BD-E4F0-AE411B5D2950}"/>
              </a:ext>
            </a:extLst>
          </p:cNvPr>
          <p:cNvSpPr>
            <a:spLocks noGrp="1" noChangeArrowheads="1"/>
          </p:cNvSpPr>
          <p:nvPr>
            <p:ph type="body" sz="half" idx="2"/>
          </p:nvPr>
        </p:nvSpPr>
        <p:spPr>
          <a:xfrm>
            <a:off x="4495800" y="1600200"/>
            <a:ext cx="4332288" cy="4648200"/>
          </a:xfrm>
        </p:spPr>
        <p:txBody>
          <a:bodyPr/>
          <a:lstStyle/>
          <a:p>
            <a:pPr>
              <a:lnSpc>
                <a:spcPct val="90000"/>
              </a:lnSpc>
              <a:buFont typeface="ZapfDingbats" pitchFamily="82" charset="2"/>
              <a:buNone/>
            </a:pPr>
            <a:r>
              <a:rPr lang="en-US" altLang="en-US" sz="2400" u="sng">
                <a:solidFill>
                  <a:srgbClr val="FF0000"/>
                </a:solidFill>
              </a:rPr>
              <a:t>Selective Repeat:  overview</a:t>
            </a:r>
          </a:p>
          <a:p>
            <a:pPr>
              <a:lnSpc>
                <a:spcPct val="90000"/>
              </a:lnSpc>
            </a:pPr>
            <a:r>
              <a:rPr lang="en-US" altLang="en-US" sz="2400" i="1">
                <a:solidFill>
                  <a:srgbClr val="FF0000"/>
                </a:solidFill>
              </a:rPr>
              <a:t>sender:</a:t>
            </a:r>
            <a:r>
              <a:rPr lang="en-US" altLang="en-US" sz="2400"/>
              <a:t> up to N unACKed packets in pipeline</a:t>
            </a:r>
          </a:p>
          <a:p>
            <a:pPr>
              <a:lnSpc>
                <a:spcPct val="90000"/>
              </a:lnSpc>
            </a:pPr>
            <a:r>
              <a:rPr lang="en-US" altLang="en-US" sz="2400" i="1">
                <a:solidFill>
                  <a:srgbClr val="FF0000"/>
                </a:solidFill>
              </a:rPr>
              <a:t>receiver:</a:t>
            </a:r>
            <a:r>
              <a:rPr lang="en-US" altLang="en-US" sz="2400"/>
              <a:t> ACKs individual pkts</a:t>
            </a:r>
          </a:p>
          <a:p>
            <a:pPr>
              <a:lnSpc>
                <a:spcPct val="90000"/>
              </a:lnSpc>
            </a:pPr>
            <a:r>
              <a:rPr lang="en-US" altLang="en-US" sz="2400" i="1">
                <a:solidFill>
                  <a:srgbClr val="FF0000"/>
                </a:solidFill>
              </a:rPr>
              <a:t>sender:</a:t>
            </a:r>
            <a:r>
              <a:rPr lang="en-US" altLang="en-US" sz="2400"/>
              <a:t> maintains timer for each unACKed pkt</a:t>
            </a:r>
          </a:p>
          <a:p>
            <a:pPr lvl="1">
              <a:lnSpc>
                <a:spcPct val="90000"/>
              </a:lnSpc>
            </a:pPr>
            <a:r>
              <a:rPr lang="en-US" altLang="en-US" sz="2000"/>
              <a:t>if timer expires: retransmit only unACKed packet</a:t>
            </a:r>
          </a:p>
          <a:p>
            <a:pPr>
              <a:lnSpc>
                <a:spcPct val="90000"/>
              </a:lnSpc>
            </a:pPr>
            <a:endParaRPr lang="en-US" altLang="en-US" sz="2400"/>
          </a:p>
        </p:txBody>
      </p:sp>
    </p:spTree>
  </p:cSld>
  <p:clrMapOvr>
    <a:masterClrMapping/>
  </p:clrMapOvr>
  <p:transition spd="slow"/>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6737" name="Footer Placeholder 5">
            <a:extLst>
              <a:ext uri="{FF2B5EF4-FFF2-40B4-BE49-F238E27FC236}">
                <a16:creationId xmlns:a16="http://schemas.microsoft.com/office/drawing/2014/main" id="{9DC21283-BA26-B355-0669-66F415E6D9E2}"/>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Transport Layer</a:t>
            </a:r>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6738" name="Slide Number Placeholder 6">
            <a:extLst>
              <a:ext uri="{FF2B5EF4-FFF2-40B4-BE49-F238E27FC236}">
                <a16:creationId xmlns:a16="http://schemas.microsoft.com/office/drawing/2014/main" id="{2817C10B-633D-ADC3-6D3B-F3B4FF481997}"/>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3-</a:t>
            </a:r>
            <a:fld id="{3E7EDAD5-0854-5849-BEE2-827148088CA8}"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6739" name="Rectangle 2">
            <a:extLst>
              <a:ext uri="{FF2B5EF4-FFF2-40B4-BE49-F238E27FC236}">
                <a16:creationId xmlns:a16="http://schemas.microsoft.com/office/drawing/2014/main" id="{A44A48A4-4310-C404-F34B-41AF2841791C}"/>
              </a:ext>
            </a:extLst>
          </p:cNvPr>
          <p:cNvSpPr>
            <a:spLocks noGrp="1" noChangeArrowheads="1"/>
          </p:cNvSpPr>
          <p:nvPr>
            <p:ph type="title"/>
          </p:nvPr>
        </p:nvSpPr>
        <p:spPr/>
        <p:txBody>
          <a:bodyPr/>
          <a:lstStyle/>
          <a:p>
            <a:r>
              <a:rPr lang="en-US" altLang="en-US"/>
              <a:t>Go-Back-N</a:t>
            </a:r>
          </a:p>
        </p:txBody>
      </p:sp>
      <p:sp>
        <p:nvSpPr>
          <p:cNvPr id="116740" name="Rectangle 3">
            <a:extLst>
              <a:ext uri="{FF2B5EF4-FFF2-40B4-BE49-F238E27FC236}">
                <a16:creationId xmlns:a16="http://schemas.microsoft.com/office/drawing/2014/main" id="{BA36BD30-019E-3BE2-2022-2C11E0A3960F}"/>
              </a:ext>
            </a:extLst>
          </p:cNvPr>
          <p:cNvSpPr>
            <a:spLocks noGrp="1" noChangeArrowheads="1"/>
          </p:cNvSpPr>
          <p:nvPr>
            <p:ph type="body" sz="half" idx="1"/>
          </p:nvPr>
        </p:nvSpPr>
        <p:spPr>
          <a:xfrm>
            <a:off x="533400" y="1314450"/>
            <a:ext cx="8324850" cy="1219200"/>
          </a:xfrm>
        </p:spPr>
        <p:txBody>
          <a:bodyPr/>
          <a:lstStyle/>
          <a:p>
            <a:pPr>
              <a:buFont typeface="ZapfDingbats" pitchFamily="82" charset="2"/>
              <a:buNone/>
            </a:pPr>
            <a:r>
              <a:rPr lang="en-US" altLang="en-US" sz="2400">
                <a:solidFill>
                  <a:srgbClr val="FF0000"/>
                </a:solidFill>
              </a:rPr>
              <a:t>Sender:</a:t>
            </a:r>
            <a:endParaRPr lang="en-US" altLang="en-US" sz="2400"/>
          </a:p>
          <a:p>
            <a:r>
              <a:rPr lang="en-US" altLang="en-US" sz="2000"/>
              <a:t>k-bit seq # in pkt header</a:t>
            </a:r>
          </a:p>
          <a:p>
            <a:r>
              <a:rPr lang="en-US" altLang="en-US" sz="2000"/>
              <a:t>“window” of up to N, consecutive unACKed pkts allowed</a:t>
            </a:r>
          </a:p>
          <a:p>
            <a:endParaRPr lang="en-US" altLang="en-US" sz="2400"/>
          </a:p>
          <a:p>
            <a:endParaRPr lang="en-US" altLang="en-US" sz="2400"/>
          </a:p>
        </p:txBody>
      </p:sp>
      <p:pic>
        <p:nvPicPr>
          <p:cNvPr id="116741" name="Picture 4">
            <a:extLst>
              <a:ext uri="{FF2B5EF4-FFF2-40B4-BE49-F238E27FC236}">
                <a16:creationId xmlns:a16="http://schemas.microsoft.com/office/drawing/2014/main" id="{8C1BA0D6-0E1E-7A15-9E4E-87B0CE3E18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188" y="2752725"/>
            <a:ext cx="8099425"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2" name="Rectangle 5">
            <a:extLst>
              <a:ext uri="{FF2B5EF4-FFF2-40B4-BE49-F238E27FC236}">
                <a16:creationId xmlns:a16="http://schemas.microsoft.com/office/drawing/2014/main" id="{D79A7E87-7796-32A5-8A2F-20D8245D8DA8}"/>
              </a:ext>
            </a:extLst>
          </p:cNvPr>
          <p:cNvSpPr>
            <a:spLocks noChangeArrowheads="1"/>
          </p:cNvSpPr>
          <p:nvPr/>
        </p:nvSpPr>
        <p:spPr bwMode="auto">
          <a:xfrm>
            <a:off x="476250" y="4638675"/>
            <a:ext cx="83248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342900" marR="0" lvl="0" indent="-342900" algn="l" defTabSz="914400" rtl="0" eaLnBrk="0" fontAlgn="base" latinLnBrk="0" hangingPunct="0">
              <a:lnSpc>
                <a:spcPct val="100000"/>
              </a:lnSpc>
              <a:spcBef>
                <a:spcPct val="20000"/>
              </a:spcBef>
              <a:spcAft>
                <a:spcPct val="0"/>
              </a:spcAft>
              <a:buClr>
                <a:srgbClr val="3333CC"/>
              </a:buClr>
              <a:buSzPct val="85000"/>
              <a:buFont typeface="ZapfDingbats" pitchFamily="82" charset="2"/>
              <a:buChar char="r"/>
              <a:tabLst/>
              <a:defRPr/>
            </a:pPr>
            <a:r>
              <a:rPr kumimoji="0" lang="en-US" altLang="en-US" sz="20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ACK(n): ACKs all pkts up to, including seq # n - “cumulative ACK”</a:t>
            </a:r>
          </a:p>
          <a:p>
            <a:pPr marL="742950" marR="0" lvl="1" indent="-285750" algn="l" defTabSz="914400" rtl="0" eaLnBrk="0" fontAlgn="base" latinLnBrk="0" hangingPunct="0">
              <a:lnSpc>
                <a:spcPct val="100000"/>
              </a:lnSpc>
              <a:spcBef>
                <a:spcPct val="20000"/>
              </a:spcBef>
              <a:spcAft>
                <a:spcPct val="0"/>
              </a:spcAft>
              <a:buClr>
                <a:srgbClr val="3333CC"/>
              </a:buClr>
              <a:buSzPct val="75000"/>
              <a:buFont typeface="ZapfDingbats" pitchFamily="82" charset="2"/>
              <a:buChar char="m"/>
              <a:tabLst/>
              <a:defRPr/>
            </a:pPr>
            <a:r>
              <a:rPr kumimoji="0" lang="en-US" altLang="en-US" sz="20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may receive duplicate ACKs (see receiver)</a:t>
            </a:r>
            <a:endParaRPr kumimoji="0" lang="en-US"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a:p>
            <a:pPr marL="342900" marR="0" lvl="0" indent="-342900" algn="l" defTabSz="914400" rtl="0" eaLnBrk="0" fontAlgn="base" latinLnBrk="0" hangingPunct="0">
              <a:lnSpc>
                <a:spcPct val="100000"/>
              </a:lnSpc>
              <a:spcBef>
                <a:spcPct val="20000"/>
              </a:spcBef>
              <a:spcAft>
                <a:spcPct val="0"/>
              </a:spcAft>
              <a:buClr>
                <a:srgbClr val="3333CC"/>
              </a:buClr>
              <a:buSzPct val="85000"/>
              <a:buFont typeface="ZapfDingbats" pitchFamily="82" charset="2"/>
              <a:buChar char="r"/>
              <a:tabLst/>
              <a:defRPr/>
            </a:pPr>
            <a:r>
              <a:rPr kumimoji="0" lang="en-US" altLang="en-US" sz="20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timer for each in-flight pkt</a:t>
            </a:r>
          </a:p>
          <a:p>
            <a:pPr marL="342900" marR="0" lvl="0" indent="-342900" algn="l" defTabSz="914400" rtl="0" eaLnBrk="0" fontAlgn="base" latinLnBrk="0" hangingPunct="0">
              <a:lnSpc>
                <a:spcPct val="100000"/>
              </a:lnSpc>
              <a:spcBef>
                <a:spcPct val="20000"/>
              </a:spcBef>
              <a:spcAft>
                <a:spcPct val="0"/>
              </a:spcAft>
              <a:buClr>
                <a:srgbClr val="3333CC"/>
              </a:buClr>
              <a:buSzPct val="85000"/>
              <a:buFont typeface="ZapfDingbats" pitchFamily="82" charset="2"/>
              <a:buChar char="r"/>
              <a:tabLst/>
              <a:defRPr/>
            </a:pPr>
            <a:r>
              <a:rPr kumimoji="0" lang="en-US" altLang="en-US" sz="2000" b="0" i="1"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timeout(n):</a:t>
            </a:r>
            <a:r>
              <a:rPr kumimoji="0" lang="en-US" altLang="en-US" sz="20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 retransmit pkt n and all higher seq # pkts in window</a:t>
            </a:r>
          </a:p>
          <a:p>
            <a:pPr marL="342900" marR="0" lvl="0" indent="-342900" algn="l" defTabSz="914400" rtl="0" eaLnBrk="0" fontAlgn="base" latinLnBrk="0" hangingPunct="0">
              <a:lnSpc>
                <a:spcPct val="100000"/>
              </a:lnSpc>
              <a:spcBef>
                <a:spcPct val="20000"/>
              </a:spcBef>
              <a:spcAft>
                <a:spcPct val="0"/>
              </a:spcAft>
              <a:buClr>
                <a:srgbClr val="3333CC"/>
              </a:buClr>
              <a:buSzPct val="85000"/>
              <a:buFont typeface="ZapfDingbats" pitchFamily="82" charset="2"/>
              <a:buChar char="r"/>
              <a:tabLst/>
              <a:defRPr/>
            </a:pPr>
            <a:endParaRPr kumimoji="0" lang="en-US"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a:p>
            <a:pPr marL="342900" marR="0" lvl="0" indent="-342900" algn="l" defTabSz="914400" rtl="0" eaLnBrk="0" fontAlgn="base" latinLnBrk="0" hangingPunct="0">
              <a:lnSpc>
                <a:spcPct val="100000"/>
              </a:lnSpc>
              <a:spcBef>
                <a:spcPct val="20000"/>
              </a:spcBef>
              <a:spcAft>
                <a:spcPct val="0"/>
              </a:spcAft>
              <a:buClr>
                <a:srgbClr val="3333CC"/>
              </a:buClr>
              <a:buSzPct val="85000"/>
              <a:buFont typeface="ZapfDingbats" pitchFamily="82" charset="2"/>
              <a:buChar char="r"/>
              <a:tabLst/>
              <a:defRPr/>
            </a:pPr>
            <a:endParaRPr kumimoji="0" lang="en-US"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Tree>
  </p:cSld>
  <p:clrMapOvr>
    <a:masterClrMapping/>
  </p:clrMapOvr>
  <p:transition spd="slow"/>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Number Placeholder 1">
            <a:extLst>
              <a:ext uri="{FF2B5EF4-FFF2-40B4-BE49-F238E27FC236}">
                <a16:creationId xmlns:a16="http://schemas.microsoft.com/office/drawing/2014/main" id="{1E6782AE-E0C6-262F-F777-0AB9A0172A3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39E032-A313-4941-B87E-2AE78A7891F3}"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117762" name="Text Box 4">
            <a:extLst>
              <a:ext uri="{FF2B5EF4-FFF2-40B4-BE49-F238E27FC236}">
                <a16:creationId xmlns:a16="http://schemas.microsoft.com/office/drawing/2014/main" id="{4A151836-4B1F-9F8F-351A-098128768C3B}"/>
              </a:ext>
            </a:extLst>
          </p:cNvPr>
          <p:cNvSpPr txBox="1">
            <a:spLocks noChangeArrowheads="1"/>
          </p:cNvSpPr>
          <p:nvPr/>
        </p:nvSpPr>
        <p:spPr bwMode="auto">
          <a:xfrm>
            <a:off x="-258763" y="5464175"/>
            <a:ext cx="1327151"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Time</a:t>
            </a:r>
          </a:p>
        </p:txBody>
      </p:sp>
      <p:sp>
        <p:nvSpPr>
          <p:cNvPr id="117763" name="Line 5">
            <a:extLst>
              <a:ext uri="{FF2B5EF4-FFF2-40B4-BE49-F238E27FC236}">
                <a16:creationId xmlns:a16="http://schemas.microsoft.com/office/drawing/2014/main" id="{38686A48-FDD6-39EE-1AB2-8C5C757A373F}"/>
              </a:ext>
            </a:extLst>
          </p:cNvPr>
          <p:cNvSpPr>
            <a:spLocks noChangeShapeType="1"/>
          </p:cNvSpPr>
          <p:nvPr/>
        </p:nvSpPr>
        <p:spPr bwMode="auto">
          <a:xfrm>
            <a:off x="6142038" y="2159000"/>
            <a:ext cx="6350" cy="330517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7764" name="Line 7">
            <a:extLst>
              <a:ext uri="{FF2B5EF4-FFF2-40B4-BE49-F238E27FC236}">
                <a16:creationId xmlns:a16="http://schemas.microsoft.com/office/drawing/2014/main" id="{4D3C11F7-79FF-F9CC-6377-9D709EE3D946}"/>
              </a:ext>
            </a:extLst>
          </p:cNvPr>
          <p:cNvSpPr>
            <a:spLocks noChangeShapeType="1"/>
          </p:cNvSpPr>
          <p:nvPr/>
        </p:nvSpPr>
        <p:spPr bwMode="auto">
          <a:xfrm rot="688582">
            <a:off x="3611563" y="3140075"/>
            <a:ext cx="2584450" cy="29527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7765" name="Line 10">
            <a:extLst>
              <a:ext uri="{FF2B5EF4-FFF2-40B4-BE49-F238E27FC236}">
                <a16:creationId xmlns:a16="http://schemas.microsoft.com/office/drawing/2014/main" id="{9BEA35D4-FC71-3CEF-AD01-920888CA2F4A}"/>
              </a:ext>
            </a:extLst>
          </p:cNvPr>
          <p:cNvSpPr>
            <a:spLocks noChangeShapeType="1"/>
          </p:cNvSpPr>
          <p:nvPr/>
        </p:nvSpPr>
        <p:spPr bwMode="auto">
          <a:xfrm rot="21071414" flipV="1">
            <a:off x="3621088" y="4013200"/>
            <a:ext cx="2519362" cy="422275"/>
          </a:xfrm>
          <a:prstGeom prst="line">
            <a:avLst/>
          </a:prstGeom>
          <a:noFill/>
          <a:ln w="25400">
            <a:solidFill>
              <a:srgbClr val="C00000"/>
            </a:solidFill>
            <a:round/>
            <a:headEnd type="triangle" w="med" len="me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cxnSp>
        <p:nvCxnSpPr>
          <p:cNvPr id="117766" name="AutoShape 12">
            <a:extLst>
              <a:ext uri="{FF2B5EF4-FFF2-40B4-BE49-F238E27FC236}">
                <a16:creationId xmlns:a16="http://schemas.microsoft.com/office/drawing/2014/main" id="{85905E17-CAB4-C39A-7C77-80D5BE1E59FA}"/>
              </a:ext>
            </a:extLst>
          </p:cNvPr>
          <p:cNvCxnSpPr>
            <a:cxnSpLocks noChangeShapeType="1"/>
          </p:cNvCxnSpPr>
          <p:nvPr/>
        </p:nvCxnSpPr>
        <p:spPr bwMode="auto">
          <a:xfrm rot="5400000" flipV="1">
            <a:off x="1924844" y="3809206"/>
            <a:ext cx="3349625" cy="4763"/>
          </a:xfrm>
          <a:prstGeom prst="bentConnector5">
            <a:avLst>
              <a:gd name="adj1" fmla="val 22833"/>
              <a:gd name="adj2" fmla="val -6800005"/>
              <a:gd name="adj3" fmla="val 73866"/>
            </a:avLst>
          </a:prstGeom>
          <a:noFill/>
          <a:ln w="12700">
            <a:solidFill>
              <a:schemeClr val="tx1"/>
            </a:solidFill>
            <a:prstDash val="dash"/>
            <a:miter lim="800000"/>
            <a:headEnd/>
            <a:tailEnd/>
          </a:ln>
          <a:extLst>
            <a:ext uri="{909E8E84-426E-40DD-AFC4-6F175D3DCCD1}">
              <a14:hiddenFill xmlns:a14="http://schemas.microsoft.com/office/drawing/2010/main">
                <a:noFill/>
              </a14:hiddenFill>
            </a:ext>
          </a:extLst>
        </p:spPr>
      </p:cxnSp>
      <p:sp>
        <p:nvSpPr>
          <p:cNvPr id="117767" name="Text Box 13">
            <a:extLst>
              <a:ext uri="{FF2B5EF4-FFF2-40B4-BE49-F238E27FC236}">
                <a16:creationId xmlns:a16="http://schemas.microsoft.com/office/drawing/2014/main" id="{972D0D13-4AB8-37BC-E500-CC415D2355B0}"/>
              </a:ext>
            </a:extLst>
          </p:cNvPr>
          <p:cNvSpPr txBox="1">
            <a:spLocks noChangeArrowheads="1"/>
          </p:cNvSpPr>
          <p:nvPr/>
        </p:nvSpPr>
        <p:spPr bwMode="auto">
          <a:xfrm>
            <a:off x="1092200" y="3600450"/>
            <a:ext cx="21510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Round-trip delay</a:t>
            </a:r>
          </a:p>
        </p:txBody>
      </p:sp>
      <p:sp>
        <p:nvSpPr>
          <p:cNvPr id="117768" name="Text Box 15">
            <a:extLst>
              <a:ext uri="{FF2B5EF4-FFF2-40B4-BE49-F238E27FC236}">
                <a16:creationId xmlns:a16="http://schemas.microsoft.com/office/drawing/2014/main" id="{C1FAC59E-1A3B-C8F2-DBB2-F9B1BC94E5F3}"/>
              </a:ext>
            </a:extLst>
          </p:cNvPr>
          <p:cNvSpPr txBox="1">
            <a:spLocks noChangeArrowheads="1"/>
          </p:cNvSpPr>
          <p:nvPr/>
        </p:nvSpPr>
        <p:spPr bwMode="auto">
          <a:xfrm>
            <a:off x="2657475" y="1301750"/>
            <a:ext cx="17780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Sender</a:t>
            </a:r>
          </a:p>
        </p:txBody>
      </p:sp>
      <p:sp>
        <p:nvSpPr>
          <p:cNvPr id="117769" name="Text Box 16">
            <a:extLst>
              <a:ext uri="{FF2B5EF4-FFF2-40B4-BE49-F238E27FC236}">
                <a16:creationId xmlns:a16="http://schemas.microsoft.com/office/drawing/2014/main" id="{DD95C10E-A3E9-06F1-A3B4-E1EA182DD891}"/>
              </a:ext>
            </a:extLst>
          </p:cNvPr>
          <p:cNvSpPr txBox="1">
            <a:spLocks noChangeArrowheads="1"/>
          </p:cNvSpPr>
          <p:nvPr/>
        </p:nvSpPr>
        <p:spPr bwMode="auto">
          <a:xfrm>
            <a:off x="5059363" y="1301750"/>
            <a:ext cx="2103437"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Receiver</a:t>
            </a:r>
          </a:p>
        </p:txBody>
      </p:sp>
      <p:sp>
        <p:nvSpPr>
          <p:cNvPr id="117770" name="Line 17">
            <a:extLst>
              <a:ext uri="{FF2B5EF4-FFF2-40B4-BE49-F238E27FC236}">
                <a16:creationId xmlns:a16="http://schemas.microsoft.com/office/drawing/2014/main" id="{87166925-7E94-73AE-9067-BFFF4B626B81}"/>
              </a:ext>
            </a:extLst>
          </p:cNvPr>
          <p:cNvSpPr>
            <a:spLocks noChangeShapeType="1"/>
          </p:cNvSpPr>
          <p:nvPr/>
        </p:nvSpPr>
        <p:spPr bwMode="auto">
          <a:xfrm>
            <a:off x="309563" y="2159000"/>
            <a:ext cx="0" cy="3375025"/>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7771" name="Line 18">
            <a:extLst>
              <a:ext uri="{FF2B5EF4-FFF2-40B4-BE49-F238E27FC236}">
                <a16:creationId xmlns:a16="http://schemas.microsoft.com/office/drawing/2014/main" id="{B535E310-7A37-A86C-60A5-B20D49FE5DEF}"/>
              </a:ext>
            </a:extLst>
          </p:cNvPr>
          <p:cNvSpPr>
            <a:spLocks noChangeShapeType="1"/>
          </p:cNvSpPr>
          <p:nvPr/>
        </p:nvSpPr>
        <p:spPr bwMode="auto">
          <a:xfrm>
            <a:off x="3602038" y="2159000"/>
            <a:ext cx="6350" cy="330517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20" name="Line 7">
            <a:extLst>
              <a:ext uri="{FF2B5EF4-FFF2-40B4-BE49-F238E27FC236}">
                <a16:creationId xmlns:a16="http://schemas.microsoft.com/office/drawing/2014/main" id="{46F9EB54-DA16-B888-3B95-DD7E4F6B3F9A}"/>
              </a:ext>
            </a:extLst>
          </p:cNvPr>
          <p:cNvSpPr>
            <a:spLocks noChangeShapeType="1"/>
          </p:cNvSpPr>
          <p:nvPr/>
        </p:nvSpPr>
        <p:spPr bwMode="auto">
          <a:xfrm rot="688582">
            <a:off x="3586163" y="3349625"/>
            <a:ext cx="2584450" cy="29527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21" name="Line 7">
            <a:extLst>
              <a:ext uri="{FF2B5EF4-FFF2-40B4-BE49-F238E27FC236}">
                <a16:creationId xmlns:a16="http://schemas.microsoft.com/office/drawing/2014/main" id="{CF900CA4-D84C-287C-B98C-8C43412FB758}"/>
              </a:ext>
            </a:extLst>
          </p:cNvPr>
          <p:cNvSpPr>
            <a:spLocks noChangeShapeType="1"/>
          </p:cNvSpPr>
          <p:nvPr/>
        </p:nvSpPr>
        <p:spPr bwMode="auto">
          <a:xfrm rot="688582">
            <a:off x="3598863" y="3570288"/>
            <a:ext cx="2584450" cy="29527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22" name="Line 7">
            <a:extLst>
              <a:ext uri="{FF2B5EF4-FFF2-40B4-BE49-F238E27FC236}">
                <a16:creationId xmlns:a16="http://schemas.microsoft.com/office/drawing/2014/main" id="{B16F6ED4-79E9-74E7-9615-FD848C3D756F}"/>
              </a:ext>
            </a:extLst>
          </p:cNvPr>
          <p:cNvSpPr>
            <a:spLocks noChangeShapeType="1"/>
          </p:cNvSpPr>
          <p:nvPr/>
        </p:nvSpPr>
        <p:spPr bwMode="auto">
          <a:xfrm rot="688582">
            <a:off x="3609975" y="3792538"/>
            <a:ext cx="2584450" cy="29527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23" name="Line 7">
            <a:extLst>
              <a:ext uri="{FF2B5EF4-FFF2-40B4-BE49-F238E27FC236}">
                <a16:creationId xmlns:a16="http://schemas.microsoft.com/office/drawing/2014/main" id="{BEF80695-89BB-1923-6C6B-DFEFE719984C}"/>
              </a:ext>
            </a:extLst>
          </p:cNvPr>
          <p:cNvSpPr>
            <a:spLocks noChangeShapeType="1"/>
          </p:cNvSpPr>
          <p:nvPr/>
        </p:nvSpPr>
        <p:spPr bwMode="auto">
          <a:xfrm rot="688582">
            <a:off x="3622675" y="4013200"/>
            <a:ext cx="2584450" cy="29527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24" name="Line 7">
            <a:extLst>
              <a:ext uri="{FF2B5EF4-FFF2-40B4-BE49-F238E27FC236}">
                <a16:creationId xmlns:a16="http://schemas.microsoft.com/office/drawing/2014/main" id="{6CEE8067-1C06-57CF-F36A-1D5FD6ECF75C}"/>
              </a:ext>
            </a:extLst>
          </p:cNvPr>
          <p:cNvSpPr>
            <a:spLocks noChangeShapeType="1"/>
          </p:cNvSpPr>
          <p:nvPr/>
        </p:nvSpPr>
        <p:spPr bwMode="auto">
          <a:xfrm rot="688582">
            <a:off x="3635375" y="4233863"/>
            <a:ext cx="2584450" cy="29527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25" name="Line 7">
            <a:extLst>
              <a:ext uri="{FF2B5EF4-FFF2-40B4-BE49-F238E27FC236}">
                <a16:creationId xmlns:a16="http://schemas.microsoft.com/office/drawing/2014/main" id="{6F0F4FC4-1EC1-E7A4-9FDC-E4B22E2A2170}"/>
              </a:ext>
            </a:extLst>
          </p:cNvPr>
          <p:cNvSpPr>
            <a:spLocks noChangeShapeType="1"/>
          </p:cNvSpPr>
          <p:nvPr/>
        </p:nvSpPr>
        <p:spPr bwMode="auto">
          <a:xfrm rot="688582">
            <a:off x="3648075" y="4454525"/>
            <a:ext cx="2584450" cy="29527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26" name="Line 7">
            <a:extLst>
              <a:ext uri="{FF2B5EF4-FFF2-40B4-BE49-F238E27FC236}">
                <a16:creationId xmlns:a16="http://schemas.microsoft.com/office/drawing/2014/main" id="{9762B638-8A22-D6E6-61D5-807F08D5A775}"/>
              </a:ext>
            </a:extLst>
          </p:cNvPr>
          <p:cNvSpPr>
            <a:spLocks noChangeShapeType="1"/>
          </p:cNvSpPr>
          <p:nvPr/>
        </p:nvSpPr>
        <p:spPr bwMode="auto">
          <a:xfrm rot="688582">
            <a:off x="3659188" y="4675188"/>
            <a:ext cx="2584450" cy="29527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27" name="Line 7">
            <a:extLst>
              <a:ext uri="{FF2B5EF4-FFF2-40B4-BE49-F238E27FC236}">
                <a16:creationId xmlns:a16="http://schemas.microsoft.com/office/drawing/2014/main" id="{8A53CDBF-2915-6012-2A93-6D279D6A1E99}"/>
              </a:ext>
            </a:extLst>
          </p:cNvPr>
          <p:cNvSpPr>
            <a:spLocks noChangeShapeType="1"/>
          </p:cNvSpPr>
          <p:nvPr/>
        </p:nvSpPr>
        <p:spPr bwMode="auto">
          <a:xfrm rot="688582">
            <a:off x="3671888" y="4897438"/>
            <a:ext cx="2584450" cy="29527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28" name="Line 10">
            <a:extLst>
              <a:ext uri="{FF2B5EF4-FFF2-40B4-BE49-F238E27FC236}">
                <a16:creationId xmlns:a16="http://schemas.microsoft.com/office/drawing/2014/main" id="{ED062CC4-FC98-33C0-CFEC-AAA36162C3E2}"/>
              </a:ext>
            </a:extLst>
          </p:cNvPr>
          <p:cNvSpPr>
            <a:spLocks noChangeShapeType="1"/>
          </p:cNvSpPr>
          <p:nvPr/>
        </p:nvSpPr>
        <p:spPr bwMode="auto">
          <a:xfrm rot="21071414" flipV="1">
            <a:off x="3621088" y="4157663"/>
            <a:ext cx="2519362" cy="420687"/>
          </a:xfrm>
          <a:prstGeom prst="line">
            <a:avLst/>
          </a:prstGeom>
          <a:noFill/>
          <a:ln w="25400">
            <a:solidFill>
              <a:srgbClr val="C00000"/>
            </a:solidFill>
            <a:round/>
            <a:headEnd type="triangle" w="med" len="me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29" name="Line 10">
            <a:extLst>
              <a:ext uri="{FF2B5EF4-FFF2-40B4-BE49-F238E27FC236}">
                <a16:creationId xmlns:a16="http://schemas.microsoft.com/office/drawing/2014/main" id="{40EB3C5A-4970-D01A-7EEE-51092AA9986A}"/>
              </a:ext>
            </a:extLst>
          </p:cNvPr>
          <p:cNvSpPr>
            <a:spLocks noChangeShapeType="1"/>
          </p:cNvSpPr>
          <p:nvPr/>
        </p:nvSpPr>
        <p:spPr bwMode="auto">
          <a:xfrm rot="21071414" flipV="1">
            <a:off x="3643313" y="4375150"/>
            <a:ext cx="2520950" cy="422275"/>
          </a:xfrm>
          <a:prstGeom prst="line">
            <a:avLst/>
          </a:prstGeom>
          <a:noFill/>
          <a:ln w="25400">
            <a:solidFill>
              <a:srgbClr val="C00000"/>
            </a:solidFill>
            <a:round/>
            <a:headEnd type="triangle" w="med" len="me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0" name="Line 10">
            <a:extLst>
              <a:ext uri="{FF2B5EF4-FFF2-40B4-BE49-F238E27FC236}">
                <a16:creationId xmlns:a16="http://schemas.microsoft.com/office/drawing/2014/main" id="{D91DC584-C336-97CD-A668-CD1C91BF8FC7}"/>
              </a:ext>
            </a:extLst>
          </p:cNvPr>
          <p:cNvSpPr>
            <a:spLocks noChangeShapeType="1"/>
          </p:cNvSpPr>
          <p:nvPr/>
        </p:nvSpPr>
        <p:spPr bwMode="auto">
          <a:xfrm rot="21071414" flipV="1">
            <a:off x="3667125" y="4594225"/>
            <a:ext cx="2519363" cy="422275"/>
          </a:xfrm>
          <a:prstGeom prst="line">
            <a:avLst/>
          </a:prstGeom>
          <a:noFill/>
          <a:ln w="25400">
            <a:solidFill>
              <a:srgbClr val="C00000"/>
            </a:solidFill>
            <a:round/>
            <a:headEnd type="triangle" w="med" len="me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1" name="Line 10">
            <a:extLst>
              <a:ext uri="{FF2B5EF4-FFF2-40B4-BE49-F238E27FC236}">
                <a16:creationId xmlns:a16="http://schemas.microsoft.com/office/drawing/2014/main" id="{2044D514-F2DF-19F3-5050-1A323A0DAA3B}"/>
              </a:ext>
            </a:extLst>
          </p:cNvPr>
          <p:cNvSpPr>
            <a:spLocks noChangeShapeType="1"/>
          </p:cNvSpPr>
          <p:nvPr/>
        </p:nvSpPr>
        <p:spPr bwMode="auto">
          <a:xfrm rot="21071414" flipV="1">
            <a:off x="3638550" y="4852988"/>
            <a:ext cx="2519363" cy="422275"/>
          </a:xfrm>
          <a:prstGeom prst="line">
            <a:avLst/>
          </a:prstGeom>
          <a:noFill/>
          <a:ln w="25400">
            <a:solidFill>
              <a:srgbClr val="C00000"/>
            </a:solidFill>
            <a:round/>
            <a:headEnd type="triangle" w="med" len="me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7784" name="Rectangle 2">
            <a:extLst>
              <a:ext uri="{FF2B5EF4-FFF2-40B4-BE49-F238E27FC236}">
                <a16:creationId xmlns:a16="http://schemas.microsoft.com/office/drawing/2014/main" id="{ACD7F593-253A-519C-E5C2-B1D41F56090A}"/>
              </a:ext>
            </a:extLst>
          </p:cNvPr>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Revisiting “delay X bandwidth”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par>
                          <p:cTn id="20" fill="hold" nodeType="afterGroup">
                            <p:stCondLst>
                              <p:cond delay="2000"/>
                            </p:stCondLst>
                            <p:childTnLst>
                              <p:par>
                                <p:cTn id="21" presetID="22" presetClass="entr" presetSubtype="8"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500"/>
                                        <p:tgtEl>
                                          <p:spTgt spid="24"/>
                                        </p:tgtEl>
                                      </p:cBhvr>
                                    </p:animEffect>
                                  </p:childTnLst>
                                </p:cTn>
                              </p:par>
                            </p:childTnLst>
                          </p:cTn>
                        </p:par>
                        <p:par>
                          <p:cTn id="24" fill="hold" nodeType="afterGroup">
                            <p:stCondLst>
                              <p:cond delay="2500"/>
                            </p:stCondLst>
                            <p:childTnLst>
                              <p:par>
                                <p:cTn id="25" presetID="22" presetClass="entr" presetSubtype="8"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childTnLst>
                          </p:cTn>
                        </p:par>
                        <p:par>
                          <p:cTn id="28" fill="hold" nodeType="afterGroup">
                            <p:stCondLst>
                              <p:cond delay="3000"/>
                            </p:stCondLst>
                            <p:childTnLst>
                              <p:par>
                                <p:cTn id="29" presetID="22" presetClass="entr" presetSubtype="8"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left)">
                                      <p:cBhvr>
                                        <p:cTn id="31" dur="500"/>
                                        <p:tgtEl>
                                          <p:spTgt spid="26"/>
                                        </p:tgtEl>
                                      </p:cBhvr>
                                    </p:animEffect>
                                  </p:childTnLst>
                                </p:cTn>
                              </p:par>
                            </p:childTnLst>
                          </p:cTn>
                        </p:par>
                        <p:par>
                          <p:cTn id="32" fill="hold" nodeType="afterGroup">
                            <p:stCondLst>
                              <p:cond delay="3500"/>
                            </p:stCondLst>
                            <p:childTnLst>
                              <p:par>
                                <p:cTn id="33" presetID="22" presetClass="entr" presetSubtype="8"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left)">
                                      <p:cBhvr>
                                        <p:cTn id="35" dur="500"/>
                                        <p:tgtEl>
                                          <p:spTgt spid="27"/>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31"/>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Number Placeholder 1">
            <a:extLst>
              <a:ext uri="{FF2B5EF4-FFF2-40B4-BE49-F238E27FC236}">
                <a16:creationId xmlns:a16="http://schemas.microsoft.com/office/drawing/2014/main" id="{F6905D8D-A6F0-8956-480B-1631AC09F94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D030E0D-59BD-5244-A4B0-94C7625C62B8}"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grpSp>
        <p:nvGrpSpPr>
          <p:cNvPr id="118786" name="Group 18">
            <a:extLst>
              <a:ext uri="{FF2B5EF4-FFF2-40B4-BE49-F238E27FC236}">
                <a16:creationId xmlns:a16="http://schemas.microsoft.com/office/drawing/2014/main" id="{DB52CE8F-DD15-0878-FB49-42D8DE228BB7}"/>
              </a:ext>
            </a:extLst>
          </p:cNvPr>
          <p:cNvGrpSpPr>
            <a:grpSpLocks/>
          </p:cNvGrpSpPr>
          <p:nvPr/>
        </p:nvGrpSpPr>
        <p:grpSpPr bwMode="auto">
          <a:xfrm>
            <a:off x="309563" y="1739900"/>
            <a:ext cx="3429000" cy="3810000"/>
            <a:chOff x="5334000" y="2057400"/>
            <a:chExt cx="3429000" cy="3810000"/>
          </a:xfrm>
        </p:grpSpPr>
        <p:sp>
          <p:nvSpPr>
            <p:cNvPr id="4" name="Rectangle 2">
              <a:extLst>
                <a:ext uri="{FF2B5EF4-FFF2-40B4-BE49-F238E27FC236}">
                  <a16:creationId xmlns:a16="http://schemas.microsoft.com/office/drawing/2014/main" id="{5AFD25A3-B260-41BE-B7F0-864AECA6776C}"/>
                </a:ext>
              </a:extLst>
            </p:cNvPr>
            <p:cNvSpPr>
              <a:spLocks noChangeArrowheads="1"/>
            </p:cNvSpPr>
            <p:nvPr/>
          </p:nvSpPr>
          <p:spPr bwMode="auto">
            <a:xfrm>
              <a:off x="5334000" y="2057400"/>
              <a:ext cx="3429000" cy="3810000"/>
            </a:xfrm>
            <a:prstGeom prst="rect">
              <a:avLst/>
            </a:prstGeom>
            <a:solidFill>
              <a:srgbClr val="FFFFFF"/>
            </a:solidFill>
            <a:ln w="9525">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itchFamily="1" charset="0"/>
                <a:ea typeface="ＭＳ Ｐゴシック" panose="020B0600070205080204" pitchFamily="34" charset="-128"/>
                <a:cs typeface="+mn-cs"/>
              </a:endParaRPr>
            </a:p>
          </p:txBody>
        </p:sp>
        <p:sp>
          <p:nvSpPr>
            <p:cNvPr id="118791" name="Text Box 4">
              <a:extLst>
                <a:ext uri="{FF2B5EF4-FFF2-40B4-BE49-F238E27FC236}">
                  <a16:creationId xmlns:a16="http://schemas.microsoft.com/office/drawing/2014/main" id="{13CA4220-1A57-EB16-363C-EDE0162B5C83}"/>
                </a:ext>
              </a:extLst>
            </p:cNvPr>
            <p:cNvSpPr txBox="1">
              <a:spLocks noChangeArrowheads="1"/>
            </p:cNvSpPr>
            <p:nvPr/>
          </p:nvSpPr>
          <p:spPr bwMode="auto">
            <a:xfrm>
              <a:off x="5410200" y="4953000"/>
              <a:ext cx="749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Time</a:t>
              </a:r>
            </a:p>
          </p:txBody>
        </p:sp>
        <p:sp>
          <p:nvSpPr>
            <p:cNvPr id="118792" name="Line 5">
              <a:extLst>
                <a:ext uri="{FF2B5EF4-FFF2-40B4-BE49-F238E27FC236}">
                  <a16:creationId xmlns:a16="http://schemas.microsoft.com/office/drawing/2014/main" id="{69FC3C57-7EF9-10BE-481A-5B216F7868EB}"/>
                </a:ext>
              </a:extLst>
            </p:cNvPr>
            <p:cNvSpPr>
              <a:spLocks noChangeShapeType="1"/>
            </p:cNvSpPr>
            <p:nvPr/>
          </p:nvSpPr>
          <p:spPr bwMode="auto">
            <a:xfrm>
              <a:off x="8062913" y="3074988"/>
              <a:ext cx="3175" cy="1865312"/>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nvGrpSpPr>
            <p:cNvPr id="118793" name="Group 6">
              <a:extLst>
                <a:ext uri="{FF2B5EF4-FFF2-40B4-BE49-F238E27FC236}">
                  <a16:creationId xmlns:a16="http://schemas.microsoft.com/office/drawing/2014/main" id="{06A15A20-A09D-1CFF-3183-87558DF8C933}"/>
                </a:ext>
              </a:extLst>
            </p:cNvPr>
            <p:cNvGrpSpPr>
              <a:grpSpLocks/>
            </p:cNvGrpSpPr>
            <p:nvPr/>
          </p:nvGrpSpPr>
          <p:grpSpPr bwMode="auto">
            <a:xfrm rot="688582">
              <a:off x="6581203" y="3265775"/>
              <a:ext cx="1601673" cy="1433548"/>
              <a:chOff x="1105" y="1277"/>
              <a:chExt cx="1054" cy="809"/>
            </a:xfrm>
          </p:grpSpPr>
          <p:sp>
            <p:nvSpPr>
              <p:cNvPr id="118803" name="Line 7">
                <a:extLst>
                  <a:ext uri="{FF2B5EF4-FFF2-40B4-BE49-F238E27FC236}">
                    <a16:creationId xmlns:a16="http://schemas.microsoft.com/office/drawing/2014/main" id="{8C6EF2EC-986D-FECC-E4D5-8088B152FF45}"/>
                  </a:ext>
                </a:extLst>
              </p:cNvPr>
              <p:cNvSpPr>
                <a:spLocks noChangeShapeType="1"/>
              </p:cNvSpPr>
              <p:nvPr/>
            </p:nvSpPr>
            <p:spPr bwMode="auto">
              <a:xfrm>
                <a:off x="1105" y="1487"/>
                <a:ext cx="960" cy="94"/>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8804" name="Text Box 8">
                <a:extLst>
                  <a:ext uri="{FF2B5EF4-FFF2-40B4-BE49-F238E27FC236}">
                    <a16:creationId xmlns:a16="http://schemas.microsoft.com/office/drawing/2014/main" id="{546DE1C0-05D8-93E6-A08E-DAE3FCDFF904}"/>
                  </a:ext>
                </a:extLst>
              </p:cNvPr>
              <p:cNvSpPr txBox="1">
                <a:spLocks noChangeArrowheads="1"/>
              </p:cNvSpPr>
              <p:nvPr/>
            </p:nvSpPr>
            <p:spPr bwMode="auto">
              <a:xfrm>
                <a:off x="1189" y="1277"/>
                <a:ext cx="632"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Packet</a:t>
                </a:r>
              </a:p>
            </p:txBody>
          </p:sp>
          <p:sp>
            <p:nvSpPr>
              <p:cNvPr id="118805" name="Line 7">
                <a:extLst>
                  <a:ext uri="{FF2B5EF4-FFF2-40B4-BE49-F238E27FC236}">
                    <a16:creationId xmlns:a16="http://schemas.microsoft.com/office/drawing/2014/main" id="{ED7A7CEC-C072-BA05-9911-F09EEF554DD5}"/>
                  </a:ext>
                </a:extLst>
              </p:cNvPr>
              <p:cNvSpPr>
                <a:spLocks noChangeShapeType="1"/>
              </p:cNvSpPr>
              <p:nvPr/>
            </p:nvSpPr>
            <p:spPr bwMode="auto">
              <a:xfrm>
                <a:off x="1247" y="2085"/>
                <a:ext cx="912" cy="1"/>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grpSp>
          <p:nvGrpSpPr>
            <p:cNvPr id="118794" name="Group 9">
              <a:extLst>
                <a:ext uri="{FF2B5EF4-FFF2-40B4-BE49-F238E27FC236}">
                  <a16:creationId xmlns:a16="http://schemas.microsoft.com/office/drawing/2014/main" id="{5BA9E51E-8DAB-9A16-C9DB-1235CAA71365}"/>
                </a:ext>
              </a:extLst>
            </p:cNvPr>
            <p:cNvGrpSpPr>
              <a:grpSpLocks/>
            </p:cNvGrpSpPr>
            <p:nvPr/>
          </p:nvGrpSpPr>
          <p:grpSpPr bwMode="auto">
            <a:xfrm rot="-1217168">
              <a:off x="6528863" y="3829943"/>
              <a:ext cx="1479550" cy="541508"/>
              <a:chOff x="1148" y="1627"/>
              <a:chExt cx="932" cy="341"/>
            </a:xfrm>
          </p:grpSpPr>
          <p:sp>
            <p:nvSpPr>
              <p:cNvPr id="118801" name="Line 10">
                <a:extLst>
                  <a:ext uri="{FF2B5EF4-FFF2-40B4-BE49-F238E27FC236}">
                    <a16:creationId xmlns:a16="http://schemas.microsoft.com/office/drawing/2014/main" id="{A5876C5C-F097-D1A1-9394-21AE653527B5}"/>
                  </a:ext>
                </a:extLst>
              </p:cNvPr>
              <p:cNvSpPr>
                <a:spLocks noChangeShapeType="1"/>
              </p:cNvSpPr>
              <p:nvPr/>
            </p:nvSpPr>
            <p:spPr bwMode="auto">
              <a:xfrm rot="688582" flipV="1">
                <a:off x="1148" y="1819"/>
                <a:ext cx="932" cy="149"/>
              </a:xfrm>
              <a:prstGeom prst="line">
                <a:avLst/>
              </a:prstGeom>
              <a:noFill/>
              <a:ln w="254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8802" name="Text Box 11">
                <a:extLst>
                  <a:ext uri="{FF2B5EF4-FFF2-40B4-BE49-F238E27FC236}">
                    <a16:creationId xmlns:a16="http://schemas.microsoft.com/office/drawing/2014/main" id="{4D2F7F9C-B2B9-1B99-CB02-55C148FEED9D}"/>
                  </a:ext>
                </a:extLst>
              </p:cNvPr>
              <p:cNvSpPr txBox="1">
                <a:spLocks noChangeArrowheads="1"/>
              </p:cNvSpPr>
              <p:nvPr/>
            </p:nvSpPr>
            <p:spPr bwMode="auto">
              <a:xfrm rot="688582">
                <a:off x="1343" y="1627"/>
                <a:ext cx="44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ACK</a:t>
                </a:r>
              </a:p>
            </p:txBody>
          </p:sp>
        </p:grpSp>
        <p:cxnSp>
          <p:nvCxnSpPr>
            <p:cNvPr id="118795" name="AutoShape 12">
              <a:extLst>
                <a:ext uri="{FF2B5EF4-FFF2-40B4-BE49-F238E27FC236}">
                  <a16:creationId xmlns:a16="http://schemas.microsoft.com/office/drawing/2014/main" id="{F615FEFD-000C-B8CB-A2D1-06F134478B6F}"/>
                </a:ext>
              </a:extLst>
            </p:cNvPr>
            <p:cNvCxnSpPr>
              <a:cxnSpLocks noChangeShapeType="1"/>
            </p:cNvCxnSpPr>
            <p:nvPr/>
          </p:nvCxnSpPr>
          <p:spPr bwMode="auto">
            <a:xfrm rot="5400000" flipV="1">
              <a:off x="5682457" y="4006056"/>
              <a:ext cx="1890712" cy="3175"/>
            </a:xfrm>
            <a:prstGeom prst="bentConnector5">
              <a:avLst>
                <a:gd name="adj1" fmla="val 22833"/>
                <a:gd name="adj2" fmla="val -6800005"/>
                <a:gd name="adj3" fmla="val 84634"/>
              </a:avLst>
            </a:prstGeom>
            <a:noFill/>
            <a:ln w="12700">
              <a:solidFill>
                <a:schemeClr val="tx1"/>
              </a:solidFill>
              <a:prstDash val="dash"/>
              <a:miter lim="800000"/>
              <a:headEnd/>
              <a:tailEnd/>
            </a:ln>
            <a:extLst>
              <a:ext uri="{909E8E84-426E-40DD-AFC4-6F175D3DCCD1}">
                <a14:hiddenFill xmlns:a14="http://schemas.microsoft.com/office/drawing/2010/main">
                  <a:noFill/>
                </a14:hiddenFill>
              </a:ext>
            </a:extLst>
          </p:spPr>
        </p:cxnSp>
        <p:sp>
          <p:nvSpPr>
            <p:cNvPr id="118796" name="Text Box 13">
              <a:extLst>
                <a:ext uri="{FF2B5EF4-FFF2-40B4-BE49-F238E27FC236}">
                  <a16:creationId xmlns:a16="http://schemas.microsoft.com/office/drawing/2014/main" id="{E4351315-A963-F68F-AC8E-CBF54E93DF62}"/>
                </a:ext>
              </a:extLst>
            </p:cNvPr>
            <p:cNvSpPr txBox="1">
              <a:spLocks noChangeArrowheads="1"/>
            </p:cNvSpPr>
            <p:nvPr/>
          </p:nvSpPr>
          <p:spPr bwMode="auto">
            <a:xfrm rot="-5400000">
              <a:off x="5625307" y="3761581"/>
              <a:ext cx="1214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Timeout</a:t>
              </a:r>
            </a:p>
          </p:txBody>
        </p:sp>
        <p:sp>
          <p:nvSpPr>
            <p:cNvPr id="118797" name="Text Box 15">
              <a:extLst>
                <a:ext uri="{FF2B5EF4-FFF2-40B4-BE49-F238E27FC236}">
                  <a16:creationId xmlns:a16="http://schemas.microsoft.com/office/drawing/2014/main" id="{FED02301-BFA4-1009-F37C-917F88BB7420}"/>
                </a:ext>
              </a:extLst>
            </p:cNvPr>
            <p:cNvSpPr txBox="1">
              <a:spLocks noChangeArrowheads="1"/>
            </p:cNvSpPr>
            <p:nvPr/>
          </p:nvSpPr>
          <p:spPr bwMode="auto">
            <a:xfrm>
              <a:off x="6096000" y="2590800"/>
              <a:ext cx="1003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Sender</a:t>
              </a:r>
            </a:p>
          </p:txBody>
        </p:sp>
        <p:sp>
          <p:nvSpPr>
            <p:cNvPr id="118798" name="Text Box 16">
              <a:extLst>
                <a:ext uri="{FF2B5EF4-FFF2-40B4-BE49-F238E27FC236}">
                  <a16:creationId xmlns:a16="http://schemas.microsoft.com/office/drawing/2014/main" id="{151C43CC-2903-BEE1-05F2-0C05BE372854}"/>
                </a:ext>
              </a:extLst>
            </p:cNvPr>
            <p:cNvSpPr txBox="1">
              <a:spLocks noChangeArrowheads="1"/>
            </p:cNvSpPr>
            <p:nvPr/>
          </p:nvSpPr>
          <p:spPr bwMode="auto">
            <a:xfrm>
              <a:off x="7451725" y="2590800"/>
              <a:ext cx="1187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Receiver</a:t>
              </a:r>
            </a:p>
          </p:txBody>
        </p:sp>
        <p:sp>
          <p:nvSpPr>
            <p:cNvPr id="118799" name="Line 17">
              <a:extLst>
                <a:ext uri="{FF2B5EF4-FFF2-40B4-BE49-F238E27FC236}">
                  <a16:creationId xmlns:a16="http://schemas.microsoft.com/office/drawing/2014/main" id="{7AE15F75-B1E2-6980-0E10-9B6B2801C266}"/>
                </a:ext>
              </a:extLst>
            </p:cNvPr>
            <p:cNvSpPr>
              <a:spLocks noChangeShapeType="1"/>
            </p:cNvSpPr>
            <p:nvPr/>
          </p:nvSpPr>
          <p:spPr bwMode="auto">
            <a:xfrm>
              <a:off x="5791200" y="3048000"/>
              <a:ext cx="0" cy="1905000"/>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8800" name="Line 18">
              <a:extLst>
                <a:ext uri="{FF2B5EF4-FFF2-40B4-BE49-F238E27FC236}">
                  <a16:creationId xmlns:a16="http://schemas.microsoft.com/office/drawing/2014/main" id="{91369D3C-3515-52F0-EC96-0AC33DDB9E7C}"/>
                </a:ext>
              </a:extLst>
            </p:cNvPr>
            <p:cNvSpPr>
              <a:spLocks noChangeShapeType="1"/>
            </p:cNvSpPr>
            <p:nvPr/>
          </p:nvSpPr>
          <p:spPr bwMode="auto">
            <a:xfrm>
              <a:off x="6629400" y="3074988"/>
              <a:ext cx="3175" cy="1865312"/>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pic>
        <p:nvPicPr>
          <p:cNvPr id="118787" name="Picture 18">
            <a:extLst>
              <a:ext uri="{FF2B5EF4-FFF2-40B4-BE49-F238E27FC236}">
                <a16:creationId xmlns:a16="http://schemas.microsoft.com/office/drawing/2014/main" id="{481780D3-FF20-86E0-EDE5-E17CDAC976A7}"/>
              </a:ext>
            </a:extLst>
          </p:cNvPr>
          <p:cNvPicPr>
            <a:picLocks noChangeAspect="1"/>
          </p:cNvPicPr>
          <p:nvPr/>
        </p:nvPicPr>
        <p:blipFill>
          <a:blip r:embed="rId2">
            <a:extLst>
              <a:ext uri="{28A0092B-C50C-407E-A947-70E740481C1C}">
                <a14:useLocalDpi xmlns:a14="http://schemas.microsoft.com/office/drawing/2010/main" val="0"/>
              </a:ext>
            </a:extLst>
          </a:blip>
          <a:srcRect l="24509" r="23540" b="15706"/>
          <a:stretch>
            <a:fillRect/>
          </a:stretch>
        </p:blipFill>
        <p:spPr bwMode="auto">
          <a:xfrm>
            <a:off x="4368800" y="1739900"/>
            <a:ext cx="4318000" cy="3810000"/>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8788" name="Rectangle 2">
            <a:extLst>
              <a:ext uri="{FF2B5EF4-FFF2-40B4-BE49-F238E27FC236}">
                <a16:creationId xmlns:a16="http://schemas.microsoft.com/office/drawing/2014/main" id="{E278B2F2-ADF6-B7C7-209E-5B5DA12C7027}"/>
              </a:ext>
            </a:extLst>
          </p:cNvPr>
          <p:cNvSpPr txBox="1">
            <a:spLocks noChangeArrowheads="1"/>
          </p:cNvSpPr>
          <p:nvPr/>
        </p:nvSpPr>
        <p:spPr bwMode="auto">
          <a:xfrm>
            <a:off x="4572000" y="779463"/>
            <a:ext cx="3911600"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Sliding Window</a:t>
            </a:r>
          </a:p>
        </p:txBody>
      </p:sp>
      <p:sp>
        <p:nvSpPr>
          <p:cNvPr id="118789" name="Rectangle 2">
            <a:extLst>
              <a:ext uri="{FF2B5EF4-FFF2-40B4-BE49-F238E27FC236}">
                <a16:creationId xmlns:a16="http://schemas.microsoft.com/office/drawing/2014/main" id="{3FF28612-6DAF-DEAF-D12F-DCD680292545}"/>
              </a:ext>
            </a:extLst>
          </p:cNvPr>
          <p:cNvSpPr txBox="1">
            <a:spLocks noChangeArrowheads="1"/>
          </p:cNvSpPr>
          <p:nvPr/>
        </p:nvSpPr>
        <p:spPr bwMode="auto">
          <a:xfrm>
            <a:off x="0" y="850900"/>
            <a:ext cx="39116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Stop-and-wait</a:t>
            </a:r>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1600" b="0" i="0" u="none" strike="noStrike" cap="none" normalizeH="0" baseline="0" smtClean="0">
            <a:ln>
              <a:noFill/>
            </a:ln>
            <a:solidFill>
              <a:schemeClr val="tx1"/>
            </a:solidFill>
            <a:effectLst/>
            <a:latin typeface="Comic Sans MS" panose="030F0902030302020204"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1600" b="0" i="0" u="none" strike="noStrike" cap="none" normalizeH="0" baseline="0" smtClean="0">
            <a:ln>
              <a:noFill/>
            </a:ln>
            <a:solidFill>
              <a:schemeClr val="tx1"/>
            </a:solidFill>
            <a:effectLst/>
            <a:latin typeface="Comic Sans MS" panose="030F0902030302020204" pitchFamily="6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5655</TotalTime>
  <Words>4461</Words>
  <Application>Microsoft Macintosh PowerPoint</Application>
  <PresentationFormat>On-screen Show (4:3)</PresentationFormat>
  <Paragraphs>1019</Paragraphs>
  <Slides>107</Slides>
  <Notes>46</Notes>
  <HiddenSlides>9</HiddenSlides>
  <MMClips>0</MMClips>
  <ScaleCrop>false</ScaleCrop>
  <HeadingPairs>
    <vt:vector size="8" baseType="variant">
      <vt:variant>
        <vt:lpstr>Fonts Used</vt:lpstr>
      </vt:variant>
      <vt:variant>
        <vt:i4>13</vt:i4>
      </vt:variant>
      <vt:variant>
        <vt:lpstr>Theme</vt:lpstr>
      </vt:variant>
      <vt:variant>
        <vt:i4>8</vt:i4>
      </vt:variant>
      <vt:variant>
        <vt:lpstr>Embedded OLE Servers</vt:lpstr>
      </vt:variant>
      <vt:variant>
        <vt:i4>3</vt:i4>
      </vt:variant>
      <vt:variant>
        <vt:lpstr>Slide Titles</vt:lpstr>
      </vt:variant>
      <vt:variant>
        <vt:i4>107</vt:i4>
      </vt:variant>
    </vt:vector>
  </HeadingPairs>
  <TitlesOfParts>
    <vt:vector size="131" baseType="lpstr">
      <vt:lpstr>ＭＳ Ｐゴシック</vt:lpstr>
      <vt:lpstr>-apple-system</vt:lpstr>
      <vt:lpstr>-webkit-standard</vt:lpstr>
      <vt:lpstr>Arial</vt:lpstr>
      <vt:lpstr>Calibri</vt:lpstr>
      <vt:lpstr>Calibri Light</vt:lpstr>
      <vt:lpstr>Comic Sans MS</vt:lpstr>
      <vt:lpstr>Courier New</vt:lpstr>
      <vt:lpstr>Euclid Circular</vt:lpstr>
      <vt:lpstr>Helvetica</vt:lpstr>
      <vt:lpstr>Lucida Bright</vt:lpstr>
      <vt:lpstr>Times New Roman</vt:lpstr>
      <vt:lpstr>ZapfDingbats</vt:lpstr>
      <vt:lpstr>Office Theme</vt:lpstr>
      <vt:lpstr>1_Office Theme</vt:lpstr>
      <vt:lpstr>3_Office Theme</vt:lpstr>
      <vt:lpstr>2_Office Theme</vt:lpstr>
      <vt:lpstr>4_Office Theme</vt:lpstr>
      <vt:lpstr>5_Office Theme</vt:lpstr>
      <vt:lpstr>6_Office Theme</vt:lpstr>
      <vt:lpstr>1_Default Design</vt:lpstr>
      <vt:lpstr>Microsoft Word Picture</vt:lpstr>
      <vt:lpstr>Microsoft Equation 3.0</vt:lpstr>
      <vt:lpstr>Picture</vt:lpstr>
      <vt:lpstr>PowerPoint Presentation</vt:lpstr>
      <vt:lpstr>PowerPoint Presentation</vt:lpstr>
      <vt:lpstr>Connectionless demultiplexing</vt:lpstr>
      <vt:lpstr>Connectionless demux (cont)</vt:lpstr>
      <vt:lpstr>Connection-oriented demux</vt:lpstr>
      <vt:lpstr>Connection-oriented demux (cont)</vt:lpstr>
      <vt:lpstr>Connection-oriented demux: Threaded Web Server</vt:lpstr>
      <vt:lpstr>PowerPoint Presentation</vt:lpstr>
      <vt:lpstr>IP Protocol Stack: Key Abstractions</vt:lpstr>
      <vt:lpstr>PowerPoint Presentation</vt:lpstr>
      <vt:lpstr>End-to-end Protocols</vt:lpstr>
      <vt:lpstr>End-to-end Protocols</vt:lpstr>
      <vt:lpstr>PowerPoint Presentation</vt:lpstr>
      <vt:lpstr>UDP: User Datagram Protocol [RFC 768]</vt:lpstr>
      <vt:lpstr>User Datagram Protocol (UDP)</vt:lpstr>
      <vt:lpstr>UDP: more</vt:lpstr>
      <vt:lpstr>UDP checksum</vt:lpstr>
      <vt:lpstr>PowerPoint Presentation</vt:lpstr>
      <vt:lpstr>Advantages of UDP</vt:lpstr>
      <vt:lpstr>Popular Applications That Use UDP</vt:lpstr>
      <vt:lpstr>PowerPoint Presentation</vt:lpstr>
      <vt:lpstr>PowerPoint Presentation</vt:lpstr>
      <vt:lpstr>PowerPoint Presentation</vt:lpstr>
      <vt:lpstr>PowerPoint Presentation</vt:lpstr>
      <vt:lpstr>TCP “Segments”</vt:lpstr>
      <vt:lpstr>Sequence Number</vt:lpstr>
      <vt:lpstr>Sequence Number</vt:lpstr>
      <vt:lpstr>PowerPoint Presentation</vt:lpstr>
      <vt:lpstr>Acknowledgement Number</vt:lpstr>
      <vt:lpstr>Starting and Ending a Connection: TCP Handshakes (Three-Way Handshake)</vt:lpstr>
      <vt:lpstr>Establishing a TCP Connection</vt:lpstr>
      <vt:lpstr>TCP Header</vt:lpstr>
      <vt:lpstr>PowerPoint Presentation</vt:lpstr>
      <vt:lpstr>PowerPoint Presentation</vt:lpstr>
      <vt:lpstr>PowerPoint Presentation</vt:lpstr>
      <vt:lpstr>Step 1: A’s Initial SYN Packet</vt:lpstr>
      <vt:lpstr>PowerPoint Presentation</vt:lpstr>
      <vt:lpstr>PowerPoint Presentation</vt:lpstr>
      <vt:lpstr>Step 2: B’s SYN-ACK Packet</vt:lpstr>
      <vt:lpstr>PowerPoint Presentation</vt:lpstr>
      <vt:lpstr>PowerPoint Presentation</vt:lpstr>
      <vt:lpstr>Step 3: A’s ACK of the SYN-ACK</vt:lpstr>
      <vt:lpstr>PowerPoint Presentation</vt:lpstr>
      <vt:lpstr>What is really happening?</vt:lpstr>
      <vt:lpstr>PowerPoint Presentation</vt:lpstr>
      <vt:lpstr>What if the SYN Packet Gets Lost?</vt:lpstr>
      <vt:lpstr>SYN Loss and Web Downloads</vt:lpstr>
      <vt:lpstr>Tearing Down the Connection</vt:lpstr>
      <vt:lpstr>Tearing Down the Connection</vt:lpstr>
      <vt:lpstr>Sending/Receiving the FIN Packet</vt:lpstr>
      <vt:lpstr>PowerPoint Presentation</vt:lpstr>
      <vt:lpstr>PowerPoint Presentation</vt:lpstr>
      <vt:lpstr>Reliable Delivery on a Lossy Channel With Bit Errors</vt:lpstr>
      <vt:lpstr>Challenges of Reliable Data Transfer</vt:lpstr>
      <vt:lpstr>Retransmission hints</vt:lpstr>
      <vt:lpstr>TCP Support for Reliable Delivery</vt:lpstr>
      <vt:lpstr>TCP Acknowledgments</vt:lpstr>
      <vt:lpstr>Automatic Repeat reQuest (ARQ)</vt:lpstr>
      <vt:lpstr>Automatic Repeat reQuest (ARQ)</vt:lpstr>
      <vt:lpstr>Reliable Delivery on a Lossy Channel With Bit Errors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Reasons for Retransmission</vt:lpstr>
      <vt:lpstr>How Long Should Sender Wait?</vt:lpstr>
      <vt:lpstr>How Long Should Sender Wait?</vt:lpstr>
      <vt:lpstr>How Long Should Sender Wait?</vt:lpstr>
      <vt:lpstr>PowerPoint Presentation</vt:lpstr>
      <vt:lpstr>PowerPoint Presentation</vt:lpstr>
      <vt:lpstr>PowerPoint Presentation</vt:lpstr>
      <vt:lpstr>PowerPoint Presentation</vt:lpstr>
      <vt:lpstr>Reliable Delivery on a Lossy Channel With Bit Errors</vt:lpstr>
      <vt:lpstr>Motivation for Sliding Window</vt:lpstr>
      <vt:lpstr>PowerPoint Presentation</vt:lpstr>
      <vt:lpstr>PowerPoint Presentation</vt:lpstr>
      <vt:lpstr>PowerPoint Presentation</vt:lpstr>
      <vt:lpstr>PowerPoint Presentation</vt:lpstr>
      <vt:lpstr>PowerPoint Presentation</vt:lpstr>
      <vt:lpstr>stop-and-wait operation</vt:lpstr>
      <vt:lpstr>Performance – an implementation of stop-and-wait</vt:lpstr>
      <vt:lpstr>stop-and-wait operation</vt:lpstr>
      <vt:lpstr>stop-and-wait operation</vt:lpstr>
      <vt:lpstr>stop-and-wait operation</vt:lpstr>
      <vt:lpstr>A problem in rdt3.0</vt:lpstr>
      <vt:lpstr>Pipelined protocols</vt:lpstr>
      <vt:lpstr>Pipelining: increased utilization</vt:lpstr>
      <vt:lpstr>Some Pipelining Protocols</vt:lpstr>
      <vt:lpstr>Go-Back-N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Nirupam Roy</dc:creator>
  <cp:lastModifiedBy>Nirupam Roy</cp:lastModifiedBy>
  <cp:revision>247</cp:revision>
  <dcterms:created xsi:type="dcterms:W3CDTF">2020-02-13T13:47:54Z</dcterms:created>
  <dcterms:modified xsi:type="dcterms:W3CDTF">2025-03-24T17:49:55Z</dcterms:modified>
</cp:coreProperties>
</file>