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9" r:id="rId1"/>
    <p:sldMasterId id="2147483948" r:id="rId2"/>
  </p:sldMasterIdLst>
  <p:notesMasterIdLst>
    <p:notesMasterId r:id="rId55"/>
  </p:notesMasterIdLst>
  <p:sldIdLst>
    <p:sldId id="1637" r:id="rId3"/>
    <p:sldId id="307" r:id="rId4"/>
    <p:sldId id="296" r:id="rId5"/>
    <p:sldId id="1673" r:id="rId6"/>
    <p:sldId id="1674" r:id="rId7"/>
    <p:sldId id="1675" r:id="rId8"/>
    <p:sldId id="1676" r:id="rId9"/>
    <p:sldId id="1677" r:id="rId10"/>
    <p:sldId id="1678" r:id="rId11"/>
    <p:sldId id="1663" r:id="rId12"/>
    <p:sldId id="1664" r:id="rId13"/>
    <p:sldId id="1665" r:id="rId14"/>
    <p:sldId id="1666" r:id="rId15"/>
    <p:sldId id="1667" r:id="rId16"/>
    <p:sldId id="1668" r:id="rId17"/>
    <p:sldId id="1566" r:id="rId18"/>
    <p:sldId id="1567" r:id="rId19"/>
    <p:sldId id="687" r:id="rId20"/>
    <p:sldId id="573" r:id="rId21"/>
    <p:sldId id="574" r:id="rId22"/>
    <p:sldId id="1581" r:id="rId23"/>
    <p:sldId id="1582" r:id="rId24"/>
    <p:sldId id="584" r:id="rId25"/>
    <p:sldId id="585" r:id="rId26"/>
    <p:sldId id="586" r:id="rId27"/>
    <p:sldId id="588" r:id="rId28"/>
    <p:sldId id="589" r:id="rId29"/>
    <p:sldId id="590" r:id="rId30"/>
    <p:sldId id="591" r:id="rId31"/>
    <p:sldId id="1680" r:id="rId32"/>
    <p:sldId id="1681" r:id="rId33"/>
    <p:sldId id="592" r:id="rId34"/>
    <p:sldId id="594" r:id="rId35"/>
    <p:sldId id="1583" r:id="rId36"/>
    <p:sldId id="1659" r:id="rId37"/>
    <p:sldId id="1660" r:id="rId38"/>
    <p:sldId id="1661" r:id="rId39"/>
    <p:sldId id="1662" r:id="rId40"/>
    <p:sldId id="1688" r:id="rId41"/>
    <p:sldId id="1689" r:id="rId42"/>
    <p:sldId id="1690" r:id="rId43"/>
    <p:sldId id="1691" r:id="rId44"/>
    <p:sldId id="1692" r:id="rId45"/>
    <p:sldId id="1671" r:id="rId46"/>
    <p:sldId id="1693" r:id="rId47"/>
    <p:sldId id="1694" r:id="rId48"/>
    <p:sldId id="1695" r:id="rId49"/>
    <p:sldId id="1696" r:id="rId50"/>
    <p:sldId id="1697" r:id="rId51"/>
    <p:sldId id="1698" r:id="rId52"/>
    <p:sldId id="1699" r:id="rId53"/>
    <p:sldId id="1700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A1B9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68"/>
    <p:restoredTop sz="79320"/>
  </p:normalViewPr>
  <p:slideViewPr>
    <p:cSldViewPr snapToGrid="0" snapToObjects="1">
      <p:cViewPr varScale="1">
        <p:scale>
          <a:sx n="96" d="100"/>
          <a:sy n="96" d="100"/>
        </p:scale>
        <p:origin x="152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05B6E-79D9-9A4C-880A-70B95148C28B}" type="datetimeFigureOut">
              <a:rPr lang="en-US" smtClean="0"/>
              <a:t>4/23/25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1CA67-5ABF-B441-9F5E-B32457E6B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8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>
            <a:extLst>
              <a:ext uri="{FF2B5EF4-FFF2-40B4-BE49-F238E27FC236}">
                <a16:creationId xmlns:a16="http://schemas.microsoft.com/office/drawing/2014/main" id="{1EC4A5AB-71B0-793D-ED7B-0FF77F4E81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7AA543-16BA-B444-BBA1-B8D5B58F55C5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F0BC041E-F23B-A9B0-9245-D2204DDD09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A6BE9847-C2CF-51B5-0419-45EF5C1EB8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Slide Image Placeholder 1">
            <a:extLst>
              <a:ext uri="{FF2B5EF4-FFF2-40B4-BE49-F238E27FC236}">
                <a16:creationId xmlns:a16="http://schemas.microsoft.com/office/drawing/2014/main" id="{D297C66D-C680-6D4C-5D42-D6A264EABB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6" name="Notes Placeholder 2">
            <a:extLst>
              <a:ext uri="{FF2B5EF4-FFF2-40B4-BE49-F238E27FC236}">
                <a16:creationId xmlns:a16="http://schemas.microsoft.com/office/drawing/2014/main" id="{015BC5FD-ECA2-6B35-B0AA-9B1066B8C6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Picture from: https://www.brandsynario.com/the-evolution-of-gs-generation-networks/</a:t>
            </a:r>
          </a:p>
        </p:txBody>
      </p:sp>
      <p:sp>
        <p:nvSpPr>
          <p:cNvPr id="226307" name="Slide Number Placeholder 3">
            <a:extLst>
              <a:ext uri="{FF2B5EF4-FFF2-40B4-BE49-F238E27FC236}">
                <a16:creationId xmlns:a16="http://schemas.microsoft.com/office/drawing/2014/main" id="{BAB13FC4-83F2-0C83-68F0-910484BFE0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CB485D-BE53-A24D-A42F-E3FDF2C8EDDF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>
            <a:extLst>
              <a:ext uri="{FF2B5EF4-FFF2-40B4-BE49-F238E27FC236}">
                <a16:creationId xmlns:a16="http://schemas.microsoft.com/office/drawing/2014/main" id="{CCEC8FAB-B5F0-0EA4-300A-B7367A476F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9F294D-DF4B-7741-868E-F3805218801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6610" name="Rectangle 2">
            <a:extLst>
              <a:ext uri="{FF2B5EF4-FFF2-40B4-BE49-F238E27FC236}">
                <a16:creationId xmlns:a16="http://schemas.microsoft.com/office/drawing/2014/main" id="{81953366-1875-CEBB-7BE8-D50D260BF7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>
            <a:extLst>
              <a:ext uri="{FF2B5EF4-FFF2-40B4-BE49-F238E27FC236}">
                <a16:creationId xmlns:a16="http://schemas.microsoft.com/office/drawing/2014/main" id="{F11B16FD-C8EE-3D8F-190A-9489526FD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>
            <a:extLst>
              <a:ext uri="{FF2B5EF4-FFF2-40B4-BE49-F238E27FC236}">
                <a16:creationId xmlns:a16="http://schemas.microsoft.com/office/drawing/2014/main" id="{C7740EF5-CE3B-03A0-657C-D3A4BDAABF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929F47-7D84-2D4C-ADFF-A7D14124BBD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8658" name="Rectangle 2">
            <a:extLst>
              <a:ext uri="{FF2B5EF4-FFF2-40B4-BE49-F238E27FC236}">
                <a16:creationId xmlns:a16="http://schemas.microsoft.com/office/drawing/2014/main" id="{A3A7BFDB-8A84-2FB1-1194-2DA8B5D7FB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2F382F5E-1BF8-DC85-692C-93CDB3725F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>
            <a:extLst>
              <a:ext uri="{FF2B5EF4-FFF2-40B4-BE49-F238E27FC236}">
                <a16:creationId xmlns:a16="http://schemas.microsoft.com/office/drawing/2014/main" id="{8DBD636F-FDAD-E470-51DC-FF0C9E3308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5EDE53-B027-C043-B329-1728EFAF33D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0706" name="Rectangle 2">
            <a:extLst>
              <a:ext uri="{FF2B5EF4-FFF2-40B4-BE49-F238E27FC236}">
                <a16:creationId xmlns:a16="http://schemas.microsoft.com/office/drawing/2014/main" id="{BB42AB68-C2FB-38FC-97A9-96C59262A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>
            <a:extLst>
              <a:ext uri="{FF2B5EF4-FFF2-40B4-BE49-F238E27FC236}">
                <a16:creationId xmlns:a16="http://schemas.microsoft.com/office/drawing/2014/main" id="{E0E460B3-D2CE-5F17-D582-C1793515CE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>
            <a:extLst>
              <a:ext uri="{FF2B5EF4-FFF2-40B4-BE49-F238E27FC236}">
                <a16:creationId xmlns:a16="http://schemas.microsoft.com/office/drawing/2014/main" id="{A0A9783D-A73A-0262-D9D5-A6016C3108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CB76F4-402C-C64D-8A9E-AA0F70AAFDD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2754" name="Rectangle 2">
            <a:extLst>
              <a:ext uri="{FF2B5EF4-FFF2-40B4-BE49-F238E27FC236}">
                <a16:creationId xmlns:a16="http://schemas.microsoft.com/office/drawing/2014/main" id="{9263DC01-62D0-3955-13AA-C313F673E3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>
            <a:extLst>
              <a:ext uri="{FF2B5EF4-FFF2-40B4-BE49-F238E27FC236}">
                <a16:creationId xmlns:a16="http://schemas.microsoft.com/office/drawing/2014/main" id="{A89F4BB9-E770-ACC0-4573-3D63AFB496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>
            <a:extLst>
              <a:ext uri="{FF2B5EF4-FFF2-40B4-BE49-F238E27FC236}">
                <a16:creationId xmlns:a16="http://schemas.microsoft.com/office/drawing/2014/main" id="{C5C192E8-7479-DDB9-00DE-28541C5F28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8596A-62EA-E24D-B9CA-0EAD3F47D86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4802" name="Rectangle 2">
            <a:extLst>
              <a:ext uri="{FF2B5EF4-FFF2-40B4-BE49-F238E27FC236}">
                <a16:creationId xmlns:a16="http://schemas.microsoft.com/office/drawing/2014/main" id="{E411B9D3-D12F-FDD9-EC44-BECDD68788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>
            <a:extLst>
              <a:ext uri="{FF2B5EF4-FFF2-40B4-BE49-F238E27FC236}">
                <a16:creationId xmlns:a16="http://schemas.microsoft.com/office/drawing/2014/main" id="{1F050CFA-4FAB-B6D5-9167-CA1B12C0C5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>
            <a:extLst>
              <a:ext uri="{FF2B5EF4-FFF2-40B4-BE49-F238E27FC236}">
                <a16:creationId xmlns:a16="http://schemas.microsoft.com/office/drawing/2014/main" id="{07F2D04E-21C7-9FF9-5AFB-4713A92156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2E9018-BF7E-E64D-9BC9-14E5DD68E64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6850" name="Rectangle 2">
            <a:extLst>
              <a:ext uri="{FF2B5EF4-FFF2-40B4-BE49-F238E27FC236}">
                <a16:creationId xmlns:a16="http://schemas.microsoft.com/office/drawing/2014/main" id="{64E1334A-B58F-05F1-9115-482AA09D2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>
            <a:extLst>
              <a:ext uri="{FF2B5EF4-FFF2-40B4-BE49-F238E27FC236}">
                <a16:creationId xmlns:a16="http://schemas.microsoft.com/office/drawing/2014/main" id="{4FCBA4B4-EE73-87D2-A284-D5A77A20D1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>
            <a:extLst>
              <a:ext uri="{FF2B5EF4-FFF2-40B4-BE49-F238E27FC236}">
                <a16:creationId xmlns:a16="http://schemas.microsoft.com/office/drawing/2014/main" id="{CA33A167-4D41-61B1-DE3F-E3772FC37C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2AF686-1C5B-9944-8AF8-D4AA28106C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8898" name="Rectangle 2">
            <a:extLst>
              <a:ext uri="{FF2B5EF4-FFF2-40B4-BE49-F238E27FC236}">
                <a16:creationId xmlns:a16="http://schemas.microsoft.com/office/drawing/2014/main" id="{9D7B4E98-0A65-AF57-900B-5FD1137409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BB9C4B9F-C338-7BB2-4610-A67D357300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7">
            <a:extLst>
              <a:ext uri="{FF2B5EF4-FFF2-40B4-BE49-F238E27FC236}">
                <a16:creationId xmlns:a16="http://schemas.microsoft.com/office/drawing/2014/main" id="{6BE72D27-D9CF-A077-9A96-F9869F29C0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A62605-9F6F-5540-A46A-494B0713A07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1970" name="Rectangle 2">
            <a:extLst>
              <a:ext uri="{FF2B5EF4-FFF2-40B4-BE49-F238E27FC236}">
                <a16:creationId xmlns:a16="http://schemas.microsoft.com/office/drawing/2014/main" id="{ED1C0BE7-6B62-380A-3F6F-BBEF47FC9A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F6DA6F67-6C10-FA25-D815-F231C55905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7">
            <a:extLst>
              <a:ext uri="{FF2B5EF4-FFF2-40B4-BE49-F238E27FC236}">
                <a16:creationId xmlns:a16="http://schemas.microsoft.com/office/drawing/2014/main" id="{C80DA3A0-D049-BF65-0AAC-50CD012A65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08728C-2B02-7C42-9979-44217764CE9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4018" name="Rectangle 2">
            <a:extLst>
              <a:ext uri="{FF2B5EF4-FFF2-40B4-BE49-F238E27FC236}">
                <a16:creationId xmlns:a16="http://schemas.microsoft.com/office/drawing/2014/main" id="{1B400398-124F-3C3F-6FC2-8D3AF2E6A6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>
            <a:extLst>
              <a:ext uri="{FF2B5EF4-FFF2-40B4-BE49-F238E27FC236}">
                <a16:creationId xmlns:a16="http://schemas.microsoft.com/office/drawing/2014/main" id="{8BB80931-254A-43C1-24F4-98378058C9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>
            <a:extLst>
              <a:ext uri="{FF2B5EF4-FFF2-40B4-BE49-F238E27FC236}">
                <a16:creationId xmlns:a16="http://schemas.microsoft.com/office/drawing/2014/main" id="{47EEB241-9B2D-B39D-A5AE-7DE9A60DBF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20124E-E3B7-204C-9C76-2C8E6B91B40F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7154" name="Rectangle 2">
            <a:extLst>
              <a:ext uri="{FF2B5EF4-FFF2-40B4-BE49-F238E27FC236}">
                <a16:creationId xmlns:a16="http://schemas.microsoft.com/office/drawing/2014/main" id="{469C76CD-6E70-84AB-8048-3D457CB7D4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>
            <a:extLst>
              <a:ext uri="{FF2B5EF4-FFF2-40B4-BE49-F238E27FC236}">
                <a16:creationId xmlns:a16="http://schemas.microsoft.com/office/drawing/2014/main" id="{1B0C1E75-0BB0-9FB0-B0B5-E156DC5E6A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7">
            <a:extLst>
              <a:ext uri="{FF2B5EF4-FFF2-40B4-BE49-F238E27FC236}">
                <a16:creationId xmlns:a16="http://schemas.microsoft.com/office/drawing/2014/main" id="{CDA16386-12C1-64E3-1EFB-C0E274EB6B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EF70C1-F2E7-2840-8C14-370CD56CA9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6066" name="Rectangle 2">
            <a:extLst>
              <a:ext uri="{FF2B5EF4-FFF2-40B4-BE49-F238E27FC236}">
                <a16:creationId xmlns:a16="http://schemas.microsoft.com/office/drawing/2014/main" id="{803F198E-2F38-76D7-2728-45F828016D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>
            <a:extLst>
              <a:ext uri="{FF2B5EF4-FFF2-40B4-BE49-F238E27FC236}">
                <a16:creationId xmlns:a16="http://schemas.microsoft.com/office/drawing/2014/main" id="{67B06360-C51B-8F8F-39E0-F73902601A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Address 4 in an 802.11 Wi-Fi packet header is primarily used when an AP (Access Point) forwards a frame to another AP over a wireless link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1CA67-5ABF-B441-9F5E-B32457E6BE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20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>
            <a:extLst>
              <a:ext uri="{FF2B5EF4-FFF2-40B4-BE49-F238E27FC236}">
                <a16:creationId xmlns:a16="http://schemas.microsoft.com/office/drawing/2014/main" id="{B3707F86-E4FD-8A31-8603-DB9A19640B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5E2054-96B3-0344-AB10-23867924A91D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0466" name="Rectangle 2">
            <a:extLst>
              <a:ext uri="{FF2B5EF4-FFF2-40B4-BE49-F238E27FC236}">
                <a16:creationId xmlns:a16="http://schemas.microsoft.com/office/drawing/2014/main" id="{7E23448F-E928-0B1F-3702-053921DF74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>
            <a:extLst>
              <a:ext uri="{FF2B5EF4-FFF2-40B4-BE49-F238E27FC236}">
                <a16:creationId xmlns:a16="http://schemas.microsoft.com/office/drawing/2014/main" id="{B2505BB2-18A8-18B1-3D3D-5EB4FDEF12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>
            <a:extLst>
              <a:ext uri="{FF2B5EF4-FFF2-40B4-BE49-F238E27FC236}">
                <a16:creationId xmlns:a16="http://schemas.microsoft.com/office/drawing/2014/main" id="{F9CB74D4-F3B2-1850-C72F-C077A0CA7F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38F5FF-9219-AD44-834E-CB48A2276035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2514" name="Rectangle 2">
            <a:extLst>
              <a:ext uri="{FF2B5EF4-FFF2-40B4-BE49-F238E27FC236}">
                <a16:creationId xmlns:a16="http://schemas.microsoft.com/office/drawing/2014/main" id="{A354FB05-72CA-212F-773A-67B7B6F5ED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35A2C55E-15EA-6027-912E-76FE831765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>
            <a:extLst>
              <a:ext uri="{FF2B5EF4-FFF2-40B4-BE49-F238E27FC236}">
                <a16:creationId xmlns:a16="http://schemas.microsoft.com/office/drawing/2014/main" id="{3D7CD4E0-C4B2-7B6B-2032-6999312830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5C02C3-D1D5-0A49-A73A-0C43B44CCCA2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F81B0C54-DE78-B22F-854F-A68E17C6C3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3C264CD3-E8E5-61D7-DC93-D13553F106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>
            <a:extLst>
              <a:ext uri="{FF2B5EF4-FFF2-40B4-BE49-F238E27FC236}">
                <a16:creationId xmlns:a16="http://schemas.microsoft.com/office/drawing/2014/main" id="{633A31BA-91BE-536E-9BAF-C46E5EC030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3E076F-414C-D64C-A3AC-A8CFECB0B0B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20162" name="Rectangle 2">
            <a:extLst>
              <a:ext uri="{FF2B5EF4-FFF2-40B4-BE49-F238E27FC236}">
                <a16:creationId xmlns:a16="http://schemas.microsoft.com/office/drawing/2014/main" id="{1F2F8C76-F217-6FA2-B86F-0D76137B7E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>
            <a:extLst>
              <a:ext uri="{FF2B5EF4-FFF2-40B4-BE49-F238E27FC236}">
                <a16:creationId xmlns:a16="http://schemas.microsoft.com/office/drawing/2014/main" id="{0013504A-F93B-29C2-A2EF-6D706D9568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7">
            <a:extLst>
              <a:ext uri="{FF2B5EF4-FFF2-40B4-BE49-F238E27FC236}">
                <a16:creationId xmlns:a16="http://schemas.microsoft.com/office/drawing/2014/main" id="{D9ECE649-19EE-E2C2-1A0B-58EAAD29C7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C38873-7469-844B-81EE-0D601B0A721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22210" name="Rectangle 2">
            <a:extLst>
              <a:ext uri="{FF2B5EF4-FFF2-40B4-BE49-F238E27FC236}">
                <a16:creationId xmlns:a16="http://schemas.microsoft.com/office/drawing/2014/main" id="{B47A0C34-982A-A4B4-1BE3-89538AB7A3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E7F30423-241F-6AB6-2510-85A1A93C81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Slide Image Placeholder 1">
            <a:extLst>
              <a:ext uri="{FF2B5EF4-FFF2-40B4-BE49-F238E27FC236}">
                <a16:creationId xmlns:a16="http://schemas.microsoft.com/office/drawing/2014/main" id="{07F5F208-604B-042B-63A6-526DFDFE5E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8" name="Notes Placeholder 2">
            <a:extLst>
              <a:ext uri="{FF2B5EF4-FFF2-40B4-BE49-F238E27FC236}">
                <a16:creationId xmlns:a16="http://schemas.microsoft.com/office/drawing/2014/main" id="{EC67490B-19B6-FE82-6598-EC543EC237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Picture from: https://www.brandsynario.com/the-evolution-of-gs-generation-networks/</a:t>
            </a:r>
          </a:p>
        </p:txBody>
      </p:sp>
      <p:sp>
        <p:nvSpPr>
          <p:cNvPr id="224259" name="Slide Number Placeholder 3">
            <a:extLst>
              <a:ext uri="{FF2B5EF4-FFF2-40B4-BE49-F238E27FC236}">
                <a16:creationId xmlns:a16="http://schemas.microsoft.com/office/drawing/2014/main" id="{75F6F301-A14E-91DB-F835-BE479A085B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3A2AB7-52E1-484D-B395-D08BF7C8276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8AA8A-57BF-DB6D-680E-3B75F3AED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0CAC6-DBF9-7B4D-BF6E-A21C55A4FE50}" type="datetime1">
              <a:rPr lang="en-US" altLang="en-US"/>
              <a:pPr>
                <a:defRPr/>
              </a:pPr>
              <a:t>4/23/25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FD55A-E540-758D-9958-FBBA964A3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80AE6-5E67-7D19-C871-5046CDD12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6177A-14E1-2343-8E6B-7A808D215B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2741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00ADD-E049-53C6-E137-6D198473B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CEB06-ECF7-C34C-86D5-45E1B9F96A2F}" type="datetime1">
              <a:rPr lang="en-US" altLang="en-US"/>
              <a:pPr>
                <a:defRPr/>
              </a:pPr>
              <a:t>4/23/25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87F0B-4506-911F-963C-C49976E48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DA578-654E-77EF-6BC8-B66F374D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4AC24-C188-3649-8F08-0B13D71F24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1905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8B1E8-C77F-3FBC-CBC4-A938F836D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183E4-D106-F74F-B05B-5EF1FB29810D}" type="datetime1">
              <a:rPr lang="en-US" altLang="en-US"/>
              <a:pPr>
                <a:defRPr/>
              </a:pPr>
              <a:t>4/23/25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C9ED5-8710-3620-0595-10DB76AAE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C3C59-8DD7-EE3F-E9AD-568193BF1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D7E79-AA63-6C4D-97F3-FC236661D8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3918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C4BA2-4F3C-7266-926E-E3A748AFCF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8F6C5-17DA-AD45-807A-8B6446FDE7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058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F127-4957-DDE2-E709-CE815B8E37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24073-D450-774A-AFA6-FA8478B5BD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5274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73D29-00B0-41EE-0C1E-859CE0CCE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AF245-3248-7848-8465-1ADAAF2925C9}" type="datetime1">
              <a:rPr lang="en-US" altLang="en-US"/>
              <a:pPr>
                <a:defRPr/>
              </a:pPr>
              <a:t>4/23/25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2FF68-8069-91A7-1297-A39A19D66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43513-E4C7-EA54-2B3B-ED6692359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88900-42A0-F143-B4BB-ED6049DBFA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12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BCFDA-379F-D390-205C-3CAC4A80E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6F9C8-5021-3740-8C19-BE57609F48B0}" type="datetime1">
              <a:rPr lang="en-US" altLang="en-US"/>
              <a:pPr>
                <a:defRPr/>
              </a:pPr>
              <a:t>4/23/25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1BABB-0EDC-98CA-6FE3-52FFAD5E9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529E0-D944-8744-04E1-CFF4A740C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77E31-C052-014D-BBA9-EEBBC4C892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419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7297D-5533-8A14-5C2A-433BEEF1F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6721E-FBE0-A243-9DDC-FD44635726BE}" type="datetime1">
              <a:rPr lang="en-US" altLang="en-US"/>
              <a:pPr>
                <a:defRPr/>
              </a:pPr>
              <a:t>4/23/25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342B2-3396-0E32-9D43-F792B7656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4DF01-1150-318A-D092-842D7DC5D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1BF29-7BF8-C24D-894C-80CEFE0D6A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1303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7AE50C3-4A8A-DA10-B9D3-86E2B739B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A4DAA-68AB-7841-B4DF-5152FD9ACCF5}" type="datetime1">
              <a:rPr lang="en-US" altLang="en-US"/>
              <a:pPr>
                <a:defRPr/>
              </a:pPr>
              <a:t>4/23/25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234EAD2-8E65-AF47-03C7-B20310F6B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299AD87-1BAD-A1E6-E32E-A1B556B13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EA91B-2E97-E242-A893-E6BCAF1BED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2145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98B01A8-1875-FCEC-6F7A-B5291EFB7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046AE-DA86-0D4B-B53B-B56B18A65D24}" type="datetime1">
              <a:rPr lang="en-US" altLang="en-US"/>
              <a:pPr>
                <a:defRPr/>
              </a:pPr>
              <a:t>4/23/25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E840F47-A3EE-BC53-E1F3-8E4DF9795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4013EC1-A00B-5636-9DCA-319BB437E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F98B5-4C87-7B4B-834A-721CAEE5AC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7678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E23F3E9-0AB6-88F5-7C31-EB7E22651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EE8B2-2F26-D94B-8DA4-9BFFBDD6AD12}" type="datetime1">
              <a:rPr lang="en-US" altLang="en-US"/>
              <a:pPr>
                <a:defRPr/>
              </a:pPr>
              <a:t>4/23/25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F2700FF-0552-1E4C-41D4-20268B08D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013AD19-F2EF-38AB-A666-5524DC2F5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8EFB2-9BE2-AB45-8515-09F3EAB2B4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8332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516F4-B77C-82F1-350E-16628AEEE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9A52A-4DFC-8941-B9BC-E36FCBF3C079}" type="datetime1">
              <a:rPr lang="en-US" altLang="en-US"/>
              <a:pPr>
                <a:defRPr/>
              </a:pPr>
              <a:t>4/23/25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0CDB6-C9CE-C874-8ABD-B00C69C65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28D58-C007-00FD-52CE-925B4920F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8F393-CBA2-C144-BAA1-501B3E0B57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75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2AF3E20-38A3-53B4-A69A-B39046FC5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BC17D-D663-C541-BFD9-9C90DDBD7DE8}" type="datetime1">
              <a:rPr lang="en-US" altLang="en-US"/>
              <a:pPr>
                <a:defRPr/>
              </a:pPr>
              <a:t>4/23/25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6F588C9-9E8E-C880-AB12-D13B8638A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AF624F5-C3F7-6C2D-6726-16A6AE09B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9A61F-EC83-9B40-9F9C-602DB1D952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17418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5A5E7A-D6DA-8FD9-D306-EA3D2720C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41D7E-3C3A-3A4E-BFC9-FA26C2D1708D}" type="datetime1">
              <a:rPr lang="en-US" altLang="en-US"/>
              <a:pPr>
                <a:defRPr/>
              </a:pPr>
              <a:t>4/23/25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549DAF3-805C-491B-E5C3-AE9595158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7135F6-DD10-7D3F-4895-28BD0F526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DB3DB-0E0B-6D47-A917-707EACFC35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9305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19C2428-D7B3-38B7-A335-FAF31A3C2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5C2FF-E236-6044-A2DE-340FC962818A}" type="datetime1">
              <a:rPr lang="en-US" altLang="en-US"/>
              <a:pPr>
                <a:defRPr/>
              </a:pPr>
              <a:t>4/23/25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84767F-51A4-AB76-61FB-1BF31C46F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A6C2F94-72DF-75FD-D858-06433B90C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9390A-2E15-894C-950B-DE60E82FF3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86772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FB239-FD69-D44D-126A-9D0FCA35B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F271F-8F0A-134D-B14D-F989D5B75651}" type="datetime1">
              <a:rPr lang="en-US" altLang="en-US"/>
              <a:pPr>
                <a:defRPr/>
              </a:pPr>
              <a:t>4/23/25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C6488-5A32-5BB1-ACE3-A35D2648C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3E5FE-FBB7-3D13-43F9-EEB3E8FEC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22229-65B9-A545-96B5-C7496D1504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1799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BA226-8D0A-8EE5-2BDF-B831458A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6A7FB-112A-6E4B-AAC6-0C0E89B2CE93}" type="datetime1">
              <a:rPr lang="en-US" altLang="en-US"/>
              <a:pPr>
                <a:defRPr/>
              </a:pPr>
              <a:t>4/23/25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8F152-8677-0EB4-80A3-6F90E0E93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0B89A-CD03-48B6-1AE5-80EF9D23E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93161-18BD-BF43-8FB7-2335555C3B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8205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21EEEE-D762-9157-DE21-C1688EAF5A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9ECBB-3C78-5043-9246-D7BF6DF3C8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80989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F8C188-C372-882C-8D87-21F0C37C57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52BC5-DAC3-354C-B726-AECA0F80BC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40421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3BC72-856C-4514-3A04-1760C7E1C1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A0F8F-8EE1-B54E-8A49-F0F3ECF4FF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18569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1127A5-96A7-91E9-7432-B781C0B0E8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73D70-7A11-4140-89A0-6DFC7D6F8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4084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1FA39-82BD-19AE-36F3-455425B04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55BE2-B31E-7947-85C2-64746935045A}" type="datetime1">
              <a:rPr lang="en-US" altLang="en-US"/>
              <a:pPr>
                <a:defRPr/>
              </a:pPr>
              <a:t>4/23/25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6E19A-7968-0456-8874-2F8132BFB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C4D5E-CA07-4549-CBD7-C1CB3D23E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A43CE-9B66-CB48-AC26-972DE14C5E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7924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0DC592D-4B61-F618-20A5-94BBBDC42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970A6-53C6-8A42-8BE1-C1B8A38172BE}" type="datetime1">
              <a:rPr lang="en-US" altLang="en-US"/>
              <a:pPr>
                <a:defRPr/>
              </a:pPr>
              <a:t>4/23/25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E554032-F332-0A05-1A98-F082ABD28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B234EA-EEA3-FE06-9147-E7D0ECDAD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A33CC-2E93-784E-B2DA-EAFFD1C75A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5934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705D51D-61B4-3C3F-61EF-201260B4C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9F606-D08F-9141-A287-8626722F28A4}" type="datetime1">
              <a:rPr lang="en-US" altLang="en-US"/>
              <a:pPr>
                <a:defRPr/>
              </a:pPr>
              <a:t>4/23/25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A07C639-9F9C-F6F6-1668-FFD77F1E1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A0D8C57-41D5-77CC-CBE6-81B3C736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83373-53D8-7F44-88A2-697433F4D6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3513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225CDDD-28D6-3E1B-8CBA-EE2B9E755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35842-E50C-084F-B468-8BAE270086CB}" type="datetime1">
              <a:rPr lang="en-US" altLang="en-US"/>
              <a:pPr>
                <a:defRPr/>
              </a:pPr>
              <a:t>4/23/25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580468D-61C9-F1C8-9F05-C9E887259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6624DA4-F021-42BF-A5B9-39C71CB60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22DA6-F0A3-334C-82F6-FF63892BFF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5041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9BB0F23-4557-F2DE-536E-A8F9067E8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DABA5-B343-5444-8022-498176EEB10B}" type="datetime1">
              <a:rPr lang="en-US" altLang="en-US"/>
              <a:pPr>
                <a:defRPr/>
              </a:pPr>
              <a:t>4/23/25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C31AA81-42EE-5F6E-D4DD-9C493C883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383ED7-08A5-395F-9DEB-71C48B5AB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B2371-4882-F247-9615-1FEE18DC37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220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250380D-90FB-D629-4FAE-35D9E5A4D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4D164-1EE5-214C-94D1-5C60015DDA2D}" type="datetime1">
              <a:rPr lang="en-US" altLang="en-US"/>
              <a:pPr>
                <a:defRPr/>
              </a:pPr>
              <a:t>4/23/25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D1C42F1-34AC-7C5F-65D5-6EEA5682A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82B662-2A15-1C82-41F4-557AED12F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A38C1-9347-4942-9B62-8E205D4CEE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6096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5E1034-C6A7-61FF-AF24-CD2FD3605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AD321-739A-F144-92DB-4ED541EFEC49}" type="datetime1">
              <a:rPr lang="en-US" altLang="en-US"/>
              <a:pPr>
                <a:defRPr/>
              </a:pPr>
              <a:t>4/23/25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E54264F-E0F5-243F-70DB-E18A80E70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83813A-0986-547C-BA1F-BF228E2D2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7D7A8-6620-2E44-8A87-C05469F9BB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456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74A5F43-38B6-05F9-A838-223F443DF96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F878CFD-E95D-24A8-BE06-C0176EBE8A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E82F0-ABA2-CDAF-0F67-06CCBA5116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4BD60F2-F0E2-314D-A2F8-5F84D279B9FA}" type="datetime1">
              <a:rPr lang="en-US" altLang="en-US"/>
              <a:pPr>
                <a:defRPr/>
              </a:pPr>
              <a:t>4/23/25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AD5BE-3AF9-8C42-F7AD-E94979950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8F597-E18A-9B08-19CF-82C75381F6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4298F04-54CC-B14B-A5DE-EE5FDB9F3C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0825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3" r:id="rId13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C1363B8-531D-30BC-FE68-565722BC1B8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562560C-CB68-7BBB-295D-F9647B6D46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5EBB9-6C98-768B-1CD2-0DD49554AE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F3C95CA-12D4-2042-A9DB-C2103E6DAADF}" type="datetime1">
              <a:rPr lang="en-US" altLang="en-US"/>
              <a:pPr>
                <a:defRPr/>
              </a:pPr>
              <a:t>4/23/25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9D02E-3466-170B-99EF-1A3A87906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A1265-E99F-5DBE-03EC-AC3C6CC0E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5214467-FACD-144B-979D-5E865E43C7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0786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www.brandsynario.com/the-evolution-of-gs-generation-networks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tiff"/><Relationship Id="rId5" Type="http://schemas.openxmlformats.org/officeDocument/2006/relationships/hyperlink" Target="http://kaaale.blogspot.com/2019/02/the-evolution-of-cellular-mobile.html" TargetMode="External"/><Relationship Id="rId4" Type="http://schemas.openxmlformats.org/officeDocument/2006/relationships/hyperlink" Target="https://www.brandsynario.com/the-evolution-of-gs-generation-networks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">
            <a:extLst>
              <a:ext uri="{FF2B5EF4-FFF2-40B4-BE49-F238E27FC236}">
                <a16:creationId xmlns:a16="http://schemas.microsoft.com/office/drawing/2014/main" id="{C198ABE5-00C7-1A71-1614-673E811FF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A6A593-5868-B256-232D-39F35DFAE972}"/>
              </a:ext>
            </a:extLst>
          </p:cNvPr>
          <p:cNvSpPr txBox="1"/>
          <p:nvPr/>
        </p:nvSpPr>
        <p:spPr>
          <a:xfrm>
            <a:off x="0" y="1408113"/>
            <a:ext cx="9144000" cy="6461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138243" name="TextBox 3">
            <a:extLst>
              <a:ext uri="{FF2B5EF4-FFF2-40B4-BE49-F238E27FC236}">
                <a16:creationId xmlns:a16="http://schemas.microsoft.com/office/drawing/2014/main" id="{AD9C53BC-2D44-BDD1-D4DA-C1B3667B8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164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Nirupam Roy</a:t>
            </a:r>
          </a:p>
        </p:txBody>
      </p:sp>
      <p:sp>
        <p:nvSpPr>
          <p:cNvPr id="138244" name="TextBox 4">
            <a:extLst>
              <a:ext uri="{FF2B5EF4-FFF2-40B4-BE49-F238E27FC236}">
                <a16:creationId xmlns:a16="http://schemas.microsoft.com/office/drawing/2014/main" id="{EAC19BB3-14A7-0D5C-B1F2-45E8FE776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8156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Tu-Th 2:00-3:15pm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CSI 2117</a:t>
            </a:r>
          </a:p>
        </p:txBody>
      </p:sp>
      <p:pic>
        <p:nvPicPr>
          <p:cNvPr id="138245" name="Picture 5">
            <a:extLst>
              <a:ext uri="{FF2B5EF4-FFF2-40B4-BE49-F238E27FC236}">
                <a16:creationId xmlns:a16="http://schemas.microsoft.com/office/drawing/2014/main" id="{5953F1B0-2943-A3C1-812E-8ED00E2E3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2536825"/>
            <a:ext cx="18097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6" name="TextBox 6">
            <a:extLst>
              <a:ext uri="{FF2B5EF4-FFF2-40B4-BE49-F238E27FC236}">
                <a16:creationId xmlns:a16="http://schemas.microsoft.com/office/drawing/2014/main" id="{53E4FC6C-F820-C47F-92C2-B01B46B0D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50" y="2066925"/>
            <a:ext cx="3887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CMSC 417 : Spring 2025</a:t>
            </a:r>
          </a:p>
        </p:txBody>
      </p:sp>
      <p:sp>
        <p:nvSpPr>
          <p:cNvPr id="138247" name="TextBox 7">
            <a:extLst>
              <a:ext uri="{FF2B5EF4-FFF2-40B4-BE49-F238E27FC236}">
                <a16:creationId xmlns:a16="http://schemas.microsoft.com/office/drawing/2014/main" id="{E61B319E-D40E-CEA5-B5C1-11CA5CA15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7820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Topic: Wireless Link layer &amp; Chord Protocol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(Textbook chapter 2 &amp; the research paper)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Slide Number Placeholder 1">
            <a:extLst>
              <a:ext uri="{FF2B5EF4-FFF2-40B4-BE49-F238E27FC236}">
                <a16:creationId xmlns:a16="http://schemas.microsoft.com/office/drawing/2014/main" id="{F48DF076-2D16-FE4C-AFC4-65B04D90BB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C020B3-1408-CD40-89F4-F09E302DD89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3298" name="Rectangle 4">
            <a:extLst>
              <a:ext uri="{FF2B5EF4-FFF2-40B4-BE49-F238E27FC236}">
                <a16:creationId xmlns:a16="http://schemas.microsoft.com/office/drawing/2014/main" id="{0B70618F-BCB3-5FE5-7369-1CF6F2AB3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802.11 Frame: The secret of Address-3</a:t>
            </a:r>
          </a:p>
        </p:txBody>
      </p:sp>
      <p:pic>
        <p:nvPicPr>
          <p:cNvPr id="183299" name="Picture 4">
            <a:extLst>
              <a:ext uri="{FF2B5EF4-FFF2-40B4-BE49-F238E27FC236}">
                <a16:creationId xmlns:a16="http://schemas.microsoft.com/office/drawing/2014/main" id="{09F0BD6F-9C1F-DB64-E1DC-9BC807A85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FE75C3-6816-0A03-E515-C27D054E9051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Case 1: Router R1 send data to host H1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CD6FF81F-F7D3-FD3A-146E-38561158103E}"/>
              </a:ext>
            </a:extLst>
          </p:cNvPr>
          <p:cNvSpPr/>
          <p:nvPr/>
        </p:nvSpPr>
        <p:spPr>
          <a:xfrm>
            <a:off x="3535363" y="4533900"/>
            <a:ext cx="3530600" cy="2187575"/>
          </a:xfrm>
          <a:prstGeom prst="wedgeRoundRectCallout">
            <a:avLst>
              <a:gd name="adj1" fmla="val -67453"/>
              <a:gd name="adj2" fmla="val -9245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(3) AP converts the Ethernet (802.3) frame to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WiFi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frame (802.11).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 H1’s MAC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2: AP’s MAC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3: R1’s MAC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Slide Number Placeholder 1">
            <a:extLst>
              <a:ext uri="{FF2B5EF4-FFF2-40B4-BE49-F238E27FC236}">
                <a16:creationId xmlns:a16="http://schemas.microsoft.com/office/drawing/2014/main" id="{E02D3480-0202-A1B4-8094-9384DCBBC5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31A4EF-CB57-D749-BF02-92B1D97CC48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4322" name="Rectangle 4">
            <a:extLst>
              <a:ext uri="{FF2B5EF4-FFF2-40B4-BE49-F238E27FC236}">
                <a16:creationId xmlns:a16="http://schemas.microsoft.com/office/drawing/2014/main" id="{B3731421-B155-0207-9C55-5B2350A7B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802.11 Frame: The secret of Address-3</a:t>
            </a:r>
          </a:p>
        </p:txBody>
      </p:sp>
      <p:pic>
        <p:nvPicPr>
          <p:cNvPr id="184323" name="Picture 4">
            <a:extLst>
              <a:ext uri="{FF2B5EF4-FFF2-40B4-BE49-F238E27FC236}">
                <a16:creationId xmlns:a16="http://schemas.microsoft.com/office/drawing/2014/main" id="{FB82EE41-0E8E-22A3-5A6A-3036511B7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DEC329-1EEC-1142-5E16-4A469BA3E31E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Case 1: Router R1 send data to host H1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3A775D95-5526-FE7F-061A-78FDBCD02E1D}"/>
              </a:ext>
            </a:extLst>
          </p:cNvPr>
          <p:cNvSpPr/>
          <p:nvPr/>
        </p:nvSpPr>
        <p:spPr>
          <a:xfrm>
            <a:off x="3022600" y="1387475"/>
            <a:ext cx="3530600" cy="1336675"/>
          </a:xfrm>
          <a:prstGeom prst="wedgeRoundRectCallout">
            <a:avLst>
              <a:gd name="adj1" fmla="val -76195"/>
              <a:gd name="adj2" fmla="val 8790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(4) H1 can determine that the frame has come from R1 by checking Addr-3 field.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Slide Number Placeholder 1">
            <a:extLst>
              <a:ext uri="{FF2B5EF4-FFF2-40B4-BE49-F238E27FC236}">
                <a16:creationId xmlns:a16="http://schemas.microsoft.com/office/drawing/2014/main" id="{B3B68CCF-2653-D6AD-B5FF-ECFD6B21C7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5EBCC1-D2DC-C146-8315-E81F55C243D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5346" name="Rectangle 4">
            <a:extLst>
              <a:ext uri="{FF2B5EF4-FFF2-40B4-BE49-F238E27FC236}">
                <a16:creationId xmlns:a16="http://schemas.microsoft.com/office/drawing/2014/main" id="{D240322F-06AE-78E4-ECCA-FEE332B54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802.11 Frame: The secret of Address-3</a:t>
            </a:r>
          </a:p>
        </p:txBody>
      </p:sp>
      <p:pic>
        <p:nvPicPr>
          <p:cNvPr id="185347" name="Picture 4">
            <a:extLst>
              <a:ext uri="{FF2B5EF4-FFF2-40B4-BE49-F238E27FC236}">
                <a16:creationId xmlns:a16="http://schemas.microsoft.com/office/drawing/2014/main" id="{1BCA3599-1F8A-4C56-F71A-7561DB18A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6D57E8-9545-FB99-3132-84B8A6877B76}"/>
              </a:ext>
            </a:extLst>
          </p:cNvPr>
          <p:cNvSpPr txBox="1"/>
          <p:nvPr/>
        </p:nvSpPr>
        <p:spPr>
          <a:xfrm>
            <a:off x="273050" y="987425"/>
            <a:ext cx="79041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Case 2: 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ost H1 responds by sending packet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Router R1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Slide Number Placeholder 1">
            <a:extLst>
              <a:ext uri="{FF2B5EF4-FFF2-40B4-BE49-F238E27FC236}">
                <a16:creationId xmlns:a16="http://schemas.microsoft.com/office/drawing/2014/main" id="{0A44C14E-9146-1C90-32DA-C7C0882270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9DFB56-EBA7-2041-A2CF-F66A0E2B847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6370" name="Rectangle 4">
            <a:extLst>
              <a:ext uri="{FF2B5EF4-FFF2-40B4-BE49-F238E27FC236}">
                <a16:creationId xmlns:a16="http://schemas.microsoft.com/office/drawing/2014/main" id="{2C81C245-23CD-64CD-E911-9E15FC1AD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802.11 Frame: The secret of Address-3</a:t>
            </a:r>
          </a:p>
        </p:txBody>
      </p:sp>
      <p:pic>
        <p:nvPicPr>
          <p:cNvPr id="186371" name="Picture 4">
            <a:extLst>
              <a:ext uri="{FF2B5EF4-FFF2-40B4-BE49-F238E27FC236}">
                <a16:creationId xmlns:a16="http://schemas.microsoft.com/office/drawing/2014/main" id="{7CCBE206-9D0C-D664-6619-4990E97BD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125277-3F24-6F10-CC85-00AF129BA0AC}"/>
              </a:ext>
            </a:extLst>
          </p:cNvPr>
          <p:cNvSpPr txBox="1"/>
          <p:nvPr/>
        </p:nvSpPr>
        <p:spPr>
          <a:xfrm>
            <a:off x="273050" y="987425"/>
            <a:ext cx="79041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Case 2: 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ost H1 responds by sending packet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Router R1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A8EF6D5E-81AA-4005-A81A-8DB9CE1A60A7}"/>
              </a:ext>
            </a:extLst>
          </p:cNvPr>
          <p:cNvSpPr/>
          <p:nvPr/>
        </p:nvSpPr>
        <p:spPr>
          <a:xfrm>
            <a:off x="3022600" y="1387475"/>
            <a:ext cx="3530600" cy="1503363"/>
          </a:xfrm>
          <a:prstGeom prst="wedgeRoundRectCallout">
            <a:avLst>
              <a:gd name="adj1" fmla="val -78461"/>
              <a:gd name="adj2" fmla="val 7574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marR="0" lvl="0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H1 creates 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WiFi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frame.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 AP’s MAC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2: H1’s MAC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3: R1’s MAC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Slide Number Placeholder 1">
            <a:extLst>
              <a:ext uri="{FF2B5EF4-FFF2-40B4-BE49-F238E27FC236}">
                <a16:creationId xmlns:a16="http://schemas.microsoft.com/office/drawing/2014/main" id="{FF8C83A0-850A-AA34-BC90-F503C84833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6729BD-3754-AD43-904E-61CAB4E22BF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7394" name="Rectangle 4">
            <a:extLst>
              <a:ext uri="{FF2B5EF4-FFF2-40B4-BE49-F238E27FC236}">
                <a16:creationId xmlns:a16="http://schemas.microsoft.com/office/drawing/2014/main" id="{D73063E4-D41F-8502-5626-FE6A00A3D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802.11 Frame: The secret of Address-3</a:t>
            </a:r>
          </a:p>
        </p:txBody>
      </p:sp>
      <p:pic>
        <p:nvPicPr>
          <p:cNvPr id="187395" name="Picture 4">
            <a:extLst>
              <a:ext uri="{FF2B5EF4-FFF2-40B4-BE49-F238E27FC236}">
                <a16:creationId xmlns:a16="http://schemas.microsoft.com/office/drawing/2014/main" id="{D2C6CB24-889C-184E-8A31-76B88E619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F6C7B8-FC64-51F1-280B-2E6D2C6D3782}"/>
              </a:ext>
            </a:extLst>
          </p:cNvPr>
          <p:cNvSpPr txBox="1"/>
          <p:nvPr/>
        </p:nvSpPr>
        <p:spPr>
          <a:xfrm>
            <a:off x="273050" y="987425"/>
            <a:ext cx="79041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Case 2: 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ost H1 responds by sending packet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Router R1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B05229B2-96A4-5768-5C6A-54A8AA6673D7}"/>
              </a:ext>
            </a:extLst>
          </p:cNvPr>
          <p:cNvSpPr/>
          <p:nvPr/>
        </p:nvSpPr>
        <p:spPr>
          <a:xfrm>
            <a:off x="2344738" y="4533900"/>
            <a:ext cx="3530600" cy="1336675"/>
          </a:xfrm>
          <a:prstGeom prst="wedgeRoundRectCallout">
            <a:avLst>
              <a:gd name="adj1" fmla="val -32812"/>
              <a:gd name="adj2" fmla="val -10612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(2) AP can determine that the frame should be forwarded to R1 by checking Addr-3 field.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Slide Number Placeholder 1">
            <a:extLst>
              <a:ext uri="{FF2B5EF4-FFF2-40B4-BE49-F238E27FC236}">
                <a16:creationId xmlns:a16="http://schemas.microsoft.com/office/drawing/2014/main" id="{61155C02-5FD8-3BE1-E62C-9E5B13B5FB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6AED00-643E-9F45-9D7A-4931AB8E4C2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8418" name="Rectangle 4">
            <a:extLst>
              <a:ext uri="{FF2B5EF4-FFF2-40B4-BE49-F238E27FC236}">
                <a16:creationId xmlns:a16="http://schemas.microsoft.com/office/drawing/2014/main" id="{8D7A1073-E1F5-C272-63F3-B9F809E60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802.11 Frame: The secret of Address-3</a:t>
            </a:r>
          </a:p>
        </p:txBody>
      </p:sp>
      <p:pic>
        <p:nvPicPr>
          <p:cNvPr id="188419" name="Picture 4">
            <a:extLst>
              <a:ext uri="{FF2B5EF4-FFF2-40B4-BE49-F238E27FC236}">
                <a16:creationId xmlns:a16="http://schemas.microsoft.com/office/drawing/2014/main" id="{428040B5-0965-4E2A-5583-A47893B85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3AB0A7-8BE8-F140-5261-BFEB9F68C519}"/>
              </a:ext>
            </a:extLst>
          </p:cNvPr>
          <p:cNvSpPr txBox="1"/>
          <p:nvPr/>
        </p:nvSpPr>
        <p:spPr>
          <a:xfrm>
            <a:off x="273050" y="987425"/>
            <a:ext cx="79041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Case 2: 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ost H1 responds by sending packet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Router R1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21B9FA5C-EE99-B9C8-26FA-F2FA39A6C1FE}"/>
              </a:ext>
            </a:extLst>
          </p:cNvPr>
          <p:cNvSpPr/>
          <p:nvPr/>
        </p:nvSpPr>
        <p:spPr>
          <a:xfrm>
            <a:off x="3535363" y="4533900"/>
            <a:ext cx="3530600" cy="2187575"/>
          </a:xfrm>
          <a:prstGeom prst="wedgeRoundRectCallout">
            <a:avLst>
              <a:gd name="adj1" fmla="val -67453"/>
              <a:gd name="adj2" fmla="val -9245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(3) AP converts the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WiFi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(802.11) frame to Ethernet frame (802.3).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: H1’s MAC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: R1’s MAC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1B41F6A-67F3-2FFC-724A-117423505E97}"/>
              </a:ext>
            </a:extLst>
          </p:cNvPr>
          <p:cNvSpPr/>
          <p:nvPr/>
        </p:nvSpPr>
        <p:spPr>
          <a:xfrm>
            <a:off x="554038" y="3621088"/>
            <a:ext cx="3979862" cy="43338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442" name="Rectangle 4">
            <a:extLst>
              <a:ext uri="{FF2B5EF4-FFF2-40B4-BE49-F238E27FC236}">
                <a16:creationId xmlns:a16="http://schemas.microsoft.com/office/drawing/2014/main" id="{3C62C10C-D28F-BF7B-1F72-FC0D5E170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3338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WiFi: IEEE 802.11 Wireless LANs</a:t>
            </a:r>
          </a:p>
        </p:txBody>
      </p:sp>
      <p:sp>
        <p:nvSpPr>
          <p:cNvPr id="189443" name="Rectangle 4">
            <a:extLst>
              <a:ext uri="{FF2B5EF4-FFF2-40B4-BE49-F238E27FC236}">
                <a16:creationId xmlns:a16="http://schemas.microsoft.com/office/drawing/2014/main" id="{A585345E-A823-1D87-7C55-CAE7BAF6E4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D2A303-D94C-8344-B521-174070496D4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9444" name="TextBox 1">
            <a:extLst>
              <a:ext uri="{FF2B5EF4-FFF2-40B4-BE49-F238E27FC236}">
                <a16:creationId xmlns:a16="http://schemas.microsoft.com/office/drawing/2014/main" id="{ABC2DC7E-E008-7BAB-39D6-BF9A57E92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314575"/>
            <a:ext cx="7489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LAN Architecture 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MAC protocol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Frame structure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Advanced features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4">
            <a:extLst>
              <a:ext uri="{FF2B5EF4-FFF2-40B4-BE49-F238E27FC236}">
                <a16:creationId xmlns:a16="http://schemas.microsoft.com/office/drawing/2014/main" id="{EE0D5111-1BBC-68E6-EF64-412B915B6F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3338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WiFi: Advanced features</a:t>
            </a:r>
          </a:p>
        </p:txBody>
      </p:sp>
      <p:sp>
        <p:nvSpPr>
          <p:cNvPr id="191490" name="Rectangle 4">
            <a:extLst>
              <a:ext uri="{FF2B5EF4-FFF2-40B4-BE49-F238E27FC236}">
                <a16:creationId xmlns:a16="http://schemas.microsoft.com/office/drawing/2014/main" id="{CC422D1F-AF88-1D19-41DB-873E6052D4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B2F850-7DF5-A146-8848-48DECDACAED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1491" name="TextBox 5">
            <a:extLst>
              <a:ext uri="{FF2B5EF4-FFF2-40B4-BE49-F238E27FC236}">
                <a16:creationId xmlns:a16="http://schemas.microsoft.com/office/drawing/2014/main" id="{F1D0DF84-88C6-484A-4689-6D6B4BB36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314575"/>
            <a:ext cx="7489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1) Rate adaptation</a:t>
            </a:r>
          </a:p>
        </p:txBody>
      </p:sp>
      <p:sp>
        <p:nvSpPr>
          <p:cNvPr id="191492" name="TextBox 6">
            <a:extLst>
              <a:ext uri="{FF2B5EF4-FFF2-40B4-BE49-F238E27FC236}">
                <a16:creationId xmlns:a16="http://schemas.microsoft.com/office/drawing/2014/main" id="{01D5FBFD-D4DC-1F76-4917-9AF506B78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4081463"/>
            <a:ext cx="7489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2) Power management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>
            <a:extLst>
              <a:ext uri="{FF2B5EF4-FFF2-40B4-BE49-F238E27FC236}">
                <a16:creationId xmlns:a16="http://schemas.microsoft.com/office/drawing/2014/main" id="{1D69F977-60B3-93B9-37E1-9E7778D137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0125" y="228600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Mobility in Wide-area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Wireless Networks (Cellular)</a:t>
            </a:r>
          </a:p>
        </p:txBody>
      </p:sp>
      <p:pic>
        <p:nvPicPr>
          <p:cNvPr id="193538" name="Picture 7" descr="underline_base">
            <a:extLst>
              <a:ext uri="{FF2B5EF4-FFF2-40B4-BE49-F238E27FC236}">
                <a16:creationId xmlns:a16="http://schemas.microsoft.com/office/drawing/2014/main" id="{663EA269-FA20-1061-BF7D-2A3BBAC7B6C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3798543"/>
            <a:ext cx="7081838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3BF6B8-728C-3482-4644-81A2F68A4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A4192-3B9B-0B43-A5E8-8D1B9437BA9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88" name="AutoShape 2">
            <a:extLst>
              <a:ext uri="{FF2B5EF4-FFF2-40B4-BE49-F238E27FC236}">
                <a16:creationId xmlns:a16="http://schemas.microsoft.com/office/drawing/2014/main" id="{D4D3F8AC-6431-0721-832E-64C245681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0" y="2635250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89" name="AutoShape 4">
            <a:extLst>
              <a:ext uri="{FF2B5EF4-FFF2-40B4-BE49-F238E27FC236}">
                <a16:creationId xmlns:a16="http://schemas.microsoft.com/office/drawing/2014/main" id="{76887D9D-3126-2855-3E7B-BC5C8719F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1150" y="3090863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90" name="AutoShape 5">
            <a:extLst>
              <a:ext uri="{FF2B5EF4-FFF2-40B4-BE49-F238E27FC236}">
                <a16:creationId xmlns:a16="http://schemas.microsoft.com/office/drawing/2014/main" id="{5E7B9413-E164-0877-6764-AF670B45C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6450" y="4481513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91" name="AutoShape 7">
            <a:extLst>
              <a:ext uri="{FF2B5EF4-FFF2-40B4-BE49-F238E27FC236}">
                <a16:creationId xmlns:a16="http://schemas.microsoft.com/office/drawing/2014/main" id="{49216392-9B38-4951-0A74-34A354D334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4913313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92" name="AutoShape 8">
            <a:extLst>
              <a:ext uri="{FF2B5EF4-FFF2-40B4-BE49-F238E27FC236}">
                <a16:creationId xmlns:a16="http://schemas.microsoft.com/office/drawing/2014/main" id="{BC4DF1E4-CE79-4CA6-F913-6B6D337BA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3559175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93" name="AutoShape 9">
            <a:extLst>
              <a:ext uri="{FF2B5EF4-FFF2-40B4-BE49-F238E27FC236}">
                <a16:creationId xmlns:a16="http://schemas.microsoft.com/office/drawing/2014/main" id="{E09046CD-1962-E3F8-71E2-232BA4E09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4002088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94" name="AutoShape 10">
            <a:extLst>
              <a:ext uri="{FF2B5EF4-FFF2-40B4-BE49-F238E27FC236}">
                <a16:creationId xmlns:a16="http://schemas.microsoft.com/office/drawing/2014/main" id="{7CFC11C9-5D8F-694A-00D0-F78F21544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1888" y="5378450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02" name="Line 290">
            <a:extLst>
              <a:ext uri="{FF2B5EF4-FFF2-40B4-BE49-F238E27FC236}">
                <a16:creationId xmlns:a16="http://schemas.microsoft.com/office/drawing/2014/main" id="{A63603FE-0952-44D2-0EE2-85D27B1980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41963" y="5068888"/>
            <a:ext cx="50165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03" name="Line 292">
            <a:extLst>
              <a:ext uri="{FF2B5EF4-FFF2-40B4-BE49-F238E27FC236}">
                <a16:creationId xmlns:a16="http://schemas.microsoft.com/office/drawing/2014/main" id="{BF6BE3E0-B212-1061-C150-AC144D9A5C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30750" y="5068888"/>
            <a:ext cx="823913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04" name="Line 293">
            <a:extLst>
              <a:ext uri="{FF2B5EF4-FFF2-40B4-BE49-F238E27FC236}">
                <a16:creationId xmlns:a16="http://schemas.microsoft.com/office/drawing/2014/main" id="{764100B1-B9ED-4BF8-C520-621DAF952E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57638" y="4876800"/>
            <a:ext cx="1519237" cy="179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05" name="Line 294">
            <a:extLst>
              <a:ext uri="{FF2B5EF4-FFF2-40B4-BE49-F238E27FC236}">
                <a16:creationId xmlns:a16="http://schemas.microsoft.com/office/drawing/2014/main" id="{DE64C086-45DC-0F9D-0280-74485C7A9B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8050" y="3575050"/>
            <a:ext cx="901700" cy="992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06" name="Line 295">
            <a:extLst>
              <a:ext uri="{FF2B5EF4-FFF2-40B4-BE49-F238E27FC236}">
                <a16:creationId xmlns:a16="http://schemas.microsoft.com/office/drawing/2014/main" id="{9C4F459F-6C77-92F3-39CB-45F0AAC032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06838" y="3446463"/>
            <a:ext cx="1712912" cy="657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07" name="Line 296">
            <a:extLst>
              <a:ext uri="{FF2B5EF4-FFF2-40B4-BE49-F238E27FC236}">
                <a16:creationId xmlns:a16="http://schemas.microsoft.com/office/drawing/2014/main" id="{FA26E284-9E8C-FE67-592E-7A0D9E4F72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05350" y="3292475"/>
            <a:ext cx="927100" cy="373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08" name="Line 297">
            <a:extLst>
              <a:ext uri="{FF2B5EF4-FFF2-40B4-BE49-F238E27FC236}">
                <a16:creationId xmlns:a16="http://schemas.microsoft.com/office/drawing/2014/main" id="{835C1B86-3E0F-54BA-4A1E-21BE9E5096F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2238" y="3189288"/>
            <a:ext cx="1712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19151" name="Group 299">
            <a:extLst>
              <a:ext uri="{FF2B5EF4-FFF2-40B4-BE49-F238E27FC236}">
                <a16:creationId xmlns:a16="http://schemas.microsoft.com/office/drawing/2014/main" id="{B91C1ED5-B234-3377-9FEB-E5502428F90B}"/>
              </a:ext>
            </a:extLst>
          </p:cNvPr>
          <p:cNvGrpSpPr>
            <a:grpSpLocks/>
          </p:cNvGrpSpPr>
          <p:nvPr/>
        </p:nvGrpSpPr>
        <p:grpSpPr bwMode="auto">
          <a:xfrm>
            <a:off x="5464175" y="4410075"/>
            <a:ext cx="987425" cy="730250"/>
            <a:chOff x="2197" y="1155"/>
            <a:chExt cx="622" cy="460"/>
          </a:xfrm>
        </p:grpSpPr>
        <p:grpSp>
          <p:nvGrpSpPr>
            <p:cNvPr id="219324" name="Group 300">
              <a:extLst>
                <a:ext uri="{FF2B5EF4-FFF2-40B4-BE49-F238E27FC236}">
                  <a16:creationId xmlns:a16="http://schemas.microsoft.com/office/drawing/2014/main" id="{BBDEC257-F37D-4BA8-2C98-A3D7F7F253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8" y="1176"/>
              <a:ext cx="621" cy="426"/>
              <a:chOff x="3164" y="2556"/>
              <a:chExt cx="901" cy="338"/>
            </a:xfrm>
          </p:grpSpPr>
          <p:sp>
            <p:nvSpPr>
              <p:cNvPr id="36931" name="Rectangle 301">
                <a:extLst>
                  <a:ext uri="{FF2B5EF4-FFF2-40B4-BE49-F238E27FC236}">
                    <a16:creationId xmlns:a16="http://schemas.microsoft.com/office/drawing/2014/main" id="{456EF358-8064-F148-E99C-4AD352D197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4" y="2556"/>
                <a:ext cx="901" cy="33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19327" name="Text Box 302">
                <a:extLst>
                  <a:ext uri="{FF2B5EF4-FFF2-40B4-BE49-F238E27FC236}">
                    <a16:creationId xmlns:a16="http://schemas.microsoft.com/office/drawing/2014/main" id="{98EFACE8-07C9-E54A-1D43-9CE7F944A7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2" y="2573"/>
                <a:ext cx="168" cy="18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219325" name="Text Box 303">
              <a:extLst>
                <a:ext uri="{FF2B5EF4-FFF2-40B4-BE49-F238E27FC236}">
                  <a16:creationId xmlns:a16="http://schemas.microsoft.com/office/drawing/2014/main" id="{284422EC-B1FB-8B72-42D6-445BB8FD08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7" y="1155"/>
              <a:ext cx="616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Mobile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Switching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Center</a:t>
              </a:r>
            </a:p>
          </p:txBody>
        </p:sp>
      </p:grpSp>
      <p:sp>
        <p:nvSpPr>
          <p:cNvPr id="87085" name="Freeform 304">
            <a:extLst>
              <a:ext uri="{FF2B5EF4-FFF2-40B4-BE49-F238E27FC236}">
                <a16:creationId xmlns:a16="http://schemas.microsoft.com/office/drawing/2014/main" id="{2C3F596C-D548-05EA-2143-95E55E775EDC}"/>
              </a:ext>
            </a:extLst>
          </p:cNvPr>
          <p:cNvSpPr>
            <a:spLocks/>
          </p:cNvSpPr>
          <p:nvPr/>
        </p:nvSpPr>
        <p:spPr bwMode="auto">
          <a:xfrm>
            <a:off x="6921500" y="3027363"/>
            <a:ext cx="1711325" cy="2270125"/>
          </a:xfrm>
          <a:custGeom>
            <a:avLst/>
            <a:gdLst>
              <a:gd name="T0" fmla="*/ 81 w 1292"/>
              <a:gd name="T1" fmla="*/ 15 h 1255"/>
              <a:gd name="T2" fmla="*/ 12 w 1292"/>
              <a:gd name="T3" fmla="*/ 343 h 1255"/>
              <a:gd name="T4" fmla="*/ 10 w 1292"/>
              <a:gd name="T5" fmla="*/ 1145 h 1255"/>
              <a:gd name="T6" fmla="*/ 18 w 1292"/>
              <a:gd name="T7" fmla="*/ 1815 h 1255"/>
              <a:gd name="T8" fmla="*/ 82 w 1292"/>
              <a:gd name="T9" fmla="*/ 1906 h 1255"/>
              <a:gd name="T10" fmla="*/ 219 w 1292"/>
              <a:gd name="T11" fmla="*/ 2469 h 1255"/>
              <a:gd name="T12" fmla="*/ 335 w 1292"/>
              <a:gd name="T13" fmla="*/ 2706 h 1255"/>
              <a:gd name="T14" fmla="*/ 405 w 1292"/>
              <a:gd name="T15" fmla="*/ 2234 h 1255"/>
              <a:gd name="T16" fmla="*/ 429 w 1292"/>
              <a:gd name="T17" fmla="*/ 975 h 1255"/>
              <a:gd name="T18" fmla="*/ 406 w 1292"/>
              <a:gd name="T19" fmla="*/ 459 h 1255"/>
              <a:gd name="T20" fmla="*/ 253 w 1292"/>
              <a:gd name="T21" fmla="*/ 252 h 1255"/>
              <a:gd name="T22" fmla="*/ 81 w 1292"/>
              <a:gd name="T23" fmla="*/ 15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9153" name="Text Box 305">
            <a:extLst>
              <a:ext uri="{FF2B5EF4-FFF2-40B4-BE49-F238E27FC236}">
                <a16:creationId xmlns:a16="http://schemas.microsoft.com/office/drawing/2014/main" id="{DD800D5F-E392-5D57-2D67-671D2638D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5950" y="3530600"/>
            <a:ext cx="1698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Public telephone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</a:t>
            </a:r>
          </a:p>
        </p:txBody>
      </p:sp>
      <p:pic>
        <p:nvPicPr>
          <p:cNvPr id="219154" name="Picture 309" descr="imgyjavg[1]">
            <a:extLst>
              <a:ext uri="{FF2B5EF4-FFF2-40B4-BE49-F238E27FC236}">
                <a16:creationId xmlns:a16="http://schemas.microsoft.com/office/drawing/2014/main" id="{E6558C12-60CF-A784-3A09-898B22BF0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34337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55" name="Picture 310" descr="imgyjavg[1]">
            <a:extLst>
              <a:ext uri="{FF2B5EF4-FFF2-40B4-BE49-F238E27FC236}">
                <a16:creationId xmlns:a16="http://schemas.microsoft.com/office/drawing/2014/main" id="{4E80007D-A2A7-246D-0A95-E073F2E89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9290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56" name="Picture 311" descr="imgyjavg[1]">
            <a:extLst>
              <a:ext uri="{FF2B5EF4-FFF2-40B4-BE49-F238E27FC236}">
                <a16:creationId xmlns:a16="http://schemas.microsoft.com/office/drawing/2014/main" id="{25229A31-487A-26D6-D397-2A7A26959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75" y="42465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57" name="Picture 312" descr="imgyjavg[1]">
            <a:extLst>
              <a:ext uri="{FF2B5EF4-FFF2-40B4-BE49-F238E27FC236}">
                <a16:creationId xmlns:a16="http://schemas.microsoft.com/office/drawing/2014/main" id="{E5BDDB03-F79C-3732-295D-004D7F6B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5" y="43481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58" name="Picture 313" descr="imgyjavg[1]">
            <a:extLst>
              <a:ext uri="{FF2B5EF4-FFF2-40B4-BE49-F238E27FC236}">
                <a16:creationId xmlns:a16="http://schemas.microsoft.com/office/drawing/2014/main" id="{6DCE2A33-FD9E-AED9-7F42-8C9513633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50974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59" name="Picture 316" descr="imgyjavg[1]">
            <a:extLst>
              <a:ext uri="{FF2B5EF4-FFF2-40B4-BE49-F238E27FC236}">
                <a16:creationId xmlns:a16="http://schemas.microsoft.com/office/drawing/2014/main" id="{D0399EE7-3D5D-71AF-220C-0535A0B4E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53006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9160" name="Group 317">
            <a:extLst>
              <a:ext uri="{FF2B5EF4-FFF2-40B4-BE49-F238E27FC236}">
                <a16:creationId xmlns:a16="http://schemas.microsoft.com/office/drawing/2014/main" id="{E0CFDAAF-47DC-836C-7E81-3B3A9DDC394B}"/>
              </a:ext>
            </a:extLst>
          </p:cNvPr>
          <p:cNvGrpSpPr>
            <a:grpSpLocks/>
          </p:cNvGrpSpPr>
          <p:nvPr/>
        </p:nvGrpSpPr>
        <p:grpSpPr bwMode="auto">
          <a:xfrm>
            <a:off x="3995738" y="4651375"/>
            <a:ext cx="831850" cy="180975"/>
            <a:chOff x="3072" y="739"/>
            <a:chExt cx="652" cy="146"/>
          </a:xfrm>
        </p:grpSpPr>
        <p:pic>
          <p:nvPicPr>
            <p:cNvPr id="219321" name="Picture 318" descr="lgv_fqmg[1]">
              <a:extLst>
                <a:ext uri="{FF2B5EF4-FFF2-40B4-BE49-F238E27FC236}">
                  <a16:creationId xmlns:a16="http://schemas.microsoft.com/office/drawing/2014/main" id="{928333BA-A944-25DD-3A8A-152280EE3D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927" name="Line 319">
              <a:extLst>
                <a:ext uri="{FF2B5EF4-FFF2-40B4-BE49-F238E27FC236}">
                  <a16:creationId xmlns:a16="http://schemas.microsoft.com/office/drawing/2014/main" id="{C3211A13-E6FA-02D7-2FFF-694431B60B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6928" name="Line 320">
              <a:extLst>
                <a:ext uri="{FF2B5EF4-FFF2-40B4-BE49-F238E27FC236}">
                  <a16:creationId xmlns:a16="http://schemas.microsoft.com/office/drawing/2014/main" id="{90234225-AD45-23AF-4389-D40509371F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219161" name="Group 321">
            <a:extLst>
              <a:ext uri="{FF2B5EF4-FFF2-40B4-BE49-F238E27FC236}">
                <a16:creationId xmlns:a16="http://schemas.microsoft.com/office/drawing/2014/main" id="{806A1A4A-69F9-C924-D042-A5660B17D97A}"/>
              </a:ext>
            </a:extLst>
          </p:cNvPr>
          <p:cNvGrpSpPr>
            <a:grpSpLocks/>
          </p:cNvGrpSpPr>
          <p:nvPr/>
        </p:nvGrpSpPr>
        <p:grpSpPr bwMode="auto">
          <a:xfrm>
            <a:off x="5616575" y="2987675"/>
            <a:ext cx="987425" cy="730250"/>
            <a:chOff x="2197" y="1155"/>
            <a:chExt cx="622" cy="460"/>
          </a:xfrm>
        </p:grpSpPr>
        <p:grpSp>
          <p:nvGrpSpPr>
            <p:cNvPr id="219317" name="Group 322">
              <a:extLst>
                <a:ext uri="{FF2B5EF4-FFF2-40B4-BE49-F238E27FC236}">
                  <a16:creationId xmlns:a16="http://schemas.microsoft.com/office/drawing/2014/main" id="{0E5659B0-D88C-2201-331E-D99D5573D0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8" y="1176"/>
              <a:ext cx="621" cy="426"/>
              <a:chOff x="3164" y="2556"/>
              <a:chExt cx="901" cy="338"/>
            </a:xfrm>
          </p:grpSpPr>
          <p:sp>
            <p:nvSpPr>
              <p:cNvPr id="36924" name="Rectangle 323">
                <a:extLst>
                  <a:ext uri="{FF2B5EF4-FFF2-40B4-BE49-F238E27FC236}">
                    <a16:creationId xmlns:a16="http://schemas.microsoft.com/office/drawing/2014/main" id="{9491B82A-8680-910C-4325-B0C6941F29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4" y="2556"/>
                <a:ext cx="901" cy="33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19320" name="Text Box 324">
                <a:extLst>
                  <a:ext uri="{FF2B5EF4-FFF2-40B4-BE49-F238E27FC236}">
                    <a16:creationId xmlns:a16="http://schemas.microsoft.com/office/drawing/2014/main" id="{BDA8B00B-50AE-215D-DEBE-1B270581FA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2" y="2573"/>
                <a:ext cx="168" cy="18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219318" name="Text Box 325">
              <a:extLst>
                <a:ext uri="{FF2B5EF4-FFF2-40B4-BE49-F238E27FC236}">
                  <a16:creationId xmlns:a16="http://schemas.microsoft.com/office/drawing/2014/main" id="{18C35AE3-CBCC-857A-C939-93B066EC2F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7" y="1155"/>
              <a:ext cx="616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Mobile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Switching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Center</a:t>
              </a:r>
            </a:p>
          </p:txBody>
        </p:sp>
      </p:grpSp>
      <p:sp>
        <p:nvSpPr>
          <p:cNvPr id="36920" name="Line 326">
            <a:extLst>
              <a:ext uri="{FF2B5EF4-FFF2-40B4-BE49-F238E27FC236}">
                <a16:creationId xmlns:a16="http://schemas.microsoft.com/office/drawing/2014/main" id="{5BBD2EEE-890B-1435-D785-D91D3EA9A19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1938" y="3389313"/>
            <a:ext cx="368300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21" name="Line 327">
            <a:extLst>
              <a:ext uri="{FF2B5EF4-FFF2-40B4-BE49-F238E27FC236}">
                <a16:creationId xmlns:a16="http://schemas.microsoft.com/office/drawing/2014/main" id="{ACFE2614-10DB-DBC1-2D76-71E0D89BF6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46838" y="4506913"/>
            <a:ext cx="5080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69" name="Rectangle 364">
            <a:extLst>
              <a:ext uri="{FF2B5EF4-FFF2-40B4-BE49-F238E27FC236}">
                <a16:creationId xmlns:a16="http://schemas.microsoft.com/office/drawing/2014/main" id="{3332DC1B-C83D-3222-004A-8C1265C9A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50" y="182563"/>
            <a:ext cx="8488363" cy="6461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34" charset="-128"/>
                <a:cs typeface="+mn-cs"/>
              </a:rPr>
              <a:t>Components of cellular network architecture</a:t>
            </a:r>
          </a:p>
        </p:txBody>
      </p:sp>
      <p:grpSp>
        <p:nvGrpSpPr>
          <p:cNvPr id="419197" name="Group 381">
            <a:extLst>
              <a:ext uri="{FF2B5EF4-FFF2-40B4-BE49-F238E27FC236}">
                <a16:creationId xmlns:a16="http://schemas.microsoft.com/office/drawing/2014/main" id="{04D65799-0CB0-C505-32F1-9FA6BD6DD451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1006475"/>
            <a:ext cx="4022725" cy="1981200"/>
            <a:chOff x="2380" y="634"/>
            <a:chExt cx="2534" cy="1248"/>
          </a:xfrm>
        </p:grpSpPr>
        <p:sp>
          <p:nvSpPr>
            <p:cNvPr id="219311" name="Text Box 366">
              <a:extLst>
                <a:ext uri="{FF2B5EF4-FFF2-40B4-BE49-F238E27FC236}">
                  <a16:creationId xmlns:a16="http://schemas.microsoft.com/office/drawing/2014/main" id="{B1F9F799-6613-A742-FB96-E1B538E8C4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" y="815"/>
              <a:ext cx="2387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pitchFamily="2" charset="2"/>
                <a:buChar char="v"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 connects cells to wired tel. net.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pitchFamily="2" charset="2"/>
                <a:buChar char="v"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 manages call setup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pitchFamily="2" charset="2"/>
                <a:buChar char="v"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 handles mobility</a:t>
              </a:r>
            </a:p>
          </p:txBody>
        </p:sp>
        <p:sp>
          <p:nvSpPr>
            <p:cNvPr id="36883" name="Rectangle 368">
              <a:extLst>
                <a:ext uri="{FF2B5EF4-FFF2-40B4-BE49-F238E27FC236}">
                  <a16:creationId xmlns:a16="http://schemas.microsoft.com/office/drawing/2014/main" id="{AC3ABE2D-23D4-9C81-B4D6-91F360671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0" y="777"/>
              <a:ext cx="2534" cy="662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19313" name="Group 371">
              <a:extLst>
                <a:ext uri="{FF2B5EF4-FFF2-40B4-BE49-F238E27FC236}">
                  <a16:creationId xmlns:a16="http://schemas.microsoft.com/office/drawing/2014/main" id="{A6BC179B-9057-097E-B248-FE3C93EB5D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4" y="634"/>
              <a:ext cx="547" cy="291"/>
              <a:chOff x="442" y="3293"/>
              <a:chExt cx="547" cy="291"/>
            </a:xfrm>
          </p:grpSpPr>
          <p:sp>
            <p:nvSpPr>
              <p:cNvPr id="36886" name="Rectangle 370">
                <a:extLst>
                  <a:ext uri="{FF2B5EF4-FFF2-40B4-BE49-F238E27FC236}">
                    <a16:creationId xmlns:a16="http://schemas.microsoft.com/office/drawing/2014/main" id="{2056F3D2-E655-EA47-0F73-42D9AF48E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" y="3321"/>
                <a:ext cx="547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19316" name="Text Box 369">
                <a:extLst>
                  <a:ext uri="{FF2B5EF4-FFF2-40B4-BE49-F238E27FC236}">
                    <a16:creationId xmlns:a16="http://schemas.microsoft.com/office/drawing/2014/main" id="{0DD78927-CC4D-928F-7A55-619C633B92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" y="3293"/>
                <a:ext cx="474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panose="020B0600070205080204" pitchFamily="34" charset="-128"/>
                    <a:cs typeface="+mn-cs"/>
                  </a:rPr>
                  <a:t>MSC</a:t>
                </a:r>
              </a:p>
            </p:txBody>
          </p:sp>
        </p:grpSp>
        <p:sp>
          <p:nvSpPr>
            <p:cNvPr id="36885" name="Line 374">
              <a:extLst>
                <a:ext uri="{FF2B5EF4-FFF2-40B4-BE49-F238E27FC236}">
                  <a16:creationId xmlns:a16="http://schemas.microsoft.com/office/drawing/2014/main" id="{838BB480-DFD8-D1F7-2A13-A58A631524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3" y="1450"/>
              <a:ext cx="278" cy="432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419199" name="Group 383">
            <a:extLst>
              <a:ext uri="{FF2B5EF4-FFF2-40B4-BE49-F238E27FC236}">
                <a16:creationId xmlns:a16="http://schemas.microsoft.com/office/drawing/2014/main" id="{B0672137-F642-2DF1-4F9A-C6842F76167E}"/>
              </a:ext>
            </a:extLst>
          </p:cNvPr>
          <p:cNvGrpSpPr>
            <a:grpSpLocks/>
          </p:cNvGrpSpPr>
          <p:nvPr/>
        </p:nvGrpSpPr>
        <p:grpSpPr bwMode="auto">
          <a:xfrm>
            <a:off x="274638" y="2071688"/>
            <a:ext cx="3100387" cy="3243262"/>
            <a:chOff x="173" y="1305"/>
            <a:chExt cx="1953" cy="2043"/>
          </a:xfrm>
        </p:grpSpPr>
        <p:sp>
          <p:nvSpPr>
            <p:cNvPr id="219305" name="Text Box 376">
              <a:extLst>
                <a:ext uri="{FF2B5EF4-FFF2-40B4-BE49-F238E27FC236}">
                  <a16:creationId xmlns:a16="http://schemas.microsoft.com/office/drawing/2014/main" id="{4CBAA2FF-9424-2807-0DE2-AF34D3C482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" y="1514"/>
              <a:ext cx="1662" cy="1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pitchFamily="2" charset="2"/>
                <a:buChar char="v"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 covers geographical region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pitchFamily="2" charset="2"/>
                <a:buChar char="v"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 </a:t>
              </a:r>
              <a:r>
                <a:rPr kumimoji="0" lang="en-US" alt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base station</a:t>
              </a: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 </a:t>
              </a: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(BS) analogous to 802.11 AP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pitchFamily="2" charset="2"/>
                <a:buChar char="v"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 </a:t>
              </a:r>
              <a:r>
                <a:rPr kumimoji="0" lang="en-US" alt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mobile users</a:t>
              </a: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 </a:t>
              </a: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attach to network through BS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pitchFamily="2" charset="2"/>
                <a:buChar char="v"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 </a:t>
              </a:r>
              <a:r>
                <a:rPr kumimoji="0" lang="en-US" alt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air-interface:</a:t>
              </a: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 </a:t>
              </a: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physical and link layer protocol between mobile and BS</a:t>
              </a:r>
            </a:p>
          </p:txBody>
        </p:sp>
        <p:sp>
          <p:nvSpPr>
            <p:cNvPr id="36877" name="Rectangle 377">
              <a:extLst>
                <a:ext uri="{FF2B5EF4-FFF2-40B4-BE49-F238E27FC236}">
                  <a16:creationId xmlns:a16="http://schemas.microsoft.com/office/drawing/2014/main" id="{2A5128B3-A1C5-2AC2-E3B7-EDEB1D4DB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448"/>
              <a:ext cx="1727" cy="1900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19307" name="Group 378">
              <a:extLst>
                <a:ext uri="{FF2B5EF4-FFF2-40B4-BE49-F238E27FC236}">
                  <a16:creationId xmlns:a16="http://schemas.microsoft.com/office/drawing/2014/main" id="{EAB4BEE1-5114-8E3B-DA6A-D350736E8F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" y="1305"/>
              <a:ext cx="547" cy="291"/>
              <a:chOff x="442" y="3293"/>
              <a:chExt cx="547" cy="291"/>
            </a:xfrm>
          </p:grpSpPr>
          <p:sp>
            <p:nvSpPr>
              <p:cNvPr id="36880" name="Rectangle 379">
                <a:extLst>
                  <a:ext uri="{FF2B5EF4-FFF2-40B4-BE49-F238E27FC236}">
                    <a16:creationId xmlns:a16="http://schemas.microsoft.com/office/drawing/2014/main" id="{09B4A799-A81E-9C8E-F53E-61A37EFE3B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" y="3321"/>
                <a:ext cx="547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19310" name="Text Box 380">
                <a:extLst>
                  <a:ext uri="{FF2B5EF4-FFF2-40B4-BE49-F238E27FC236}">
                    <a16:creationId xmlns:a16="http://schemas.microsoft.com/office/drawing/2014/main" id="{D8960AB2-8B3F-7CE4-CB22-2965714125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" y="3293"/>
                <a:ext cx="384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panose="020B0600070205080204" pitchFamily="34" charset="-128"/>
                    <a:cs typeface="+mn-cs"/>
                  </a:rPr>
                  <a:t>cell</a:t>
                </a:r>
              </a:p>
            </p:txBody>
          </p:sp>
        </p:grpSp>
        <p:sp>
          <p:nvSpPr>
            <p:cNvPr id="36879" name="Line 382">
              <a:extLst>
                <a:ext uri="{FF2B5EF4-FFF2-40B4-BE49-F238E27FC236}">
                  <a16:creationId xmlns:a16="http://schemas.microsoft.com/office/drawing/2014/main" id="{6A218403-24BA-4C4D-B03C-9533F8C180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1" y="1622"/>
              <a:ext cx="235" cy="154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419202" name="Group 386">
            <a:extLst>
              <a:ext uri="{FF2B5EF4-FFF2-40B4-BE49-F238E27FC236}">
                <a16:creationId xmlns:a16="http://schemas.microsoft.com/office/drawing/2014/main" id="{E92006CA-5109-FE01-E411-1D8F1CEE4F39}"/>
              </a:ext>
            </a:extLst>
          </p:cNvPr>
          <p:cNvGrpSpPr>
            <a:grpSpLocks/>
          </p:cNvGrpSpPr>
          <p:nvPr/>
        </p:nvGrpSpPr>
        <p:grpSpPr bwMode="auto">
          <a:xfrm>
            <a:off x="6567488" y="4556125"/>
            <a:ext cx="1766887" cy="1344613"/>
            <a:chOff x="4137" y="2870"/>
            <a:chExt cx="1113" cy="847"/>
          </a:xfrm>
        </p:grpSpPr>
        <p:sp>
          <p:nvSpPr>
            <p:cNvPr id="219303" name="Text Box 384">
              <a:extLst>
                <a:ext uri="{FF2B5EF4-FFF2-40B4-BE49-F238E27FC236}">
                  <a16:creationId xmlns:a16="http://schemas.microsoft.com/office/drawing/2014/main" id="{1CC5BBAF-7BC3-C6B5-4A63-D63809E5E4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7" y="3465"/>
              <a:ext cx="111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wired network</a:t>
              </a:r>
            </a:p>
          </p:txBody>
        </p:sp>
        <p:sp>
          <p:nvSpPr>
            <p:cNvPr id="36875" name="Line 385">
              <a:extLst>
                <a:ext uri="{FF2B5EF4-FFF2-40B4-BE49-F238E27FC236}">
                  <a16:creationId xmlns:a16="http://schemas.microsoft.com/office/drawing/2014/main" id="{31CF6845-90C6-2213-F312-215E644309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60" y="2870"/>
              <a:ext cx="384" cy="644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pic>
        <p:nvPicPr>
          <p:cNvPr id="219168" name="Picture 15" descr="underline_base">
            <a:extLst>
              <a:ext uri="{FF2B5EF4-FFF2-40B4-BE49-F238E27FC236}">
                <a16:creationId xmlns:a16="http://schemas.microsoft.com/office/drawing/2014/main" id="{246C3A03-CC48-5475-A598-428950AE4E7D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754063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9169" name="Group 782">
            <a:extLst>
              <a:ext uri="{FF2B5EF4-FFF2-40B4-BE49-F238E27FC236}">
                <a16:creationId xmlns:a16="http://schemas.microsoft.com/office/drawing/2014/main" id="{17A8FA10-C346-A675-0A88-60E6E292404D}"/>
              </a:ext>
            </a:extLst>
          </p:cNvPr>
          <p:cNvGrpSpPr>
            <a:grpSpLocks/>
          </p:cNvGrpSpPr>
          <p:nvPr/>
        </p:nvGrpSpPr>
        <p:grpSpPr bwMode="auto">
          <a:xfrm>
            <a:off x="3675063" y="2859088"/>
            <a:ext cx="333375" cy="420687"/>
            <a:chOff x="742" y="2409"/>
            <a:chExt cx="576" cy="881"/>
          </a:xfrm>
        </p:grpSpPr>
        <p:grpSp>
          <p:nvGrpSpPr>
            <p:cNvPr id="219285" name="Group 783">
              <a:extLst>
                <a:ext uri="{FF2B5EF4-FFF2-40B4-BE49-F238E27FC236}">
                  <a16:creationId xmlns:a16="http://schemas.microsoft.com/office/drawing/2014/main" id="{9D04EA7D-481F-D86B-EE54-88E5DDCF76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285" name="Line 270">
                <a:extLst>
                  <a:ext uri="{FF2B5EF4-FFF2-40B4-BE49-F238E27FC236}">
                    <a16:creationId xmlns:a16="http://schemas.microsoft.com/office/drawing/2014/main" id="{EF298FE4-0B3B-6AF6-9875-1A0844715C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7"/>
                <a:ext cx="206" cy="6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86" name="Line 271">
                <a:extLst>
                  <a:ext uri="{FF2B5EF4-FFF2-40B4-BE49-F238E27FC236}">
                    <a16:creationId xmlns:a16="http://schemas.microsoft.com/office/drawing/2014/main" id="{E82F46D4-5C9D-CBD5-1D74-AD2F54F96A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7"/>
                <a:ext cx="203" cy="67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87" name="Line 272">
                <a:extLst>
                  <a:ext uri="{FF2B5EF4-FFF2-40B4-BE49-F238E27FC236}">
                    <a16:creationId xmlns:a16="http://schemas.microsoft.com/office/drawing/2014/main" id="{BBA5C7C2-5989-7EA2-67AF-80414D9764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88" name="Line 273">
                <a:extLst>
                  <a:ext uri="{FF2B5EF4-FFF2-40B4-BE49-F238E27FC236}">
                    <a16:creationId xmlns:a16="http://schemas.microsoft.com/office/drawing/2014/main" id="{C408D446-E8A3-842A-8CB1-2DA8E038CB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89" name="Line 274">
                <a:extLst>
                  <a:ext uri="{FF2B5EF4-FFF2-40B4-BE49-F238E27FC236}">
                    <a16:creationId xmlns:a16="http://schemas.microsoft.com/office/drawing/2014/main" id="{4CA70893-67FA-170A-7AF6-DC7B22C0CB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2"/>
                <a:ext cx="0" cy="7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90" name="Line 275">
                <a:extLst>
                  <a:ext uri="{FF2B5EF4-FFF2-40B4-BE49-F238E27FC236}">
                    <a16:creationId xmlns:a16="http://schemas.microsoft.com/office/drawing/2014/main" id="{69D05563-9C62-3B2C-0035-A3ED53FFC4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91" name="Line 276">
                <a:extLst>
                  <a:ext uri="{FF2B5EF4-FFF2-40B4-BE49-F238E27FC236}">
                    <a16:creationId xmlns:a16="http://schemas.microsoft.com/office/drawing/2014/main" id="{F2EB4870-258B-6D88-1AD7-412308FA78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92" name="Line 277">
                <a:extLst>
                  <a:ext uri="{FF2B5EF4-FFF2-40B4-BE49-F238E27FC236}">
                    <a16:creationId xmlns:a16="http://schemas.microsoft.com/office/drawing/2014/main" id="{30D1101D-56DB-DC59-A0B6-CDF5C0702E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93" name="Line 278">
                <a:extLst>
                  <a:ext uri="{FF2B5EF4-FFF2-40B4-BE49-F238E27FC236}">
                    <a16:creationId xmlns:a16="http://schemas.microsoft.com/office/drawing/2014/main" id="{258CAFF8-53BD-934D-849F-1E3ED5A519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8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94" name="Line 279">
                <a:extLst>
                  <a:ext uri="{FF2B5EF4-FFF2-40B4-BE49-F238E27FC236}">
                    <a16:creationId xmlns:a16="http://schemas.microsoft.com/office/drawing/2014/main" id="{3594CDC7-1F69-CC4D-62EB-2428FD9487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7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95" name="Line 280">
                <a:extLst>
                  <a:ext uri="{FF2B5EF4-FFF2-40B4-BE49-F238E27FC236}">
                    <a16:creationId xmlns:a16="http://schemas.microsoft.com/office/drawing/2014/main" id="{C35A8202-0645-A24B-710B-1CE511094C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2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96" name="Line 281">
                <a:extLst>
                  <a:ext uri="{FF2B5EF4-FFF2-40B4-BE49-F238E27FC236}">
                    <a16:creationId xmlns:a16="http://schemas.microsoft.com/office/drawing/2014/main" id="{74A8DEA9-37D6-CB22-0C7F-5F3BC8E5BA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5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97" name="Line 282">
                <a:extLst>
                  <a:ext uri="{FF2B5EF4-FFF2-40B4-BE49-F238E27FC236}">
                    <a16:creationId xmlns:a16="http://schemas.microsoft.com/office/drawing/2014/main" id="{85BFD390-E5A3-F212-0589-9ACDDBBEAD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28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98" name="Line 283">
                <a:extLst>
                  <a:ext uri="{FF2B5EF4-FFF2-40B4-BE49-F238E27FC236}">
                    <a16:creationId xmlns:a16="http://schemas.microsoft.com/office/drawing/2014/main" id="{15D73588-06D1-7B3E-8E55-DE67C067D9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7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99" name="Line 284">
                <a:extLst>
                  <a:ext uri="{FF2B5EF4-FFF2-40B4-BE49-F238E27FC236}">
                    <a16:creationId xmlns:a16="http://schemas.microsoft.com/office/drawing/2014/main" id="{6AB532F4-1B95-453E-F33D-24B55E5154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0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pic>
          <p:nvPicPr>
            <p:cNvPr id="219286" name="Picture 799" descr="cell_tower_radiation copy">
              <a:extLst>
                <a:ext uri="{FF2B5EF4-FFF2-40B4-BE49-F238E27FC236}">
                  <a16:creationId xmlns:a16="http://schemas.microsoft.com/office/drawing/2014/main" id="{AF0F35CA-886A-7DCD-E1A9-FE18AD6975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4" name="Oval 800">
              <a:extLst>
                <a:ext uri="{FF2B5EF4-FFF2-40B4-BE49-F238E27FC236}">
                  <a16:creationId xmlns:a16="http://schemas.microsoft.com/office/drawing/2014/main" id="{08C0A227-461F-B3DA-F708-20E54306A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6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219170" name="Group 782">
            <a:extLst>
              <a:ext uri="{FF2B5EF4-FFF2-40B4-BE49-F238E27FC236}">
                <a16:creationId xmlns:a16="http://schemas.microsoft.com/office/drawing/2014/main" id="{8C4E359B-EB82-0CC7-A5E3-C8B62C2037F5}"/>
              </a:ext>
            </a:extLst>
          </p:cNvPr>
          <p:cNvGrpSpPr>
            <a:grpSpLocks/>
          </p:cNvGrpSpPr>
          <p:nvPr/>
        </p:nvGrpSpPr>
        <p:grpSpPr bwMode="auto">
          <a:xfrm>
            <a:off x="3689350" y="3784600"/>
            <a:ext cx="333375" cy="422275"/>
            <a:chOff x="742" y="2409"/>
            <a:chExt cx="576" cy="881"/>
          </a:xfrm>
        </p:grpSpPr>
        <p:grpSp>
          <p:nvGrpSpPr>
            <p:cNvPr id="219267" name="Group 783">
              <a:extLst>
                <a:ext uri="{FF2B5EF4-FFF2-40B4-BE49-F238E27FC236}">
                  <a16:creationId xmlns:a16="http://schemas.microsoft.com/office/drawing/2014/main" id="{4141BF2B-5B65-9F7C-1328-E6A6D115B2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04" name="Line 270">
                <a:extLst>
                  <a:ext uri="{FF2B5EF4-FFF2-40B4-BE49-F238E27FC236}">
                    <a16:creationId xmlns:a16="http://schemas.microsoft.com/office/drawing/2014/main" id="{5052AE9B-A2DA-7F71-1A86-8FA6F38174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9"/>
                <a:ext cx="206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05" name="Line 271">
                <a:extLst>
                  <a:ext uri="{FF2B5EF4-FFF2-40B4-BE49-F238E27FC236}">
                    <a16:creationId xmlns:a16="http://schemas.microsoft.com/office/drawing/2014/main" id="{09BBF6E0-A35F-DE66-9701-AD6B9BB54E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9"/>
                <a:ext cx="203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06" name="Line 272">
                <a:extLst>
                  <a:ext uri="{FF2B5EF4-FFF2-40B4-BE49-F238E27FC236}">
                    <a16:creationId xmlns:a16="http://schemas.microsoft.com/office/drawing/2014/main" id="{F34F958B-AA08-2B79-7F0F-02950287D0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07" name="Line 273">
                <a:extLst>
                  <a:ext uri="{FF2B5EF4-FFF2-40B4-BE49-F238E27FC236}">
                    <a16:creationId xmlns:a16="http://schemas.microsoft.com/office/drawing/2014/main" id="{848203DF-884D-5677-542B-B38B19B70D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08" name="Line 274">
                <a:extLst>
                  <a:ext uri="{FF2B5EF4-FFF2-40B4-BE49-F238E27FC236}">
                    <a16:creationId xmlns:a16="http://schemas.microsoft.com/office/drawing/2014/main" id="{90E14340-2893-7D68-1F52-591B85F11E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5"/>
                <a:ext cx="0" cy="7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09" name="Line 275">
                <a:extLst>
                  <a:ext uri="{FF2B5EF4-FFF2-40B4-BE49-F238E27FC236}">
                    <a16:creationId xmlns:a16="http://schemas.microsoft.com/office/drawing/2014/main" id="{D45AD029-B6EE-4433-5FF0-12F3470E36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10" name="Line 276">
                <a:extLst>
                  <a:ext uri="{FF2B5EF4-FFF2-40B4-BE49-F238E27FC236}">
                    <a16:creationId xmlns:a16="http://schemas.microsoft.com/office/drawing/2014/main" id="{3A83D6A3-3295-A09D-1008-69CE938597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11" name="Line 277">
                <a:extLst>
                  <a:ext uri="{FF2B5EF4-FFF2-40B4-BE49-F238E27FC236}">
                    <a16:creationId xmlns:a16="http://schemas.microsoft.com/office/drawing/2014/main" id="{7A326C0F-DA44-3CA8-C5FE-4CC3CAF07E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9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12" name="Line 278">
                <a:extLst>
                  <a:ext uri="{FF2B5EF4-FFF2-40B4-BE49-F238E27FC236}">
                    <a16:creationId xmlns:a16="http://schemas.microsoft.com/office/drawing/2014/main" id="{6D38919F-1C60-DF47-6889-38910A8AFC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9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13" name="Line 279">
                <a:extLst>
                  <a:ext uri="{FF2B5EF4-FFF2-40B4-BE49-F238E27FC236}">
                    <a16:creationId xmlns:a16="http://schemas.microsoft.com/office/drawing/2014/main" id="{2833DDF4-7A90-D157-9BAE-B79661B0A7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8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14" name="Line 280">
                <a:extLst>
                  <a:ext uri="{FF2B5EF4-FFF2-40B4-BE49-F238E27FC236}">
                    <a16:creationId xmlns:a16="http://schemas.microsoft.com/office/drawing/2014/main" id="{2F93FD1F-BE7C-6DFE-3F00-8505032DA1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3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15" name="Line 281">
                <a:extLst>
                  <a:ext uri="{FF2B5EF4-FFF2-40B4-BE49-F238E27FC236}">
                    <a16:creationId xmlns:a16="http://schemas.microsoft.com/office/drawing/2014/main" id="{1E34A29A-3A0F-D42A-8966-CFA3118F1F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16" name="Line 282">
                <a:extLst>
                  <a:ext uri="{FF2B5EF4-FFF2-40B4-BE49-F238E27FC236}">
                    <a16:creationId xmlns:a16="http://schemas.microsoft.com/office/drawing/2014/main" id="{33FEEE81-2855-AAAF-5FCB-F6A7379F19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30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17" name="Line 283">
                <a:extLst>
                  <a:ext uri="{FF2B5EF4-FFF2-40B4-BE49-F238E27FC236}">
                    <a16:creationId xmlns:a16="http://schemas.microsoft.com/office/drawing/2014/main" id="{09C49457-3E9B-DE7E-8487-62C03EC703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9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18" name="Line 284">
                <a:extLst>
                  <a:ext uri="{FF2B5EF4-FFF2-40B4-BE49-F238E27FC236}">
                    <a16:creationId xmlns:a16="http://schemas.microsoft.com/office/drawing/2014/main" id="{710B0E9C-2ACB-B293-01F4-841F2E54E3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pic>
          <p:nvPicPr>
            <p:cNvPr id="219268" name="Picture 799" descr="cell_tower_radiation copy">
              <a:extLst>
                <a:ext uri="{FF2B5EF4-FFF2-40B4-BE49-F238E27FC236}">
                  <a16:creationId xmlns:a16="http://schemas.microsoft.com/office/drawing/2014/main" id="{CA324795-48C4-D460-93E1-C24D9F814A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3" name="Oval 800">
              <a:extLst>
                <a:ext uri="{FF2B5EF4-FFF2-40B4-BE49-F238E27FC236}">
                  <a16:creationId xmlns:a16="http://schemas.microsoft.com/office/drawing/2014/main" id="{B05501C7-9B70-9DCB-5C5F-944D1CB481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7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219171" name="Group 782">
            <a:extLst>
              <a:ext uri="{FF2B5EF4-FFF2-40B4-BE49-F238E27FC236}">
                <a16:creationId xmlns:a16="http://schemas.microsoft.com/office/drawing/2014/main" id="{44D71FC0-836E-3A1C-9111-11E847B9C8A4}"/>
              </a:ext>
            </a:extLst>
          </p:cNvPr>
          <p:cNvGrpSpPr>
            <a:grpSpLocks/>
          </p:cNvGrpSpPr>
          <p:nvPr/>
        </p:nvGrpSpPr>
        <p:grpSpPr bwMode="auto">
          <a:xfrm>
            <a:off x="3702050" y="4711700"/>
            <a:ext cx="333375" cy="420688"/>
            <a:chOff x="742" y="2409"/>
            <a:chExt cx="576" cy="881"/>
          </a:xfrm>
        </p:grpSpPr>
        <p:grpSp>
          <p:nvGrpSpPr>
            <p:cNvPr id="219249" name="Group 783">
              <a:extLst>
                <a:ext uri="{FF2B5EF4-FFF2-40B4-BE49-F238E27FC236}">
                  <a16:creationId xmlns:a16="http://schemas.microsoft.com/office/drawing/2014/main" id="{9B0A22E5-339A-77FC-32BC-14DAECDEE0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23" name="Line 270">
                <a:extLst>
                  <a:ext uri="{FF2B5EF4-FFF2-40B4-BE49-F238E27FC236}">
                    <a16:creationId xmlns:a16="http://schemas.microsoft.com/office/drawing/2014/main" id="{123087BA-2E9D-9060-D705-7DC239E005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7"/>
                <a:ext cx="206" cy="6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24" name="Line 271">
                <a:extLst>
                  <a:ext uri="{FF2B5EF4-FFF2-40B4-BE49-F238E27FC236}">
                    <a16:creationId xmlns:a16="http://schemas.microsoft.com/office/drawing/2014/main" id="{B13D38C4-B5E8-E6F7-3D89-07D1A26D7C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7"/>
                <a:ext cx="203" cy="67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25" name="Line 272">
                <a:extLst>
                  <a:ext uri="{FF2B5EF4-FFF2-40B4-BE49-F238E27FC236}">
                    <a16:creationId xmlns:a16="http://schemas.microsoft.com/office/drawing/2014/main" id="{2927E621-EDDB-C9CC-C6A9-61B8EDFAE5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26" name="Line 273">
                <a:extLst>
                  <a:ext uri="{FF2B5EF4-FFF2-40B4-BE49-F238E27FC236}">
                    <a16:creationId xmlns:a16="http://schemas.microsoft.com/office/drawing/2014/main" id="{4AD85BDF-5083-C8C7-786E-8AF309AF53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27" name="Line 274">
                <a:extLst>
                  <a:ext uri="{FF2B5EF4-FFF2-40B4-BE49-F238E27FC236}">
                    <a16:creationId xmlns:a16="http://schemas.microsoft.com/office/drawing/2014/main" id="{8F792E92-BC13-D6A0-5956-B48C5FC721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2"/>
                <a:ext cx="0" cy="7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28" name="Line 275">
                <a:extLst>
                  <a:ext uri="{FF2B5EF4-FFF2-40B4-BE49-F238E27FC236}">
                    <a16:creationId xmlns:a16="http://schemas.microsoft.com/office/drawing/2014/main" id="{FF0F1FD2-9353-21EA-245F-6C088C53F5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29" name="Line 276">
                <a:extLst>
                  <a:ext uri="{FF2B5EF4-FFF2-40B4-BE49-F238E27FC236}">
                    <a16:creationId xmlns:a16="http://schemas.microsoft.com/office/drawing/2014/main" id="{8F115F3D-E842-F771-55F2-183620194B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30" name="Line 277">
                <a:extLst>
                  <a:ext uri="{FF2B5EF4-FFF2-40B4-BE49-F238E27FC236}">
                    <a16:creationId xmlns:a16="http://schemas.microsoft.com/office/drawing/2014/main" id="{F0A5D915-59D9-A634-057C-0F041B41ED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31" name="Line 278">
                <a:extLst>
                  <a:ext uri="{FF2B5EF4-FFF2-40B4-BE49-F238E27FC236}">
                    <a16:creationId xmlns:a16="http://schemas.microsoft.com/office/drawing/2014/main" id="{B16D2FAB-AE53-1D89-D897-AB50AD61C8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8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32" name="Line 279">
                <a:extLst>
                  <a:ext uri="{FF2B5EF4-FFF2-40B4-BE49-F238E27FC236}">
                    <a16:creationId xmlns:a16="http://schemas.microsoft.com/office/drawing/2014/main" id="{E1A5071E-FB40-4C5E-B9DA-D497DB53A7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7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33" name="Line 280">
                <a:extLst>
                  <a:ext uri="{FF2B5EF4-FFF2-40B4-BE49-F238E27FC236}">
                    <a16:creationId xmlns:a16="http://schemas.microsoft.com/office/drawing/2014/main" id="{C83E30AD-8A56-70B2-8DD7-B305FACE67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2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34" name="Line 281">
                <a:extLst>
                  <a:ext uri="{FF2B5EF4-FFF2-40B4-BE49-F238E27FC236}">
                    <a16:creationId xmlns:a16="http://schemas.microsoft.com/office/drawing/2014/main" id="{1210AB50-1386-85F7-3318-A91EE1638D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5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35" name="Line 282">
                <a:extLst>
                  <a:ext uri="{FF2B5EF4-FFF2-40B4-BE49-F238E27FC236}">
                    <a16:creationId xmlns:a16="http://schemas.microsoft.com/office/drawing/2014/main" id="{443E8ED6-2D07-95D8-E645-8F50E1A06F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28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36" name="Line 283">
                <a:extLst>
                  <a:ext uri="{FF2B5EF4-FFF2-40B4-BE49-F238E27FC236}">
                    <a16:creationId xmlns:a16="http://schemas.microsoft.com/office/drawing/2014/main" id="{E5502524-5C39-FC39-57D2-E2EFA34ECF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7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37" name="Line 284">
                <a:extLst>
                  <a:ext uri="{FF2B5EF4-FFF2-40B4-BE49-F238E27FC236}">
                    <a16:creationId xmlns:a16="http://schemas.microsoft.com/office/drawing/2014/main" id="{14B9DEB6-F675-75FC-935B-7E1824A81A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0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pic>
          <p:nvPicPr>
            <p:cNvPr id="219250" name="Picture 799" descr="cell_tower_radiation copy">
              <a:extLst>
                <a:ext uri="{FF2B5EF4-FFF2-40B4-BE49-F238E27FC236}">
                  <a16:creationId xmlns:a16="http://schemas.microsoft.com/office/drawing/2014/main" id="{F5E7CADF-9B41-91C4-9DCE-F480A837F4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2" name="Oval 800">
              <a:extLst>
                <a:ext uri="{FF2B5EF4-FFF2-40B4-BE49-F238E27FC236}">
                  <a16:creationId xmlns:a16="http://schemas.microsoft.com/office/drawing/2014/main" id="{8D9EA869-8A9B-1372-FB72-804FE98718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6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219172" name="Group 782">
            <a:extLst>
              <a:ext uri="{FF2B5EF4-FFF2-40B4-BE49-F238E27FC236}">
                <a16:creationId xmlns:a16="http://schemas.microsoft.com/office/drawing/2014/main" id="{0E56304D-12BC-071C-8DAF-F9C05A2293EA}"/>
              </a:ext>
            </a:extLst>
          </p:cNvPr>
          <p:cNvGrpSpPr>
            <a:grpSpLocks/>
          </p:cNvGrpSpPr>
          <p:nvPr/>
        </p:nvGrpSpPr>
        <p:grpSpPr bwMode="auto">
          <a:xfrm>
            <a:off x="4513263" y="5238750"/>
            <a:ext cx="333375" cy="422275"/>
            <a:chOff x="742" y="2409"/>
            <a:chExt cx="576" cy="881"/>
          </a:xfrm>
        </p:grpSpPr>
        <p:grpSp>
          <p:nvGrpSpPr>
            <p:cNvPr id="219231" name="Group 783">
              <a:extLst>
                <a:ext uri="{FF2B5EF4-FFF2-40B4-BE49-F238E27FC236}">
                  <a16:creationId xmlns:a16="http://schemas.microsoft.com/office/drawing/2014/main" id="{9FA5CB76-DB36-3787-7A7D-52C6F22A47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42" name="Line 270">
                <a:extLst>
                  <a:ext uri="{FF2B5EF4-FFF2-40B4-BE49-F238E27FC236}">
                    <a16:creationId xmlns:a16="http://schemas.microsoft.com/office/drawing/2014/main" id="{FB06041E-D506-D236-8CF9-74D30D4D44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9"/>
                <a:ext cx="206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43" name="Line 271">
                <a:extLst>
                  <a:ext uri="{FF2B5EF4-FFF2-40B4-BE49-F238E27FC236}">
                    <a16:creationId xmlns:a16="http://schemas.microsoft.com/office/drawing/2014/main" id="{769FB484-8CFA-06FF-4135-C9D914753E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9"/>
                <a:ext cx="203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44" name="Line 272">
                <a:extLst>
                  <a:ext uri="{FF2B5EF4-FFF2-40B4-BE49-F238E27FC236}">
                    <a16:creationId xmlns:a16="http://schemas.microsoft.com/office/drawing/2014/main" id="{35631E34-BFC3-3178-9F3B-48F48F9056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45" name="Line 273">
                <a:extLst>
                  <a:ext uri="{FF2B5EF4-FFF2-40B4-BE49-F238E27FC236}">
                    <a16:creationId xmlns:a16="http://schemas.microsoft.com/office/drawing/2014/main" id="{58F12D00-FEF8-3C6B-1265-131F816EA7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46" name="Line 274">
                <a:extLst>
                  <a:ext uri="{FF2B5EF4-FFF2-40B4-BE49-F238E27FC236}">
                    <a16:creationId xmlns:a16="http://schemas.microsoft.com/office/drawing/2014/main" id="{A912875C-9670-5B30-D02D-80310DCC00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5"/>
                <a:ext cx="0" cy="7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47" name="Line 275">
                <a:extLst>
                  <a:ext uri="{FF2B5EF4-FFF2-40B4-BE49-F238E27FC236}">
                    <a16:creationId xmlns:a16="http://schemas.microsoft.com/office/drawing/2014/main" id="{49B5E20A-14F2-591D-AABD-C34BF124EE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48" name="Line 276">
                <a:extLst>
                  <a:ext uri="{FF2B5EF4-FFF2-40B4-BE49-F238E27FC236}">
                    <a16:creationId xmlns:a16="http://schemas.microsoft.com/office/drawing/2014/main" id="{541B84E4-8B0F-3B49-A8F9-7239FE7AFF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49" name="Line 277">
                <a:extLst>
                  <a:ext uri="{FF2B5EF4-FFF2-40B4-BE49-F238E27FC236}">
                    <a16:creationId xmlns:a16="http://schemas.microsoft.com/office/drawing/2014/main" id="{2AE351B8-739C-3494-0B3F-96494C053F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9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50" name="Line 278">
                <a:extLst>
                  <a:ext uri="{FF2B5EF4-FFF2-40B4-BE49-F238E27FC236}">
                    <a16:creationId xmlns:a16="http://schemas.microsoft.com/office/drawing/2014/main" id="{D251E26F-20CB-6A2D-59C9-688DDCE54F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9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51" name="Line 279">
                <a:extLst>
                  <a:ext uri="{FF2B5EF4-FFF2-40B4-BE49-F238E27FC236}">
                    <a16:creationId xmlns:a16="http://schemas.microsoft.com/office/drawing/2014/main" id="{C0235DE1-0D3C-EA73-C3A7-5ADF0E8B1F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8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52" name="Line 280">
                <a:extLst>
                  <a:ext uri="{FF2B5EF4-FFF2-40B4-BE49-F238E27FC236}">
                    <a16:creationId xmlns:a16="http://schemas.microsoft.com/office/drawing/2014/main" id="{E11612CD-9814-A746-C598-1427A70815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3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53" name="Line 281">
                <a:extLst>
                  <a:ext uri="{FF2B5EF4-FFF2-40B4-BE49-F238E27FC236}">
                    <a16:creationId xmlns:a16="http://schemas.microsoft.com/office/drawing/2014/main" id="{533FB28D-BCED-2761-4511-1606A4F9F5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54" name="Line 282">
                <a:extLst>
                  <a:ext uri="{FF2B5EF4-FFF2-40B4-BE49-F238E27FC236}">
                    <a16:creationId xmlns:a16="http://schemas.microsoft.com/office/drawing/2014/main" id="{5B06C57A-BFB5-F875-B51D-9DD7D94D46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30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55" name="Line 283">
                <a:extLst>
                  <a:ext uri="{FF2B5EF4-FFF2-40B4-BE49-F238E27FC236}">
                    <a16:creationId xmlns:a16="http://schemas.microsoft.com/office/drawing/2014/main" id="{AD208A89-549C-FEA6-A5A1-4C9C96679A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9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56" name="Line 284">
                <a:extLst>
                  <a:ext uri="{FF2B5EF4-FFF2-40B4-BE49-F238E27FC236}">
                    <a16:creationId xmlns:a16="http://schemas.microsoft.com/office/drawing/2014/main" id="{202BDD07-65F6-A809-3B95-C5F4ADD235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pic>
          <p:nvPicPr>
            <p:cNvPr id="219232" name="Picture 799" descr="cell_tower_radiation copy">
              <a:extLst>
                <a:ext uri="{FF2B5EF4-FFF2-40B4-BE49-F238E27FC236}">
                  <a16:creationId xmlns:a16="http://schemas.microsoft.com/office/drawing/2014/main" id="{28F9E01E-3FB9-BADE-96F6-E69A2D0339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1" name="Oval 800">
              <a:extLst>
                <a:ext uri="{FF2B5EF4-FFF2-40B4-BE49-F238E27FC236}">
                  <a16:creationId xmlns:a16="http://schemas.microsoft.com/office/drawing/2014/main" id="{0D2177E2-B96D-171A-C717-A1D67F4863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7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219173" name="Group 782">
            <a:extLst>
              <a:ext uri="{FF2B5EF4-FFF2-40B4-BE49-F238E27FC236}">
                <a16:creationId xmlns:a16="http://schemas.microsoft.com/office/drawing/2014/main" id="{050733D8-D166-6201-FCA7-0CFCB1D4FE31}"/>
              </a:ext>
            </a:extLst>
          </p:cNvPr>
          <p:cNvGrpSpPr>
            <a:grpSpLocks/>
          </p:cNvGrpSpPr>
          <p:nvPr/>
        </p:nvGrpSpPr>
        <p:grpSpPr bwMode="auto">
          <a:xfrm>
            <a:off x="5316538" y="5594350"/>
            <a:ext cx="333375" cy="422275"/>
            <a:chOff x="742" y="2409"/>
            <a:chExt cx="576" cy="881"/>
          </a:xfrm>
        </p:grpSpPr>
        <p:grpSp>
          <p:nvGrpSpPr>
            <p:cNvPr id="219213" name="Group 783">
              <a:extLst>
                <a:ext uri="{FF2B5EF4-FFF2-40B4-BE49-F238E27FC236}">
                  <a16:creationId xmlns:a16="http://schemas.microsoft.com/office/drawing/2014/main" id="{7B1354D0-D856-92D3-83BB-1E0EEB21D2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61" name="Line 270">
                <a:extLst>
                  <a:ext uri="{FF2B5EF4-FFF2-40B4-BE49-F238E27FC236}">
                    <a16:creationId xmlns:a16="http://schemas.microsoft.com/office/drawing/2014/main" id="{A45CC6E5-5F6B-4C2A-AC8A-FDDECDBEFF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9"/>
                <a:ext cx="206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62" name="Line 271">
                <a:extLst>
                  <a:ext uri="{FF2B5EF4-FFF2-40B4-BE49-F238E27FC236}">
                    <a16:creationId xmlns:a16="http://schemas.microsoft.com/office/drawing/2014/main" id="{08CD8867-2929-B0A1-DFA3-FED8419529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9"/>
                <a:ext cx="203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63" name="Line 272">
                <a:extLst>
                  <a:ext uri="{FF2B5EF4-FFF2-40B4-BE49-F238E27FC236}">
                    <a16:creationId xmlns:a16="http://schemas.microsoft.com/office/drawing/2014/main" id="{541C0187-CD96-6A60-0268-B68CA23749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64" name="Line 273">
                <a:extLst>
                  <a:ext uri="{FF2B5EF4-FFF2-40B4-BE49-F238E27FC236}">
                    <a16:creationId xmlns:a16="http://schemas.microsoft.com/office/drawing/2014/main" id="{DE8E6021-0718-898A-7D1B-DA7F93930B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65" name="Line 274">
                <a:extLst>
                  <a:ext uri="{FF2B5EF4-FFF2-40B4-BE49-F238E27FC236}">
                    <a16:creationId xmlns:a16="http://schemas.microsoft.com/office/drawing/2014/main" id="{31B18FA0-C1DA-4D3E-C3B6-045005F2D8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5"/>
                <a:ext cx="0" cy="7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66" name="Line 275">
                <a:extLst>
                  <a:ext uri="{FF2B5EF4-FFF2-40B4-BE49-F238E27FC236}">
                    <a16:creationId xmlns:a16="http://schemas.microsoft.com/office/drawing/2014/main" id="{9312C97E-31D5-D88C-E558-21956057A5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67" name="Line 276">
                <a:extLst>
                  <a:ext uri="{FF2B5EF4-FFF2-40B4-BE49-F238E27FC236}">
                    <a16:creationId xmlns:a16="http://schemas.microsoft.com/office/drawing/2014/main" id="{9E6EC8A1-9A15-527E-B260-F10D4548F1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68" name="Line 277">
                <a:extLst>
                  <a:ext uri="{FF2B5EF4-FFF2-40B4-BE49-F238E27FC236}">
                    <a16:creationId xmlns:a16="http://schemas.microsoft.com/office/drawing/2014/main" id="{6BC61BF4-AD0D-93A2-010F-B9CD4814CC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9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69" name="Line 278">
                <a:extLst>
                  <a:ext uri="{FF2B5EF4-FFF2-40B4-BE49-F238E27FC236}">
                    <a16:creationId xmlns:a16="http://schemas.microsoft.com/office/drawing/2014/main" id="{B3C03AC0-647F-7729-A656-D75C78C71D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9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70" name="Line 279">
                <a:extLst>
                  <a:ext uri="{FF2B5EF4-FFF2-40B4-BE49-F238E27FC236}">
                    <a16:creationId xmlns:a16="http://schemas.microsoft.com/office/drawing/2014/main" id="{11BB6F44-7735-7364-B9B8-541256684C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8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71" name="Line 280">
                <a:extLst>
                  <a:ext uri="{FF2B5EF4-FFF2-40B4-BE49-F238E27FC236}">
                    <a16:creationId xmlns:a16="http://schemas.microsoft.com/office/drawing/2014/main" id="{76F0EF44-9529-D3B6-3971-641308077C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3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72" name="Line 281">
                <a:extLst>
                  <a:ext uri="{FF2B5EF4-FFF2-40B4-BE49-F238E27FC236}">
                    <a16:creationId xmlns:a16="http://schemas.microsoft.com/office/drawing/2014/main" id="{CF3ABABF-FA73-6078-970D-F7FF433C78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73" name="Line 282">
                <a:extLst>
                  <a:ext uri="{FF2B5EF4-FFF2-40B4-BE49-F238E27FC236}">
                    <a16:creationId xmlns:a16="http://schemas.microsoft.com/office/drawing/2014/main" id="{5E2B0C34-332C-9A8B-C71F-317C632B6B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30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74" name="Line 283">
                <a:extLst>
                  <a:ext uri="{FF2B5EF4-FFF2-40B4-BE49-F238E27FC236}">
                    <a16:creationId xmlns:a16="http://schemas.microsoft.com/office/drawing/2014/main" id="{02AB4E72-2E71-DE81-314A-DD116BE872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9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75" name="Line 284">
                <a:extLst>
                  <a:ext uri="{FF2B5EF4-FFF2-40B4-BE49-F238E27FC236}">
                    <a16:creationId xmlns:a16="http://schemas.microsoft.com/office/drawing/2014/main" id="{9F357315-38BD-DDDC-32EB-D1F456F2A6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pic>
          <p:nvPicPr>
            <p:cNvPr id="219214" name="Picture 799" descr="cell_tower_radiation copy">
              <a:extLst>
                <a:ext uri="{FF2B5EF4-FFF2-40B4-BE49-F238E27FC236}">
                  <a16:creationId xmlns:a16="http://schemas.microsoft.com/office/drawing/2014/main" id="{A68760E6-D974-CF8E-DBCC-20F091DB63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0" name="Oval 800">
              <a:extLst>
                <a:ext uri="{FF2B5EF4-FFF2-40B4-BE49-F238E27FC236}">
                  <a16:creationId xmlns:a16="http://schemas.microsoft.com/office/drawing/2014/main" id="{A37F6780-3545-E2B5-8689-34DAE3256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7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219174" name="Group 782">
            <a:extLst>
              <a:ext uri="{FF2B5EF4-FFF2-40B4-BE49-F238E27FC236}">
                <a16:creationId xmlns:a16="http://schemas.microsoft.com/office/drawing/2014/main" id="{B4C1DD14-5358-EB83-5815-08BCCF7614B6}"/>
              </a:ext>
            </a:extLst>
          </p:cNvPr>
          <p:cNvGrpSpPr>
            <a:grpSpLocks/>
          </p:cNvGrpSpPr>
          <p:nvPr/>
        </p:nvGrpSpPr>
        <p:grpSpPr bwMode="auto">
          <a:xfrm>
            <a:off x="4500563" y="4241800"/>
            <a:ext cx="333375" cy="422275"/>
            <a:chOff x="742" y="2409"/>
            <a:chExt cx="576" cy="881"/>
          </a:xfrm>
        </p:grpSpPr>
        <p:grpSp>
          <p:nvGrpSpPr>
            <p:cNvPr id="219195" name="Group 783">
              <a:extLst>
                <a:ext uri="{FF2B5EF4-FFF2-40B4-BE49-F238E27FC236}">
                  <a16:creationId xmlns:a16="http://schemas.microsoft.com/office/drawing/2014/main" id="{D3F9CB97-84DF-6CAB-C6A4-D17429EEB6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80" name="Line 270">
                <a:extLst>
                  <a:ext uri="{FF2B5EF4-FFF2-40B4-BE49-F238E27FC236}">
                    <a16:creationId xmlns:a16="http://schemas.microsoft.com/office/drawing/2014/main" id="{53AF3639-99C8-B08F-E95A-281CA795ED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9"/>
                <a:ext cx="206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81" name="Line 271">
                <a:extLst>
                  <a:ext uri="{FF2B5EF4-FFF2-40B4-BE49-F238E27FC236}">
                    <a16:creationId xmlns:a16="http://schemas.microsoft.com/office/drawing/2014/main" id="{4E1E0DC8-FDAF-8AEE-ECD9-91DFCABD57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9"/>
                <a:ext cx="203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82" name="Line 272">
                <a:extLst>
                  <a:ext uri="{FF2B5EF4-FFF2-40B4-BE49-F238E27FC236}">
                    <a16:creationId xmlns:a16="http://schemas.microsoft.com/office/drawing/2014/main" id="{454A50E2-19D8-2565-1714-E898274895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83" name="Line 273">
                <a:extLst>
                  <a:ext uri="{FF2B5EF4-FFF2-40B4-BE49-F238E27FC236}">
                    <a16:creationId xmlns:a16="http://schemas.microsoft.com/office/drawing/2014/main" id="{1A8E6942-4549-9984-D3FF-54806F92BC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84" name="Line 274">
                <a:extLst>
                  <a:ext uri="{FF2B5EF4-FFF2-40B4-BE49-F238E27FC236}">
                    <a16:creationId xmlns:a16="http://schemas.microsoft.com/office/drawing/2014/main" id="{270EB042-4814-4117-2850-55A240E09B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5"/>
                <a:ext cx="0" cy="7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85" name="Line 275">
                <a:extLst>
                  <a:ext uri="{FF2B5EF4-FFF2-40B4-BE49-F238E27FC236}">
                    <a16:creationId xmlns:a16="http://schemas.microsoft.com/office/drawing/2014/main" id="{FCF3C143-C0DE-EFED-D565-62CFCDE082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86" name="Line 276">
                <a:extLst>
                  <a:ext uri="{FF2B5EF4-FFF2-40B4-BE49-F238E27FC236}">
                    <a16:creationId xmlns:a16="http://schemas.microsoft.com/office/drawing/2014/main" id="{85F7F276-F6E5-1297-E7E0-C0F6EB93BD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87" name="Line 277">
                <a:extLst>
                  <a:ext uri="{FF2B5EF4-FFF2-40B4-BE49-F238E27FC236}">
                    <a16:creationId xmlns:a16="http://schemas.microsoft.com/office/drawing/2014/main" id="{25EE464C-A775-1E8B-D15C-21EC30B49D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9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88" name="Line 278">
                <a:extLst>
                  <a:ext uri="{FF2B5EF4-FFF2-40B4-BE49-F238E27FC236}">
                    <a16:creationId xmlns:a16="http://schemas.microsoft.com/office/drawing/2014/main" id="{9DFC6472-265A-97F5-04DC-7C80406FA5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9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89" name="Line 279">
                <a:extLst>
                  <a:ext uri="{FF2B5EF4-FFF2-40B4-BE49-F238E27FC236}">
                    <a16:creationId xmlns:a16="http://schemas.microsoft.com/office/drawing/2014/main" id="{34AEDBEA-D5BE-7FE5-4643-9FAC584C89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8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90" name="Line 280">
                <a:extLst>
                  <a:ext uri="{FF2B5EF4-FFF2-40B4-BE49-F238E27FC236}">
                    <a16:creationId xmlns:a16="http://schemas.microsoft.com/office/drawing/2014/main" id="{C6DFC049-E190-A27B-BABB-4A9A031551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3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91" name="Line 281">
                <a:extLst>
                  <a:ext uri="{FF2B5EF4-FFF2-40B4-BE49-F238E27FC236}">
                    <a16:creationId xmlns:a16="http://schemas.microsoft.com/office/drawing/2014/main" id="{04EA2ABE-CCB1-28A7-32D6-D7AE333179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92" name="Line 282">
                <a:extLst>
                  <a:ext uri="{FF2B5EF4-FFF2-40B4-BE49-F238E27FC236}">
                    <a16:creationId xmlns:a16="http://schemas.microsoft.com/office/drawing/2014/main" id="{4F29F64F-576C-9504-536D-57D5F3BDFE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30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93" name="Line 283">
                <a:extLst>
                  <a:ext uri="{FF2B5EF4-FFF2-40B4-BE49-F238E27FC236}">
                    <a16:creationId xmlns:a16="http://schemas.microsoft.com/office/drawing/2014/main" id="{1C11311D-BC43-5A45-19A2-13F26DBB0E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9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94" name="Line 284">
                <a:extLst>
                  <a:ext uri="{FF2B5EF4-FFF2-40B4-BE49-F238E27FC236}">
                    <a16:creationId xmlns:a16="http://schemas.microsoft.com/office/drawing/2014/main" id="{B735D816-7AD6-C649-E353-628D4FDF41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pic>
          <p:nvPicPr>
            <p:cNvPr id="219196" name="Picture 799" descr="cell_tower_radiation copy">
              <a:extLst>
                <a:ext uri="{FF2B5EF4-FFF2-40B4-BE49-F238E27FC236}">
                  <a16:creationId xmlns:a16="http://schemas.microsoft.com/office/drawing/2014/main" id="{E4C1E79F-DDDC-5C15-49C1-9BCE82E672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" name="Oval 800">
              <a:extLst>
                <a:ext uri="{FF2B5EF4-FFF2-40B4-BE49-F238E27FC236}">
                  <a16:creationId xmlns:a16="http://schemas.microsoft.com/office/drawing/2014/main" id="{4343EAB0-EF66-F49B-632B-AD7137CC7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7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219175" name="Group 782">
            <a:extLst>
              <a:ext uri="{FF2B5EF4-FFF2-40B4-BE49-F238E27FC236}">
                <a16:creationId xmlns:a16="http://schemas.microsoft.com/office/drawing/2014/main" id="{DBF26848-706D-352D-5A90-C4C794C95713}"/>
              </a:ext>
            </a:extLst>
          </p:cNvPr>
          <p:cNvGrpSpPr>
            <a:grpSpLocks/>
          </p:cNvGrpSpPr>
          <p:nvPr/>
        </p:nvGrpSpPr>
        <p:grpSpPr bwMode="auto">
          <a:xfrm>
            <a:off x="4481513" y="3344863"/>
            <a:ext cx="333375" cy="420687"/>
            <a:chOff x="742" y="2409"/>
            <a:chExt cx="576" cy="881"/>
          </a:xfrm>
        </p:grpSpPr>
        <p:grpSp>
          <p:nvGrpSpPr>
            <p:cNvPr id="219177" name="Group 783">
              <a:extLst>
                <a:ext uri="{FF2B5EF4-FFF2-40B4-BE49-F238E27FC236}">
                  <a16:creationId xmlns:a16="http://schemas.microsoft.com/office/drawing/2014/main" id="{351AD14C-BC73-619C-4DB0-BD731B1377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99" name="Line 270">
                <a:extLst>
                  <a:ext uri="{FF2B5EF4-FFF2-40B4-BE49-F238E27FC236}">
                    <a16:creationId xmlns:a16="http://schemas.microsoft.com/office/drawing/2014/main" id="{4C60A0AA-7C15-6187-BF16-0DD92AA503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7"/>
                <a:ext cx="206" cy="6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00" name="Line 271">
                <a:extLst>
                  <a:ext uri="{FF2B5EF4-FFF2-40B4-BE49-F238E27FC236}">
                    <a16:creationId xmlns:a16="http://schemas.microsoft.com/office/drawing/2014/main" id="{6E9FFE91-DC43-86F4-6352-F6A2EFE3A5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7"/>
                <a:ext cx="203" cy="67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01" name="Line 272">
                <a:extLst>
                  <a:ext uri="{FF2B5EF4-FFF2-40B4-BE49-F238E27FC236}">
                    <a16:creationId xmlns:a16="http://schemas.microsoft.com/office/drawing/2014/main" id="{FFC8F5D5-83F4-AD25-3974-F62977D6EC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02" name="Line 273">
                <a:extLst>
                  <a:ext uri="{FF2B5EF4-FFF2-40B4-BE49-F238E27FC236}">
                    <a16:creationId xmlns:a16="http://schemas.microsoft.com/office/drawing/2014/main" id="{179C449E-F60C-D603-B9A0-DA03A8369D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03" name="Line 274">
                <a:extLst>
                  <a:ext uri="{FF2B5EF4-FFF2-40B4-BE49-F238E27FC236}">
                    <a16:creationId xmlns:a16="http://schemas.microsoft.com/office/drawing/2014/main" id="{EA354E85-8974-FA1E-83BC-091B39BEC0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2"/>
                <a:ext cx="0" cy="7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04" name="Line 275">
                <a:extLst>
                  <a:ext uri="{FF2B5EF4-FFF2-40B4-BE49-F238E27FC236}">
                    <a16:creationId xmlns:a16="http://schemas.microsoft.com/office/drawing/2014/main" id="{8F7592C7-DFB6-8D87-10CC-23D3D4938E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05" name="Line 276">
                <a:extLst>
                  <a:ext uri="{FF2B5EF4-FFF2-40B4-BE49-F238E27FC236}">
                    <a16:creationId xmlns:a16="http://schemas.microsoft.com/office/drawing/2014/main" id="{235B089D-0F09-85D5-97F6-10536AA9D4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06" name="Line 277">
                <a:extLst>
                  <a:ext uri="{FF2B5EF4-FFF2-40B4-BE49-F238E27FC236}">
                    <a16:creationId xmlns:a16="http://schemas.microsoft.com/office/drawing/2014/main" id="{9C1B4C33-40D2-5557-3A37-BB73927450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07" name="Line 278">
                <a:extLst>
                  <a:ext uri="{FF2B5EF4-FFF2-40B4-BE49-F238E27FC236}">
                    <a16:creationId xmlns:a16="http://schemas.microsoft.com/office/drawing/2014/main" id="{F394DBA3-51F3-80CD-41DE-2F304D991F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8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08" name="Line 279">
                <a:extLst>
                  <a:ext uri="{FF2B5EF4-FFF2-40B4-BE49-F238E27FC236}">
                    <a16:creationId xmlns:a16="http://schemas.microsoft.com/office/drawing/2014/main" id="{9E9F429F-D2EC-2575-855F-C3E62934F9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7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09" name="Line 280">
                <a:extLst>
                  <a:ext uri="{FF2B5EF4-FFF2-40B4-BE49-F238E27FC236}">
                    <a16:creationId xmlns:a16="http://schemas.microsoft.com/office/drawing/2014/main" id="{FE0DD05B-B2A0-36BF-CCC6-C3DE379435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2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10" name="Line 281">
                <a:extLst>
                  <a:ext uri="{FF2B5EF4-FFF2-40B4-BE49-F238E27FC236}">
                    <a16:creationId xmlns:a16="http://schemas.microsoft.com/office/drawing/2014/main" id="{91FD4398-8AE7-82CD-B620-9A7ACC5E83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5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11" name="Line 282">
                <a:extLst>
                  <a:ext uri="{FF2B5EF4-FFF2-40B4-BE49-F238E27FC236}">
                    <a16:creationId xmlns:a16="http://schemas.microsoft.com/office/drawing/2014/main" id="{19A3BBFC-2ED3-0905-7DFE-A8EFA1D5ED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28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12" name="Line 283">
                <a:extLst>
                  <a:ext uri="{FF2B5EF4-FFF2-40B4-BE49-F238E27FC236}">
                    <a16:creationId xmlns:a16="http://schemas.microsoft.com/office/drawing/2014/main" id="{FC912F02-6E1B-458A-771E-0FEAE5F38B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7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13" name="Line 284">
                <a:extLst>
                  <a:ext uri="{FF2B5EF4-FFF2-40B4-BE49-F238E27FC236}">
                    <a16:creationId xmlns:a16="http://schemas.microsoft.com/office/drawing/2014/main" id="{E87E55CE-EF2C-5B85-3089-F6FE557038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0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pic>
          <p:nvPicPr>
            <p:cNvPr id="219178" name="Picture 799" descr="cell_tower_radiation copy">
              <a:extLst>
                <a:ext uri="{FF2B5EF4-FFF2-40B4-BE49-F238E27FC236}">
                  <a16:creationId xmlns:a16="http://schemas.microsoft.com/office/drawing/2014/main" id="{9107F9FA-0A60-CED4-B6E1-040C0DDD08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8" name="Oval 800">
              <a:extLst>
                <a:ext uri="{FF2B5EF4-FFF2-40B4-BE49-F238E27FC236}">
                  <a16:creationId xmlns:a16="http://schemas.microsoft.com/office/drawing/2014/main" id="{D8F14B6B-81CE-C40F-64A0-727DC77437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6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D82E3E-EC2C-7556-2E1E-C6F383379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7638C-6C26-FB45-A3B9-EB41FA6730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itle 1">
            <a:extLst>
              <a:ext uri="{FF2B5EF4-FFF2-40B4-BE49-F238E27FC236}">
                <a16:creationId xmlns:a16="http://schemas.microsoft.com/office/drawing/2014/main" id="{7F319095-9650-5D32-9B5B-AB5AD8AB3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Exposed Terminal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55094-B395-B5BA-81B7-833F12CD2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276600"/>
            <a:ext cx="8458200" cy="3505200"/>
          </a:xfrm>
        </p:spPr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B sending to A, C wants to send to D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As C receives B</a:t>
            </a:r>
            <a:r>
              <a:rPr lang="ja-JP" altLang="en-US" sz="2800">
                <a:ea typeface="ＭＳ Ｐゴシック" panose="020B0600070205080204" pitchFamily="34" charset="-128"/>
              </a:rPr>
              <a:t>’</a:t>
            </a:r>
            <a:r>
              <a:rPr lang="en-US" altLang="ja-JP" sz="2800">
                <a:ea typeface="ＭＳ Ｐゴシック" panose="020B0600070205080204" pitchFamily="34" charset="-128"/>
              </a:rPr>
              <a:t>s packets, carrier sense would prevent it from sending to D, even though wouldn</a:t>
            </a:r>
            <a:r>
              <a:rPr lang="ja-JP" altLang="en-US" sz="2800">
                <a:ea typeface="ＭＳ Ｐゴシック" panose="020B0600070205080204" pitchFamily="34" charset="-128"/>
              </a:rPr>
              <a:t>’</a:t>
            </a:r>
            <a:r>
              <a:rPr lang="en-US" altLang="ja-JP" sz="2800">
                <a:ea typeface="ＭＳ Ｐゴシック" panose="020B0600070205080204" pitchFamily="34" charset="-128"/>
              </a:rPr>
              <a:t>t interfere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RTS/CTS can help</a:t>
            </a:r>
          </a:p>
          <a:p>
            <a:pPr lvl="1" eaLnBrk="1" hangingPunct="1"/>
            <a:r>
              <a:rPr lang="en-US" altLang="en-US" sz="2600">
                <a:ea typeface="ＭＳ Ｐゴシック" panose="020B0600070205080204" pitchFamily="34" charset="-128"/>
              </a:rPr>
              <a:t>C hears RTS from B, but not CTS from A</a:t>
            </a:r>
          </a:p>
          <a:p>
            <a:pPr lvl="1" eaLnBrk="1" hangingPunct="1"/>
            <a:r>
              <a:rPr lang="en-US" altLang="en-US" sz="2600">
                <a:ea typeface="ＭＳ Ｐゴシック" panose="020B0600070205080204" pitchFamily="34" charset="-128"/>
              </a:rPr>
              <a:t>C knows it</a:t>
            </a:r>
            <a:r>
              <a:rPr lang="ja-JP" altLang="en-US" sz="2600">
                <a:ea typeface="ＭＳ Ｐゴシック" panose="020B0600070205080204" pitchFamily="34" charset="-128"/>
              </a:rPr>
              <a:t>’</a:t>
            </a:r>
            <a:r>
              <a:rPr lang="en-US" altLang="ja-JP" sz="2600">
                <a:ea typeface="ＭＳ Ｐゴシック" panose="020B0600070205080204" pitchFamily="34" charset="-128"/>
              </a:rPr>
              <a:t>s transmission will not interfere with A</a:t>
            </a:r>
          </a:p>
          <a:p>
            <a:pPr lvl="1" eaLnBrk="1" hangingPunct="1"/>
            <a:r>
              <a:rPr lang="en-US" altLang="en-US" sz="2600">
                <a:ea typeface="ＭＳ Ｐゴシック" panose="020B0600070205080204" pitchFamily="34" charset="-128"/>
              </a:rPr>
              <a:t>C is safe to transmit to D</a:t>
            </a:r>
          </a:p>
        </p:txBody>
      </p:sp>
      <p:sp>
        <p:nvSpPr>
          <p:cNvPr id="173059" name="Slide Number Placeholder 3">
            <a:extLst>
              <a:ext uri="{FF2B5EF4-FFF2-40B4-BE49-F238E27FC236}">
                <a16:creationId xmlns:a16="http://schemas.microsoft.com/office/drawing/2014/main" id="{7047EEB7-7934-C7A2-2E62-5FBC81750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AF564C-FB3C-C940-BC39-6E9CA70B68B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AD2BFDD-12CB-B35E-DE85-BA2C266FB0E4}"/>
              </a:ext>
            </a:extLst>
          </p:cNvPr>
          <p:cNvSpPr/>
          <p:nvPr/>
        </p:nvSpPr>
        <p:spPr>
          <a:xfrm>
            <a:off x="41910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04FC778-BA60-2ED4-BAF8-C417B539DED6}"/>
              </a:ext>
            </a:extLst>
          </p:cNvPr>
          <p:cNvSpPr/>
          <p:nvPr/>
        </p:nvSpPr>
        <p:spPr>
          <a:xfrm>
            <a:off x="33528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60B0DFA-3BB4-F6F8-6EA5-8E14685F5256}"/>
              </a:ext>
            </a:extLst>
          </p:cNvPr>
          <p:cNvSpPr/>
          <p:nvPr/>
        </p:nvSpPr>
        <p:spPr>
          <a:xfrm>
            <a:off x="25146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6102CFC-1A43-724A-7D72-3D54B9852493}"/>
              </a:ext>
            </a:extLst>
          </p:cNvPr>
          <p:cNvSpPr/>
          <p:nvPr/>
        </p:nvSpPr>
        <p:spPr>
          <a:xfrm>
            <a:off x="50292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287BDBD-FF0D-DE8D-ADAA-767B8D73B190}"/>
              </a:ext>
            </a:extLst>
          </p:cNvPr>
          <p:cNvCxnSpPr/>
          <p:nvPr/>
        </p:nvCxnSpPr>
        <p:spPr>
          <a:xfrm rot="10800000">
            <a:off x="3813175" y="2209800"/>
            <a:ext cx="530225" cy="1588"/>
          </a:xfrm>
          <a:prstGeom prst="straightConnector1">
            <a:avLst/>
          </a:pr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28C6828-17CD-5510-5EA3-E678B71BED3B}"/>
              </a:ext>
            </a:extLst>
          </p:cNvPr>
          <p:cNvCxnSpPr/>
          <p:nvPr/>
        </p:nvCxnSpPr>
        <p:spPr>
          <a:xfrm flipV="1">
            <a:off x="5410200" y="2209800"/>
            <a:ext cx="533400" cy="1588"/>
          </a:xfrm>
          <a:prstGeom prst="straightConnector1">
            <a:avLst/>
          </a:prstGeom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2">
            <a:extLst>
              <a:ext uri="{FF2B5EF4-FFF2-40B4-BE49-F238E27FC236}">
                <a16:creationId xmlns:a16="http://schemas.microsoft.com/office/drawing/2014/main" id="{59CA576B-D7C0-35D2-ECD0-BB590D99A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7475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Cellular networks: the first hop</a:t>
            </a:r>
          </a:p>
        </p:txBody>
      </p:sp>
      <p:sp>
        <p:nvSpPr>
          <p:cNvPr id="221186" name="Rectangle 3">
            <a:extLst>
              <a:ext uri="{FF2B5EF4-FFF2-40B4-BE49-F238E27FC236}">
                <a16:creationId xmlns:a16="http://schemas.microsoft.com/office/drawing/2014/main" id="{6F201063-8B1F-D0EA-CF5F-7D80653E1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8" y="1447800"/>
            <a:ext cx="4435475" cy="4648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Two techniques for sharing mobile-to-BS radio spectrum</a:t>
            </a:r>
          </a:p>
          <a:p>
            <a:r>
              <a:rPr lang="en-US" altLang="en-US" sz="2400">
                <a:solidFill>
                  <a:srgbClr val="C00000"/>
                </a:solidFill>
                <a:ea typeface="ＭＳ Ｐゴシック" panose="020B0600070205080204" pitchFamily="34" charset="-128"/>
              </a:rPr>
              <a:t>combined FDMA/TDMA: </a:t>
            </a:r>
            <a:r>
              <a:rPr lang="en-US" altLang="en-US" sz="2400">
                <a:ea typeface="ＭＳ Ｐゴシック" panose="020B0600070205080204" pitchFamily="34" charset="-128"/>
              </a:rPr>
              <a:t>divide spectrum in frequency channels, divide each channel into time slots</a:t>
            </a:r>
          </a:p>
          <a:p>
            <a:r>
              <a:rPr lang="en-US" altLang="en-US" sz="2400">
                <a:solidFill>
                  <a:srgbClr val="C00000"/>
                </a:solidFill>
                <a:ea typeface="ＭＳ Ｐゴシック" panose="020B0600070205080204" pitchFamily="34" charset="-128"/>
              </a:rPr>
              <a:t>CDMA: </a:t>
            </a:r>
            <a:r>
              <a:rPr lang="en-US" altLang="en-US" sz="2400">
                <a:ea typeface="ＭＳ Ｐゴシック" panose="020B0600070205080204" pitchFamily="34" charset="-128"/>
              </a:rPr>
              <a:t>code division multiple access</a:t>
            </a:r>
          </a:p>
        </p:txBody>
      </p:sp>
      <p:sp>
        <p:nvSpPr>
          <p:cNvPr id="37938" name="AutoShape 5">
            <a:extLst>
              <a:ext uri="{FF2B5EF4-FFF2-40B4-BE49-F238E27FC236}">
                <a16:creationId xmlns:a16="http://schemas.microsoft.com/office/drawing/2014/main" id="{6DEEC6FC-3BA2-08BE-AD1E-D262D8725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5513" y="1484313"/>
            <a:ext cx="1849437" cy="1477962"/>
          </a:xfrm>
          <a:prstGeom prst="hexagon">
            <a:avLst>
              <a:gd name="adj" fmla="val 31284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21188" name="Picture 244" descr="imgyjavg[1]">
            <a:extLst>
              <a:ext uri="{FF2B5EF4-FFF2-40B4-BE49-F238E27FC236}">
                <a16:creationId xmlns:a16="http://schemas.microsoft.com/office/drawing/2014/main" id="{3AB47DF6-36AD-0421-B00D-639565AB8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1833563"/>
            <a:ext cx="44132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1189" name="Group 249">
            <a:extLst>
              <a:ext uri="{FF2B5EF4-FFF2-40B4-BE49-F238E27FC236}">
                <a16:creationId xmlns:a16="http://schemas.microsoft.com/office/drawing/2014/main" id="{04DC8107-8DE9-EF3C-F483-621BD99774F0}"/>
              </a:ext>
            </a:extLst>
          </p:cNvPr>
          <p:cNvGrpSpPr>
            <a:grpSpLocks/>
          </p:cNvGrpSpPr>
          <p:nvPr/>
        </p:nvGrpSpPr>
        <p:grpSpPr bwMode="auto">
          <a:xfrm>
            <a:off x="6608763" y="2586038"/>
            <a:ext cx="831850" cy="180975"/>
            <a:chOff x="3072" y="739"/>
            <a:chExt cx="652" cy="146"/>
          </a:xfrm>
        </p:grpSpPr>
        <p:pic>
          <p:nvPicPr>
            <p:cNvPr id="221254" name="Picture 250" descr="lgv_fqmg[1]">
              <a:extLst>
                <a:ext uri="{FF2B5EF4-FFF2-40B4-BE49-F238E27FC236}">
                  <a16:creationId xmlns:a16="http://schemas.microsoft.com/office/drawing/2014/main" id="{4687DF18-FCE6-6996-8FC6-5431D747CD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44" name="Line 251">
              <a:extLst>
                <a:ext uri="{FF2B5EF4-FFF2-40B4-BE49-F238E27FC236}">
                  <a16:creationId xmlns:a16="http://schemas.microsoft.com/office/drawing/2014/main" id="{B22DFBFE-587A-66E1-7EA6-01C2E5F0A5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45" name="Line 252">
              <a:extLst>
                <a:ext uri="{FF2B5EF4-FFF2-40B4-BE49-F238E27FC236}">
                  <a16:creationId xmlns:a16="http://schemas.microsoft.com/office/drawing/2014/main" id="{7DD4868E-08A0-C119-1CE6-D7D080FAA1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pic>
        <p:nvPicPr>
          <p:cNvPr id="221190" name="Picture 260" descr="imgyjavg[1]">
            <a:extLst>
              <a:ext uri="{FF2B5EF4-FFF2-40B4-BE49-F238E27FC236}">
                <a16:creationId xmlns:a16="http://schemas.microsoft.com/office/drawing/2014/main" id="{97D26F3C-4913-1232-EB6D-8029DAA32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2274888"/>
            <a:ext cx="44132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1191" name="Group 307">
            <a:extLst>
              <a:ext uri="{FF2B5EF4-FFF2-40B4-BE49-F238E27FC236}">
                <a16:creationId xmlns:a16="http://schemas.microsoft.com/office/drawing/2014/main" id="{A5AA9A1F-593C-3558-E87B-F3925474B054}"/>
              </a:ext>
            </a:extLst>
          </p:cNvPr>
          <p:cNvGrpSpPr>
            <a:grpSpLocks/>
          </p:cNvGrpSpPr>
          <p:nvPr/>
        </p:nvGrpSpPr>
        <p:grpSpPr bwMode="auto">
          <a:xfrm>
            <a:off x="4059238" y="3057525"/>
            <a:ext cx="4387850" cy="2409825"/>
            <a:chOff x="2693" y="2142"/>
            <a:chExt cx="2764" cy="1518"/>
          </a:xfrm>
        </p:grpSpPr>
        <p:grpSp>
          <p:nvGrpSpPr>
            <p:cNvPr id="221213" name="Group 295">
              <a:extLst>
                <a:ext uri="{FF2B5EF4-FFF2-40B4-BE49-F238E27FC236}">
                  <a16:creationId xmlns:a16="http://schemas.microsoft.com/office/drawing/2014/main" id="{46CA20AC-4646-0F87-72DD-510786C32A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44" y="2506"/>
              <a:ext cx="2013" cy="1150"/>
              <a:chOff x="3444" y="2506"/>
              <a:chExt cx="2013" cy="1150"/>
            </a:xfrm>
          </p:grpSpPr>
          <p:sp>
            <p:nvSpPr>
              <p:cNvPr id="37933" name="Rectangle 261">
                <a:extLst>
                  <a:ext uri="{FF2B5EF4-FFF2-40B4-BE49-F238E27FC236}">
                    <a16:creationId xmlns:a16="http://schemas.microsoft.com/office/drawing/2014/main" id="{796FE798-5A5E-20E1-348C-AF1C884047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6" y="2506"/>
                <a:ext cx="2002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7934" name="Rectangle 262">
                <a:extLst>
                  <a:ext uri="{FF2B5EF4-FFF2-40B4-BE49-F238E27FC236}">
                    <a16:creationId xmlns:a16="http://schemas.microsoft.com/office/drawing/2014/main" id="{8C35861E-E747-C0DC-5644-17946D93F5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7" y="2742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7935" name="Rectangle 263">
                <a:extLst>
                  <a:ext uri="{FF2B5EF4-FFF2-40B4-BE49-F238E27FC236}">
                    <a16:creationId xmlns:a16="http://schemas.microsoft.com/office/drawing/2014/main" id="{51820498-2417-24F8-40A7-4025704245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4" y="2982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7936" name="Rectangle 264">
                <a:extLst>
                  <a:ext uri="{FF2B5EF4-FFF2-40B4-BE49-F238E27FC236}">
                    <a16:creationId xmlns:a16="http://schemas.microsoft.com/office/drawing/2014/main" id="{8324E2DB-BF34-94AC-8B12-BBF65F38BC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5" y="3230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7937" name="Rectangle 265">
                <a:extLst>
                  <a:ext uri="{FF2B5EF4-FFF2-40B4-BE49-F238E27FC236}">
                    <a16:creationId xmlns:a16="http://schemas.microsoft.com/office/drawing/2014/main" id="{C5ED7CA2-A48E-7108-B3E2-B4BCBDB835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6" y="3474"/>
                <a:ext cx="1998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37898" name="Line 268">
              <a:extLst>
                <a:ext uri="{FF2B5EF4-FFF2-40B4-BE49-F238E27FC236}">
                  <a16:creationId xmlns:a16="http://schemas.microsoft.com/office/drawing/2014/main" id="{FA3A764E-B386-D44B-7B58-3B945B7C67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899" name="Line 269">
              <a:extLst>
                <a:ext uri="{FF2B5EF4-FFF2-40B4-BE49-F238E27FC236}">
                  <a16:creationId xmlns:a16="http://schemas.microsoft.com/office/drawing/2014/main" id="{C97DA7B9-8DF1-C6AB-E6EB-93C5C20F9C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00" name="Line 270">
              <a:extLst>
                <a:ext uri="{FF2B5EF4-FFF2-40B4-BE49-F238E27FC236}">
                  <a16:creationId xmlns:a16="http://schemas.microsoft.com/office/drawing/2014/main" id="{C8A6B5A2-D20B-5392-1B16-6B661AE2A6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01" name="Line 271">
              <a:extLst>
                <a:ext uri="{FF2B5EF4-FFF2-40B4-BE49-F238E27FC236}">
                  <a16:creationId xmlns:a16="http://schemas.microsoft.com/office/drawing/2014/main" id="{43EEACC5-7BD5-3F1A-931E-5F92F3AABD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02" name="Line 272">
              <a:extLst>
                <a:ext uri="{FF2B5EF4-FFF2-40B4-BE49-F238E27FC236}">
                  <a16:creationId xmlns:a16="http://schemas.microsoft.com/office/drawing/2014/main" id="{D233870B-A43B-D302-616D-C27AF1080F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03" name="Line 273">
              <a:extLst>
                <a:ext uri="{FF2B5EF4-FFF2-40B4-BE49-F238E27FC236}">
                  <a16:creationId xmlns:a16="http://schemas.microsoft.com/office/drawing/2014/main" id="{A5B06EA0-1A7E-3382-5E9B-8E625FD169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04" name="Line 274">
              <a:extLst>
                <a:ext uri="{FF2B5EF4-FFF2-40B4-BE49-F238E27FC236}">
                  <a16:creationId xmlns:a16="http://schemas.microsoft.com/office/drawing/2014/main" id="{51B09385-F67F-CC3E-31A6-D6A7AA7317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05" name="Line 275">
              <a:extLst>
                <a:ext uri="{FF2B5EF4-FFF2-40B4-BE49-F238E27FC236}">
                  <a16:creationId xmlns:a16="http://schemas.microsoft.com/office/drawing/2014/main" id="{BDEF36C5-AC80-EA4D-4405-45F91DC363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06" name="Line 276">
              <a:extLst>
                <a:ext uri="{FF2B5EF4-FFF2-40B4-BE49-F238E27FC236}">
                  <a16:creationId xmlns:a16="http://schemas.microsoft.com/office/drawing/2014/main" id="{CAE1A4BA-25D3-9FBD-2D8B-2BFFD63468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07" name="Line 277">
              <a:extLst>
                <a:ext uri="{FF2B5EF4-FFF2-40B4-BE49-F238E27FC236}">
                  <a16:creationId xmlns:a16="http://schemas.microsoft.com/office/drawing/2014/main" id="{0BB94E0C-4F12-7CC0-30DA-3BE314C4DB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08" name="Line 278">
              <a:extLst>
                <a:ext uri="{FF2B5EF4-FFF2-40B4-BE49-F238E27FC236}">
                  <a16:creationId xmlns:a16="http://schemas.microsoft.com/office/drawing/2014/main" id="{A62B1C2B-B956-7F3B-CC2C-8BD9B3947D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09" name="Line 279">
              <a:extLst>
                <a:ext uri="{FF2B5EF4-FFF2-40B4-BE49-F238E27FC236}">
                  <a16:creationId xmlns:a16="http://schemas.microsoft.com/office/drawing/2014/main" id="{CFE5A98D-AC10-23CC-736F-6B76CEA8E5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10" name="Line 280">
              <a:extLst>
                <a:ext uri="{FF2B5EF4-FFF2-40B4-BE49-F238E27FC236}">
                  <a16:creationId xmlns:a16="http://schemas.microsoft.com/office/drawing/2014/main" id="{2EFD5768-4724-D12F-0B83-161EE92621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8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11" name="Line 281">
              <a:extLst>
                <a:ext uri="{FF2B5EF4-FFF2-40B4-BE49-F238E27FC236}">
                  <a16:creationId xmlns:a16="http://schemas.microsoft.com/office/drawing/2014/main" id="{6EB38AA9-69BC-8F5A-F0F9-5859298171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12" name="Line 282">
              <a:extLst>
                <a:ext uri="{FF2B5EF4-FFF2-40B4-BE49-F238E27FC236}">
                  <a16:creationId xmlns:a16="http://schemas.microsoft.com/office/drawing/2014/main" id="{4D6CAF73-B9EA-30CB-8455-AE2FBB550F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13" name="Line 283">
              <a:extLst>
                <a:ext uri="{FF2B5EF4-FFF2-40B4-BE49-F238E27FC236}">
                  <a16:creationId xmlns:a16="http://schemas.microsoft.com/office/drawing/2014/main" id="{63617A6E-EB31-44EB-A505-9315EB5B12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14" name="Line 284">
              <a:extLst>
                <a:ext uri="{FF2B5EF4-FFF2-40B4-BE49-F238E27FC236}">
                  <a16:creationId xmlns:a16="http://schemas.microsoft.com/office/drawing/2014/main" id="{B5D08567-3B60-123E-D2AD-89D8EF9F3E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15" name="Line 285">
              <a:extLst>
                <a:ext uri="{FF2B5EF4-FFF2-40B4-BE49-F238E27FC236}">
                  <a16:creationId xmlns:a16="http://schemas.microsoft.com/office/drawing/2014/main" id="{36D173FD-162A-5237-B38D-38C81562AC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16" name="Line 286">
              <a:extLst>
                <a:ext uri="{FF2B5EF4-FFF2-40B4-BE49-F238E27FC236}">
                  <a16:creationId xmlns:a16="http://schemas.microsoft.com/office/drawing/2014/main" id="{A21637D5-E2C0-2D00-A1E4-F91DBF2F13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17" name="Line 287">
              <a:extLst>
                <a:ext uri="{FF2B5EF4-FFF2-40B4-BE49-F238E27FC236}">
                  <a16:creationId xmlns:a16="http://schemas.microsoft.com/office/drawing/2014/main" id="{2BDB9020-826E-BDED-B319-7682F25D89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8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18" name="Line 288">
              <a:extLst>
                <a:ext uri="{FF2B5EF4-FFF2-40B4-BE49-F238E27FC236}">
                  <a16:creationId xmlns:a16="http://schemas.microsoft.com/office/drawing/2014/main" id="{A53C876F-CA9C-B61D-CD71-DF3914435A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6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19" name="Line 289">
              <a:extLst>
                <a:ext uri="{FF2B5EF4-FFF2-40B4-BE49-F238E27FC236}">
                  <a16:creationId xmlns:a16="http://schemas.microsoft.com/office/drawing/2014/main" id="{EB55DCE2-BD2B-D76D-921F-AF6C9D9FF0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20" name="Line 290">
              <a:extLst>
                <a:ext uri="{FF2B5EF4-FFF2-40B4-BE49-F238E27FC236}">
                  <a16:creationId xmlns:a16="http://schemas.microsoft.com/office/drawing/2014/main" id="{7606F73C-1469-4A00-0698-6373B9759B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21" name="Line 291">
              <a:extLst>
                <a:ext uri="{FF2B5EF4-FFF2-40B4-BE49-F238E27FC236}">
                  <a16:creationId xmlns:a16="http://schemas.microsoft.com/office/drawing/2014/main" id="{0F7E3734-1FD9-9D15-E0E3-70A4094F44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7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22" name="Line 292">
              <a:extLst>
                <a:ext uri="{FF2B5EF4-FFF2-40B4-BE49-F238E27FC236}">
                  <a16:creationId xmlns:a16="http://schemas.microsoft.com/office/drawing/2014/main" id="{F6E0C20A-88D1-E5F8-CA1D-8809061CCE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4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23" name="Line 293">
              <a:extLst>
                <a:ext uri="{FF2B5EF4-FFF2-40B4-BE49-F238E27FC236}">
                  <a16:creationId xmlns:a16="http://schemas.microsoft.com/office/drawing/2014/main" id="{8D574475-B136-C8DE-C6A8-3C698EE9FB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24" name="Line 294">
              <a:extLst>
                <a:ext uri="{FF2B5EF4-FFF2-40B4-BE49-F238E27FC236}">
                  <a16:creationId xmlns:a16="http://schemas.microsoft.com/office/drawing/2014/main" id="{B6AD42B1-99C5-7FCA-49D6-E89C59B38D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9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25" name="Rectangle 298">
              <a:extLst>
                <a:ext uri="{FF2B5EF4-FFF2-40B4-BE49-F238E27FC236}">
                  <a16:creationId xmlns:a16="http://schemas.microsoft.com/office/drawing/2014/main" id="{1231EDCB-0128-D5E8-5BCB-F6E92A3007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4" y="2692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26" name="Rectangle 299">
              <a:extLst>
                <a:ext uri="{FF2B5EF4-FFF2-40B4-BE49-F238E27FC236}">
                  <a16:creationId xmlns:a16="http://schemas.microsoft.com/office/drawing/2014/main" id="{6B951F9D-1C50-51EC-E112-0F9E20DF08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0" y="2932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27" name="Rectangle 300">
              <a:extLst>
                <a:ext uri="{FF2B5EF4-FFF2-40B4-BE49-F238E27FC236}">
                  <a16:creationId xmlns:a16="http://schemas.microsoft.com/office/drawing/2014/main" id="{E9A5ADD4-A45B-A856-FE16-676C9DBE7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6" y="3176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28" name="Rectangle 301">
              <a:extLst>
                <a:ext uri="{FF2B5EF4-FFF2-40B4-BE49-F238E27FC236}">
                  <a16:creationId xmlns:a16="http://schemas.microsoft.com/office/drawing/2014/main" id="{2F121A5F-0644-149C-2CEE-34A4B0A531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2" y="3420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29" name="AutoShape 302">
              <a:extLst>
                <a:ext uri="{FF2B5EF4-FFF2-40B4-BE49-F238E27FC236}">
                  <a16:creationId xmlns:a16="http://schemas.microsoft.com/office/drawing/2014/main" id="{CF90E38E-4D4D-F5AC-66E7-7726CECE6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" y="2508"/>
              <a:ext cx="96" cy="1144"/>
            </a:xfrm>
            <a:prstGeom prst="leftBrace">
              <a:avLst>
                <a:gd name="adj1" fmla="val 9930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30" name="AutoShape 303">
              <a:extLst>
                <a:ext uri="{FF2B5EF4-FFF2-40B4-BE49-F238E27FC236}">
                  <a16:creationId xmlns:a16="http://schemas.microsoft.com/office/drawing/2014/main" id="{FD6D0C17-E628-9A04-8025-5EF918C0251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386" y="1410"/>
              <a:ext cx="96" cy="1988"/>
            </a:xfrm>
            <a:prstGeom prst="leftBrace">
              <a:avLst>
                <a:gd name="adj1" fmla="val 172569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1247" name="Text Box 304">
              <a:extLst>
                <a:ext uri="{FF2B5EF4-FFF2-40B4-BE49-F238E27FC236}">
                  <a16:creationId xmlns:a16="http://schemas.microsoft.com/office/drawing/2014/main" id="{D775B220-4313-3B21-0A53-92EA69FA07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3" y="2870"/>
              <a:ext cx="67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frequency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bands</a:t>
              </a:r>
            </a:p>
          </p:txBody>
        </p:sp>
        <p:sp>
          <p:nvSpPr>
            <p:cNvPr id="221248" name="Text Box 305">
              <a:extLst>
                <a:ext uri="{FF2B5EF4-FFF2-40B4-BE49-F238E27FC236}">
                  <a16:creationId xmlns:a16="http://schemas.microsoft.com/office/drawing/2014/main" id="{A8FB37C9-924D-6F52-47F9-779657E627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7" y="2142"/>
              <a:ext cx="65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time slots</a:t>
              </a:r>
            </a:p>
          </p:txBody>
        </p:sp>
      </p:grpSp>
      <p:pic>
        <p:nvPicPr>
          <p:cNvPr id="221192" name="Picture 16" descr="underline_base">
            <a:extLst>
              <a:ext uri="{FF2B5EF4-FFF2-40B4-BE49-F238E27FC236}">
                <a16:creationId xmlns:a16="http://schemas.microsoft.com/office/drawing/2014/main" id="{B5104824-9119-A6A3-3054-FBE871AD2B70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931863"/>
            <a:ext cx="7313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1193" name="Group 782">
            <a:extLst>
              <a:ext uri="{FF2B5EF4-FFF2-40B4-BE49-F238E27FC236}">
                <a16:creationId xmlns:a16="http://schemas.microsoft.com/office/drawing/2014/main" id="{722AB0F2-DF67-F07C-0961-109E2C0FC640}"/>
              </a:ext>
            </a:extLst>
          </p:cNvPr>
          <p:cNvGrpSpPr>
            <a:grpSpLocks/>
          </p:cNvGrpSpPr>
          <p:nvPr/>
        </p:nvGrpSpPr>
        <p:grpSpPr bwMode="auto">
          <a:xfrm>
            <a:off x="6791325" y="1589088"/>
            <a:ext cx="690563" cy="792162"/>
            <a:chOff x="742" y="2409"/>
            <a:chExt cx="576" cy="881"/>
          </a:xfrm>
        </p:grpSpPr>
        <p:grpSp>
          <p:nvGrpSpPr>
            <p:cNvPr id="221195" name="Group 783">
              <a:extLst>
                <a:ext uri="{FF2B5EF4-FFF2-40B4-BE49-F238E27FC236}">
                  <a16:creationId xmlns:a16="http://schemas.microsoft.com/office/drawing/2014/main" id="{6FA08602-A7E6-64D8-2F2F-60C0DD686C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94" name="Line 270">
                <a:extLst>
                  <a:ext uri="{FF2B5EF4-FFF2-40B4-BE49-F238E27FC236}">
                    <a16:creationId xmlns:a16="http://schemas.microsoft.com/office/drawing/2014/main" id="{B86588AC-E2C9-DDBD-53A4-41CA222114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0" y="3289"/>
                <a:ext cx="205" cy="67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95" name="Line 271">
                <a:extLst>
                  <a:ext uri="{FF2B5EF4-FFF2-40B4-BE49-F238E27FC236}">
                    <a16:creationId xmlns:a16="http://schemas.microsoft.com/office/drawing/2014/main" id="{1AC557E0-E43D-3CBE-2E75-8E2DA908C2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5" y="3289"/>
                <a:ext cx="205" cy="6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96" name="Line 272">
                <a:extLst>
                  <a:ext uri="{FF2B5EF4-FFF2-40B4-BE49-F238E27FC236}">
                    <a16:creationId xmlns:a16="http://schemas.microsoft.com/office/drawing/2014/main" id="{FC06D2AE-7BAC-A21E-7318-9D19D2900F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97" name="Line 273">
                <a:extLst>
                  <a:ext uri="{FF2B5EF4-FFF2-40B4-BE49-F238E27FC236}">
                    <a16:creationId xmlns:a16="http://schemas.microsoft.com/office/drawing/2014/main" id="{796722BF-95C9-B673-EA5C-351C2D2C90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98" name="Line 274">
                <a:extLst>
                  <a:ext uri="{FF2B5EF4-FFF2-40B4-BE49-F238E27FC236}">
                    <a16:creationId xmlns:a16="http://schemas.microsoft.com/office/drawing/2014/main" id="{01FC48B7-5A6B-E555-0397-86F4D56E38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99" name="Line 275">
                <a:extLst>
                  <a:ext uri="{FF2B5EF4-FFF2-40B4-BE49-F238E27FC236}">
                    <a16:creationId xmlns:a16="http://schemas.microsoft.com/office/drawing/2014/main" id="{C10A01F5-584C-C67C-313C-6BB2D003B0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00" name="Line 276">
                <a:extLst>
                  <a:ext uri="{FF2B5EF4-FFF2-40B4-BE49-F238E27FC236}">
                    <a16:creationId xmlns:a16="http://schemas.microsoft.com/office/drawing/2014/main" id="{24408057-19CB-4D78-1584-7883CAE079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01" name="Line 277">
                <a:extLst>
                  <a:ext uri="{FF2B5EF4-FFF2-40B4-BE49-F238E27FC236}">
                    <a16:creationId xmlns:a16="http://schemas.microsoft.com/office/drawing/2014/main" id="{5BFA564D-77D4-6E15-F150-E778A5E92B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6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02" name="Line 278">
                <a:extLst>
                  <a:ext uri="{FF2B5EF4-FFF2-40B4-BE49-F238E27FC236}">
                    <a16:creationId xmlns:a16="http://schemas.microsoft.com/office/drawing/2014/main" id="{39132216-1CE8-1104-396F-0956C04A71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6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03" name="Line 279">
                <a:extLst>
                  <a:ext uri="{FF2B5EF4-FFF2-40B4-BE49-F238E27FC236}">
                    <a16:creationId xmlns:a16="http://schemas.microsoft.com/office/drawing/2014/main" id="{2D5D47F0-EEC3-8912-6A95-E404A0DD50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7"/>
                <a:ext cx="153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04" name="Line 280">
                <a:extLst>
                  <a:ext uri="{FF2B5EF4-FFF2-40B4-BE49-F238E27FC236}">
                    <a16:creationId xmlns:a16="http://schemas.microsoft.com/office/drawing/2014/main" id="{15CFB2DA-4355-7E88-6F10-CCE132BDC3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05" name="Line 281">
                <a:extLst>
                  <a:ext uri="{FF2B5EF4-FFF2-40B4-BE49-F238E27FC236}">
                    <a16:creationId xmlns:a16="http://schemas.microsoft.com/office/drawing/2014/main" id="{97DF7BAA-9CE8-79CB-10D6-E8323134DE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568"/>
                <a:ext cx="78" cy="2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06" name="Line 282">
                <a:extLst>
                  <a:ext uri="{FF2B5EF4-FFF2-40B4-BE49-F238E27FC236}">
                    <a16:creationId xmlns:a16="http://schemas.microsoft.com/office/drawing/2014/main" id="{8427A141-7F5F-0F96-04B4-DB697062AE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437"/>
                <a:ext cx="49" cy="1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07" name="Line 283">
                <a:extLst>
                  <a:ext uri="{FF2B5EF4-FFF2-40B4-BE49-F238E27FC236}">
                    <a16:creationId xmlns:a16="http://schemas.microsoft.com/office/drawing/2014/main" id="{E9D81E9E-F8AE-5B3C-0396-1606FE992E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08" name="Line 284">
                <a:extLst>
                  <a:ext uri="{FF2B5EF4-FFF2-40B4-BE49-F238E27FC236}">
                    <a16:creationId xmlns:a16="http://schemas.microsoft.com/office/drawing/2014/main" id="{DF0ABFFF-4146-2866-B178-9F37A2DE29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37"/>
                <a:ext cx="55" cy="2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pic>
          <p:nvPicPr>
            <p:cNvPr id="221196" name="Picture 799" descr="cell_tower_radiation copy">
              <a:extLst>
                <a:ext uri="{FF2B5EF4-FFF2-40B4-BE49-F238E27FC236}">
                  <a16:creationId xmlns:a16="http://schemas.microsoft.com/office/drawing/2014/main" id="{C514D479-C1C3-30AF-C70C-9222BA73C4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" name="Oval 800">
              <a:extLst>
                <a:ext uri="{FF2B5EF4-FFF2-40B4-BE49-F238E27FC236}">
                  <a16:creationId xmlns:a16="http://schemas.microsoft.com/office/drawing/2014/main" id="{6A54B5B0-B2A4-A690-AE6D-93AB23FA6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6"/>
              <a:ext cx="66" cy="71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28E19-C05E-5E82-DFC3-A4C7E065D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61180-C78A-7347-93EF-633DFABC19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Slide Number Placeholder 1">
            <a:extLst>
              <a:ext uri="{FF2B5EF4-FFF2-40B4-BE49-F238E27FC236}">
                <a16:creationId xmlns:a16="http://schemas.microsoft.com/office/drawing/2014/main" id="{6F8FF8DB-4819-0BFA-77B7-8AA1403206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0FD324-2DCD-1B4E-9B3F-9E9D05F4226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23234" name="Picture 2">
            <a:extLst>
              <a:ext uri="{FF2B5EF4-FFF2-40B4-BE49-F238E27FC236}">
                <a16:creationId xmlns:a16="http://schemas.microsoft.com/office/drawing/2014/main" id="{B977039D-B463-7872-841E-DAF371BF9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60" b="2153"/>
          <a:stretch>
            <a:fillRect/>
          </a:stretch>
        </p:blipFill>
        <p:spPr bwMode="auto">
          <a:xfrm>
            <a:off x="779463" y="317500"/>
            <a:ext cx="7585075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5" name="TextBox 3">
            <a:extLst>
              <a:ext uri="{FF2B5EF4-FFF2-40B4-BE49-F238E27FC236}">
                <a16:creationId xmlns:a16="http://schemas.microsoft.com/office/drawing/2014/main" id="{C34ED2FC-A644-55FE-982F-7706DEDB6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6427788"/>
            <a:ext cx="8669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Picture1: 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  <a:hlinkClick r:id="rId4"/>
              </a:rPr>
              <a:t>https://www.brandsynario.com/the-evolution-of-gs-generation-networks/</a:t>
            </a: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Slide Number Placeholder 1">
            <a:extLst>
              <a:ext uri="{FF2B5EF4-FFF2-40B4-BE49-F238E27FC236}">
                <a16:creationId xmlns:a16="http://schemas.microsoft.com/office/drawing/2014/main" id="{034D1DF8-4DB5-C255-28FF-5BDFF22B88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72D9FC-5FA9-3E47-BC36-5FAB6469E2E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25282" name="Picture 2">
            <a:extLst>
              <a:ext uri="{FF2B5EF4-FFF2-40B4-BE49-F238E27FC236}">
                <a16:creationId xmlns:a16="http://schemas.microsoft.com/office/drawing/2014/main" id="{FDD20528-22DF-78AF-27C0-91E2B65F4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60" b="2153"/>
          <a:stretch>
            <a:fillRect/>
          </a:stretch>
        </p:blipFill>
        <p:spPr bwMode="auto">
          <a:xfrm>
            <a:off x="1722438" y="-36513"/>
            <a:ext cx="5699125" cy="391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3" name="TextBox 3">
            <a:extLst>
              <a:ext uri="{FF2B5EF4-FFF2-40B4-BE49-F238E27FC236}">
                <a16:creationId xmlns:a16="http://schemas.microsoft.com/office/drawing/2014/main" id="{5AE28356-3E7C-14D2-5306-EF04AEA57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6427788"/>
            <a:ext cx="899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Picture1: 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  <a:hlinkClick r:id="rId4"/>
              </a:rPr>
              <a:t>https://www.brandsynario.com/the-evolution-of-gs-generation-networks/</a:t>
            </a: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Picture2: 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  <a:hlinkClick r:id="rId5"/>
              </a:rPr>
              <a:t>http://kaaale.blogspot.com/2019/02/the-evolution-of-cellular-mobile.html</a:t>
            </a: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25284" name="Picture 4">
            <a:extLst>
              <a:ext uri="{FF2B5EF4-FFF2-40B4-BE49-F238E27FC236}">
                <a16:creationId xmlns:a16="http://schemas.microsoft.com/office/drawing/2014/main" id="{B4EF5B57-171A-8EB3-84BF-D3A9EFE60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3859213"/>
            <a:ext cx="6588125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>
            <a:extLst>
              <a:ext uri="{FF2B5EF4-FFF2-40B4-BE49-F238E27FC236}">
                <a16:creationId xmlns:a16="http://schemas.microsoft.com/office/drawing/2014/main" id="{5FB0C63E-08B0-4515-2F82-AD024438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0338"/>
            <a:ext cx="7886700" cy="132556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is mobility?</a:t>
            </a:r>
          </a:p>
        </p:txBody>
      </p:sp>
      <p:sp>
        <p:nvSpPr>
          <p:cNvPr id="195586" name="Rectangle 3">
            <a:extLst>
              <a:ext uri="{FF2B5EF4-FFF2-40B4-BE49-F238E27FC236}">
                <a16:creationId xmlns:a16="http://schemas.microsoft.com/office/drawing/2014/main" id="{63F95D4F-E317-69D9-5382-A1A71CF7C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8163" y="1601788"/>
            <a:ext cx="8197850" cy="574675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spectrum of mobility, from the</a:t>
            </a: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i="1">
                <a:solidFill>
                  <a:srgbClr val="C00000"/>
                </a:solidFill>
                <a:ea typeface="ＭＳ Ｐゴシック" panose="020B0600070205080204" pitchFamily="34" charset="-128"/>
              </a:rPr>
              <a:t>network</a:t>
            </a:r>
            <a:r>
              <a:rPr lang="en-US" altLang="en-US" sz="2400">
                <a:solidFill>
                  <a:srgbClr val="C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>
                <a:ea typeface="ＭＳ Ｐゴシック" panose="020B0600070205080204" pitchFamily="34" charset="-128"/>
              </a:rPr>
              <a:t>perspective:</a:t>
            </a:r>
          </a:p>
        </p:txBody>
      </p:sp>
      <p:grpSp>
        <p:nvGrpSpPr>
          <p:cNvPr id="195587" name="Group 4">
            <a:extLst>
              <a:ext uri="{FF2B5EF4-FFF2-40B4-BE49-F238E27FC236}">
                <a16:creationId xmlns:a16="http://schemas.microsoft.com/office/drawing/2014/main" id="{1F38A237-B344-EE25-1880-654F2F7670E6}"/>
              </a:ext>
            </a:extLst>
          </p:cNvPr>
          <p:cNvGrpSpPr>
            <a:grpSpLocks/>
          </p:cNvGrpSpPr>
          <p:nvPr/>
        </p:nvGrpSpPr>
        <p:grpSpPr bwMode="auto">
          <a:xfrm>
            <a:off x="644525" y="2657475"/>
            <a:ext cx="7623175" cy="771525"/>
            <a:chOff x="390" y="890"/>
            <a:chExt cx="4802" cy="486"/>
          </a:xfrm>
        </p:grpSpPr>
        <p:sp>
          <p:nvSpPr>
            <p:cNvPr id="43022" name="Rectangle 5">
              <a:extLst>
                <a:ext uri="{FF2B5EF4-FFF2-40B4-BE49-F238E27FC236}">
                  <a16:creationId xmlns:a16="http://schemas.microsoft.com/office/drawing/2014/main" id="{7D920910-F7C5-F1F5-A1B9-AA31366C45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" y="1120"/>
              <a:ext cx="4800" cy="256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accent2"/>
                </a:gs>
              </a:gsLst>
              <a:lin ang="0" scaled="1"/>
            </a:gra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  <a:cs typeface="Arial" charset="0"/>
              </a:endParaRPr>
            </a:p>
          </p:txBody>
        </p:sp>
        <p:sp>
          <p:nvSpPr>
            <p:cNvPr id="195597" name="Text Box 6">
              <a:extLst>
                <a:ext uri="{FF2B5EF4-FFF2-40B4-BE49-F238E27FC236}">
                  <a16:creationId xmlns:a16="http://schemas.microsoft.com/office/drawing/2014/main" id="{E9ACB38A-9D4E-99A0-9B52-B22EF347EE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0" y="890"/>
              <a:ext cx="81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no mobility</a:t>
              </a:r>
            </a:p>
          </p:txBody>
        </p:sp>
        <p:sp>
          <p:nvSpPr>
            <p:cNvPr id="195598" name="Text Box 7">
              <a:extLst>
                <a:ext uri="{FF2B5EF4-FFF2-40B4-BE49-F238E27FC236}">
                  <a16:creationId xmlns:a16="http://schemas.microsoft.com/office/drawing/2014/main" id="{AFF618A5-2DFB-8684-8601-8C8117396E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6" y="898"/>
              <a:ext cx="92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high mobility</a:t>
              </a:r>
            </a:p>
          </p:txBody>
        </p:sp>
      </p:grpSp>
      <p:sp>
        <p:nvSpPr>
          <p:cNvPr id="195588" name="Text Box 8">
            <a:extLst>
              <a:ext uri="{FF2B5EF4-FFF2-40B4-BE49-F238E27FC236}">
                <a16:creationId xmlns:a16="http://schemas.microsoft.com/office/drawing/2014/main" id="{9AD0F242-2D96-6DD4-7EE2-03E18733E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4081463"/>
            <a:ext cx="27257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mobile wireless user,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using same access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point</a:t>
            </a:r>
          </a:p>
        </p:txBody>
      </p:sp>
      <p:sp>
        <p:nvSpPr>
          <p:cNvPr id="195589" name="Text Box 9">
            <a:extLst>
              <a:ext uri="{FF2B5EF4-FFF2-40B4-BE49-F238E27FC236}">
                <a16:creationId xmlns:a16="http://schemas.microsoft.com/office/drawing/2014/main" id="{00B079B3-D4E5-9CAD-B7FE-89B078C33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625" y="4092575"/>
            <a:ext cx="2690813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mobile user, passing through multiple access point while maintaining ongoing connections (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like cell phone)</a:t>
            </a:r>
          </a:p>
        </p:txBody>
      </p:sp>
      <p:sp>
        <p:nvSpPr>
          <p:cNvPr id="195590" name="Text Box 10">
            <a:extLst>
              <a:ext uri="{FF2B5EF4-FFF2-40B4-BE49-F238E27FC236}">
                <a16:creationId xmlns:a16="http://schemas.microsoft.com/office/drawing/2014/main" id="{C7C65D4A-9CF6-0CAC-565F-11FE17C49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025" y="4094163"/>
            <a:ext cx="24320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mobile user, connecting/ disconnecting from network using DHCP.  </a:t>
            </a:r>
          </a:p>
        </p:txBody>
      </p:sp>
      <p:sp>
        <p:nvSpPr>
          <p:cNvPr id="43018" name="Line 11">
            <a:extLst>
              <a:ext uri="{FF2B5EF4-FFF2-40B4-BE49-F238E27FC236}">
                <a16:creationId xmlns:a16="http://schemas.microsoft.com/office/drawing/2014/main" id="{5AE5741F-6B9E-3F0D-DDBA-14A759E7E69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03300" y="3225800"/>
            <a:ext cx="215900" cy="86360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9" name="Line 11">
            <a:extLst>
              <a:ext uri="{FF2B5EF4-FFF2-40B4-BE49-F238E27FC236}">
                <a16:creationId xmlns:a16="http://schemas.microsoft.com/office/drawing/2014/main" id="{2EC16DA5-6FBD-440B-24A2-46179885E6D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962400" y="3222625"/>
            <a:ext cx="0" cy="877888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20" name="Line 11">
            <a:extLst>
              <a:ext uri="{FF2B5EF4-FFF2-40B4-BE49-F238E27FC236}">
                <a16:creationId xmlns:a16="http://schemas.microsoft.com/office/drawing/2014/main" id="{79BE8B9D-CDE7-214F-DA27-BAB1752257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21500" y="3211513"/>
            <a:ext cx="165100" cy="885825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95594" name="Picture 23" descr="underline_base">
            <a:extLst>
              <a:ext uri="{FF2B5EF4-FFF2-40B4-BE49-F238E27FC236}">
                <a16:creationId xmlns:a16="http://schemas.microsoft.com/office/drawing/2014/main" id="{9C9E5DBD-CFFD-C485-C2BE-148BF06E792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017588"/>
            <a:ext cx="41132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348C1E-DB8B-51EF-D7E3-E8C91E8F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FCF89-5ADF-2149-8C59-9D83EC0968F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633" name="Group 130">
            <a:extLst>
              <a:ext uri="{FF2B5EF4-FFF2-40B4-BE49-F238E27FC236}">
                <a16:creationId xmlns:a16="http://schemas.microsoft.com/office/drawing/2014/main" id="{1373BF47-87DC-8F9A-FE78-32743A93F77C}"/>
              </a:ext>
            </a:extLst>
          </p:cNvPr>
          <p:cNvGrpSpPr>
            <a:grpSpLocks/>
          </p:cNvGrpSpPr>
          <p:nvPr/>
        </p:nvGrpSpPr>
        <p:grpSpPr bwMode="auto">
          <a:xfrm>
            <a:off x="1597025" y="2486025"/>
            <a:ext cx="6654800" cy="3421063"/>
            <a:chOff x="1597027" y="2486025"/>
            <a:chExt cx="6654798" cy="3421063"/>
          </a:xfrm>
        </p:grpSpPr>
        <p:sp>
          <p:nvSpPr>
            <p:cNvPr id="98316" name="Freeform 2">
              <a:extLst>
                <a:ext uri="{FF2B5EF4-FFF2-40B4-BE49-F238E27FC236}">
                  <a16:creationId xmlns:a16="http://schemas.microsoft.com/office/drawing/2014/main" id="{398BEFCB-CA6E-44EC-DE24-480AF918B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2902" y="2616200"/>
              <a:ext cx="1866899" cy="1589088"/>
            </a:xfrm>
            <a:custGeom>
              <a:avLst/>
              <a:gdLst>
                <a:gd name="T0" fmla="*/ 2147483647 w 1340"/>
                <a:gd name="T1" fmla="*/ 2147483647 h 1191"/>
                <a:gd name="T2" fmla="*/ 2147483647 w 1340"/>
                <a:gd name="T3" fmla="*/ 2147483647 h 1191"/>
                <a:gd name="T4" fmla="*/ 2147483647 w 1340"/>
                <a:gd name="T5" fmla="*/ 2147483647 h 1191"/>
                <a:gd name="T6" fmla="*/ 2147483647 w 1340"/>
                <a:gd name="T7" fmla="*/ 2147483647 h 1191"/>
                <a:gd name="T8" fmla="*/ 2147483647 w 1340"/>
                <a:gd name="T9" fmla="*/ 2147483647 h 1191"/>
                <a:gd name="T10" fmla="*/ 2147483647 w 1340"/>
                <a:gd name="T11" fmla="*/ 2147483647 h 1191"/>
                <a:gd name="T12" fmla="*/ 2147483647 w 1340"/>
                <a:gd name="T13" fmla="*/ 2147483647 h 1191"/>
                <a:gd name="T14" fmla="*/ 2147483647 w 1340"/>
                <a:gd name="T15" fmla="*/ 2147483647 h 1191"/>
                <a:gd name="T16" fmla="*/ 2147483647 w 1340"/>
                <a:gd name="T17" fmla="*/ 2147483647 h 1191"/>
                <a:gd name="T18" fmla="*/ 2147483647 w 1340"/>
                <a:gd name="T19" fmla="*/ 2147483647 h 1191"/>
                <a:gd name="T20" fmla="*/ 2147483647 w 1340"/>
                <a:gd name="T21" fmla="*/ 2147483647 h 1191"/>
                <a:gd name="T22" fmla="*/ 2147483647 w 1340"/>
                <a:gd name="T23" fmla="*/ 2147483647 h 1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8317" name="Freeform 96">
              <a:extLst>
                <a:ext uri="{FF2B5EF4-FFF2-40B4-BE49-F238E27FC236}">
                  <a16:creationId xmlns:a16="http://schemas.microsoft.com/office/drawing/2014/main" id="{3C574892-B86C-3080-AF1D-0A84EC074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3501" y="2486025"/>
              <a:ext cx="1838324" cy="1711325"/>
            </a:xfrm>
            <a:custGeom>
              <a:avLst/>
              <a:gdLst>
                <a:gd name="T0" fmla="*/ 2147483647 w 2894"/>
                <a:gd name="T1" fmla="*/ 2147483647 h 2693"/>
                <a:gd name="T2" fmla="*/ 2147483647 w 2894"/>
                <a:gd name="T3" fmla="*/ 2147483647 h 2693"/>
                <a:gd name="T4" fmla="*/ 2147483647 w 2894"/>
                <a:gd name="T5" fmla="*/ 2147483647 h 2693"/>
                <a:gd name="T6" fmla="*/ 2147483647 w 2894"/>
                <a:gd name="T7" fmla="*/ 2147483647 h 2693"/>
                <a:gd name="T8" fmla="*/ 2147483647 w 2894"/>
                <a:gd name="T9" fmla="*/ 2147483647 h 2693"/>
                <a:gd name="T10" fmla="*/ 2147483647 w 2894"/>
                <a:gd name="T11" fmla="*/ 2147483647 h 2693"/>
                <a:gd name="T12" fmla="*/ 2147483647 w 2894"/>
                <a:gd name="T13" fmla="*/ 2147483647 h 2693"/>
                <a:gd name="T14" fmla="*/ 2147483647 w 2894"/>
                <a:gd name="T15" fmla="*/ 2147483647 h 2693"/>
                <a:gd name="T16" fmla="*/ 2147483647 w 2894"/>
                <a:gd name="T17" fmla="*/ 2147483647 h 2693"/>
                <a:gd name="T18" fmla="*/ 2147483647 w 2894"/>
                <a:gd name="T19" fmla="*/ 2147483647 h 2693"/>
                <a:gd name="T20" fmla="*/ 2147483647 w 2894"/>
                <a:gd name="T21" fmla="*/ 2147483647 h 26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94" h="2693">
                  <a:moveTo>
                    <a:pt x="4" y="1331"/>
                  </a:moveTo>
                  <a:cubicBezTo>
                    <a:pt x="4" y="1049"/>
                    <a:pt x="119" y="673"/>
                    <a:pt x="349" y="509"/>
                  </a:cubicBezTo>
                  <a:cubicBezTo>
                    <a:pt x="579" y="345"/>
                    <a:pt x="1010" y="400"/>
                    <a:pt x="1384" y="344"/>
                  </a:cubicBezTo>
                  <a:cubicBezTo>
                    <a:pt x="1758" y="288"/>
                    <a:pt x="2346" y="0"/>
                    <a:pt x="2596" y="170"/>
                  </a:cubicBezTo>
                  <a:cubicBezTo>
                    <a:pt x="2846" y="340"/>
                    <a:pt x="2874" y="1035"/>
                    <a:pt x="2884" y="1364"/>
                  </a:cubicBezTo>
                  <a:cubicBezTo>
                    <a:pt x="2894" y="1693"/>
                    <a:pt x="2789" y="1954"/>
                    <a:pt x="2659" y="2144"/>
                  </a:cubicBezTo>
                  <a:cubicBezTo>
                    <a:pt x="2529" y="2334"/>
                    <a:pt x="2274" y="2432"/>
                    <a:pt x="2104" y="2504"/>
                  </a:cubicBezTo>
                  <a:cubicBezTo>
                    <a:pt x="1934" y="2576"/>
                    <a:pt x="1816" y="2558"/>
                    <a:pt x="1639" y="2579"/>
                  </a:cubicBezTo>
                  <a:cubicBezTo>
                    <a:pt x="1462" y="2600"/>
                    <a:pt x="1259" y="2693"/>
                    <a:pt x="1044" y="2630"/>
                  </a:cubicBezTo>
                  <a:cubicBezTo>
                    <a:pt x="829" y="2567"/>
                    <a:pt x="520" y="2418"/>
                    <a:pt x="346" y="2201"/>
                  </a:cubicBezTo>
                  <a:cubicBezTo>
                    <a:pt x="173" y="1985"/>
                    <a:pt x="0" y="1682"/>
                    <a:pt x="4" y="1331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8318" name="Freeform 119">
              <a:extLst>
                <a:ext uri="{FF2B5EF4-FFF2-40B4-BE49-F238E27FC236}">
                  <a16:creationId xmlns:a16="http://schemas.microsoft.com/office/drawing/2014/main" id="{817DD80B-C1E7-35C0-094F-19FC5F0D26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464" y="3432175"/>
              <a:ext cx="2109786" cy="1250950"/>
            </a:xfrm>
            <a:custGeom>
              <a:avLst/>
              <a:gdLst>
                <a:gd name="T0" fmla="*/ 2147483647 w 3324"/>
                <a:gd name="T1" fmla="*/ 2147483647 h 1971"/>
                <a:gd name="T2" fmla="*/ 2147483647 w 3324"/>
                <a:gd name="T3" fmla="*/ 2147483647 h 1971"/>
                <a:gd name="T4" fmla="*/ 2147483647 w 3324"/>
                <a:gd name="T5" fmla="*/ 2147483647 h 1971"/>
                <a:gd name="T6" fmla="*/ 2147483647 w 3324"/>
                <a:gd name="T7" fmla="*/ 2147483647 h 1971"/>
                <a:gd name="T8" fmla="*/ 2147483647 w 3324"/>
                <a:gd name="T9" fmla="*/ 2147483647 h 1971"/>
                <a:gd name="T10" fmla="*/ 2147483647 w 3324"/>
                <a:gd name="T11" fmla="*/ 2147483647 h 1971"/>
                <a:gd name="T12" fmla="*/ 2147483647 w 3324"/>
                <a:gd name="T13" fmla="*/ 2147483647 h 1971"/>
                <a:gd name="T14" fmla="*/ 2147483647 w 3324"/>
                <a:gd name="T15" fmla="*/ 2147483647 h 1971"/>
                <a:gd name="T16" fmla="*/ 2147483647 w 3324"/>
                <a:gd name="T17" fmla="*/ 2147483647 h 1971"/>
                <a:gd name="T18" fmla="*/ 2147483647 w 3324"/>
                <a:gd name="T19" fmla="*/ 2147483647 h 1971"/>
                <a:gd name="T20" fmla="*/ 2147483647 w 3324"/>
                <a:gd name="T21" fmla="*/ 2147483647 h 1971"/>
                <a:gd name="T22" fmla="*/ 2147483647 w 3324"/>
                <a:gd name="T23" fmla="*/ 2147483647 h 1971"/>
                <a:gd name="T24" fmla="*/ 2147483647 w 3324"/>
                <a:gd name="T25" fmla="*/ 2147483647 h 19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24" h="1971">
                  <a:moveTo>
                    <a:pt x="596" y="15"/>
                  </a:moveTo>
                  <a:cubicBezTo>
                    <a:pt x="335" y="29"/>
                    <a:pt x="248" y="155"/>
                    <a:pt x="149" y="330"/>
                  </a:cubicBezTo>
                  <a:cubicBezTo>
                    <a:pt x="50" y="505"/>
                    <a:pt x="0" y="853"/>
                    <a:pt x="3" y="1066"/>
                  </a:cubicBezTo>
                  <a:cubicBezTo>
                    <a:pt x="6" y="1279"/>
                    <a:pt x="67" y="1478"/>
                    <a:pt x="168" y="1606"/>
                  </a:cubicBezTo>
                  <a:cubicBezTo>
                    <a:pt x="269" y="1734"/>
                    <a:pt x="457" y="1811"/>
                    <a:pt x="609" y="1831"/>
                  </a:cubicBezTo>
                  <a:cubicBezTo>
                    <a:pt x="761" y="1851"/>
                    <a:pt x="927" y="1719"/>
                    <a:pt x="1083" y="1726"/>
                  </a:cubicBezTo>
                  <a:cubicBezTo>
                    <a:pt x="1239" y="1733"/>
                    <a:pt x="1333" y="1844"/>
                    <a:pt x="1548" y="1876"/>
                  </a:cubicBezTo>
                  <a:cubicBezTo>
                    <a:pt x="1763" y="1908"/>
                    <a:pt x="2091" y="1971"/>
                    <a:pt x="2373" y="1921"/>
                  </a:cubicBezTo>
                  <a:cubicBezTo>
                    <a:pt x="2655" y="1871"/>
                    <a:pt x="3162" y="1740"/>
                    <a:pt x="3243" y="1576"/>
                  </a:cubicBezTo>
                  <a:cubicBezTo>
                    <a:pt x="3324" y="1412"/>
                    <a:pt x="2947" y="1124"/>
                    <a:pt x="2859" y="935"/>
                  </a:cubicBezTo>
                  <a:cubicBezTo>
                    <a:pt x="2771" y="746"/>
                    <a:pt x="2905" y="559"/>
                    <a:pt x="2714" y="444"/>
                  </a:cubicBezTo>
                  <a:cubicBezTo>
                    <a:pt x="2523" y="328"/>
                    <a:pt x="2063" y="315"/>
                    <a:pt x="1714" y="242"/>
                  </a:cubicBezTo>
                  <a:cubicBezTo>
                    <a:pt x="1366" y="168"/>
                    <a:pt x="857" y="0"/>
                    <a:pt x="596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97646" name="Text Box 120">
              <a:extLst>
                <a:ext uri="{FF2B5EF4-FFF2-40B4-BE49-F238E27FC236}">
                  <a16:creationId xmlns:a16="http://schemas.microsoft.com/office/drawing/2014/main" id="{39E45E85-ABD2-C2BC-3EBA-00C4B0E43F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9088" y="3729038"/>
              <a:ext cx="14478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wide area network</a:t>
              </a:r>
            </a:p>
          </p:txBody>
        </p:sp>
        <p:sp>
          <p:nvSpPr>
            <p:cNvPr id="98320" name="Freeform 121">
              <a:extLst>
                <a:ext uri="{FF2B5EF4-FFF2-40B4-BE49-F238E27FC236}">
                  <a16:creationId xmlns:a16="http://schemas.microsoft.com/office/drawing/2014/main" id="{1C2BF973-0D1E-7BF8-ABAB-63E9EA948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40" y="4995863"/>
              <a:ext cx="2944811" cy="911225"/>
            </a:xfrm>
            <a:custGeom>
              <a:avLst/>
              <a:gdLst>
                <a:gd name="T0" fmla="*/ 2147483647 w 4636"/>
                <a:gd name="T1" fmla="*/ 2147483647 h 1435"/>
                <a:gd name="T2" fmla="*/ 2147483647 w 4636"/>
                <a:gd name="T3" fmla="*/ 2147483647 h 1435"/>
                <a:gd name="T4" fmla="*/ 2147483647 w 4636"/>
                <a:gd name="T5" fmla="*/ 2147483647 h 1435"/>
                <a:gd name="T6" fmla="*/ 2147483647 w 4636"/>
                <a:gd name="T7" fmla="*/ 2147483647 h 1435"/>
                <a:gd name="T8" fmla="*/ 2147483647 w 4636"/>
                <a:gd name="T9" fmla="*/ 2147483647 h 1435"/>
                <a:gd name="T10" fmla="*/ 2147483647 w 4636"/>
                <a:gd name="T11" fmla="*/ 2147483647 h 1435"/>
                <a:gd name="T12" fmla="*/ 2147483647 w 4636"/>
                <a:gd name="T13" fmla="*/ 2147483647 h 1435"/>
                <a:gd name="T14" fmla="*/ 2147483647 w 4636"/>
                <a:gd name="T15" fmla="*/ 2147483647 h 1435"/>
                <a:gd name="T16" fmla="*/ 2147483647 w 4636"/>
                <a:gd name="T17" fmla="*/ 2147483647 h 1435"/>
                <a:gd name="T18" fmla="*/ 2147483647 w 4636"/>
                <a:gd name="T19" fmla="*/ 2147483647 h 1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6" h="1435">
                  <a:moveTo>
                    <a:pt x="339" y="15"/>
                  </a:moveTo>
                  <a:cubicBezTo>
                    <a:pt x="0" y="110"/>
                    <a:pt x="112" y="438"/>
                    <a:pt x="189" y="645"/>
                  </a:cubicBezTo>
                  <a:cubicBezTo>
                    <a:pt x="266" y="852"/>
                    <a:pt x="509" y="1130"/>
                    <a:pt x="804" y="1260"/>
                  </a:cubicBezTo>
                  <a:cubicBezTo>
                    <a:pt x="1099" y="1390"/>
                    <a:pt x="1507" y="1415"/>
                    <a:pt x="1959" y="1425"/>
                  </a:cubicBezTo>
                  <a:cubicBezTo>
                    <a:pt x="2411" y="1435"/>
                    <a:pt x="3192" y="1395"/>
                    <a:pt x="3519" y="1320"/>
                  </a:cubicBezTo>
                  <a:cubicBezTo>
                    <a:pt x="3846" y="1245"/>
                    <a:pt x="3753" y="1067"/>
                    <a:pt x="3924" y="975"/>
                  </a:cubicBezTo>
                  <a:cubicBezTo>
                    <a:pt x="4095" y="883"/>
                    <a:pt x="4489" y="885"/>
                    <a:pt x="4543" y="769"/>
                  </a:cubicBezTo>
                  <a:cubicBezTo>
                    <a:pt x="4597" y="653"/>
                    <a:pt x="4636" y="393"/>
                    <a:pt x="4249" y="278"/>
                  </a:cubicBezTo>
                  <a:cubicBezTo>
                    <a:pt x="3863" y="162"/>
                    <a:pt x="2874" y="120"/>
                    <a:pt x="2222" y="76"/>
                  </a:cubicBezTo>
                  <a:cubicBezTo>
                    <a:pt x="1570" y="32"/>
                    <a:pt x="868" y="0"/>
                    <a:pt x="339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197648" name="Group 136">
              <a:extLst>
                <a:ext uri="{FF2B5EF4-FFF2-40B4-BE49-F238E27FC236}">
                  <a16:creationId xmlns:a16="http://schemas.microsoft.com/office/drawing/2014/main" id="{A50AC810-1ED7-C36C-8F82-A926F6A879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7027" y="2735489"/>
              <a:ext cx="1091746" cy="791482"/>
              <a:chOff x="4089854" y="1363889"/>
              <a:chExt cx="1091746" cy="791482"/>
            </a:xfrm>
          </p:grpSpPr>
          <p:sp>
            <p:nvSpPr>
              <p:cNvPr id="98327" name="Oval 26">
                <a:extLst>
                  <a:ext uri="{FF2B5EF4-FFF2-40B4-BE49-F238E27FC236}">
                    <a16:creationId xmlns:a16="http://schemas.microsoft.com/office/drawing/2014/main" id="{F62CA81F-FC86-70F0-9C36-EF3EB01BAD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854" y="1363663"/>
                <a:ext cx="1092200" cy="792162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  <a:cs typeface="Arial" charset="0"/>
                </a:endParaRPr>
              </a:p>
            </p:txBody>
          </p:sp>
          <p:grpSp>
            <p:nvGrpSpPr>
              <p:cNvPr id="197655" name="Group 356">
                <a:extLst>
                  <a:ext uri="{FF2B5EF4-FFF2-40B4-BE49-F238E27FC236}">
                    <a16:creationId xmlns:a16="http://schemas.microsoft.com/office/drawing/2014/main" id="{C9720442-47EC-A808-BB2E-0B9AAF12A7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45429" y="1426027"/>
                <a:ext cx="629104" cy="547461"/>
                <a:chOff x="313" y="1497"/>
                <a:chExt cx="1152" cy="1014"/>
              </a:xfrm>
            </p:grpSpPr>
            <p:pic>
              <p:nvPicPr>
                <p:cNvPr id="197656" name="Picture 354" descr="laptop_stylized_small">
                  <a:extLst>
                    <a:ext uri="{FF2B5EF4-FFF2-40B4-BE49-F238E27FC236}">
                      <a16:creationId xmlns:a16="http://schemas.microsoft.com/office/drawing/2014/main" id="{349F1502-D02D-BB9B-6C69-BF164A1E37B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" y="1727"/>
                  <a:ext cx="1152" cy="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7657" name="Picture 355" descr="antenna_stylized">
                  <a:extLst>
                    <a:ext uri="{FF2B5EF4-FFF2-40B4-BE49-F238E27FC236}">
                      <a16:creationId xmlns:a16="http://schemas.microsoft.com/office/drawing/2014/main" id="{B53F6A06-3A27-12C0-5F7C-20F125DC86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" y="1497"/>
                  <a:ext cx="1113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197649" name="Picture 5">
              <a:extLst>
                <a:ext uri="{FF2B5EF4-FFF2-40B4-BE49-F238E27FC236}">
                  <a16:creationId xmlns:a16="http://schemas.microsoft.com/office/drawing/2014/main" id="{225FFE84-CF2C-9521-9849-D303A5505B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402" y="3570288"/>
              <a:ext cx="684213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323" name="Line 111">
              <a:extLst>
                <a:ext uri="{FF2B5EF4-FFF2-40B4-BE49-F238E27FC236}">
                  <a16:creationId xmlns:a16="http://schemas.microsoft.com/office/drawing/2014/main" id="{AB9B624F-ED15-34D0-3EBC-B29E112C85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7740" y="3270250"/>
              <a:ext cx="503237" cy="3111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8324" name="Line 111">
              <a:extLst>
                <a:ext uri="{FF2B5EF4-FFF2-40B4-BE49-F238E27FC236}">
                  <a16:creationId xmlns:a16="http://schemas.microsoft.com/office/drawing/2014/main" id="{38FAFA0D-C8BF-2C94-C747-D1960BA8DD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41677" y="3690938"/>
              <a:ext cx="949325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8325" name="Line 111">
              <a:extLst>
                <a:ext uri="{FF2B5EF4-FFF2-40B4-BE49-F238E27FC236}">
                  <a16:creationId xmlns:a16="http://schemas.microsoft.com/office/drawing/2014/main" id="{37475D1C-4CE0-D82E-FE8B-1EF2C6B0E1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94351" y="3862388"/>
              <a:ext cx="1382713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pic>
          <p:nvPicPr>
            <p:cNvPr id="197653" name="Picture 6">
              <a:extLst>
                <a:ext uri="{FF2B5EF4-FFF2-40B4-BE49-F238E27FC236}">
                  <a16:creationId xmlns:a16="http://schemas.microsoft.com/office/drawing/2014/main" id="{C32BDEB7-355E-EB46-9F52-CB87E34F3B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739" y="4897438"/>
              <a:ext cx="906462" cy="788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7634" name="Rectangle 21">
            <a:extLst>
              <a:ext uri="{FF2B5EF4-FFF2-40B4-BE49-F238E27FC236}">
                <a16:creationId xmlns:a16="http://schemas.microsoft.com/office/drawing/2014/main" id="{2297D77A-67D8-640F-D5A5-CA278BCD0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038"/>
            <a:ext cx="7886700" cy="132556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Mobility: vocabulary</a:t>
            </a:r>
          </a:p>
        </p:txBody>
      </p:sp>
      <p:sp>
        <p:nvSpPr>
          <p:cNvPr id="197635" name="Text Box 22">
            <a:extLst>
              <a:ext uri="{FF2B5EF4-FFF2-40B4-BE49-F238E27FC236}">
                <a16:creationId xmlns:a16="http://schemas.microsoft.com/office/drawing/2014/main" id="{8A910BCF-E50F-4ED8-756F-E29D3F07A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1350963"/>
            <a:ext cx="33496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home network: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permanent 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“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home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”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of mobile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(e.g., 128.119.40/24)</a:t>
            </a:r>
          </a:p>
        </p:txBody>
      </p:sp>
      <p:sp>
        <p:nvSpPr>
          <p:cNvPr id="197636" name="Text Box 23">
            <a:extLst>
              <a:ext uri="{FF2B5EF4-FFF2-40B4-BE49-F238E27FC236}">
                <a16:creationId xmlns:a16="http://schemas.microsoft.com/office/drawing/2014/main" id="{C9D4F4D3-CE18-B668-D9AD-4336F9894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" y="4257675"/>
            <a:ext cx="290512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permanent address: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address in home network, </a:t>
            </a: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can always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be used to reach mobile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e.g., 128.119.40.186</a:t>
            </a:r>
          </a:p>
        </p:txBody>
      </p:sp>
      <p:sp>
        <p:nvSpPr>
          <p:cNvPr id="197637" name="Text Box 24">
            <a:extLst>
              <a:ext uri="{FF2B5EF4-FFF2-40B4-BE49-F238E27FC236}">
                <a16:creationId xmlns:a16="http://schemas.microsoft.com/office/drawing/2014/main" id="{CA76C045-7B80-DA19-5D5D-AD4C32BEA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1423988"/>
            <a:ext cx="39147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home agent: </a:t>
            </a: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entity that will perform mobility functions on behalf of mobile, when mobile is remote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4041" name="Line 124">
            <a:extLst>
              <a:ext uri="{FF2B5EF4-FFF2-40B4-BE49-F238E27FC236}">
                <a16:creationId xmlns:a16="http://schemas.microsoft.com/office/drawing/2014/main" id="{C2D5004A-CA95-E474-20D1-1522CB96651D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9988" y="2298700"/>
            <a:ext cx="511175" cy="712788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042" name="Line 124">
            <a:extLst>
              <a:ext uri="{FF2B5EF4-FFF2-40B4-BE49-F238E27FC236}">
                <a16:creationId xmlns:a16="http://schemas.microsoft.com/office/drawing/2014/main" id="{EA1F1106-4D16-92AB-C07A-B9541963BC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55688" y="3359150"/>
            <a:ext cx="766762" cy="973138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043" name="Line 124">
            <a:extLst>
              <a:ext uri="{FF2B5EF4-FFF2-40B4-BE49-F238E27FC236}">
                <a16:creationId xmlns:a16="http://schemas.microsoft.com/office/drawing/2014/main" id="{73FC4B9A-54E1-9514-B4A2-731AFAC3F6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94025" y="2003425"/>
            <a:ext cx="1262063" cy="1566863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97641" name="Picture 21" descr="underline_base">
            <a:extLst>
              <a:ext uri="{FF2B5EF4-FFF2-40B4-BE49-F238E27FC236}">
                <a16:creationId xmlns:a16="http://schemas.microsoft.com/office/drawing/2014/main" id="{A6CEE517-8219-5F6A-EC72-F1BAFC28DEE9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977900"/>
            <a:ext cx="50276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046D67-2B09-112B-0FE5-6F16F70F7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3B4CF-E15B-C44B-AA69-57BD24B0222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21">
            <a:extLst>
              <a:ext uri="{FF2B5EF4-FFF2-40B4-BE49-F238E27FC236}">
                <a16:creationId xmlns:a16="http://schemas.microsoft.com/office/drawing/2014/main" id="{547DC3B6-7033-A782-3447-614A2DBB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90488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Mobility: more vocabulary</a:t>
            </a:r>
          </a:p>
        </p:txBody>
      </p:sp>
      <p:sp>
        <p:nvSpPr>
          <p:cNvPr id="100356" name="Freeform 2">
            <a:extLst>
              <a:ext uri="{FF2B5EF4-FFF2-40B4-BE49-F238E27FC236}">
                <a16:creationId xmlns:a16="http://schemas.microsoft.com/office/drawing/2014/main" id="{97D85ECB-30D3-D76D-52CB-FA508DE3D7E8}"/>
              </a:ext>
            </a:extLst>
          </p:cNvPr>
          <p:cNvSpPr>
            <a:spLocks/>
          </p:cNvSpPr>
          <p:nvPr/>
        </p:nvSpPr>
        <p:spPr bwMode="auto">
          <a:xfrm>
            <a:off x="1612900" y="2616200"/>
            <a:ext cx="1866900" cy="1589088"/>
          </a:xfrm>
          <a:custGeom>
            <a:avLst/>
            <a:gdLst>
              <a:gd name="T0" fmla="*/ 2147483647 w 1340"/>
              <a:gd name="T1" fmla="*/ 2147483647 h 1191"/>
              <a:gd name="T2" fmla="*/ 2147483647 w 1340"/>
              <a:gd name="T3" fmla="*/ 2147483647 h 1191"/>
              <a:gd name="T4" fmla="*/ 2147483647 w 1340"/>
              <a:gd name="T5" fmla="*/ 2147483647 h 1191"/>
              <a:gd name="T6" fmla="*/ 2147483647 w 1340"/>
              <a:gd name="T7" fmla="*/ 2147483647 h 1191"/>
              <a:gd name="T8" fmla="*/ 2147483647 w 1340"/>
              <a:gd name="T9" fmla="*/ 2147483647 h 1191"/>
              <a:gd name="T10" fmla="*/ 2147483647 w 1340"/>
              <a:gd name="T11" fmla="*/ 2147483647 h 1191"/>
              <a:gd name="T12" fmla="*/ 2147483647 w 1340"/>
              <a:gd name="T13" fmla="*/ 2147483647 h 1191"/>
              <a:gd name="T14" fmla="*/ 2147483647 w 1340"/>
              <a:gd name="T15" fmla="*/ 2147483647 h 1191"/>
              <a:gd name="T16" fmla="*/ 2147483647 w 1340"/>
              <a:gd name="T17" fmla="*/ 2147483647 h 1191"/>
              <a:gd name="T18" fmla="*/ 2147483647 w 1340"/>
              <a:gd name="T19" fmla="*/ 2147483647 h 1191"/>
              <a:gd name="T20" fmla="*/ 2147483647 w 1340"/>
              <a:gd name="T21" fmla="*/ 2147483647 h 1191"/>
              <a:gd name="T22" fmla="*/ 2147483647 w 1340"/>
              <a:gd name="T23" fmla="*/ 2147483647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0357" name="Freeform 96">
            <a:extLst>
              <a:ext uri="{FF2B5EF4-FFF2-40B4-BE49-F238E27FC236}">
                <a16:creationId xmlns:a16="http://schemas.microsoft.com/office/drawing/2014/main" id="{44416DA0-1251-8492-9FB6-08BFE3151758}"/>
              </a:ext>
            </a:extLst>
          </p:cNvPr>
          <p:cNvSpPr>
            <a:spLocks/>
          </p:cNvSpPr>
          <p:nvPr/>
        </p:nvSpPr>
        <p:spPr bwMode="auto">
          <a:xfrm>
            <a:off x="6413500" y="2486025"/>
            <a:ext cx="1838325" cy="1711325"/>
          </a:xfrm>
          <a:custGeom>
            <a:avLst/>
            <a:gdLst>
              <a:gd name="T0" fmla="*/ 2147483647 w 2894"/>
              <a:gd name="T1" fmla="*/ 2147483647 h 2693"/>
              <a:gd name="T2" fmla="*/ 2147483647 w 2894"/>
              <a:gd name="T3" fmla="*/ 2147483647 h 2693"/>
              <a:gd name="T4" fmla="*/ 2147483647 w 2894"/>
              <a:gd name="T5" fmla="*/ 2147483647 h 2693"/>
              <a:gd name="T6" fmla="*/ 2147483647 w 2894"/>
              <a:gd name="T7" fmla="*/ 2147483647 h 2693"/>
              <a:gd name="T8" fmla="*/ 2147483647 w 2894"/>
              <a:gd name="T9" fmla="*/ 2147483647 h 2693"/>
              <a:gd name="T10" fmla="*/ 2147483647 w 2894"/>
              <a:gd name="T11" fmla="*/ 2147483647 h 2693"/>
              <a:gd name="T12" fmla="*/ 2147483647 w 2894"/>
              <a:gd name="T13" fmla="*/ 2147483647 h 2693"/>
              <a:gd name="T14" fmla="*/ 2147483647 w 2894"/>
              <a:gd name="T15" fmla="*/ 2147483647 h 2693"/>
              <a:gd name="T16" fmla="*/ 2147483647 w 2894"/>
              <a:gd name="T17" fmla="*/ 2147483647 h 2693"/>
              <a:gd name="T18" fmla="*/ 2147483647 w 2894"/>
              <a:gd name="T19" fmla="*/ 2147483647 h 2693"/>
              <a:gd name="T20" fmla="*/ 2147483647 w 2894"/>
              <a:gd name="T21" fmla="*/ 2147483647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0358" name="Freeform 119">
            <a:extLst>
              <a:ext uri="{FF2B5EF4-FFF2-40B4-BE49-F238E27FC236}">
                <a16:creationId xmlns:a16="http://schemas.microsoft.com/office/drawing/2014/main" id="{C11E9CF5-345D-DF66-3BC9-50ADC1D82311}"/>
              </a:ext>
            </a:extLst>
          </p:cNvPr>
          <p:cNvSpPr>
            <a:spLocks/>
          </p:cNvSpPr>
          <p:nvPr/>
        </p:nvSpPr>
        <p:spPr bwMode="auto">
          <a:xfrm>
            <a:off x="3954463" y="3432175"/>
            <a:ext cx="2109787" cy="1250950"/>
          </a:xfrm>
          <a:custGeom>
            <a:avLst/>
            <a:gdLst>
              <a:gd name="T0" fmla="*/ 2147483647 w 3324"/>
              <a:gd name="T1" fmla="*/ 2147483647 h 1971"/>
              <a:gd name="T2" fmla="*/ 2147483647 w 3324"/>
              <a:gd name="T3" fmla="*/ 2147483647 h 1971"/>
              <a:gd name="T4" fmla="*/ 2147483647 w 3324"/>
              <a:gd name="T5" fmla="*/ 2147483647 h 1971"/>
              <a:gd name="T6" fmla="*/ 2147483647 w 3324"/>
              <a:gd name="T7" fmla="*/ 2147483647 h 1971"/>
              <a:gd name="T8" fmla="*/ 2147483647 w 3324"/>
              <a:gd name="T9" fmla="*/ 2147483647 h 1971"/>
              <a:gd name="T10" fmla="*/ 2147483647 w 3324"/>
              <a:gd name="T11" fmla="*/ 2147483647 h 1971"/>
              <a:gd name="T12" fmla="*/ 2147483647 w 3324"/>
              <a:gd name="T13" fmla="*/ 2147483647 h 1971"/>
              <a:gd name="T14" fmla="*/ 2147483647 w 3324"/>
              <a:gd name="T15" fmla="*/ 2147483647 h 1971"/>
              <a:gd name="T16" fmla="*/ 2147483647 w 3324"/>
              <a:gd name="T17" fmla="*/ 2147483647 h 1971"/>
              <a:gd name="T18" fmla="*/ 2147483647 w 3324"/>
              <a:gd name="T19" fmla="*/ 2147483647 h 1971"/>
              <a:gd name="T20" fmla="*/ 2147483647 w 3324"/>
              <a:gd name="T21" fmla="*/ 2147483647 h 1971"/>
              <a:gd name="T22" fmla="*/ 2147483647 w 3324"/>
              <a:gd name="T23" fmla="*/ 2147483647 h 1971"/>
              <a:gd name="T24" fmla="*/ 2147483647 w 3324"/>
              <a:gd name="T25" fmla="*/ 2147483647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9685" name="Text Box 120">
            <a:extLst>
              <a:ext uri="{FF2B5EF4-FFF2-40B4-BE49-F238E27FC236}">
                <a16:creationId xmlns:a16="http://schemas.microsoft.com/office/drawing/2014/main" id="{B88594C5-0301-3336-B31C-E8E11D9AF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9088" y="3729038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wide area network</a:t>
            </a:r>
          </a:p>
        </p:txBody>
      </p:sp>
      <p:sp>
        <p:nvSpPr>
          <p:cNvPr id="100360" name="Freeform 121">
            <a:extLst>
              <a:ext uri="{FF2B5EF4-FFF2-40B4-BE49-F238E27FC236}">
                <a16:creationId xmlns:a16="http://schemas.microsoft.com/office/drawing/2014/main" id="{4036EE79-BBCD-048B-96EA-38CB01D6F6C9}"/>
              </a:ext>
            </a:extLst>
          </p:cNvPr>
          <p:cNvSpPr>
            <a:spLocks/>
          </p:cNvSpPr>
          <p:nvPr/>
        </p:nvSpPr>
        <p:spPr bwMode="auto">
          <a:xfrm>
            <a:off x="3259138" y="4995863"/>
            <a:ext cx="2944812" cy="911225"/>
          </a:xfrm>
          <a:custGeom>
            <a:avLst/>
            <a:gdLst>
              <a:gd name="T0" fmla="*/ 2147483647 w 4636"/>
              <a:gd name="T1" fmla="*/ 2147483647 h 1435"/>
              <a:gd name="T2" fmla="*/ 2147483647 w 4636"/>
              <a:gd name="T3" fmla="*/ 2147483647 h 1435"/>
              <a:gd name="T4" fmla="*/ 2147483647 w 4636"/>
              <a:gd name="T5" fmla="*/ 2147483647 h 1435"/>
              <a:gd name="T6" fmla="*/ 2147483647 w 4636"/>
              <a:gd name="T7" fmla="*/ 2147483647 h 1435"/>
              <a:gd name="T8" fmla="*/ 2147483647 w 4636"/>
              <a:gd name="T9" fmla="*/ 2147483647 h 1435"/>
              <a:gd name="T10" fmla="*/ 2147483647 w 4636"/>
              <a:gd name="T11" fmla="*/ 2147483647 h 1435"/>
              <a:gd name="T12" fmla="*/ 2147483647 w 4636"/>
              <a:gd name="T13" fmla="*/ 2147483647 h 1435"/>
              <a:gd name="T14" fmla="*/ 2147483647 w 4636"/>
              <a:gd name="T15" fmla="*/ 2147483647 h 1435"/>
              <a:gd name="T16" fmla="*/ 2147483647 w 4636"/>
              <a:gd name="T17" fmla="*/ 2147483647 h 1435"/>
              <a:gd name="T18" fmla="*/ 2147483647 w 4636"/>
              <a:gd name="T19" fmla="*/ 2147483647 h 14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36" h="1435">
                <a:moveTo>
                  <a:pt x="339" y="15"/>
                </a:moveTo>
                <a:cubicBezTo>
                  <a:pt x="0" y="110"/>
                  <a:pt x="112" y="438"/>
                  <a:pt x="189" y="645"/>
                </a:cubicBezTo>
                <a:cubicBezTo>
                  <a:pt x="266" y="852"/>
                  <a:pt x="509" y="1130"/>
                  <a:pt x="804" y="1260"/>
                </a:cubicBezTo>
                <a:cubicBezTo>
                  <a:pt x="1099" y="1390"/>
                  <a:pt x="1507" y="1415"/>
                  <a:pt x="1959" y="1425"/>
                </a:cubicBezTo>
                <a:cubicBezTo>
                  <a:pt x="2411" y="1435"/>
                  <a:pt x="3192" y="1395"/>
                  <a:pt x="3519" y="1320"/>
                </a:cubicBezTo>
                <a:cubicBezTo>
                  <a:pt x="3846" y="1245"/>
                  <a:pt x="3753" y="1067"/>
                  <a:pt x="3924" y="975"/>
                </a:cubicBezTo>
                <a:cubicBezTo>
                  <a:pt x="4095" y="883"/>
                  <a:pt x="4489" y="885"/>
                  <a:pt x="4543" y="769"/>
                </a:cubicBezTo>
                <a:cubicBezTo>
                  <a:pt x="4597" y="653"/>
                  <a:pt x="4636" y="393"/>
                  <a:pt x="4249" y="278"/>
                </a:cubicBezTo>
                <a:cubicBezTo>
                  <a:pt x="3863" y="162"/>
                  <a:pt x="2874" y="120"/>
                  <a:pt x="2222" y="76"/>
                </a:cubicBezTo>
                <a:cubicBezTo>
                  <a:pt x="1570" y="32"/>
                  <a:pt x="868" y="0"/>
                  <a:pt x="339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99687" name="Picture 5">
            <a:extLst>
              <a:ext uri="{FF2B5EF4-FFF2-40B4-BE49-F238E27FC236}">
                <a16:creationId xmlns:a16="http://schemas.microsoft.com/office/drawing/2014/main" id="{11037781-D50D-24A2-DC0F-EC6BE0A5A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3570288"/>
            <a:ext cx="6842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2" name="Line 111">
            <a:extLst>
              <a:ext uri="{FF2B5EF4-FFF2-40B4-BE49-F238E27FC236}">
                <a16:creationId xmlns:a16="http://schemas.microsoft.com/office/drawing/2014/main" id="{D0332912-7408-CC4D-292C-2687398C17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41675" y="3690938"/>
            <a:ext cx="949325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0363" name="Line 111">
            <a:extLst>
              <a:ext uri="{FF2B5EF4-FFF2-40B4-BE49-F238E27FC236}">
                <a16:creationId xmlns:a16="http://schemas.microsoft.com/office/drawing/2014/main" id="{66FC7E7D-2512-491E-DD9C-345BEF607DD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4350" y="3862388"/>
            <a:ext cx="1382713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99690" name="Picture 5">
            <a:extLst>
              <a:ext uri="{FF2B5EF4-FFF2-40B4-BE49-F238E27FC236}">
                <a16:creationId xmlns:a16="http://schemas.microsoft.com/office/drawing/2014/main" id="{37BBE8C8-4847-9778-1F35-46673A297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3" y="3711575"/>
            <a:ext cx="6842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5" name="Line 111">
            <a:extLst>
              <a:ext uri="{FF2B5EF4-FFF2-40B4-BE49-F238E27FC236}">
                <a16:creationId xmlns:a16="http://schemas.microsoft.com/office/drawing/2014/main" id="{B4C9EC44-166E-925E-2786-D593E0EE18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81863" y="3378200"/>
            <a:ext cx="346075" cy="3222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99692" name="Group 167">
            <a:extLst>
              <a:ext uri="{FF2B5EF4-FFF2-40B4-BE49-F238E27FC236}">
                <a16:creationId xmlns:a16="http://schemas.microsoft.com/office/drawing/2014/main" id="{0F920B4E-77EF-B9BC-2EB2-C9857616C363}"/>
              </a:ext>
            </a:extLst>
          </p:cNvPr>
          <p:cNvGrpSpPr>
            <a:grpSpLocks/>
          </p:cNvGrpSpPr>
          <p:nvPr/>
        </p:nvGrpSpPr>
        <p:grpSpPr bwMode="auto">
          <a:xfrm>
            <a:off x="7050088" y="2811463"/>
            <a:ext cx="1092200" cy="792162"/>
            <a:chOff x="4089854" y="1363889"/>
            <a:chExt cx="1091746" cy="791482"/>
          </a:xfrm>
        </p:grpSpPr>
        <p:sp>
          <p:nvSpPr>
            <p:cNvPr id="100379" name="Oval 26">
              <a:extLst>
                <a:ext uri="{FF2B5EF4-FFF2-40B4-BE49-F238E27FC236}">
                  <a16:creationId xmlns:a16="http://schemas.microsoft.com/office/drawing/2014/main" id="{A351CFF9-46B7-1AC0-963B-15C4D36F71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  <a:cs typeface="Arial" charset="0"/>
              </a:endParaRPr>
            </a:p>
          </p:txBody>
        </p:sp>
        <p:grpSp>
          <p:nvGrpSpPr>
            <p:cNvPr id="199707" name="Group 356">
              <a:extLst>
                <a:ext uri="{FF2B5EF4-FFF2-40B4-BE49-F238E27FC236}">
                  <a16:creationId xmlns:a16="http://schemas.microsoft.com/office/drawing/2014/main" id="{47DABB5A-62F8-0BDB-936A-27BC5D5ED9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199708" name="Picture 354" descr="laptop_stylized_small">
                <a:extLst>
                  <a:ext uri="{FF2B5EF4-FFF2-40B4-BE49-F238E27FC236}">
                    <a16:creationId xmlns:a16="http://schemas.microsoft.com/office/drawing/2014/main" id="{5637F29F-97A2-BD0F-E2E0-3DF1026589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9709" name="Picture 355" descr="antenna_stylized">
                <a:extLst>
                  <a:ext uri="{FF2B5EF4-FFF2-40B4-BE49-F238E27FC236}">
                    <a16:creationId xmlns:a16="http://schemas.microsoft.com/office/drawing/2014/main" id="{85A0CC40-C2A7-C659-F26E-8B45056CB8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99693" name="Picture 6">
            <a:extLst>
              <a:ext uri="{FF2B5EF4-FFF2-40B4-BE49-F238E27FC236}">
                <a16:creationId xmlns:a16="http://schemas.microsoft.com/office/drawing/2014/main" id="{6307EB30-1859-4053-CB43-1387D2BAA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897438"/>
            <a:ext cx="906462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94" name="Text Box 22">
            <a:extLst>
              <a:ext uri="{FF2B5EF4-FFF2-40B4-BE49-F238E27FC236}">
                <a16:creationId xmlns:a16="http://schemas.microsoft.com/office/drawing/2014/main" id="{EF602656-4C69-F16E-F361-48EAE2741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0" y="2295525"/>
            <a:ext cx="333533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care-of-address: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address  in visited network.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(e.g., 79,129.13.2) </a:t>
            </a:r>
          </a:p>
        </p:txBody>
      </p:sp>
      <p:sp>
        <p:nvSpPr>
          <p:cNvPr id="199695" name="Text Box 124">
            <a:extLst>
              <a:ext uri="{FF2B5EF4-FFF2-40B4-BE49-F238E27FC236}">
                <a16:creationId xmlns:a16="http://schemas.microsoft.com/office/drawing/2014/main" id="{6885F190-9ECE-53D9-DC18-0AEDF440C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375" y="1220788"/>
            <a:ext cx="33496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visited network: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in which mobile currently resides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(e.g., 79.129.13/24)</a:t>
            </a:r>
          </a:p>
        </p:txBody>
      </p:sp>
      <p:sp>
        <p:nvSpPr>
          <p:cNvPr id="199696" name="Text Box 125">
            <a:extLst>
              <a:ext uri="{FF2B5EF4-FFF2-40B4-BE49-F238E27FC236}">
                <a16:creationId xmlns:a16="http://schemas.microsoft.com/office/drawing/2014/main" id="{C1D1DF4F-8572-EBF7-1ACB-D258E4285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075" y="1330325"/>
            <a:ext cx="36718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permanent address: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remains constant (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e.g., 128.119.40.186)</a:t>
            </a:r>
          </a:p>
        </p:txBody>
      </p:sp>
      <p:sp>
        <p:nvSpPr>
          <p:cNvPr id="199697" name="Text Box 126">
            <a:extLst>
              <a:ext uri="{FF2B5EF4-FFF2-40B4-BE49-F238E27FC236}">
                <a16:creationId xmlns:a16="http://schemas.microsoft.com/office/drawing/2014/main" id="{95E25985-6003-692F-1421-1D36A214D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1775" y="4370388"/>
            <a:ext cx="2747963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foreign agent</a:t>
            </a: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</a:t>
            </a: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entity in visited network that performs mobility functions on behalf of mobile. 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99698" name="Text Box 128">
            <a:extLst>
              <a:ext uri="{FF2B5EF4-FFF2-40B4-BE49-F238E27FC236}">
                <a16:creationId xmlns:a16="http://schemas.microsoft.com/office/drawing/2014/main" id="{472518D4-3407-228A-E209-0A2AB589F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5235575"/>
            <a:ext cx="27479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correspondent: </a:t>
            </a: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wants to communicate with mobile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5078" name="Line 129">
            <a:extLst>
              <a:ext uri="{FF2B5EF4-FFF2-40B4-BE49-F238E27FC236}">
                <a16:creationId xmlns:a16="http://schemas.microsoft.com/office/drawing/2014/main" id="{1450934D-CE39-F161-7D8E-A5DA2C959F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44838" y="5403850"/>
            <a:ext cx="1169987" cy="31115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79" name="Line 129">
            <a:extLst>
              <a:ext uri="{FF2B5EF4-FFF2-40B4-BE49-F238E27FC236}">
                <a16:creationId xmlns:a16="http://schemas.microsoft.com/office/drawing/2014/main" id="{63D24A0B-FCE8-9C52-0D8C-01EC49F7C03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2063" y="2776538"/>
            <a:ext cx="2047875" cy="45720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80" name="Line 129">
            <a:extLst>
              <a:ext uri="{FF2B5EF4-FFF2-40B4-BE49-F238E27FC236}">
                <a16:creationId xmlns:a16="http://schemas.microsoft.com/office/drawing/2014/main" id="{125F746B-2217-4353-2E31-9CBE776F4AE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26038" y="1781175"/>
            <a:ext cx="2036762" cy="1343025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81" name="Line 129">
            <a:extLst>
              <a:ext uri="{FF2B5EF4-FFF2-40B4-BE49-F238E27FC236}">
                <a16:creationId xmlns:a16="http://schemas.microsoft.com/office/drawing/2014/main" id="{74B843A0-5AE9-15A7-0086-7357D79FC21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47025" y="2252663"/>
            <a:ext cx="0" cy="544512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82" name="Line 129">
            <a:extLst>
              <a:ext uri="{FF2B5EF4-FFF2-40B4-BE49-F238E27FC236}">
                <a16:creationId xmlns:a16="http://schemas.microsoft.com/office/drawing/2014/main" id="{B53F68FA-3316-27BC-321B-88321821EBC2}"/>
              </a:ext>
            </a:extLst>
          </p:cNvPr>
          <p:cNvSpPr>
            <a:spLocks noChangeShapeType="1"/>
          </p:cNvSpPr>
          <p:nvPr/>
        </p:nvSpPr>
        <p:spPr bwMode="auto">
          <a:xfrm>
            <a:off x="7326313" y="4027488"/>
            <a:ext cx="217487" cy="376237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99704" name="Picture 19" descr="underline_base">
            <a:extLst>
              <a:ext uri="{FF2B5EF4-FFF2-40B4-BE49-F238E27FC236}">
                <a16:creationId xmlns:a16="http://schemas.microsoft.com/office/drawing/2014/main" id="{880DA1F5-2C71-D6F9-892C-D0C46E54A921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879475"/>
            <a:ext cx="5942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B87E3E-C6A0-B6AD-219E-8ED2A804D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8B948-4076-0D4E-8F95-D6AABF182C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2">
            <a:extLst>
              <a:ext uri="{FF2B5EF4-FFF2-40B4-BE49-F238E27FC236}">
                <a16:creationId xmlns:a16="http://schemas.microsoft.com/office/drawing/2014/main" id="{BBCDB434-DB8A-6A8A-FBF8-14D0D700D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87313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Mobility: approaches</a:t>
            </a:r>
          </a:p>
        </p:txBody>
      </p:sp>
      <p:sp>
        <p:nvSpPr>
          <p:cNvPr id="47109" name="Rectangle 3">
            <a:extLst>
              <a:ext uri="{FF2B5EF4-FFF2-40B4-BE49-F238E27FC236}">
                <a16:creationId xmlns:a16="http://schemas.microsoft.com/office/drawing/2014/main" id="{6F71238C-0054-BACF-05E2-1FADC05676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1663" y="1466850"/>
            <a:ext cx="8107362" cy="4487863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let routing handle it: </a:t>
            </a:r>
            <a:r>
              <a:rPr lang="en-US" dirty="0"/>
              <a:t>routers advertise permanent address of mobile-nodes-in-residence via usual routing table exchange.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routing tables indicate where each mobile located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no changes to end-systems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let end-systems handle it: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indirect routing: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communication from correspondent to mobile goes through home agent, then forwarded to remote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direct routing: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correspondent gets foreign address of mobile, sends directly to mobile</a:t>
            </a:r>
          </a:p>
        </p:txBody>
      </p:sp>
      <p:pic>
        <p:nvPicPr>
          <p:cNvPr id="201731" name="Picture 21" descr="underline_base">
            <a:extLst>
              <a:ext uri="{FF2B5EF4-FFF2-40B4-BE49-F238E27FC236}">
                <a16:creationId xmlns:a16="http://schemas.microsoft.com/office/drawing/2014/main" id="{ABEA351F-92A5-7B0A-80DC-5AFD4C803CB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887413"/>
            <a:ext cx="5027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4FDD2F-1B78-FF6F-228F-FCF536F1F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0107E-6EAC-F543-BEEE-BEBCC6C6DE4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2">
            <a:extLst>
              <a:ext uri="{FF2B5EF4-FFF2-40B4-BE49-F238E27FC236}">
                <a16:creationId xmlns:a16="http://schemas.microsoft.com/office/drawing/2014/main" id="{DE9AEC00-101C-8323-604E-E9346C2AE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87313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Mobility: approaches</a:t>
            </a:r>
          </a:p>
        </p:txBody>
      </p:sp>
      <p:sp>
        <p:nvSpPr>
          <p:cNvPr id="47109" name="Rectangle 3">
            <a:extLst>
              <a:ext uri="{FF2B5EF4-FFF2-40B4-BE49-F238E27FC236}">
                <a16:creationId xmlns:a16="http://schemas.microsoft.com/office/drawing/2014/main" id="{C12C160F-BF54-6B9E-491D-CF0F3BBC06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1663" y="1466850"/>
            <a:ext cx="8107362" cy="4487863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let routing handle it: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routers advertise permanent address of mobile-nodes-in-residence via usual routing table exchange.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routing tables indicate where each mobile located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no changes to end-systems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let end-systems handle it: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indirect routing: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communication from correspondent to mobile goes through home agent, then forwarded to remote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direct routing: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correspondent gets foreign address of mobile, sends directly to mobile</a:t>
            </a:r>
          </a:p>
        </p:txBody>
      </p:sp>
      <p:pic>
        <p:nvPicPr>
          <p:cNvPr id="203779" name="Picture 21" descr="underline_base">
            <a:extLst>
              <a:ext uri="{FF2B5EF4-FFF2-40B4-BE49-F238E27FC236}">
                <a16:creationId xmlns:a16="http://schemas.microsoft.com/office/drawing/2014/main" id="{606A3AF6-E320-EA4D-C1AF-EC5E6558AB4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887413"/>
            <a:ext cx="5027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3780" name="Group 8">
            <a:extLst>
              <a:ext uri="{FF2B5EF4-FFF2-40B4-BE49-F238E27FC236}">
                <a16:creationId xmlns:a16="http://schemas.microsoft.com/office/drawing/2014/main" id="{CB600688-7DD5-1189-B3DC-E2A3E18A3259}"/>
              </a:ext>
            </a:extLst>
          </p:cNvPr>
          <p:cNvGrpSpPr>
            <a:grpSpLocks/>
          </p:cNvGrpSpPr>
          <p:nvPr/>
        </p:nvGrpSpPr>
        <p:grpSpPr bwMode="auto">
          <a:xfrm>
            <a:off x="3101975" y="1770063"/>
            <a:ext cx="2271713" cy="1743075"/>
            <a:chOff x="3101975" y="1770063"/>
            <a:chExt cx="2271713" cy="1743075"/>
          </a:xfrm>
        </p:grpSpPr>
        <p:sp>
          <p:nvSpPr>
            <p:cNvPr id="10" name="Oval 4">
              <a:extLst>
                <a:ext uri="{FF2B5EF4-FFF2-40B4-BE49-F238E27FC236}">
                  <a16:creationId xmlns:a16="http://schemas.microsoft.com/office/drawing/2014/main" id="{26E573E1-67EE-20BB-C3AB-B601FCB271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5488" y="1770063"/>
              <a:ext cx="1887537" cy="1743075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" name="Line 5">
              <a:extLst>
                <a:ext uri="{FF2B5EF4-FFF2-40B4-BE49-F238E27FC236}">
                  <a16:creationId xmlns:a16="http://schemas.microsoft.com/office/drawing/2014/main" id="{CB7A2A41-6D0B-C4EE-8D58-9083B7FBCD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0463" y="1944688"/>
              <a:ext cx="1133475" cy="136525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03784" name="Text Box 6">
              <a:extLst>
                <a:ext uri="{FF2B5EF4-FFF2-40B4-BE49-F238E27FC236}">
                  <a16:creationId xmlns:a16="http://schemas.microsoft.com/office/drawing/2014/main" id="{D36D23E5-BDB0-7ABC-D515-6DA5E3E7E6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1975" y="1958975"/>
              <a:ext cx="2271713" cy="1311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not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scalable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 to millions of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  mobiles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45952C-0D4A-5F11-3DCD-0B4C47699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BAC44-A1DD-3E4F-A4D8-E385E5BB776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Freeform 2">
            <a:extLst>
              <a:ext uri="{FF2B5EF4-FFF2-40B4-BE49-F238E27FC236}">
                <a16:creationId xmlns:a16="http://schemas.microsoft.com/office/drawing/2014/main" id="{4D6AA615-813C-7F26-0FFB-BC2B09D400C4}"/>
              </a:ext>
            </a:extLst>
          </p:cNvPr>
          <p:cNvSpPr>
            <a:spLocks/>
          </p:cNvSpPr>
          <p:nvPr/>
        </p:nvSpPr>
        <p:spPr bwMode="auto">
          <a:xfrm>
            <a:off x="1350963" y="1690688"/>
            <a:ext cx="1866900" cy="1589087"/>
          </a:xfrm>
          <a:custGeom>
            <a:avLst/>
            <a:gdLst>
              <a:gd name="T0" fmla="*/ 2147483647 w 1340"/>
              <a:gd name="T1" fmla="*/ 2147483647 h 1191"/>
              <a:gd name="T2" fmla="*/ 2147483647 w 1340"/>
              <a:gd name="T3" fmla="*/ 2147483647 h 1191"/>
              <a:gd name="T4" fmla="*/ 2147483647 w 1340"/>
              <a:gd name="T5" fmla="*/ 2147483647 h 1191"/>
              <a:gd name="T6" fmla="*/ 2147483647 w 1340"/>
              <a:gd name="T7" fmla="*/ 2147483647 h 1191"/>
              <a:gd name="T8" fmla="*/ 2147483647 w 1340"/>
              <a:gd name="T9" fmla="*/ 2147483647 h 1191"/>
              <a:gd name="T10" fmla="*/ 2147483647 w 1340"/>
              <a:gd name="T11" fmla="*/ 2147483647 h 1191"/>
              <a:gd name="T12" fmla="*/ 2147483647 w 1340"/>
              <a:gd name="T13" fmla="*/ 2147483647 h 1191"/>
              <a:gd name="T14" fmla="*/ 2147483647 w 1340"/>
              <a:gd name="T15" fmla="*/ 2147483647 h 1191"/>
              <a:gd name="T16" fmla="*/ 2147483647 w 1340"/>
              <a:gd name="T17" fmla="*/ 2147483647 h 1191"/>
              <a:gd name="T18" fmla="*/ 2147483647 w 1340"/>
              <a:gd name="T19" fmla="*/ 2147483647 h 1191"/>
              <a:gd name="T20" fmla="*/ 2147483647 w 1340"/>
              <a:gd name="T21" fmla="*/ 2147483647 h 1191"/>
              <a:gd name="T22" fmla="*/ 2147483647 w 1340"/>
              <a:gd name="T23" fmla="*/ 2147483647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8546" name="Freeform 96">
            <a:extLst>
              <a:ext uri="{FF2B5EF4-FFF2-40B4-BE49-F238E27FC236}">
                <a16:creationId xmlns:a16="http://schemas.microsoft.com/office/drawing/2014/main" id="{D457B0AE-D7B9-D5DD-CAC4-AB384F351296}"/>
              </a:ext>
            </a:extLst>
          </p:cNvPr>
          <p:cNvSpPr>
            <a:spLocks/>
          </p:cNvSpPr>
          <p:nvPr/>
        </p:nvSpPr>
        <p:spPr bwMode="auto">
          <a:xfrm>
            <a:off x="6151563" y="1560513"/>
            <a:ext cx="1838325" cy="1711325"/>
          </a:xfrm>
          <a:custGeom>
            <a:avLst/>
            <a:gdLst>
              <a:gd name="T0" fmla="*/ 2147483647 w 2894"/>
              <a:gd name="T1" fmla="*/ 2147483647 h 2693"/>
              <a:gd name="T2" fmla="*/ 2147483647 w 2894"/>
              <a:gd name="T3" fmla="*/ 2147483647 h 2693"/>
              <a:gd name="T4" fmla="*/ 2147483647 w 2894"/>
              <a:gd name="T5" fmla="*/ 2147483647 h 2693"/>
              <a:gd name="T6" fmla="*/ 2147483647 w 2894"/>
              <a:gd name="T7" fmla="*/ 2147483647 h 2693"/>
              <a:gd name="T8" fmla="*/ 2147483647 w 2894"/>
              <a:gd name="T9" fmla="*/ 2147483647 h 2693"/>
              <a:gd name="T10" fmla="*/ 2147483647 w 2894"/>
              <a:gd name="T11" fmla="*/ 2147483647 h 2693"/>
              <a:gd name="T12" fmla="*/ 2147483647 w 2894"/>
              <a:gd name="T13" fmla="*/ 2147483647 h 2693"/>
              <a:gd name="T14" fmla="*/ 2147483647 w 2894"/>
              <a:gd name="T15" fmla="*/ 2147483647 h 2693"/>
              <a:gd name="T16" fmla="*/ 2147483647 w 2894"/>
              <a:gd name="T17" fmla="*/ 2147483647 h 2693"/>
              <a:gd name="T18" fmla="*/ 2147483647 w 2894"/>
              <a:gd name="T19" fmla="*/ 2147483647 h 2693"/>
              <a:gd name="T20" fmla="*/ 2147483647 w 2894"/>
              <a:gd name="T21" fmla="*/ 2147483647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8547" name="Freeform 119">
            <a:extLst>
              <a:ext uri="{FF2B5EF4-FFF2-40B4-BE49-F238E27FC236}">
                <a16:creationId xmlns:a16="http://schemas.microsoft.com/office/drawing/2014/main" id="{24CDF062-635D-1633-7CD2-8DBEC95CD8A3}"/>
              </a:ext>
            </a:extLst>
          </p:cNvPr>
          <p:cNvSpPr>
            <a:spLocks/>
          </p:cNvSpPr>
          <p:nvPr/>
        </p:nvSpPr>
        <p:spPr bwMode="auto">
          <a:xfrm>
            <a:off x="3692525" y="2506663"/>
            <a:ext cx="2109788" cy="1250950"/>
          </a:xfrm>
          <a:custGeom>
            <a:avLst/>
            <a:gdLst>
              <a:gd name="T0" fmla="*/ 2147483647 w 3324"/>
              <a:gd name="T1" fmla="*/ 2147483647 h 1971"/>
              <a:gd name="T2" fmla="*/ 2147483647 w 3324"/>
              <a:gd name="T3" fmla="*/ 2147483647 h 1971"/>
              <a:gd name="T4" fmla="*/ 2147483647 w 3324"/>
              <a:gd name="T5" fmla="*/ 2147483647 h 1971"/>
              <a:gd name="T6" fmla="*/ 2147483647 w 3324"/>
              <a:gd name="T7" fmla="*/ 2147483647 h 1971"/>
              <a:gd name="T8" fmla="*/ 2147483647 w 3324"/>
              <a:gd name="T9" fmla="*/ 2147483647 h 1971"/>
              <a:gd name="T10" fmla="*/ 2147483647 w 3324"/>
              <a:gd name="T11" fmla="*/ 2147483647 h 1971"/>
              <a:gd name="T12" fmla="*/ 2147483647 w 3324"/>
              <a:gd name="T13" fmla="*/ 2147483647 h 1971"/>
              <a:gd name="T14" fmla="*/ 2147483647 w 3324"/>
              <a:gd name="T15" fmla="*/ 2147483647 h 1971"/>
              <a:gd name="T16" fmla="*/ 2147483647 w 3324"/>
              <a:gd name="T17" fmla="*/ 2147483647 h 1971"/>
              <a:gd name="T18" fmla="*/ 2147483647 w 3324"/>
              <a:gd name="T19" fmla="*/ 2147483647 h 1971"/>
              <a:gd name="T20" fmla="*/ 2147483647 w 3324"/>
              <a:gd name="T21" fmla="*/ 2147483647 h 1971"/>
              <a:gd name="T22" fmla="*/ 2147483647 w 3324"/>
              <a:gd name="T23" fmla="*/ 2147483647 h 1971"/>
              <a:gd name="T24" fmla="*/ 2147483647 w 3324"/>
              <a:gd name="T25" fmla="*/ 2147483647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5828" name="Text Box 120">
            <a:extLst>
              <a:ext uri="{FF2B5EF4-FFF2-40B4-BE49-F238E27FC236}">
                <a16:creationId xmlns:a16="http://schemas.microsoft.com/office/drawing/2014/main" id="{75019EB0-9CBA-2E3F-9F6A-A407F63C4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7150" y="2803525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wide area network</a:t>
            </a:r>
          </a:p>
        </p:txBody>
      </p:sp>
      <p:grpSp>
        <p:nvGrpSpPr>
          <p:cNvPr id="205829" name="Group 140">
            <a:extLst>
              <a:ext uri="{FF2B5EF4-FFF2-40B4-BE49-F238E27FC236}">
                <a16:creationId xmlns:a16="http://schemas.microsoft.com/office/drawing/2014/main" id="{0BBE5D34-6BBA-4300-1838-31C7C1EFE837}"/>
              </a:ext>
            </a:extLst>
          </p:cNvPr>
          <p:cNvGrpSpPr>
            <a:grpSpLocks/>
          </p:cNvGrpSpPr>
          <p:nvPr/>
        </p:nvGrpSpPr>
        <p:grpSpPr bwMode="auto">
          <a:xfrm>
            <a:off x="1335088" y="1809750"/>
            <a:ext cx="1092200" cy="792163"/>
            <a:chOff x="4089854" y="1363889"/>
            <a:chExt cx="1091746" cy="791482"/>
          </a:xfrm>
        </p:grpSpPr>
        <p:sp>
          <p:nvSpPr>
            <p:cNvPr id="108583" name="Oval 26">
              <a:extLst>
                <a:ext uri="{FF2B5EF4-FFF2-40B4-BE49-F238E27FC236}">
                  <a16:creationId xmlns:a16="http://schemas.microsoft.com/office/drawing/2014/main" id="{3BE48D10-D03F-6F16-B9C8-30C0E1865F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  <a:cs typeface="Arial" charset="0"/>
              </a:endParaRPr>
            </a:p>
          </p:txBody>
        </p:sp>
        <p:pic>
          <p:nvPicPr>
            <p:cNvPr id="205863" name="Picture 354" descr="laptop_stylized_small">
              <a:extLst>
                <a:ext uri="{FF2B5EF4-FFF2-40B4-BE49-F238E27FC236}">
                  <a16:creationId xmlns:a16="http://schemas.microsoft.com/office/drawing/2014/main" id="{93DB24CF-C9E5-8B71-027F-48D8D5394B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5429" y="1550204"/>
              <a:ext cx="629104" cy="423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830" name="Picture 5">
            <a:extLst>
              <a:ext uri="{FF2B5EF4-FFF2-40B4-BE49-F238E27FC236}">
                <a16:creationId xmlns:a16="http://schemas.microsoft.com/office/drawing/2014/main" id="{033AC9EC-5BB5-9077-4038-E46BA925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2644775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1" name="Line 111">
            <a:extLst>
              <a:ext uri="{FF2B5EF4-FFF2-40B4-BE49-F238E27FC236}">
                <a16:creationId xmlns:a16="http://schemas.microsoft.com/office/drawing/2014/main" id="{BC29DA40-266C-152A-54BD-5139DC11B8D2}"/>
              </a:ext>
            </a:extLst>
          </p:cNvPr>
          <p:cNvSpPr>
            <a:spLocks noChangeShapeType="1"/>
          </p:cNvSpPr>
          <p:nvPr/>
        </p:nvSpPr>
        <p:spPr bwMode="auto">
          <a:xfrm>
            <a:off x="1957388" y="2344738"/>
            <a:ext cx="503237" cy="3111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8552" name="Line 111">
            <a:extLst>
              <a:ext uri="{FF2B5EF4-FFF2-40B4-BE49-F238E27FC236}">
                <a16:creationId xmlns:a16="http://schemas.microsoft.com/office/drawing/2014/main" id="{00A72F2C-72DC-0C9E-0498-7D5CFAF3E0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81325" y="2765425"/>
            <a:ext cx="947738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8553" name="Line 111">
            <a:extLst>
              <a:ext uri="{FF2B5EF4-FFF2-40B4-BE49-F238E27FC236}">
                <a16:creationId xmlns:a16="http://schemas.microsoft.com/office/drawing/2014/main" id="{4AD187D8-69B4-D40D-C9E5-F6A5A7DAFFD5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2413" y="2936875"/>
            <a:ext cx="138430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5834" name="Picture 5">
            <a:extLst>
              <a:ext uri="{FF2B5EF4-FFF2-40B4-BE49-F238E27FC236}">
                <a16:creationId xmlns:a16="http://schemas.microsoft.com/office/drawing/2014/main" id="{AF7FFA54-5B88-0FA3-0BD6-95FB4C2F9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2786063"/>
            <a:ext cx="6842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5" name="Line 111">
            <a:extLst>
              <a:ext uri="{FF2B5EF4-FFF2-40B4-BE49-F238E27FC236}">
                <a16:creationId xmlns:a16="http://schemas.microsoft.com/office/drawing/2014/main" id="{F378EE93-50A4-DA91-6E9D-A37A9F1ECB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21513" y="2452688"/>
            <a:ext cx="346075" cy="3238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05836" name="Group 151">
            <a:extLst>
              <a:ext uri="{FF2B5EF4-FFF2-40B4-BE49-F238E27FC236}">
                <a16:creationId xmlns:a16="http://schemas.microsoft.com/office/drawing/2014/main" id="{5C1813CB-B586-6BDB-12F7-03B00237D289}"/>
              </a:ext>
            </a:extLst>
          </p:cNvPr>
          <p:cNvGrpSpPr>
            <a:grpSpLocks/>
          </p:cNvGrpSpPr>
          <p:nvPr/>
        </p:nvGrpSpPr>
        <p:grpSpPr bwMode="auto">
          <a:xfrm>
            <a:off x="6789738" y="1885950"/>
            <a:ext cx="1092200" cy="792163"/>
            <a:chOff x="4089854" y="1363889"/>
            <a:chExt cx="1091746" cy="791482"/>
          </a:xfrm>
        </p:grpSpPr>
        <p:sp>
          <p:nvSpPr>
            <p:cNvPr id="108579" name="Oval 26">
              <a:extLst>
                <a:ext uri="{FF2B5EF4-FFF2-40B4-BE49-F238E27FC236}">
                  <a16:creationId xmlns:a16="http://schemas.microsoft.com/office/drawing/2014/main" id="{109A820E-CAA6-0986-C7D2-A2E5BBFB8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  <a:cs typeface="Arial" charset="0"/>
              </a:endParaRPr>
            </a:p>
          </p:txBody>
        </p:sp>
        <p:grpSp>
          <p:nvGrpSpPr>
            <p:cNvPr id="205859" name="Group 356">
              <a:extLst>
                <a:ext uri="{FF2B5EF4-FFF2-40B4-BE49-F238E27FC236}">
                  <a16:creationId xmlns:a16="http://schemas.microsoft.com/office/drawing/2014/main" id="{5CB86209-CC69-6082-C30F-0C40D56CEC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205860" name="Picture 354" descr="laptop_stylized_small">
                <a:extLst>
                  <a:ext uri="{FF2B5EF4-FFF2-40B4-BE49-F238E27FC236}">
                    <a16:creationId xmlns:a16="http://schemas.microsoft.com/office/drawing/2014/main" id="{752279CB-4AFB-F578-D766-1EAF61B097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861" name="Picture 355" descr="antenna_stylized">
                <a:extLst>
                  <a:ext uri="{FF2B5EF4-FFF2-40B4-BE49-F238E27FC236}">
                    <a16:creationId xmlns:a16="http://schemas.microsoft.com/office/drawing/2014/main" id="{A3C24300-669E-1C9B-D00F-02DFA93818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05837" name="Rectangle 21">
            <a:extLst>
              <a:ext uri="{FF2B5EF4-FFF2-40B4-BE49-F238E27FC236}">
                <a16:creationId xmlns:a16="http://schemas.microsoft.com/office/drawing/2014/main" id="{EA4AD121-C7BC-F68C-651A-A7BE46E3F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119063"/>
            <a:ext cx="7772400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Mobility: registration</a:t>
            </a:r>
          </a:p>
        </p:txBody>
      </p:sp>
      <p:sp>
        <p:nvSpPr>
          <p:cNvPr id="434198" name="Rectangle 22">
            <a:extLst>
              <a:ext uri="{FF2B5EF4-FFF2-40B4-BE49-F238E27FC236}">
                <a16:creationId xmlns:a16="http://schemas.microsoft.com/office/drawing/2014/main" id="{B6DFCD0B-6BFC-158E-3152-19C387EA4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5029200"/>
            <a:ext cx="7772400" cy="1828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end result: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foreign agent knows about mobile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home agent knows location of mobile</a:t>
            </a:r>
          </a:p>
        </p:txBody>
      </p:sp>
      <p:sp>
        <p:nvSpPr>
          <p:cNvPr id="205839" name="Text Box 119">
            <a:extLst>
              <a:ext uri="{FF2B5EF4-FFF2-40B4-BE49-F238E27FC236}">
                <a16:creationId xmlns:a16="http://schemas.microsoft.com/office/drawing/2014/main" id="{0F639F57-3572-3C4E-9676-3A72F2464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25" y="1535113"/>
            <a:ext cx="1887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home network</a:t>
            </a:r>
          </a:p>
        </p:txBody>
      </p:sp>
      <p:sp>
        <p:nvSpPr>
          <p:cNvPr id="205840" name="Text Box 120">
            <a:extLst>
              <a:ext uri="{FF2B5EF4-FFF2-40B4-BE49-F238E27FC236}">
                <a16:creationId xmlns:a16="http://schemas.microsoft.com/office/drawing/2014/main" id="{12E97518-A58C-0A01-E087-9264161AD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1050" y="1300163"/>
            <a:ext cx="2265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visited network</a:t>
            </a:r>
          </a:p>
        </p:txBody>
      </p:sp>
      <p:grpSp>
        <p:nvGrpSpPr>
          <p:cNvPr id="434297" name="Group 121">
            <a:extLst>
              <a:ext uri="{FF2B5EF4-FFF2-40B4-BE49-F238E27FC236}">
                <a16:creationId xmlns:a16="http://schemas.microsoft.com/office/drawing/2014/main" id="{DE6DF6F7-DA36-B24E-5EE0-42DCA5589CE2}"/>
              </a:ext>
            </a:extLst>
          </p:cNvPr>
          <p:cNvGrpSpPr>
            <a:grpSpLocks/>
          </p:cNvGrpSpPr>
          <p:nvPr/>
        </p:nvGrpSpPr>
        <p:grpSpPr bwMode="auto">
          <a:xfrm>
            <a:off x="6600825" y="2409825"/>
            <a:ext cx="2141538" cy="2341563"/>
            <a:chOff x="4158" y="1518"/>
            <a:chExt cx="1349" cy="1475"/>
          </a:xfrm>
        </p:grpSpPr>
        <p:sp>
          <p:nvSpPr>
            <p:cNvPr id="49182" name="Line 122">
              <a:extLst>
                <a:ext uri="{FF2B5EF4-FFF2-40B4-BE49-F238E27FC236}">
                  <a16:creationId xmlns:a16="http://schemas.microsoft.com/office/drawing/2014/main" id="{9DA78E22-EA1A-B531-452F-E4F438A85F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61" y="1538"/>
              <a:ext cx="310" cy="25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05853" name="Group 123">
              <a:extLst>
                <a:ext uri="{FF2B5EF4-FFF2-40B4-BE49-F238E27FC236}">
                  <a16:creationId xmlns:a16="http://schemas.microsoft.com/office/drawing/2014/main" id="{0D06D26C-01DB-D8D7-DAFF-E14CD10EBD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4" y="1518"/>
              <a:ext cx="202" cy="233"/>
              <a:chOff x="618" y="3500"/>
              <a:chExt cx="202" cy="233"/>
            </a:xfrm>
          </p:grpSpPr>
          <p:sp>
            <p:nvSpPr>
              <p:cNvPr id="49186" name="Oval 124">
                <a:extLst>
                  <a:ext uri="{FF2B5EF4-FFF2-40B4-BE49-F238E27FC236}">
                    <a16:creationId xmlns:a16="http://schemas.microsoft.com/office/drawing/2014/main" id="{0D21B904-E1EB-D19C-C84A-CDBD5B7B19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05857" name="Text Box 125">
                <a:extLst>
                  <a:ext uri="{FF2B5EF4-FFF2-40B4-BE49-F238E27FC236}">
                    <a16:creationId xmlns:a16="http://schemas.microsoft.com/office/drawing/2014/main" id="{2DA872FB-0C04-7C30-26D5-0E621DD9B1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9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panose="020B0600070205080204" pitchFamily="34" charset="-128"/>
                    <a:cs typeface="+mn-cs"/>
                  </a:rPr>
                  <a:t>1</a:t>
                </a:r>
              </a:p>
            </p:txBody>
          </p:sp>
        </p:grpSp>
        <p:sp>
          <p:nvSpPr>
            <p:cNvPr id="205854" name="Text Box 126">
              <a:extLst>
                <a:ext uri="{FF2B5EF4-FFF2-40B4-BE49-F238E27FC236}">
                  <a16:creationId xmlns:a16="http://schemas.microsoft.com/office/drawing/2014/main" id="{F19369D5-6BFA-B81E-3DF9-937DBE4915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8" y="2167"/>
              <a:ext cx="1349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mobile contacts foreign agent on entering visited network</a:t>
              </a:r>
            </a:p>
          </p:txBody>
        </p:sp>
        <p:sp>
          <p:nvSpPr>
            <p:cNvPr id="49185" name="Line 127">
              <a:extLst>
                <a:ext uri="{FF2B5EF4-FFF2-40B4-BE49-F238E27FC236}">
                  <a16:creationId xmlns:a16="http://schemas.microsoft.com/office/drawing/2014/main" id="{0608D7F1-0A85-AC31-C7B5-8EC752152D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" y="1760"/>
              <a:ext cx="560" cy="45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434304" name="Group 128">
            <a:extLst>
              <a:ext uri="{FF2B5EF4-FFF2-40B4-BE49-F238E27FC236}">
                <a16:creationId xmlns:a16="http://schemas.microsoft.com/office/drawing/2014/main" id="{9DC5675A-1DAE-6A63-17D2-9291ADAB5A58}"/>
              </a:ext>
            </a:extLst>
          </p:cNvPr>
          <p:cNvGrpSpPr>
            <a:grpSpLocks/>
          </p:cNvGrpSpPr>
          <p:nvPr/>
        </p:nvGrpSpPr>
        <p:grpSpPr bwMode="auto">
          <a:xfrm>
            <a:off x="2435225" y="2676525"/>
            <a:ext cx="4046538" cy="2087563"/>
            <a:chOff x="1534" y="1686"/>
            <a:chExt cx="2549" cy="1315"/>
          </a:xfrm>
        </p:grpSpPr>
        <p:sp>
          <p:nvSpPr>
            <p:cNvPr id="49176" name="Line 129">
              <a:extLst>
                <a:ext uri="{FF2B5EF4-FFF2-40B4-BE49-F238E27FC236}">
                  <a16:creationId xmlns:a16="http://schemas.microsoft.com/office/drawing/2014/main" id="{9FA95621-C812-B052-D1CC-7A69DB678B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01" y="1762"/>
              <a:ext cx="2167" cy="1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05847" name="Group 130">
              <a:extLst>
                <a:ext uri="{FF2B5EF4-FFF2-40B4-BE49-F238E27FC236}">
                  <a16:creationId xmlns:a16="http://schemas.microsoft.com/office/drawing/2014/main" id="{40881232-F6DA-A6E6-26E3-ADB8C0A785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4" y="1686"/>
              <a:ext cx="202" cy="233"/>
              <a:chOff x="618" y="3500"/>
              <a:chExt cx="202" cy="233"/>
            </a:xfrm>
          </p:grpSpPr>
          <p:sp>
            <p:nvSpPr>
              <p:cNvPr id="49180" name="Oval 131">
                <a:extLst>
                  <a:ext uri="{FF2B5EF4-FFF2-40B4-BE49-F238E27FC236}">
                    <a16:creationId xmlns:a16="http://schemas.microsoft.com/office/drawing/2014/main" id="{7F936FB3-9DD0-F59D-7C30-8CCD9D047F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05851" name="Text Box 132">
                <a:extLst>
                  <a:ext uri="{FF2B5EF4-FFF2-40B4-BE49-F238E27FC236}">
                    <a16:creationId xmlns:a16="http://schemas.microsoft.com/office/drawing/2014/main" id="{37E40147-B2FF-6933-CA4A-C140B17D2A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9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panose="020B0600070205080204" pitchFamily="34" charset="-128"/>
                    <a:cs typeface="+mn-cs"/>
                  </a:rPr>
                  <a:t>2</a:t>
                </a:r>
              </a:p>
            </p:txBody>
          </p:sp>
        </p:grpSp>
        <p:sp>
          <p:nvSpPr>
            <p:cNvPr id="205848" name="Text Box 133">
              <a:extLst>
                <a:ext uri="{FF2B5EF4-FFF2-40B4-BE49-F238E27FC236}">
                  <a16:creationId xmlns:a16="http://schemas.microsoft.com/office/drawing/2014/main" id="{D57194B0-2DA1-D31E-3189-82F1F5FB8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4" y="2367"/>
              <a:ext cx="2549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foreign agent contacts home agent home: </a:t>
              </a:r>
              <a:r>
                <a:rPr kumimoji="0" lang="ja-JP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“</a:t>
              </a: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this mobile is resident in my network</a:t>
              </a:r>
              <a:r>
                <a:rPr kumimoji="0" lang="ja-JP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”</a:t>
              </a: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9179" name="Line 134">
              <a:extLst>
                <a:ext uri="{FF2B5EF4-FFF2-40B4-BE49-F238E27FC236}">
                  <a16:creationId xmlns:a16="http://schemas.microsoft.com/office/drawing/2014/main" id="{5CBE9B2C-C1F3-3C6E-9B1B-E7B8ADE229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24" y="1944"/>
              <a:ext cx="0" cy="4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08565" name="Freeform 96">
            <a:extLst>
              <a:ext uri="{FF2B5EF4-FFF2-40B4-BE49-F238E27FC236}">
                <a16:creationId xmlns:a16="http://schemas.microsoft.com/office/drawing/2014/main" id="{E8340313-CCF1-391D-74BC-83C16138674F}"/>
              </a:ext>
            </a:extLst>
          </p:cNvPr>
          <p:cNvSpPr>
            <a:spLocks/>
          </p:cNvSpPr>
          <p:nvPr/>
        </p:nvSpPr>
        <p:spPr bwMode="auto">
          <a:xfrm>
            <a:off x="1462088" y="1857375"/>
            <a:ext cx="998537" cy="823913"/>
          </a:xfrm>
          <a:custGeom>
            <a:avLst/>
            <a:gdLst>
              <a:gd name="T0" fmla="*/ 99558033 w 10000"/>
              <a:gd name="T1" fmla="*/ 2147483647 h 10305"/>
              <a:gd name="T2" fmla="*/ 2147483647 w 10000"/>
              <a:gd name="T3" fmla="*/ 2147483647 h 10305"/>
              <a:gd name="T4" fmla="*/ 2147483647 w 10000"/>
              <a:gd name="T5" fmla="*/ 204436681 h 10305"/>
              <a:gd name="T6" fmla="*/ 2147483647 w 10000"/>
              <a:gd name="T7" fmla="*/ 2147483647 h 10305"/>
              <a:gd name="T8" fmla="*/ 2147483647 w 10000"/>
              <a:gd name="T9" fmla="*/ 2147483647 h 10305"/>
              <a:gd name="T10" fmla="*/ 2147483647 w 10000"/>
              <a:gd name="T11" fmla="*/ 2147483647 h 10305"/>
              <a:gd name="T12" fmla="*/ 2147483647 w 10000"/>
              <a:gd name="T13" fmla="*/ 2147483647 h 10305"/>
              <a:gd name="T14" fmla="*/ 2147483647 w 10000"/>
              <a:gd name="T15" fmla="*/ 2147483647 h 10305"/>
              <a:gd name="T16" fmla="*/ 2147483647 w 10000"/>
              <a:gd name="T17" fmla="*/ 2147483647 h 10305"/>
              <a:gd name="T18" fmla="*/ 2147483647 w 10000"/>
              <a:gd name="T19" fmla="*/ 2147483647 h 10305"/>
              <a:gd name="T20" fmla="*/ 99558033 w 10000"/>
              <a:gd name="T21" fmla="*/ 2147483647 h 1030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000" h="10305">
                <a:moveTo>
                  <a:pt x="1" y="4863"/>
                </a:moveTo>
                <a:cubicBezTo>
                  <a:pt x="1" y="3794"/>
                  <a:pt x="5" y="1801"/>
                  <a:pt x="686" y="991"/>
                </a:cubicBezTo>
                <a:cubicBezTo>
                  <a:pt x="1367" y="181"/>
                  <a:pt x="2904" y="-40"/>
                  <a:pt x="4086" y="5"/>
                </a:cubicBezTo>
                <a:cubicBezTo>
                  <a:pt x="5268" y="50"/>
                  <a:pt x="6836" y="553"/>
                  <a:pt x="7779" y="1264"/>
                </a:cubicBezTo>
                <a:cubicBezTo>
                  <a:pt x="8722" y="1975"/>
                  <a:pt x="9397" y="2830"/>
                  <a:pt x="9747" y="4270"/>
                </a:cubicBezTo>
                <a:cubicBezTo>
                  <a:pt x="10096" y="5710"/>
                  <a:pt x="10030" y="8980"/>
                  <a:pt x="9875" y="9905"/>
                </a:cubicBezTo>
                <a:cubicBezTo>
                  <a:pt x="9719" y="10828"/>
                  <a:pt x="9488" y="9873"/>
                  <a:pt x="8815" y="9814"/>
                </a:cubicBezTo>
                <a:cubicBezTo>
                  <a:pt x="8140" y="9757"/>
                  <a:pt x="6708" y="9565"/>
                  <a:pt x="5830" y="9554"/>
                </a:cubicBezTo>
                <a:cubicBezTo>
                  <a:pt x="4953" y="9543"/>
                  <a:pt x="4372" y="9985"/>
                  <a:pt x="3546" y="9748"/>
                </a:cubicBezTo>
                <a:cubicBezTo>
                  <a:pt x="2722" y="9508"/>
                  <a:pt x="1457" y="8935"/>
                  <a:pt x="867" y="8121"/>
                </a:cubicBezTo>
                <a:cubicBezTo>
                  <a:pt x="276" y="7307"/>
                  <a:pt x="-15" y="6195"/>
                  <a:pt x="1" y="4863"/>
                </a:cubicBezTo>
                <a:close/>
              </a:path>
            </a:pathLst>
          </a:custGeom>
          <a:solidFill>
            <a:srgbClr val="33CCCC">
              <a:alpha val="78038"/>
            </a:srgbClr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5844" name="Picture 23" descr="underline_base">
            <a:extLst>
              <a:ext uri="{FF2B5EF4-FFF2-40B4-BE49-F238E27FC236}">
                <a16:creationId xmlns:a16="http://schemas.microsoft.com/office/drawing/2014/main" id="{BFA87707-59D6-AC7C-07DA-4E5D04DCDF6B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865188"/>
            <a:ext cx="41132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981334-7619-AF19-7F4C-AC6723F31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8532E-7B74-2C41-A7D6-AA975ABBB86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9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21">
            <a:extLst>
              <a:ext uri="{FF2B5EF4-FFF2-40B4-BE49-F238E27FC236}">
                <a16:creationId xmlns:a16="http://schemas.microsoft.com/office/drawing/2014/main" id="{8B190B9A-6020-EF1C-810E-DE1482636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75" y="157163"/>
            <a:ext cx="7772400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Mobility via indirect routing</a:t>
            </a:r>
          </a:p>
        </p:txBody>
      </p:sp>
      <p:sp>
        <p:nvSpPr>
          <p:cNvPr id="110596" name="Freeform 2">
            <a:extLst>
              <a:ext uri="{FF2B5EF4-FFF2-40B4-BE49-F238E27FC236}">
                <a16:creationId xmlns:a16="http://schemas.microsoft.com/office/drawing/2014/main" id="{B261DA9D-EFE4-7F53-D411-E55049BBF546}"/>
              </a:ext>
            </a:extLst>
          </p:cNvPr>
          <p:cNvSpPr>
            <a:spLocks/>
          </p:cNvSpPr>
          <p:nvPr/>
        </p:nvSpPr>
        <p:spPr bwMode="auto">
          <a:xfrm>
            <a:off x="1565275" y="2689225"/>
            <a:ext cx="1866900" cy="1589088"/>
          </a:xfrm>
          <a:custGeom>
            <a:avLst/>
            <a:gdLst>
              <a:gd name="T0" fmla="*/ 2147483647 w 1340"/>
              <a:gd name="T1" fmla="*/ 2147483647 h 1191"/>
              <a:gd name="T2" fmla="*/ 2147483647 w 1340"/>
              <a:gd name="T3" fmla="*/ 2147483647 h 1191"/>
              <a:gd name="T4" fmla="*/ 2147483647 w 1340"/>
              <a:gd name="T5" fmla="*/ 2147483647 h 1191"/>
              <a:gd name="T6" fmla="*/ 2147483647 w 1340"/>
              <a:gd name="T7" fmla="*/ 2147483647 h 1191"/>
              <a:gd name="T8" fmla="*/ 2147483647 w 1340"/>
              <a:gd name="T9" fmla="*/ 2147483647 h 1191"/>
              <a:gd name="T10" fmla="*/ 2147483647 w 1340"/>
              <a:gd name="T11" fmla="*/ 2147483647 h 1191"/>
              <a:gd name="T12" fmla="*/ 2147483647 w 1340"/>
              <a:gd name="T13" fmla="*/ 2147483647 h 1191"/>
              <a:gd name="T14" fmla="*/ 2147483647 w 1340"/>
              <a:gd name="T15" fmla="*/ 2147483647 h 1191"/>
              <a:gd name="T16" fmla="*/ 2147483647 w 1340"/>
              <a:gd name="T17" fmla="*/ 2147483647 h 1191"/>
              <a:gd name="T18" fmla="*/ 2147483647 w 1340"/>
              <a:gd name="T19" fmla="*/ 2147483647 h 1191"/>
              <a:gd name="T20" fmla="*/ 2147483647 w 1340"/>
              <a:gd name="T21" fmla="*/ 2147483647 h 1191"/>
              <a:gd name="T22" fmla="*/ 2147483647 w 1340"/>
              <a:gd name="T23" fmla="*/ 2147483647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597" name="Freeform 96">
            <a:extLst>
              <a:ext uri="{FF2B5EF4-FFF2-40B4-BE49-F238E27FC236}">
                <a16:creationId xmlns:a16="http://schemas.microsoft.com/office/drawing/2014/main" id="{1CEDDA1A-B41E-0155-B640-7C9C3FE32E5D}"/>
              </a:ext>
            </a:extLst>
          </p:cNvPr>
          <p:cNvSpPr>
            <a:spLocks/>
          </p:cNvSpPr>
          <p:nvPr/>
        </p:nvSpPr>
        <p:spPr bwMode="auto">
          <a:xfrm>
            <a:off x="6365875" y="2559050"/>
            <a:ext cx="1838325" cy="1711325"/>
          </a:xfrm>
          <a:custGeom>
            <a:avLst/>
            <a:gdLst>
              <a:gd name="T0" fmla="*/ 2147483647 w 2894"/>
              <a:gd name="T1" fmla="*/ 2147483647 h 2693"/>
              <a:gd name="T2" fmla="*/ 2147483647 w 2894"/>
              <a:gd name="T3" fmla="*/ 2147483647 h 2693"/>
              <a:gd name="T4" fmla="*/ 2147483647 w 2894"/>
              <a:gd name="T5" fmla="*/ 2147483647 h 2693"/>
              <a:gd name="T6" fmla="*/ 2147483647 w 2894"/>
              <a:gd name="T7" fmla="*/ 2147483647 h 2693"/>
              <a:gd name="T8" fmla="*/ 2147483647 w 2894"/>
              <a:gd name="T9" fmla="*/ 2147483647 h 2693"/>
              <a:gd name="T10" fmla="*/ 2147483647 w 2894"/>
              <a:gd name="T11" fmla="*/ 2147483647 h 2693"/>
              <a:gd name="T12" fmla="*/ 2147483647 w 2894"/>
              <a:gd name="T13" fmla="*/ 2147483647 h 2693"/>
              <a:gd name="T14" fmla="*/ 2147483647 w 2894"/>
              <a:gd name="T15" fmla="*/ 2147483647 h 2693"/>
              <a:gd name="T16" fmla="*/ 2147483647 w 2894"/>
              <a:gd name="T17" fmla="*/ 2147483647 h 2693"/>
              <a:gd name="T18" fmla="*/ 2147483647 w 2894"/>
              <a:gd name="T19" fmla="*/ 2147483647 h 2693"/>
              <a:gd name="T20" fmla="*/ 2147483647 w 2894"/>
              <a:gd name="T21" fmla="*/ 2147483647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598" name="Freeform 119">
            <a:extLst>
              <a:ext uri="{FF2B5EF4-FFF2-40B4-BE49-F238E27FC236}">
                <a16:creationId xmlns:a16="http://schemas.microsoft.com/office/drawing/2014/main" id="{BB9EB190-A8BC-4A47-BEF7-4A1E7DF5E769}"/>
              </a:ext>
            </a:extLst>
          </p:cNvPr>
          <p:cNvSpPr>
            <a:spLocks/>
          </p:cNvSpPr>
          <p:nvPr/>
        </p:nvSpPr>
        <p:spPr bwMode="auto">
          <a:xfrm>
            <a:off x="3906838" y="3505200"/>
            <a:ext cx="2109787" cy="1250950"/>
          </a:xfrm>
          <a:custGeom>
            <a:avLst/>
            <a:gdLst>
              <a:gd name="T0" fmla="*/ 2147483647 w 3324"/>
              <a:gd name="T1" fmla="*/ 2147483647 h 1971"/>
              <a:gd name="T2" fmla="*/ 2147483647 w 3324"/>
              <a:gd name="T3" fmla="*/ 2147483647 h 1971"/>
              <a:gd name="T4" fmla="*/ 2147483647 w 3324"/>
              <a:gd name="T5" fmla="*/ 2147483647 h 1971"/>
              <a:gd name="T6" fmla="*/ 2147483647 w 3324"/>
              <a:gd name="T7" fmla="*/ 2147483647 h 1971"/>
              <a:gd name="T8" fmla="*/ 2147483647 w 3324"/>
              <a:gd name="T9" fmla="*/ 2147483647 h 1971"/>
              <a:gd name="T10" fmla="*/ 2147483647 w 3324"/>
              <a:gd name="T11" fmla="*/ 2147483647 h 1971"/>
              <a:gd name="T12" fmla="*/ 2147483647 w 3324"/>
              <a:gd name="T13" fmla="*/ 2147483647 h 1971"/>
              <a:gd name="T14" fmla="*/ 2147483647 w 3324"/>
              <a:gd name="T15" fmla="*/ 2147483647 h 1971"/>
              <a:gd name="T16" fmla="*/ 2147483647 w 3324"/>
              <a:gd name="T17" fmla="*/ 2147483647 h 1971"/>
              <a:gd name="T18" fmla="*/ 2147483647 w 3324"/>
              <a:gd name="T19" fmla="*/ 2147483647 h 1971"/>
              <a:gd name="T20" fmla="*/ 2147483647 w 3324"/>
              <a:gd name="T21" fmla="*/ 2147483647 h 1971"/>
              <a:gd name="T22" fmla="*/ 2147483647 w 3324"/>
              <a:gd name="T23" fmla="*/ 2147483647 h 1971"/>
              <a:gd name="T24" fmla="*/ 2147483647 w 3324"/>
              <a:gd name="T25" fmla="*/ 2147483647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7877" name="Text Box 120">
            <a:extLst>
              <a:ext uri="{FF2B5EF4-FFF2-40B4-BE49-F238E27FC236}">
                <a16:creationId xmlns:a16="http://schemas.microsoft.com/office/drawing/2014/main" id="{E62C6073-294D-4EC3-3ADB-AC0961A0E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1463" y="3802063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wide area network</a:t>
            </a:r>
          </a:p>
        </p:txBody>
      </p:sp>
      <p:grpSp>
        <p:nvGrpSpPr>
          <p:cNvPr id="207878" name="Group 140">
            <a:extLst>
              <a:ext uri="{FF2B5EF4-FFF2-40B4-BE49-F238E27FC236}">
                <a16:creationId xmlns:a16="http://schemas.microsoft.com/office/drawing/2014/main" id="{CC82091E-1CCD-2DAD-062A-3D85DB17553B}"/>
              </a:ext>
            </a:extLst>
          </p:cNvPr>
          <p:cNvGrpSpPr>
            <a:grpSpLocks/>
          </p:cNvGrpSpPr>
          <p:nvPr/>
        </p:nvGrpSpPr>
        <p:grpSpPr bwMode="auto">
          <a:xfrm>
            <a:off x="1549400" y="2808288"/>
            <a:ext cx="1092200" cy="790575"/>
            <a:chOff x="4089854" y="1363889"/>
            <a:chExt cx="1091746" cy="791482"/>
          </a:xfrm>
        </p:grpSpPr>
        <p:sp>
          <p:nvSpPr>
            <p:cNvPr id="110650" name="Oval 26">
              <a:extLst>
                <a:ext uri="{FF2B5EF4-FFF2-40B4-BE49-F238E27FC236}">
                  <a16:creationId xmlns:a16="http://schemas.microsoft.com/office/drawing/2014/main" id="{E62651AB-A64F-E63B-75C4-65A1B1634E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  <a:cs typeface="Arial" charset="0"/>
              </a:endParaRPr>
            </a:p>
          </p:txBody>
        </p:sp>
        <p:pic>
          <p:nvPicPr>
            <p:cNvPr id="207922" name="Picture 354" descr="laptop_stylized_small">
              <a:extLst>
                <a:ext uri="{FF2B5EF4-FFF2-40B4-BE49-F238E27FC236}">
                  <a16:creationId xmlns:a16="http://schemas.microsoft.com/office/drawing/2014/main" id="{F3C3DB9C-F5EE-7343-DE30-5E42A026FA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5429" y="1550204"/>
              <a:ext cx="629104" cy="423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7879" name="Picture 5">
            <a:extLst>
              <a:ext uri="{FF2B5EF4-FFF2-40B4-BE49-F238E27FC236}">
                <a16:creationId xmlns:a16="http://schemas.microsoft.com/office/drawing/2014/main" id="{8598F013-36FC-7849-BC24-F7A51A795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3643313"/>
            <a:ext cx="6842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2" name="Line 111">
            <a:extLst>
              <a:ext uri="{FF2B5EF4-FFF2-40B4-BE49-F238E27FC236}">
                <a16:creationId xmlns:a16="http://schemas.microsoft.com/office/drawing/2014/main" id="{3E938680-653E-4CE4-84BF-741A8FB941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0113" y="3341688"/>
            <a:ext cx="503237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03" name="Line 111">
            <a:extLst>
              <a:ext uri="{FF2B5EF4-FFF2-40B4-BE49-F238E27FC236}">
                <a16:creationId xmlns:a16="http://schemas.microsoft.com/office/drawing/2014/main" id="{B513C194-EF10-63CE-EBB2-8CE33F771D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94050" y="3762375"/>
            <a:ext cx="949325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04" name="Line 111">
            <a:extLst>
              <a:ext uri="{FF2B5EF4-FFF2-40B4-BE49-F238E27FC236}">
                <a16:creationId xmlns:a16="http://schemas.microsoft.com/office/drawing/2014/main" id="{E46BE4F1-50CA-26DE-7EAB-A54B5CFFA537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6725" y="3933825"/>
            <a:ext cx="1384300" cy="31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7883" name="Picture 5">
            <a:extLst>
              <a:ext uri="{FF2B5EF4-FFF2-40B4-BE49-F238E27FC236}">
                <a16:creationId xmlns:a16="http://schemas.microsoft.com/office/drawing/2014/main" id="{D83EDBCC-2894-555B-269E-2853FE7EA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3784600"/>
            <a:ext cx="6842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6" name="Line 111">
            <a:extLst>
              <a:ext uri="{FF2B5EF4-FFF2-40B4-BE49-F238E27FC236}">
                <a16:creationId xmlns:a16="http://schemas.microsoft.com/office/drawing/2014/main" id="{0062FC0E-CA1F-ED52-E35B-8377859A54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35825" y="3451225"/>
            <a:ext cx="344488" cy="3222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07885" name="Group 151">
            <a:extLst>
              <a:ext uri="{FF2B5EF4-FFF2-40B4-BE49-F238E27FC236}">
                <a16:creationId xmlns:a16="http://schemas.microsoft.com/office/drawing/2014/main" id="{07EBA62B-8ACB-C39E-3AB9-D5134C7D2E56}"/>
              </a:ext>
            </a:extLst>
          </p:cNvPr>
          <p:cNvGrpSpPr>
            <a:grpSpLocks/>
          </p:cNvGrpSpPr>
          <p:nvPr/>
        </p:nvGrpSpPr>
        <p:grpSpPr bwMode="auto">
          <a:xfrm>
            <a:off x="7004050" y="2884488"/>
            <a:ext cx="1090613" cy="790575"/>
            <a:chOff x="4089854" y="1363889"/>
            <a:chExt cx="1091746" cy="791482"/>
          </a:xfrm>
        </p:grpSpPr>
        <p:sp>
          <p:nvSpPr>
            <p:cNvPr id="110646" name="Oval 26">
              <a:extLst>
                <a:ext uri="{FF2B5EF4-FFF2-40B4-BE49-F238E27FC236}">
                  <a16:creationId xmlns:a16="http://schemas.microsoft.com/office/drawing/2014/main" id="{91EA874E-124F-CE41-A6B8-2C41385ADA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  <a:cs typeface="Arial" charset="0"/>
              </a:endParaRPr>
            </a:p>
          </p:txBody>
        </p:sp>
        <p:grpSp>
          <p:nvGrpSpPr>
            <p:cNvPr id="207918" name="Group 356">
              <a:extLst>
                <a:ext uri="{FF2B5EF4-FFF2-40B4-BE49-F238E27FC236}">
                  <a16:creationId xmlns:a16="http://schemas.microsoft.com/office/drawing/2014/main" id="{53F17589-BC3B-6F19-D266-D8F033C775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207919" name="Picture 354" descr="laptop_stylized_small">
                <a:extLst>
                  <a:ext uri="{FF2B5EF4-FFF2-40B4-BE49-F238E27FC236}">
                    <a16:creationId xmlns:a16="http://schemas.microsoft.com/office/drawing/2014/main" id="{08200246-7D18-62AE-8332-9FC4438A59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920" name="Picture 355" descr="antenna_stylized">
                <a:extLst>
                  <a:ext uri="{FF2B5EF4-FFF2-40B4-BE49-F238E27FC236}">
                    <a16:creationId xmlns:a16="http://schemas.microsoft.com/office/drawing/2014/main" id="{013BE274-6004-53BA-58A8-F5D696D8F0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10608" name="Freeform 96">
            <a:extLst>
              <a:ext uri="{FF2B5EF4-FFF2-40B4-BE49-F238E27FC236}">
                <a16:creationId xmlns:a16="http://schemas.microsoft.com/office/drawing/2014/main" id="{771CB0C6-D04B-1C20-4B37-73EAADD605FC}"/>
              </a:ext>
            </a:extLst>
          </p:cNvPr>
          <p:cNvSpPr>
            <a:spLocks/>
          </p:cNvSpPr>
          <p:nvPr/>
        </p:nvSpPr>
        <p:spPr bwMode="auto">
          <a:xfrm>
            <a:off x="1674813" y="2854325"/>
            <a:ext cx="1000125" cy="825500"/>
          </a:xfrm>
          <a:custGeom>
            <a:avLst/>
            <a:gdLst>
              <a:gd name="T0" fmla="*/ 100035003 w 10000"/>
              <a:gd name="T1" fmla="*/ 2147483647 h 10305"/>
              <a:gd name="T2" fmla="*/ 2147483647 w 10000"/>
              <a:gd name="T3" fmla="*/ 2147483647 h 10305"/>
              <a:gd name="T4" fmla="*/ 2147483647 w 10000"/>
              <a:gd name="T5" fmla="*/ 205622798 h 10305"/>
              <a:gd name="T6" fmla="*/ 2147483647 w 10000"/>
              <a:gd name="T7" fmla="*/ 2147483647 h 10305"/>
              <a:gd name="T8" fmla="*/ 2147483647 w 10000"/>
              <a:gd name="T9" fmla="*/ 2147483647 h 10305"/>
              <a:gd name="T10" fmla="*/ 2147483647 w 10000"/>
              <a:gd name="T11" fmla="*/ 2147483647 h 10305"/>
              <a:gd name="T12" fmla="*/ 2147483647 w 10000"/>
              <a:gd name="T13" fmla="*/ 2147483647 h 10305"/>
              <a:gd name="T14" fmla="*/ 2147483647 w 10000"/>
              <a:gd name="T15" fmla="*/ 2147483647 h 10305"/>
              <a:gd name="T16" fmla="*/ 2147483647 w 10000"/>
              <a:gd name="T17" fmla="*/ 2147483647 h 10305"/>
              <a:gd name="T18" fmla="*/ 2147483647 w 10000"/>
              <a:gd name="T19" fmla="*/ 2147483647 h 10305"/>
              <a:gd name="T20" fmla="*/ 100035003 w 10000"/>
              <a:gd name="T21" fmla="*/ 2147483647 h 1030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000" h="10305">
                <a:moveTo>
                  <a:pt x="1" y="4863"/>
                </a:moveTo>
                <a:cubicBezTo>
                  <a:pt x="1" y="3794"/>
                  <a:pt x="5" y="1801"/>
                  <a:pt x="686" y="991"/>
                </a:cubicBezTo>
                <a:cubicBezTo>
                  <a:pt x="1367" y="181"/>
                  <a:pt x="2904" y="-40"/>
                  <a:pt x="4086" y="5"/>
                </a:cubicBezTo>
                <a:cubicBezTo>
                  <a:pt x="5268" y="50"/>
                  <a:pt x="6836" y="553"/>
                  <a:pt x="7779" y="1264"/>
                </a:cubicBezTo>
                <a:cubicBezTo>
                  <a:pt x="8722" y="1975"/>
                  <a:pt x="9397" y="2830"/>
                  <a:pt x="9747" y="4270"/>
                </a:cubicBezTo>
                <a:cubicBezTo>
                  <a:pt x="10096" y="5710"/>
                  <a:pt x="10030" y="8980"/>
                  <a:pt x="9875" y="9905"/>
                </a:cubicBezTo>
                <a:cubicBezTo>
                  <a:pt x="9719" y="10828"/>
                  <a:pt x="9488" y="9873"/>
                  <a:pt x="8815" y="9814"/>
                </a:cubicBezTo>
                <a:cubicBezTo>
                  <a:pt x="8140" y="9757"/>
                  <a:pt x="6708" y="9565"/>
                  <a:pt x="5830" y="9554"/>
                </a:cubicBezTo>
                <a:cubicBezTo>
                  <a:pt x="4953" y="9543"/>
                  <a:pt x="4372" y="9985"/>
                  <a:pt x="3546" y="9748"/>
                </a:cubicBezTo>
                <a:cubicBezTo>
                  <a:pt x="2722" y="9508"/>
                  <a:pt x="1457" y="8935"/>
                  <a:pt x="867" y="8121"/>
                </a:cubicBezTo>
                <a:cubicBezTo>
                  <a:pt x="276" y="7307"/>
                  <a:pt x="-15" y="6195"/>
                  <a:pt x="1" y="4863"/>
                </a:cubicBezTo>
                <a:close/>
              </a:path>
            </a:pathLst>
          </a:custGeom>
          <a:solidFill>
            <a:srgbClr val="33CCCC">
              <a:alpha val="78038"/>
            </a:srgbClr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09" name="Freeform 121">
            <a:extLst>
              <a:ext uri="{FF2B5EF4-FFF2-40B4-BE49-F238E27FC236}">
                <a16:creationId xmlns:a16="http://schemas.microsoft.com/office/drawing/2014/main" id="{E999AB70-0B3F-70B1-F246-8C8D3F5C08F1}"/>
              </a:ext>
            </a:extLst>
          </p:cNvPr>
          <p:cNvSpPr>
            <a:spLocks/>
          </p:cNvSpPr>
          <p:nvPr/>
        </p:nvSpPr>
        <p:spPr bwMode="auto">
          <a:xfrm>
            <a:off x="3567113" y="5114925"/>
            <a:ext cx="2944812" cy="911225"/>
          </a:xfrm>
          <a:custGeom>
            <a:avLst/>
            <a:gdLst>
              <a:gd name="T0" fmla="*/ 2147483647 w 4636"/>
              <a:gd name="T1" fmla="*/ 2147483647 h 1435"/>
              <a:gd name="T2" fmla="*/ 2147483647 w 4636"/>
              <a:gd name="T3" fmla="*/ 2147483647 h 1435"/>
              <a:gd name="T4" fmla="*/ 2147483647 w 4636"/>
              <a:gd name="T5" fmla="*/ 2147483647 h 1435"/>
              <a:gd name="T6" fmla="*/ 2147483647 w 4636"/>
              <a:gd name="T7" fmla="*/ 2147483647 h 1435"/>
              <a:gd name="T8" fmla="*/ 2147483647 w 4636"/>
              <a:gd name="T9" fmla="*/ 2147483647 h 1435"/>
              <a:gd name="T10" fmla="*/ 2147483647 w 4636"/>
              <a:gd name="T11" fmla="*/ 2147483647 h 1435"/>
              <a:gd name="T12" fmla="*/ 2147483647 w 4636"/>
              <a:gd name="T13" fmla="*/ 2147483647 h 1435"/>
              <a:gd name="T14" fmla="*/ 2147483647 w 4636"/>
              <a:gd name="T15" fmla="*/ 2147483647 h 1435"/>
              <a:gd name="T16" fmla="*/ 2147483647 w 4636"/>
              <a:gd name="T17" fmla="*/ 2147483647 h 1435"/>
              <a:gd name="T18" fmla="*/ 2147483647 w 4636"/>
              <a:gd name="T19" fmla="*/ 2147483647 h 14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36" h="1435">
                <a:moveTo>
                  <a:pt x="339" y="15"/>
                </a:moveTo>
                <a:cubicBezTo>
                  <a:pt x="0" y="110"/>
                  <a:pt x="112" y="438"/>
                  <a:pt x="189" y="645"/>
                </a:cubicBezTo>
                <a:cubicBezTo>
                  <a:pt x="266" y="852"/>
                  <a:pt x="509" y="1130"/>
                  <a:pt x="804" y="1260"/>
                </a:cubicBezTo>
                <a:cubicBezTo>
                  <a:pt x="1099" y="1390"/>
                  <a:pt x="1507" y="1415"/>
                  <a:pt x="1959" y="1425"/>
                </a:cubicBezTo>
                <a:cubicBezTo>
                  <a:pt x="2411" y="1435"/>
                  <a:pt x="3192" y="1395"/>
                  <a:pt x="3519" y="1320"/>
                </a:cubicBezTo>
                <a:cubicBezTo>
                  <a:pt x="3846" y="1245"/>
                  <a:pt x="3753" y="1067"/>
                  <a:pt x="3924" y="975"/>
                </a:cubicBezTo>
                <a:cubicBezTo>
                  <a:pt x="4095" y="883"/>
                  <a:pt x="4489" y="885"/>
                  <a:pt x="4543" y="769"/>
                </a:cubicBezTo>
                <a:cubicBezTo>
                  <a:pt x="4597" y="653"/>
                  <a:pt x="4636" y="393"/>
                  <a:pt x="4249" y="278"/>
                </a:cubicBezTo>
                <a:cubicBezTo>
                  <a:pt x="3863" y="162"/>
                  <a:pt x="2874" y="120"/>
                  <a:pt x="2222" y="76"/>
                </a:cubicBezTo>
                <a:cubicBezTo>
                  <a:pt x="1570" y="32"/>
                  <a:pt x="868" y="0"/>
                  <a:pt x="339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7888" name="Picture 6">
            <a:extLst>
              <a:ext uri="{FF2B5EF4-FFF2-40B4-BE49-F238E27FC236}">
                <a16:creationId xmlns:a16="http://schemas.microsoft.com/office/drawing/2014/main" id="{42A81EE5-EDAA-8090-D22A-86F51AEF3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5126038"/>
            <a:ext cx="7810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89" name="Text Box 120">
            <a:extLst>
              <a:ext uri="{FF2B5EF4-FFF2-40B4-BE49-F238E27FC236}">
                <a16:creationId xmlns:a16="http://schemas.microsoft.com/office/drawing/2014/main" id="{F1BE6F94-FED6-216E-0C77-15BD06842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2852738"/>
            <a:ext cx="18875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07890" name="Text Box 121">
            <a:extLst>
              <a:ext uri="{FF2B5EF4-FFF2-40B4-BE49-F238E27FC236}">
                <a16:creationId xmlns:a16="http://schemas.microsoft.com/office/drawing/2014/main" id="{B2941780-5173-620D-685E-9FFDD9DFB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00" y="2174875"/>
            <a:ext cx="127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visited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</a:t>
            </a:r>
          </a:p>
        </p:txBody>
      </p:sp>
      <p:grpSp>
        <p:nvGrpSpPr>
          <p:cNvPr id="49" name="Group 122">
            <a:extLst>
              <a:ext uri="{FF2B5EF4-FFF2-40B4-BE49-F238E27FC236}">
                <a16:creationId xmlns:a16="http://schemas.microsoft.com/office/drawing/2014/main" id="{5496EA2E-567E-1242-75A1-48F090DCA2E4}"/>
              </a:ext>
            </a:extLst>
          </p:cNvPr>
          <p:cNvGrpSpPr>
            <a:grpSpLocks/>
          </p:cNvGrpSpPr>
          <p:nvPr/>
        </p:nvGrpSpPr>
        <p:grpSpPr bwMode="auto">
          <a:xfrm>
            <a:off x="7119938" y="3325813"/>
            <a:ext cx="492125" cy="366712"/>
            <a:chOff x="4485" y="2095"/>
            <a:chExt cx="310" cy="231"/>
          </a:xfrm>
        </p:grpSpPr>
        <p:sp>
          <p:nvSpPr>
            <p:cNvPr id="50227" name="Line 123">
              <a:extLst>
                <a:ext uri="{FF2B5EF4-FFF2-40B4-BE49-F238E27FC236}">
                  <a16:creationId xmlns:a16="http://schemas.microsoft.com/office/drawing/2014/main" id="{4EF334B3-489C-D44F-DAE3-CCE4A40946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85" y="2106"/>
              <a:ext cx="310" cy="21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07914" name="Group 124">
              <a:extLst>
                <a:ext uri="{FF2B5EF4-FFF2-40B4-BE49-F238E27FC236}">
                  <a16:creationId xmlns:a16="http://schemas.microsoft.com/office/drawing/2014/main" id="{84F1BCAB-8174-50EF-FC76-BA842D66DB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0" y="2095"/>
              <a:ext cx="214" cy="231"/>
              <a:chOff x="618" y="3500"/>
              <a:chExt cx="214" cy="231"/>
            </a:xfrm>
          </p:grpSpPr>
          <p:sp>
            <p:nvSpPr>
              <p:cNvPr id="50229" name="Oval 125">
                <a:extLst>
                  <a:ext uri="{FF2B5EF4-FFF2-40B4-BE49-F238E27FC236}">
                    <a16:creationId xmlns:a16="http://schemas.microsoft.com/office/drawing/2014/main" id="{AD49D48E-F419-9DCE-FC0E-3C1DD2E18D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  <a:cs typeface="Arial" charset="0"/>
                </a:endParaRPr>
              </a:p>
            </p:txBody>
          </p:sp>
          <p:sp>
            <p:nvSpPr>
              <p:cNvPr id="207916" name="Text Box 126">
                <a:extLst>
                  <a:ext uri="{FF2B5EF4-FFF2-40B4-BE49-F238E27FC236}">
                    <a16:creationId xmlns:a16="http://schemas.microsoft.com/office/drawing/2014/main" id="{AE3C9109-E9BF-F7D3-53E5-E85B3184E8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54" name="Group 127">
            <a:extLst>
              <a:ext uri="{FF2B5EF4-FFF2-40B4-BE49-F238E27FC236}">
                <a16:creationId xmlns:a16="http://schemas.microsoft.com/office/drawing/2014/main" id="{C84D680E-C125-B672-02C2-EE5A89451E69}"/>
              </a:ext>
            </a:extLst>
          </p:cNvPr>
          <p:cNvGrpSpPr>
            <a:grpSpLocks/>
          </p:cNvGrpSpPr>
          <p:nvPr/>
        </p:nvGrpSpPr>
        <p:grpSpPr bwMode="auto">
          <a:xfrm>
            <a:off x="3181350" y="3838575"/>
            <a:ext cx="3486150" cy="638175"/>
            <a:chOff x="2004" y="2418"/>
            <a:chExt cx="2196" cy="402"/>
          </a:xfrm>
        </p:grpSpPr>
        <p:sp>
          <p:nvSpPr>
            <p:cNvPr id="110638" name="Freeform 128">
              <a:extLst>
                <a:ext uri="{FF2B5EF4-FFF2-40B4-BE49-F238E27FC236}">
                  <a16:creationId xmlns:a16="http://schemas.microsoft.com/office/drawing/2014/main" id="{14854F0C-49BD-0CD0-2638-B6CF151A0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4" y="2418"/>
              <a:ext cx="2196" cy="318"/>
            </a:xfrm>
            <a:custGeom>
              <a:avLst/>
              <a:gdLst>
                <a:gd name="T0" fmla="*/ 0 w 2196"/>
                <a:gd name="T1" fmla="*/ 0 h 318"/>
                <a:gd name="T2" fmla="*/ 1194 w 2196"/>
                <a:gd name="T3" fmla="*/ 306 h 318"/>
                <a:gd name="T4" fmla="*/ 2196 w 2196"/>
                <a:gd name="T5" fmla="*/ 30 h 3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6" h="318">
                  <a:moveTo>
                    <a:pt x="0" y="0"/>
                  </a:moveTo>
                  <a:cubicBezTo>
                    <a:pt x="199" y="51"/>
                    <a:pt x="828" y="301"/>
                    <a:pt x="1194" y="306"/>
                  </a:cubicBezTo>
                  <a:cubicBezTo>
                    <a:pt x="1536" y="318"/>
                    <a:pt x="1987" y="88"/>
                    <a:pt x="2196" y="3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07910" name="Group 129">
              <a:extLst>
                <a:ext uri="{FF2B5EF4-FFF2-40B4-BE49-F238E27FC236}">
                  <a16:creationId xmlns:a16="http://schemas.microsoft.com/office/drawing/2014/main" id="{B8C47F65-EAB4-8092-BA59-B10569899C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83" y="2589"/>
              <a:ext cx="214" cy="231"/>
              <a:chOff x="618" y="3500"/>
              <a:chExt cx="214" cy="231"/>
            </a:xfrm>
          </p:grpSpPr>
          <p:sp>
            <p:nvSpPr>
              <p:cNvPr id="50225" name="Oval 130">
                <a:extLst>
                  <a:ext uri="{FF2B5EF4-FFF2-40B4-BE49-F238E27FC236}">
                    <a16:creationId xmlns:a16="http://schemas.microsoft.com/office/drawing/2014/main" id="{34BC8509-F682-9F84-33C7-5F4FAB668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  <a:cs typeface="Arial" charset="0"/>
                </a:endParaRPr>
              </a:p>
            </p:txBody>
          </p:sp>
          <p:sp>
            <p:nvSpPr>
              <p:cNvPr id="207912" name="Text Box 131">
                <a:extLst>
                  <a:ext uri="{FF2B5EF4-FFF2-40B4-BE49-F238E27FC236}">
                    <a16:creationId xmlns:a16="http://schemas.microsoft.com/office/drawing/2014/main" id="{38303115-3675-0108-D80D-8EF456544F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64" name="Group 137">
            <a:extLst>
              <a:ext uri="{FF2B5EF4-FFF2-40B4-BE49-F238E27FC236}">
                <a16:creationId xmlns:a16="http://schemas.microsoft.com/office/drawing/2014/main" id="{E0B46115-2225-FEF6-9CD6-0D7053655343}"/>
              </a:ext>
            </a:extLst>
          </p:cNvPr>
          <p:cNvGrpSpPr>
            <a:grpSpLocks/>
          </p:cNvGrpSpPr>
          <p:nvPr/>
        </p:nvGrpSpPr>
        <p:grpSpPr bwMode="auto">
          <a:xfrm>
            <a:off x="2986088" y="3889375"/>
            <a:ext cx="1357312" cy="1298575"/>
            <a:chOff x="1881" y="2450"/>
            <a:chExt cx="855" cy="818"/>
          </a:xfrm>
        </p:grpSpPr>
        <p:sp>
          <p:nvSpPr>
            <p:cNvPr id="50215" name="Line 138">
              <a:extLst>
                <a:ext uri="{FF2B5EF4-FFF2-40B4-BE49-F238E27FC236}">
                  <a16:creationId xmlns:a16="http://schemas.microsoft.com/office/drawing/2014/main" id="{E628A4DF-59CD-1E2F-B488-E507FF45F2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81" y="2450"/>
              <a:ext cx="855" cy="81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07906" name="Group 139">
              <a:extLst>
                <a:ext uri="{FF2B5EF4-FFF2-40B4-BE49-F238E27FC236}">
                  <a16:creationId xmlns:a16="http://schemas.microsoft.com/office/drawing/2014/main" id="{AD343D9A-30F0-BD46-C2F7-6720C0B469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2" y="2702"/>
              <a:ext cx="207" cy="233"/>
              <a:chOff x="618" y="3500"/>
              <a:chExt cx="207" cy="233"/>
            </a:xfrm>
          </p:grpSpPr>
          <p:sp>
            <p:nvSpPr>
              <p:cNvPr id="50217" name="Oval 140">
                <a:extLst>
                  <a:ext uri="{FF2B5EF4-FFF2-40B4-BE49-F238E27FC236}">
                    <a16:creationId xmlns:a16="http://schemas.microsoft.com/office/drawing/2014/main" id="{583A3611-AE89-D600-3C33-626D50058C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  <a:cs typeface="Arial" charset="0"/>
                </a:endParaRPr>
              </a:p>
            </p:txBody>
          </p:sp>
          <p:sp>
            <p:nvSpPr>
              <p:cNvPr id="207908" name="Text Box 141">
                <a:extLst>
                  <a:ext uri="{FF2B5EF4-FFF2-40B4-BE49-F238E27FC236}">
                    <a16:creationId xmlns:a16="http://schemas.microsoft.com/office/drawing/2014/main" id="{2031B1B4-3744-9091-E4AD-985FDC162E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9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pSp>
        <p:nvGrpSpPr>
          <p:cNvPr id="69" name="Group 142">
            <a:extLst>
              <a:ext uri="{FF2B5EF4-FFF2-40B4-BE49-F238E27FC236}">
                <a16:creationId xmlns:a16="http://schemas.microsoft.com/office/drawing/2014/main" id="{940D29A4-0678-452A-00B7-C69FE3A93BFB}"/>
              </a:ext>
            </a:extLst>
          </p:cNvPr>
          <p:cNvGrpSpPr>
            <a:grpSpLocks/>
          </p:cNvGrpSpPr>
          <p:nvPr/>
        </p:nvGrpSpPr>
        <p:grpSpPr bwMode="auto">
          <a:xfrm>
            <a:off x="908050" y="4598988"/>
            <a:ext cx="2535238" cy="1198562"/>
            <a:chOff x="572" y="2897"/>
            <a:chExt cx="1597" cy="755"/>
          </a:xfrm>
        </p:grpSpPr>
        <p:sp>
          <p:nvSpPr>
            <p:cNvPr id="207903" name="Text Box 143">
              <a:extLst>
                <a:ext uri="{FF2B5EF4-FFF2-40B4-BE49-F238E27FC236}">
                  <a16:creationId xmlns:a16="http://schemas.microsoft.com/office/drawing/2014/main" id="{A5AE83A5-6CA9-3BC5-55C3-CFACE34775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" y="2902"/>
              <a:ext cx="1597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correspondent addresses packets using home address of mobile</a:t>
              </a:r>
            </a:p>
          </p:txBody>
        </p:sp>
        <p:sp>
          <p:nvSpPr>
            <p:cNvPr id="50214" name="Line 144">
              <a:extLst>
                <a:ext uri="{FF2B5EF4-FFF2-40B4-BE49-F238E27FC236}">
                  <a16:creationId xmlns:a16="http://schemas.microsoft.com/office/drawing/2014/main" id="{1C21B23B-446E-71C2-B5C8-65B87BAC01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03" y="2897"/>
              <a:ext cx="465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72" name="Group 145">
            <a:extLst>
              <a:ext uri="{FF2B5EF4-FFF2-40B4-BE49-F238E27FC236}">
                <a16:creationId xmlns:a16="http://schemas.microsoft.com/office/drawing/2014/main" id="{6E7F34B9-1D7D-E06B-1579-EC5AE79178B8}"/>
              </a:ext>
            </a:extLst>
          </p:cNvPr>
          <p:cNvGrpSpPr>
            <a:grpSpLocks/>
          </p:cNvGrpSpPr>
          <p:nvPr/>
        </p:nvGrpSpPr>
        <p:grpSpPr bwMode="auto">
          <a:xfrm>
            <a:off x="2506663" y="1882775"/>
            <a:ext cx="2794000" cy="2168525"/>
            <a:chOff x="1579" y="1186"/>
            <a:chExt cx="1760" cy="1366"/>
          </a:xfrm>
        </p:grpSpPr>
        <p:sp>
          <p:nvSpPr>
            <p:cNvPr id="207901" name="Text Box 146">
              <a:extLst>
                <a:ext uri="{FF2B5EF4-FFF2-40B4-BE49-F238E27FC236}">
                  <a16:creationId xmlns:a16="http://schemas.microsoft.com/office/drawing/2014/main" id="{6D3B1917-6D83-6C5D-CD20-E98271DD02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9" y="1186"/>
              <a:ext cx="1760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home agent intercepts packets, forwards to foreign agent</a:t>
              </a:r>
            </a:p>
          </p:txBody>
        </p:sp>
        <p:sp>
          <p:nvSpPr>
            <p:cNvPr id="50212" name="Line 147">
              <a:extLst>
                <a:ext uri="{FF2B5EF4-FFF2-40B4-BE49-F238E27FC236}">
                  <a16:creationId xmlns:a16="http://schemas.microsoft.com/office/drawing/2014/main" id="{74FBFD4F-5F9E-17BA-08D6-3AB48C1D13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2" y="1698"/>
              <a:ext cx="466" cy="8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75" name="Group 148">
            <a:extLst>
              <a:ext uri="{FF2B5EF4-FFF2-40B4-BE49-F238E27FC236}">
                <a16:creationId xmlns:a16="http://schemas.microsoft.com/office/drawing/2014/main" id="{DDB86A46-6C1C-9B96-9BD5-FE96194CC1B7}"/>
              </a:ext>
            </a:extLst>
          </p:cNvPr>
          <p:cNvGrpSpPr>
            <a:grpSpLocks/>
          </p:cNvGrpSpPr>
          <p:nvPr/>
        </p:nvGrpSpPr>
        <p:grpSpPr bwMode="auto">
          <a:xfrm>
            <a:off x="5432425" y="1387475"/>
            <a:ext cx="2338388" cy="1924050"/>
            <a:chOff x="3422" y="874"/>
            <a:chExt cx="1473" cy="1212"/>
          </a:xfrm>
        </p:grpSpPr>
        <p:sp>
          <p:nvSpPr>
            <p:cNvPr id="207899" name="Text Box 149">
              <a:extLst>
                <a:ext uri="{FF2B5EF4-FFF2-40B4-BE49-F238E27FC236}">
                  <a16:creationId xmlns:a16="http://schemas.microsoft.com/office/drawing/2014/main" id="{478EEE44-2E17-58C0-9215-9C2F8C4449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2" y="874"/>
              <a:ext cx="1473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foreign agent receives packets, forwards to mobile</a:t>
              </a:r>
            </a:p>
          </p:txBody>
        </p:sp>
        <p:sp>
          <p:nvSpPr>
            <p:cNvPr id="50210" name="Line 150">
              <a:extLst>
                <a:ext uri="{FF2B5EF4-FFF2-40B4-BE49-F238E27FC236}">
                  <a16:creationId xmlns:a16="http://schemas.microsoft.com/office/drawing/2014/main" id="{804EFE10-19ED-F7C3-D67F-235ADE73F0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1" y="1420"/>
              <a:ext cx="377" cy="6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pic>
        <p:nvPicPr>
          <p:cNvPr id="207897" name="Picture 20" descr="underline_base">
            <a:extLst>
              <a:ext uri="{FF2B5EF4-FFF2-40B4-BE49-F238E27FC236}">
                <a16:creationId xmlns:a16="http://schemas.microsoft.com/office/drawing/2014/main" id="{CAFA014B-B1A1-C9D5-4915-9B936E0E0CDA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912813"/>
            <a:ext cx="5484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31FA23-AB24-AA1F-7D38-EA0B64355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3FA05B-698B-BA4D-8B28-176A14AD39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4">
            <a:extLst>
              <a:ext uri="{FF2B5EF4-FFF2-40B4-BE49-F238E27FC236}">
                <a16:creationId xmlns:a16="http://schemas.microsoft.com/office/drawing/2014/main" id="{FAA5C9D0-C533-651D-47AD-3CB135FA1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Impact on Higher-Layer Protocols</a:t>
            </a:r>
          </a:p>
        </p:txBody>
      </p:sp>
      <p:sp>
        <p:nvSpPr>
          <p:cNvPr id="1972229" name="Rectangle 5">
            <a:extLst>
              <a:ext uri="{FF2B5EF4-FFF2-40B4-BE49-F238E27FC236}">
                <a16:creationId xmlns:a16="http://schemas.microsoft.com/office/drawing/2014/main" id="{38644B70-55AC-2509-B693-872B178D5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Wireless and mobility change path properties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Wireless: higher packet loss, not from congestion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Mobility: transient disruptions, and changes in RTT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2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Logically, impact should be minimal …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Best-effort service model remains unchanged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TCP and UDP can (and do) run over wireless, mobile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2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But, performance definitely </a:t>
            </a:r>
            <a:r>
              <a:rPr lang="en-US" altLang="en-US" sz="2800" i="1">
                <a:ea typeface="ＭＳ Ｐゴシック" panose="020B0600070205080204" pitchFamily="34" charset="-128"/>
              </a:rPr>
              <a:t>is</a:t>
            </a:r>
            <a:r>
              <a:rPr lang="en-US" altLang="en-US" sz="2800">
                <a:ea typeface="ＭＳ Ｐゴシック" panose="020B0600070205080204" pitchFamily="34" charset="-128"/>
              </a:rPr>
              <a:t> affected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TCP treats packet loss as a sign of congestion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TCP tries to estimate the RTT to drive retransmissions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TCP does not perform well under out-of-order packets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2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Internet not designed with these issues in mind</a:t>
            </a:r>
          </a:p>
        </p:txBody>
      </p:sp>
      <p:sp>
        <p:nvSpPr>
          <p:cNvPr id="174083" name="Slide Number Placeholder 3">
            <a:extLst>
              <a:ext uri="{FF2B5EF4-FFF2-40B4-BE49-F238E27FC236}">
                <a16:creationId xmlns:a16="http://schemas.microsoft.com/office/drawing/2014/main" id="{F627BA28-61B7-BD78-E907-E15FB0044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90E94B-2F76-F245-8DA1-35D3FD9277C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222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Slide Number Placeholder 1">
            <a:extLst>
              <a:ext uri="{FF2B5EF4-FFF2-40B4-BE49-F238E27FC236}">
                <a16:creationId xmlns:a16="http://schemas.microsoft.com/office/drawing/2014/main" id="{83E2D6DE-FCE0-B345-2C99-2380228A02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F1800E-58BF-6042-9413-8083F1BC289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9922" name="Picture 2">
            <a:extLst>
              <a:ext uri="{FF2B5EF4-FFF2-40B4-BE49-F238E27FC236}">
                <a16:creationId xmlns:a16="http://schemas.microsoft.com/office/drawing/2014/main" id="{135A8E09-3FAC-5E97-D7A5-FF92AFC83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1263"/>
            <a:ext cx="9144000" cy="55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3" name="Rectangle 21">
            <a:extLst>
              <a:ext uri="{FF2B5EF4-FFF2-40B4-BE49-F238E27FC236}">
                <a16:creationId xmlns:a16="http://schemas.microsoft.com/office/drawing/2014/main" id="{DAFDF90C-726E-A7E0-E821-A4736952E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1571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Packet encapsulation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21">
            <a:extLst>
              <a:ext uri="{FF2B5EF4-FFF2-40B4-BE49-F238E27FC236}">
                <a16:creationId xmlns:a16="http://schemas.microsoft.com/office/drawing/2014/main" id="{4BE5C689-797E-5675-9898-730F1AB01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75" y="157163"/>
            <a:ext cx="7772400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Mobility via indirect routing</a:t>
            </a:r>
          </a:p>
        </p:txBody>
      </p:sp>
      <p:sp>
        <p:nvSpPr>
          <p:cNvPr id="110596" name="Freeform 2">
            <a:extLst>
              <a:ext uri="{FF2B5EF4-FFF2-40B4-BE49-F238E27FC236}">
                <a16:creationId xmlns:a16="http://schemas.microsoft.com/office/drawing/2014/main" id="{6F779092-3A58-0925-3A46-4DCCA2DE6651}"/>
              </a:ext>
            </a:extLst>
          </p:cNvPr>
          <p:cNvSpPr>
            <a:spLocks/>
          </p:cNvSpPr>
          <p:nvPr/>
        </p:nvSpPr>
        <p:spPr bwMode="auto">
          <a:xfrm>
            <a:off x="1565275" y="2689225"/>
            <a:ext cx="1866900" cy="1589088"/>
          </a:xfrm>
          <a:custGeom>
            <a:avLst/>
            <a:gdLst>
              <a:gd name="T0" fmla="*/ 2147483647 w 1340"/>
              <a:gd name="T1" fmla="*/ 2147483647 h 1191"/>
              <a:gd name="T2" fmla="*/ 2147483647 w 1340"/>
              <a:gd name="T3" fmla="*/ 2147483647 h 1191"/>
              <a:gd name="T4" fmla="*/ 2147483647 w 1340"/>
              <a:gd name="T5" fmla="*/ 2147483647 h 1191"/>
              <a:gd name="T6" fmla="*/ 2147483647 w 1340"/>
              <a:gd name="T7" fmla="*/ 2147483647 h 1191"/>
              <a:gd name="T8" fmla="*/ 2147483647 w 1340"/>
              <a:gd name="T9" fmla="*/ 2147483647 h 1191"/>
              <a:gd name="T10" fmla="*/ 2147483647 w 1340"/>
              <a:gd name="T11" fmla="*/ 2147483647 h 1191"/>
              <a:gd name="T12" fmla="*/ 2147483647 w 1340"/>
              <a:gd name="T13" fmla="*/ 2147483647 h 1191"/>
              <a:gd name="T14" fmla="*/ 2147483647 w 1340"/>
              <a:gd name="T15" fmla="*/ 2147483647 h 1191"/>
              <a:gd name="T16" fmla="*/ 2147483647 w 1340"/>
              <a:gd name="T17" fmla="*/ 2147483647 h 1191"/>
              <a:gd name="T18" fmla="*/ 2147483647 w 1340"/>
              <a:gd name="T19" fmla="*/ 2147483647 h 1191"/>
              <a:gd name="T20" fmla="*/ 2147483647 w 1340"/>
              <a:gd name="T21" fmla="*/ 2147483647 h 1191"/>
              <a:gd name="T22" fmla="*/ 2147483647 w 1340"/>
              <a:gd name="T23" fmla="*/ 2147483647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597" name="Freeform 96">
            <a:extLst>
              <a:ext uri="{FF2B5EF4-FFF2-40B4-BE49-F238E27FC236}">
                <a16:creationId xmlns:a16="http://schemas.microsoft.com/office/drawing/2014/main" id="{4073EB80-0AAE-6662-31CB-03005BC70178}"/>
              </a:ext>
            </a:extLst>
          </p:cNvPr>
          <p:cNvSpPr>
            <a:spLocks/>
          </p:cNvSpPr>
          <p:nvPr/>
        </p:nvSpPr>
        <p:spPr bwMode="auto">
          <a:xfrm>
            <a:off x="6365875" y="2559050"/>
            <a:ext cx="1838325" cy="1711325"/>
          </a:xfrm>
          <a:custGeom>
            <a:avLst/>
            <a:gdLst>
              <a:gd name="T0" fmla="*/ 2147483647 w 2894"/>
              <a:gd name="T1" fmla="*/ 2147483647 h 2693"/>
              <a:gd name="T2" fmla="*/ 2147483647 w 2894"/>
              <a:gd name="T3" fmla="*/ 2147483647 h 2693"/>
              <a:gd name="T4" fmla="*/ 2147483647 w 2894"/>
              <a:gd name="T5" fmla="*/ 2147483647 h 2693"/>
              <a:gd name="T6" fmla="*/ 2147483647 w 2894"/>
              <a:gd name="T7" fmla="*/ 2147483647 h 2693"/>
              <a:gd name="T8" fmla="*/ 2147483647 w 2894"/>
              <a:gd name="T9" fmla="*/ 2147483647 h 2693"/>
              <a:gd name="T10" fmla="*/ 2147483647 w 2894"/>
              <a:gd name="T11" fmla="*/ 2147483647 h 2693"/>
              <a:gd name="T12" fmla="*/ 2147483647 w 2894"/>
              <a:gd name="T13" fmla="*/ 2147483647 h 2693"/>
              <a:gd name="T14" fmla="*/ 2147483647 w 2894"/>
              <a:gd name="T15" fmla="*/ 2147483647 h 2693"/>
              <a:gd name="T16" fmla="*/ 2147483647 w 2894"/>
              <a:gd name="T17" fmla="*/ 2147483647 h 2693"/>
              <a:gd name="T18" fmla="*/ 2147483647 w 2894"/>
              <a:gd name="T19" fmla="*/ 2147483647 h 2693"/>
              <a:gd name="T20" fmla="*/ 2147483647 w 2894"/>
              <a:gd name="T21" fmla="*/ 2147483647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598" name="Freeform 119">
            <a:extLst>
              <a:ext uri="{FF2B5EF4-FFF2-40B4-BE49-F238E27FC236}">
                <a16:creationId xmlns:a16="http://schemas.microsoft.com/office/drawing/2014/main" id="{CC05D54C-6F11-D3EB-F4D2-15A3B6DD87D9}"/>
              </a:ext>
            </a:extLst>
          </p:cNvPr>
          <p:cNvSpPr>
            <a:spLocks/>
          </p:cNvSpPr>
          <p:nvPr/>
        </p:nvSpPr>
        <p:spPr bwMode="auto">
          <a:xfrm>
            <a:off x="3906838" y="3505200"/>
            <a:ext cx="2109787" cy="1250950"/>
          </a:xfrm>
          <a:custGeom>
            <a:avLst/>
            <a:gdLst>
              <a:gd name="T0" fmla="*/ 2147483647 w 3324"/>
              <a:gd name="T1" fmla="*/ 2147483647 h 1971"/>
              <a:gd name="T2" fmla="*/ 2147483647 w 3324"/>
              <a:gd name="T3" fmla="*/ 2147483647 h 1971"/>
              <a:gd name="T4" fmla="*/ 2147483647 w 3324"/>
              <a:gd name="T5" fmla="*/ 2147483647 h 1971"/>
              <a:gd name="T6" fmla="*/ 2147483647 w 3324"/>
              <a:gd name="T7" fmla="*/ 2147483647 h 1971"/>
              <a:gd name="T8" fmla="*/ 2147483647 w 3324"/>
              <a:gd name="T9" fmla="*/ 2147483647 h 1971"/>
              <a:gd name="T10" fmla="*/ 2147483647 w 3324"/>
              <a:gd name="T11" fmla="*/ 2147483647 h 1971"/>
              <a:gd name="T12" fmla="*/ 2147483647 w 3324"/>
              <a:gd name="T13" fmla="*/ 2147483647 h 1971"/>
              <a:gd name="T14" fmla="*/ 2147483647 w 3324"/>
              <a:gd name="T15" fmla="*/ 2147483647 h 1971"/>
              <a:gd name="T16" fmla="*/ 2147483647 w 3324"/>
              <a:gd name="T17" fmla="*/ 2147483647 h 1971"/>
              <a:gd name="T18" fmla="*/ 2147483647 w 3324"/>
              <a:gd name="T19" fmla="*/ 2147483647 h 1971"/>
              <a:gd name="T20" fmla="*/ 2147483647 w 3324"/>
              <a:gd name="T21" fmla="*/ 2147483647 h 1971"/>
              <a:gd name="T22" fmla="*/ 2147483647 w 3324"/>
              <a:gd name="T23" fmla="*/ 2147483647 h 1971"/>
              <a:gd name="T24" fmla="*/ 2147483647 w 3324"/>
              <a:gd name="T25" fmla="*/ 2147483647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0949" name="Text Box 120">
            <a:extLst>
              <a:ext uri="{FF2B5EF4-FFF2-40B4-BE49-F238E27FC236}">
                <a16:creationId xmlns:a16="http://schemas.microsoft.com/office/drawing/2014/main" id="{596B0AD0-D2F2-8205-72BE-39F0748F4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1463" y="3802063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wide area network</a:t>
            </a:r>
          </a:p>
        </p:txBody>
      </p:sp>
      <p:grpSp>
        <p:nvGrpSpPr>
          <p:cNvPr id="210950" name="Group 140">
            <a:extLst>
              <a:ext uri="{FF2B5EF4-FFF2-40B4-BE49-F238E27FC236}">
                <a16:creationId xmlns:a16="http://schemas.microsoft.com/office/drawing/2014/main" id="{D9E68E75-F6EA-EC8F-4F92-DFF84F41813E}"/>
              </a:ext>
            </a:extLst>
          </p:cNvPr>
          <p:cNvGrpSpPr>
            <a:grpSpLocks/>
          </p:cNvGrpSpPr>
          <p:nvPr/>
        </p:nvGrpSpPr>
        <p:grpSpPr bwMode="auto">
          <a:xfrm>
            <a:off x="1549400" y="2808288"/>
            <a:ext cx="1092200" cy="790575"/>
            <a:chOff x="4089854" y="1363889"/>
            <a:chExt cx="1091746" cy="791482"/>
          </a:xfrm>
        </p:grpSpPr>
        <p:sp>
          <p:nvSpPr>
            <p:cNvPr id="110650" name="Oval 26">
              <a:extLst>
                <a:ext uri="{FF2B5EF4-FFF2-40B4-BE49-F238E27FC236}">
                  <a16:creationId xmlns:a16="http://schemas.microsoft.com/office/drawing/2014/main" id="{7A42BAF4-DA2C-888E-3273-C8B40B340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  <a:cs typeface="Arial" charset="0"/>
              </a:endParaRPr>
            </a:p>
          </p:txBody>
        </p:sp>
        <p:pic>
          <p:nvPicPr>
            <p:cNvPr id="211002" name="Picture 354" descr="laptop_stylized_small">
              <a:extLst>
                <a:ext uri="{FF2B5EF4-FFF2-40B4-BE49-F238E27FC236}">
                  <a16:creationId xmlns:a16="http://schemas.microsoft.com/office/drawing/2014/main" id="{505AB69A-9B4C-1583-34B9-EF34543C4C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5429" y="1550204"/>
              <a:ext cx="629104" cy="423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0951" name="Picture 5">
            <a:extLst>
              <a:ext uri="{FF2B5EF4-FFF2-40B4-BE49-F238E27FC236}">
                <a16:creationId xmlns:a16="http://schemas.microsoft.com/office/drawing/2014/main" id="{218DCD3C-070F-90F2-6FEB-512C928BF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3643313"/>
            <a:ext cx="6842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2" name="Line 111">
            <a:extLst>
              <a:ext uri="{FF2B5EF4-FFF2-40B4-BE49-F238E27FC236}">
                <a16:creationId xmlns:a16="http://schemas.microsoft.com/office/drawing/2014/main" id="{A375E950-BB7D-5FC7-014E-7F832E990B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0113" y="3341688"/>
            <a:ext cx="503237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03" name="Line 111">
            <a:extLst>
              <a:ext uri="{FF2B5EF4-FFF2-40B4-BE49-F238E27FC236}">
                <a16:creationId xmlns:a16="http://schemas.microsoft.com/office/drawing/2014/main" id="{44C3E177-7CB9-4209-732A-4C2218F678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94050" y="3762375"/>
            <a:ext cx="949325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04" name="Line 111">
            <a:extLst>
              <a:ext uri="{FF2B5EF4-FFF2-40B4-BE49-F238E27FC236}">
                <a16:creationId xmlns:a16="http://schemas.microsoft.com/office/drawing/2014/main" id="{948CCB10-B8AD-8264-59E2-B8F24261BF61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6725" y="3933825"/>
            <a:ext cx="1384300" cy="31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10955" name="Picture 5">
            <a:extLst>
              <a:ext uri="{FF2B5EF4-FFF2-40B4-BE49-F238E27FC236}">
                <a16:creationId xmlns:a16="http://schemas.microsoft.com/office/drawing/2014/main" id="{753E67F1-EAFA-EA1D-C8F7-873211EE1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3784600"/>
            <a:ext cx="6842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6" name="Line 111">
            <a:extLst>
              <a:ext uri="{FF2B5EF4-FFF2-40B4-BE49-F238E27FC236}">
                <a16:creationId xmlns:a16="http://schemas.microsoft.com/office/drawing/2014/main" id="{85B75C01-A889-21A0-51D4-9F77E86BB3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35825" y="3451225"/>
            <a:ext cx="344488" cy="3222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10957" name="Group 151">
            <a:extLst>
              <a:ext uri="{FF2B5EF4-FFF2-40B4-BE49-F238E27FC236}">
                <a16:creationId xmlns:a16="http://schemas.microsoft.com/office/drawing/2014/main" id="{09A5EE4D-305C-8785-FF0C-6294B42836EB}"/>
              </a:ext>
            </a:extLst>
          </p:cNvPr>
          <p:cNvGrpSpPr>
            <a:grpSpLocks/>
          </p:cNvGrpSpPr>
          <p:nvPr/>
        </p:nvGrpSpPr>
        <p:grpSpPr bwMode="auto">
          <a:xfrm>
            <a:off x="7004050" y="2884488"/>
            <a:ext cx="1090613" cy="790575"/>
            <a:chOff x="4089854" y="1363889"/>
            <a:chExt cx="1091746" cy="791482"/>
          </a:xfrm>
        </p:grpSpPr>
        <p:sp>
          <p:nvSpPr>
            <p:cNvPr id="110646" name="Oval 26">
              <a:extLst>
                <a:ext uri="{FF2B5EF4-FFF2-40B4-BE49-F238E27FC236}">
                  <a16:creationId xmlns:a16="http://schemas.microsoft.com/office/drawing/2014/main" id="{A4486A34-A544-02C8-31BB-319553AE8D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  <a:cs typeface="Arial" charset="0"/>
              </a:endParaRPr>
            </a:p>
          </p:txBody>
        </p:sp>
        <p:grpSp>
          <p:nvGrpSpPr>
            <p:cNvPr id="210998" name="Group 356">
              <a:extLst>
                <a:ext uri="{FF2B5EF4-FFF2-40B4-BE49-F238E27FC236}">
                  <a16:creationId xmlns:a16="http://schemas.microsoft.com/office/drawing/2014/main" id="{BF435C66-625F-8ACF-AD57-0C7D3B1F6B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210999" name="Picture 354" descr="laptop_stylized_small">
                <a:extLst>
                  <a:ext uri="{FF2B5EF4-FFF2-40B4-BE49-F238E27FC236}">
                    <a16:creationId xmlns:a16="http://schemas.microsoft.com/office/drawing/2014/main" id="{3ED70682-BF6A-7ABF-8EBF-B7915E18B9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1000" name="Picture 355" descr="antenna_stylized">
                <a:extLst>
                  <a:ext uri="{FF2B5EF4-FFF2-40B4-BE49-F238E27FC236}">
                    <a16:creationId xmlns:a16="http://schemas.microsoft.com/office/drawing/2014/main" id="{7D75507D-D9DA-A701-D44F-FD541DACE4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10608" name="Freeform 96">
            <a:extLst>
              <a:ext uri="{FF2B5EF4-FFF2-40B4-BE49-F238E27FC236}">
                <a16:creationId xmlns:a16="http://schemas.microsoft.com/office/drawing/2014/main" id="{07CE47C8-C01D-2A7C-7A3A-DEC346EDCD5A}"/>
              </a:ext>
            </a:extLst>
          </p:cNvPr>
          <p:cNvSpPr>
            <a:spLocks/>
          </p:cNvSpPr>
          <p:nvPr/>
        </p:nvSpPr>
        <p:spPr bwMode="auto">
          <a:xfrm>
            <a:off x="1674813" y="2854325"/>
            <a:ext cx="1000125" cy="825500"/>
          </a:xfrm>
          <a:custGeom>
            <a:avLst/>
            <a:gdLst>
              <a:gd name="T0" fmla="*/ 100035003 w 10000"/>
              <a:gd name="T1" fmla="*/ 2147483647 h 10305"/>
              <a:gd name="T2" fmla="*/ 2147483647 w 10000"/>
              <a:gd name="T3" fmla="*/ 2147483647 h 10305"/>
              <a:gd name="T4" fmla="*/ 2147483647 w 10000"/>
              <a:gd name="T5" fmla="*/ 205622798 h 10305"/>
              <a:gd name="T6" fmla="*/ 2147483647 w 10000"/>
              <a:gd name="T7" fmla="*/ 2147483647 h 10305"/>
              <a:gd name="T8" fmla="*/ 2147483647 w 10000"/>
              <a:gd name="T9" fmla="*/ 2147483647 h 10305"/>
              <a:gd name="T10" fmla="*/ 2147483647 w 10000"/>
              <a:gd name="T11" fmla="*/ 2147483647 h 10305"/>
              <a:gd name="T12" fmla="*/ 2147483647 w 10000"/>
              <a:gd name="T13" fmla="*/ 2147483647 h 10305"/>
              <a:gd name="T14" fmla="*/ 2147483647 w 10000"/>
              <a:gd name="T15" fmla="*/ 2147483647 h 10305"/>
              <a:gd name="T16" fmla="*/ 2147483647 w 10000"/>
              <a:gd name="T17" fmla="*/ 2147483647 h 10305"/>
              <a:gd name="T18" fmla="*/ 2147483647 w 10000"/>
              <a:gd name="T19" fmla="*/ 2147483647 h 10305"/>
              <a:gd name="T20" fmla="*/ 100035003 w 10000"/>
              <a:gd name="T21" fmla="*/ 2147483647 h 1030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000" h="10305">
                <a:moveTo>
                  <a:pt x="1" y="4863"/>
                </a:moveTo>
                <a:cubicBezTo>
                  <a:pt x="1" y="3794"/>
                  <a:pt x="5" y="1801"/>
                  <a:pt x="686" y="991"/>
                </a:cubicBezTo>
                <a:cubicBezTo>
                  <a:pt x="1367" y="181"/>
                  <a:pt x="2904" y="-40"/>
                  <a:pt x="4086" y="5"/>
                </a:cubicBezTo>
                <a:cubicBezTo>
                  <a:pt x="5268" y="50"/>
                  <a:pt x="6836" y="553"/>
                  <a:pt x="7779" y="1264"/>
                </a:cubicBezTo>
                <a:cubicBezTo>
                  <a:pt x="8722" y="1975"/>
                  <a:pt x="9397" y="2830"/>
                  <a:pt x="9747" y="4270"/>
                </a:cubicBezTo>
                <a:cubicBezTo>
                  <a:pt x="10096" y="5710"/>
                  <a:pt x="10030" y="8980"/>
                  <a:pt x="9875" y="9905"/>
                </a:cubicBezTo>
                <a:cubicBezTo>
                  <a:pt x="9719" y="10828"/>
                  <a:pt x="9488" y="9873"/>
                  <a:pt x="8815" y="9814"/>
                </a:cubicBezTo>
                <a:cubicBezTo>
                  <a:pt x="8140" y="9757"/>
                  <a:pt x="6708" y="9565"/>
                  <a:pt x="5830" y="9554"/>
                </a:cubicBezTo>
                <a:cubicBezTo>
                  <a:pt x="4953" y="9543"/>
                  <a:pt x="4372" y="9985"/>
                  <a:pt x="3546" y="9748"/>
                </a:cubicBezTo>
                <a:cubicBezTo>
                  <a:pt x="2722" y="9508"/>
                  <a:pt x="1457" y="8935"/>
                  <a:pt x="867" y="8121"/>
                </a:cubicBezTo>
                <a:cubicBezTo>
                  <a:pt x="276" y="7307"/>
                  <a:pt x="-15" y="6195"/>
                  <a:pt x="1" y="4863"/>
                </a:cubicBezTo>
                <a:close/>
              </a:path>
            </a:pathLst>
          </a:custGeom>
          <a:solidFill>
            <a:srgbClr val="33CCCC">
              <a:alpha val="78038"/>
            </a:srgbClr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09" name="Freeform 121">
            <a:extLst>
              <a:ext uri="{FF2B5EF4-FFF2-40B4-BE49-F238E27FC236}">
                <a16:creationId xmlns:a16="http://schemas.microsoft.com/office/drawing/2014/main" id="{78F184A9-FD1C-5965-8495-BBB8C048DD37}"/>
              </a:ext>
            </a:extLst>
          </p:cNvPr>
          <p:cNvSpPr>
            <a:spLocks/>
          </p:cNvSpPr>
          <p:nvPr/>
        </p:nvSpPr>
        <p:spPr bwMode="auto">
          <a:xfrm>
            <a:off x="3567113" y="5114925"/>
            <a:ext cx="2944812" cy="911225"/>
          </a:xfrm>
          <a:custGeom>
            <a:avLst/>
            <a:gdLst>
              <a:gd name="T0" fmla="*/ 2147483647 w 4636"/>
              <a:gd name="T1" fmla="*/ 2147483647 h 1435"/>
              <a:gd name="T2" fmla="*/ 2147483647 w 4636"/>
              <a:gd name="T3" fmla="*/ 2147483647 h 1435"/>
              <a:gd name="T4" fmla="*/ 2147483647 w 4636"/>
              <a:gd name="T5" fmla="*/ 2147483647 h 1435"/>
              <a:gd name="T6" fmla="*/ 2147483647 w 4636"/>
              <a:gd name="T7" fmla="*/ 2147483647 h 1435"/>
              <a:gd name="T8" fmla="*/ 2147483647 w 4636"/>
              <a:gd name="T9" fmla="*/ 2147483647 h 1435"/>
              <a:gd name="T10" fmla="*/ 2147483647 w 4636"/>
              <a:gd name="T11" fmla="*/ 2147483647 h 1435"/>
              <a:gd name="T12" fmla="*/ 2147483647 w 4636"/>
              <a:gd name="T13" fmla="*/ 2147483647 h 1435"/>
              <a:gd name="T14" fmla="*/ 2147483647 w 4636"/>
              <a:gd name="T15" fmla="*/ 2147483647 h 1435"/>
              <a:gd name="T16" fmla="*/ 2147483647 w 4636"/>
              <a:gd name="T17" fmla="*/ 2147483647 h 1435"/>
              <a:gd name="T18" fmla="*/ 2147483647 w 4636"/>
              <a:gd name="T19" fmla="*/ 2147483647 h 14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36" h="1435">
                <a:moveTo>
                  <a:pt x="339" y="15"/>
                </a:moveTo>
                <a:cubicBezTo>
                  <a:pt x="0" y="110"/>
                  <a:pt x="112" y="438"/>
                  <a:pt x="189" y="645"/>
                </a:cubicBezTo>
                <a:cubicBezTo>
                  <a:pt x="266" y="852"/>
                  <a:pt x="509" y="1130"/>
                  <a:pt x="804" y="1260"/>
                </a:cubicBezTo>
                <a:cubicBezTo>
                  <a:pt x="1099" y="1390"/>
                  <a:pt x="1507" y="1415"/>
                  <a:pt x="1959" y="1425"/>
                </a:cubicBezTo>
                <a:cubicBezTo>
                  <a:pt x="2411" y="1435"/>
                  <a:pt x="3192" y="1395"/>
                  <a:pt x="3519" y="1320"/>
                </a:cubicBezTo>
                <a:cubicBezTo>
                  <a:pt x="3846" y="1245"/>
                  <a:pt x="3753" y="1067"/>
                  <a:pt x="3924" y="975"/>
                </a:cubicBezTo>
                <a:cubicBezTo>
                  <a:pt x="4095" y="883"/>
                  <a:pt x="4489" y="885"/>
                  <a:pt x="4543" y="769"/>
                </a:cubicBezTo>
                <a:cubicBezTo>
                  <a:pt x="4597" y="653"/>
                  <a:pt x="4636" y="393"/>
                  <a:pt x="4249" y="278"/>
                </a:cubicBezTo>
                <a:cubicBezTo>
                  <a:pt x="3863" y="162"/>
                  <a:pt x="2874" y="120"/>
                  <a:pt x="2222" y="76"/>
                </a:cubicBezTo>
                <a:cubicBezTo>
                  <a:pt x="1570" y="32"/>
                  <a:pt x="868" y="0"/>
                  <a:pt x="339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10960" name="Picture 6">
            <a:extLst>
              <a:ext uri="{FF2B5EF4-FFF2-40B4-BE49-F238E27FC236}">
                <a16:creationId xmlns:a16="http://schemas.microsoft.com/office/drawing/2014/main" id="{408CB1A5-24F8-FEBB-D7DC-5D4B5055A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5126038"/>
            <a:ext cx="7810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61" name="Text Box 120">
            <a:extLst>
              <a:ext uri="{FF2B5EF4-FFF2-40B4-BE49-F238E27FC236}">
                <a16:creationId xmlns:a16="http://schemas.microsoft.com/office/drawing/2014/main" id="{592A058C-ED1E-B1DB-F53C-C03CD8C5E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2852738"/>
            <a:ext cx="18875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10962" name="Text Box 121">
            <a:extLst>
              <a:ext uri="{FF2B5EF4-FFF2-40B4-BE49-F238E27FC236}">
                <a16:creationId xmlns:a16="http://schemas.microsoft.com/office/drawing/2014/main" id="{0F0D9A10-6B20-5D69-DC14-02A747EDA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00" y="2174875"/>
            <a:ext cx="127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visited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</a:t>
            </a:r>
          </a:p>
        </p:txBody>
      </p:sp>
      <p:grpSp>
        <p:nvGrpSpPr>
          <p:cNvPr id="49" name="Group 122">
            <a:extLst>
              <a:ext uri="{FF2B5EF4-FFF2-40B4-BE49-F238E27FC236}">
                <a16:creationId xmlns:a16="http://schemas.microsoft.com/office/drawing/2014/main" id="{EDAC0EB6-09FF-40CF-5B87-FA27D17E86D4}"/>
              </a:ext>
            </a:extLst>
          </p:cNvPr>
          <p:cNvGrpSpPr>
            <a:grpSpLocks/>
          </p:cNvGrpSpPr>
          <p:nvPr/>
        </p:nvGrpSpPr>
        <p:grpSpPr bwMode="auto">
          <a:xfrm>
            <a:off x="7119938" y="3325813"/>
            <a:ext cx="492125" cy="366712"/>
            <a:chOff x="4485" y="2095"/>
            <a:chExt cx="310" cy="231"/>
          </a:xfrm>
        </p:grpSpPr>
        <p:sp>
          <p:nvSpPr>
            <p:cNvPr id="50227" name="Line 123">
              <a:extLst>
                <a:ext uri="{FF2B5EF4-FFF2-40B4-BE49-F238E27FC236}">
                  <a16:creationId xmlns:a16="http://schemas.microsoft.com/office/drawing/2014/main" id="{E167B695-024C-9024-A5DE-BC92D0D8BB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85" y="2106"/>
              <a:ext cx="310" cy="21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10994" name="Group 124">
              <a:extLst>
                <a:ext uri="{FF2B5EF4-FFF2-40B4-BE49-F238E27FC236}">
                  <a16:creationId xmlns:a16="http://schemas.microsoft.com/office/drawing/2014/main" id="{14EAD04C-ADE4-34F9-4C52-81CC06A8F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0" y="2095"/>
              <a:ext cx="214" cy="231"/>
              <a:chOff x="618" y="3500"/>
              <a:chExt cx="214" cy="231"/>
            </a:xfrm>
          </p:grpSpPr>
          <p:sp>
            <p:nvSpPr>
              <p:cNvPr id="50229" name="Oval 125">
                <a:extLst>
                  <a:ext uri="{FF2B5EF4-FFF2-40B4-BE49-F238E27FC236}">
                    <a16:creationId xmlns:a16="http://schemas.microsoft.com/office/drawing/2014/main" id="{64671A21-D127-DB79-4277-73547E5F15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  <a:cs typeface="Arial" charset="0"/>
                </a:endParaRPr>
              </a:p>
            </p:txBody>
          </p:sp>
          <p:sp>
            <p:nvSpPr>
              <p:cNvPr id="210996" name="Text Box 126">
                <a:extLst>
                  <a:ext uri="{FF2B5EF4-FFF2-40B4-BE49-F238E27FC236}">
                    <a16:creationId xmlns:a16="http://schemas.microsoft.com/office/drawing/2014/main" id="{FEFE4A44-5C62-8A4C-587F-9F4CB24663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54" name="Group 127">
            <a:extLst>
              <a:ext uri="{FF2B5EF4-FFF2-40B4-BE49-F238E27FC236}">
                <a16:creationId xmlns:a16="http://schemas.microsoft.com/office/drawing/2014/main" id="{A50E3AAF-3CF7-DBC0-A1DE-04B7790029AA}"/>
              </a:ext>
            </a:extLst>
          </p:cNvPr>
          <p:cNvGrpSpPr>
            <a:grpSpLocks/>
          </p:cNvGrpSpPr>
          <p:nvPr/>
        </p:nvGrpSpPr>
        <p:grpSpPr bwMode="auto">
          <a:xfrm>
            <a:off x="3181350" y="3838575"/>
            <a:ext cx="3486150" cy="638175"/>
            <a:chOff x="2004" y="2418"/>
            <a:chExt cx="2196" cy="402"/>
          </a:xfrm>
        </p:grpSpPr>
        <p:sp>
          <p:nvSpPr>
            <p:cNvPr id="110638" name="Freeform 128">
              <a:extLst>
                <a:ext uri="{FF2B5EF4-FFF2-40B4-BE49-F238E27FC236}">
                  <a16:creationId xmlns:a16="http://schemas.microsoft.com/office/drawing/2014/main" id="{08E4B20B-D54C-ECA7-A232-186A735B2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4" y="2418"/>
              <a:ext cx="2196" cy="318"/>
            </a:xfrm>
            <a:custGeom>
              <a:avLst/>
              <a:gdLst>
                <a:gd name="T0" fmla="*/ 0 w 2196"/>
                <a:gd name="T1" fmla="*/ 0 h 318"/>
                <a:gd name="T2" fmla="*/ 1194 w 2196"/>
                <a:gd name="T3" fmla="*/ 306 h 318"/>
                <a:gd name="T4" fmla="*/ 2196 w 2196"/>
                <a:gd name="T5" fmla="*/ 30 h 3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6" h="318">
                  <a:moveTo>
                    <a:pt x="0" y="0"/>
                  </a:moveTo>
                  <a:cubicBezTo>
                    <a:pt x="199" y="51"/>
                    <a:pt x="828" y="301"/>
                    <a:pt x="1194" y="306"/>
                  </a:cubicBezTo>
                  <a:cubicBezTo>
                    <a:pt x="1536" y="318"/>
                    <a:pt x="1987" y="88"/>
                    <a:pt x="2196" y="3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10990" name="Group 129">
              <a:extLst>
                <a:ext uri="{FF2B5EF4-FFF2-40B4-BE49-F238E27FC236}">
                  <a16:creationId xmlns:a16="http://schemas.microsoft.com/office/drawing/2014/main" id="{E2991625-2EEB-8732-73F7-F1164BEFFD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83" y="2589"/>
              <a:ext cx="214" cy="231"/>
              <a:chOff x="618" y="3500"/>
              <a:chExt cx="214" cy="231"/>
            </a:xfrm>
          </p:grpSpPr>
          <p:sp>
            <p:nvSpPr>
              <p:cNvPr id="50225" name="Oval 130">
                <a:extLst>
                  <a:ext uri="{FF2B5EF4-FFF2-40B4-BE49-F238E27FC236}">
                    <a16:creationId xmlns:a16="http://schemas.microsoft.com/office/drawing/2014/main" id="{2605F3A4-E576-A3B3-C2C7-979C47D1F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  <a:cs typeface="Arial" charset="0"/>
                </a:endParaRPr>
              </a:p>
            </p:txBody>
          </p:sp>
          <p:sp>
            <p:nvSpPr>
              <p:cNvPr id="210992" name="Text Box 131">
                <a:extLst>
                  <a:ext uri="{FF2B5EF4-FFF2-40B4-BE49-F238E27FC236}">
                    <a16:creationId xmlns:a16="http://schemas.microsoft.com/office/drawing/2014/main" id="{CF4CD0F2-0C6C-9641-C498-C7864EEAE0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59" name="Group 132">
            <a:extLst>
              <a:ext uri="{FF2B5EF4-FFF2-40B4-BE49-F238E27FC236}">
                <a16:creationId xmlns:a16="http://schemas.microsoft.com/office/drawing/2014/main" id="{3472EFA9-B893-01B4-D3EE-092189098E74}"/>
              </a:ext>
            </a:extLst>
          </p:cNvPr>
          <p:cNvGrpSpPr>
            <a:grpSpLocks/>
          </p:cNvGrpSpPr>
          <p:nvPr/>
        </p:nvGrpSpPr>
        <p:grpSpPr bwMode="auto">
          <a:xfrm>
            <a:off x="4826000" y="3424238"/>
            <a:ext cx="3103563" cy="2016125"/>
            <a:chOff x="3040" y="2157"/>
            <a:chExt cx="1955" cy="1270"/>
          </a:xfrm>
        </p:grpSpPr>
        <p:sp>
          <p:nvSpPr>
            <p:cNvPr id="110634" name="Freeform 133">
              <a:extLst>
                <a:ext uri="{FF2B5EF4-FFF2-40B4-BE49-F238E27FC236}">
                  <a16:creationId xmlns:a16="http://schemas.microsoft.com/office/drawing/2014/main" id="{1451A7B0-D6D2-818C-4208-D215D7696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" y="2157"/>
              <a:ext cx="1955" cy="1270"/>
            </a:xfrm>
            <a:custGeom>
              <a:avLst/>
              <a:gdLst>
                <a:gd name="T0" fmla="*/ 1955 w 1955"/>
                <a:gd name="T1" fmla="*/ 0 h 1270"/>
                <a:gd name="T2" fmla="*/ 1077 w 1955"/>
                <a:gd name="T3" fmla="*/ 765 h 1270"/>
                <a:gd name="T4" fmla="*/ 0 w 1955"/>
                <a:gd name="T5" fmla="*/ 1270 h 12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1270">
                  <a:moveTo>
                    <a:pt x="1955" y="0"/>
                  </a:moveTo>
                  <a:cubicBezTo>
                    <a:pt x="1809" y="127"/>
                    <a:pt x="1425" y="536"/>
                    <a:pt x="1077" y="765"/>
                  </a:cubicBezTo>
                  <a:cubicBezTo>
                    <a:pt x="729" y="994"/>
                    <a:pt x="224" y="1165"/>
                    <a:pt x="0" y="127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10986" name="Group 134">
              <a:extLst>
                <a:ext uri="{FF2B5EF4-FFF2-40B4-BE49-F238E27FC236}">
                  <a16:creationId xmlns:a16="http://schemas.microsoft.com/office/drawing/2014/main" id="{94532ED5-EB75-4CFB-3D7B-5FA451AEE5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82" y="2835"/>
              <a:ext cx="214" cy="231"/>
              <a:chOff x="618" y="3500"/>
              <a:chExt cx="214" cy="231"/>
            </a:xfrm>
          </p:grpSpPr>
          <p:sp>
            <p:nvSpPr>
              <p:cNvPr id="50221" name="Oval 135">
                <a:extLst>
                  <a:ext uri="{FF2B5EF4-FFF2-40B4-BE49-F238E27FC236}">
                    <a16:creationId xmlns:a16="http://schemas.microsoft.com/office/drawing/2014/main" id="{FAB657FD-B3E9-99C6-5F69-371F95E3F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  <a:cs typeface="Arial" charset="0"/>
                </a:endParaRPr>
              </a:p>
            </p:txBody>
          </p:sp>
          <p:sp>
            <p:nvSpPr>
              <p:cNvPr id="210988" name="Text Box 136">
                <a:extLst>
                  <a:ext uri="{FF2B5EF4-FFF2-40B4-BE49-F238E27FC236}">
                    <a16:creationId xmlns:a16="http://schemas.microsoft.com/office/drawing/2014/main" id="{A4DCA233-6A98-E8AD-18B8-6DFEF71F5A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4</a:t>
                </a:r>
              </a:p>
            </p:txBody>
          </p:sp>
        </p:grpSp>
      </p:grpSp>
      <p:grpSp>
        <p:nvGrpSpPr>
          <p:cNvPr id="64" name="Group 137">
            <a:extLst>
              <a:ext uri="{FF2B5EF4-FFF2-40B4-BE49-F238E27FC236}">
                <a16:creationId xmlns:a16="http://schemas.microsoft.com/office/drawing/2014/main" id="{C25AA189-3F4D-EBA3-2DF8-DD80C578EF31}"/>
              </a:ext>
            </a:extLst>
          </p:cNvPr>
          <p:cNvGrpSpPr>
            <a:grpSpLocks/>
          </p:cNvGrpSpPr>
          <p:nvPr/>
        </p:nvGrpSpPr>
        <p:grpSpPr bwMode="auto">
          <a:xfrm>
            <a:off x="2986088" y="3889375"/>
            <a:ext cx="1357312" cy="1298575"/>
            <a:chOff x="1881" y="2450"/>
            <a:chExt cx="855" cy="818"/>
          </a:xfrm>
        </p:grpSpPr>
        <p:sp>
          <p:nvSpPr>
            <p:cNvPr id="50215" name="Line 138">
              <a:extLst>
                <a:ext uri="{FF2B5EF4-FFF2-40B4-BE49-F238E27FC236}">
                  <a16:creationId xmlns:a16="http://schemas.microsoft.com/office/drawing/2014/main" id="{DEB8F84D-35B5-9CA1-3EA8-5DB3288E2E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81" y="2450"/>
              <a:ext cx="855" cy="81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10982" name="Group 139">
              <a:extLst>
                <a:ext uri="{FF2B5EF4-FFF2-40B4-BE49-F238E27FC236}">
                  <a16:creationId xmlns:a16="http://schemas.microsoft.com/office/drawing/2014/main" id="{D18B0C9F-3DEF-ED4E-E2CE-A0FA93066F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2" y="2702"/>
              <a:ext cx="207" cy="233"/>
              <a:chOff x="618" y="3500"/>
              <a:chExt cx="207" cy="233"/>
            </a:xfrm>
          </p:grpSpPr>
          <p:sp>
            <p:nvSpPr>
              <p:cNvPr id="50217" name="Oval 140">
                <a:extLst>
                  <a:ext uri="{FF2B5EF4-FFF2-40B4-BE49-F238E27FC236}">
                    <a16:creationId xmlns:a16="http://schemas.microsoft.com/office/drawing/2014/main" id="{364A1B4A-768F-8FA7-FA3A-D11597A16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  <a:cs typeface="Arial" charset="0"/>
                </a:endParaRPr>
              </a:p>
            </p:txBody>
          </p:sp>
          <p:sp>
            <p:nvSpPr>
              <p:cNvPr id="210984" name="Text Box 141">
                <a:extLst>
                  <a:ext uri="{FF2B5EF4-FFF2-40B4-BE49-F238E27FC236}">
                    <a16:creationId xmlns:a16="http://schemas.microsoft.com/office/drawing/2014/main" id="{81C01C8B-1226-44B9-16C0-4E72051645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9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pSp>
        <p:nvGrpSpPr>
          <p:cNvPr id="69" name="Group 142">
            <a:extLst>
              <a:ext uri="{FF2B5EF4-FFF2-40B4-BE49-F238E27FC236}">
                <a16:creationId xmlns:a16="http://schemas.microsoft.com/office/drawing/2014/main" id="{81C15D38-5F65-0FF4-8982-E14ACB5A089D}"/>
              </a:ext>
            </a:extLst>
          </p:cNvPr>
          <p:cNvGrpSpPr>
            <a:grpSpLocks/>
          </p:cNvGrpSpPr>
          <p:nvPr/>
        </p:nvGrpSpPr>
        <p:grpSpPr bwMode="auto">
          <a:xfrm>
            <a:off x="908050" y="4598988"/>
            <a:ext cx="2535238" cy="1198562"/>
            <a:chOff x="572" y="2897"/>
            <a:chExt cx="1597" cy="755"/>
          </a:xfrm>
        </p:grpSpPr>
        <p:sp>
          <p:nvSpPr>
            <p:cNvPr id="210979" name="Text Box 143">
              <a:extLst>
                <a:ext uri="{FF2B5EF4-FFF2-40B4-BE49-F238E27FC236}">
                  <a16:creationId xmlns:a16="http://schemas.microsoft.com/office/drawing/2014/main" id="{E3B05337-FF7C-7440-60D7-10A06C6B1A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" y="2902"/>
              <a:ext cx="1597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correspondent addresses packets using home address of mobile</a:t>
              </a:r>
            </a:p>
          </p:txBody>
        </p:sp>
        <p:sp>
          <p:nvSpPr>
            <p:cNvPr id="50214" name="Line 144">
              <a:extLst>
                <a:ext uri="{FF2B5EF4-FFF2-40B4-BE49-F238E27FC236}">
                  <a16:creationId xmlns:a16="http://schemas.microsoft.com/office/drawing/2014/main" id="{5712BF21-6DFA-2FDE-962D-5DE46E1052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03" y="2897"/>
              <a:ext cx="465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72" name="Group 145">
            <a:extLst>
              <a:ext uri="{FF2B5EF4-FFF2-40B4-BE49-F238E27FC236}">
                <a16:creationId xmlns:a16="http://schemas.microsoft.com/office/drawing/2014/main" id="{DF9B958B-797A-0D78-634F-11C4A7F5601B}"/>
              </a:ext>
            </a:extLst>
          </p:cNvPr>
          <p:cNvGrpSpPr>
            <a:grpSpLocks/>
          </p:cNvGrpSpPr>
          <p:nvPr/>
        </p:nvGrpSpPr>
        <p:grpSpPr bwMode="auto">
          <a:xfrm>
            <a:off x="2506663" y="1882775"/>
            <a:ext cx="2794000" cy="2168525"/>
            <a:chOff x="1579" y="1186"/>
            <a:chExt cx="1760" cy="1366"/>
          </a:xfrm>
        </p:grpSpPr>
        <p:sp>
          <p:nvSpPr>
            <p:cNvPr id="210977" name="Text Box 146">
              <a:extLst>
                <a:ext uri="{FF2B5EF4-FFF2-40B4-BE49-F238E27FC236}">
                  <a16:creationId xmlns:a16="http://schemas.microsoft.com/office/drawing/2014/main" id="{CF976FD0-528A-613B-CEB8-1E43B729FF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9" y="1186"/>
              <a:ext cx="1760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home agent intercepts packets, forwards to foreign agent</a:t>
              </a:r>
            </a:p>
          </p:txBody>
        </p:sp>
        <p:sp>
          <p:nvSpPr>
            <p:cNvPr id="50212" name="Line 147">
              <a:extLst>
                <a:ext uri="{FF2B5EF4-FFF2-40B4-BE49-F238E27FC236}">
                  <a16:creationId xmlns:a16="http://schemas.microsoft.com/office/drawing/2014/main" id="{8BF3B074-D200-9146-30DD-45924BD6B7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2" y="1698"/>
              <a:ext cx="466" cy="8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75" name="Group 148">
            <a:extLst>
              <a:ext uri="{FF2B5EF4-FFF2-40B4-BE49-F238E27FC236}">
                <a16:creationId xmlns:a16="http://schemas.microsoft.com/office/drawing/2014/main" id="{1BCFDA57-D0FF-5E00-69C5-C4478E436601}"/>
              </a:ext>
            </a:extLst>
          </p:cNvPr>
          <p:cNvGrpSpPr>
            <a:grpSpLocks/>
          </p:cNvGrpSpPr>
          <p:nvPr/>
        </p:nvGrpSpPr>
        <p:grpSpPr bwMode="auto">
          <a:xfrm>
            <a:off x="5432425" y="1387475"/>
            <a:ext cx="2338388" cy="1924050"/>
            <a:chOff x="3422" y="874"/>
            <a:chExt cx="1473" cy="1212"/>
          </a:xfrm>
        </p:grpSpPr>
        <p:sp>
          <p:nvSpPr>
            <p:cNvPr id="210975" name="Text Box 149">
              <a:extLst>
                <a:ext uri="{FF2B5EF4-FFF2-40B4-BE49-F238E27FC236}">
                  <a16:creationId xmlns:a16="http://schemas.microsoft.com/office/drawing/2014/main" id="{C2246289-9241-4093-19DA-8DD548926D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2" y="874"/>
              <a:ext cx="1473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foreign agent receives packets, forwards to mobile</a:t>
              </a:r>
            </a:p>
          </p:txBody>
        </p:sp>
        <p:sp>
          <p:nvSpPr>
            <p:cNvPr id="50210" name="Line 150">
              <a:extLst>
                <a:ext uri="{FF2B5EF4-FFF2-40B4-BE49-F238E27FC236}">
                  <a16:creationId xmlns:a16="http://schemas.microsoft.com/office/drawing/2014/main" id="{5CA56D26-3DCC-A7CE-C0B5-D5D4900A0D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1" y="1420"/>
              <a:ext cx="377" cy="6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78" name="Group 151">
            <a:extLst>
              <a:ext uri="{FF2B5EF4-FFF2-40B4-BE49-F238E27FC236}">
                <a16:creationId xmlns:a16="http://schemas.microsoft.com/office/drawing/2014/main" id="{1315BD11-E124-6D1A-A1B8-3F1C096FD331}"/>
              </a:ext>
            </a:extLst>
          </p:cNvPr>
          <p:cNvGrpSpPr>
            <a:grpSpLocks/>
          </p:cNvGrpSpPr>
          <p:nvPr/>
        </p:nvGrpSpPr>
        <p:grpSpPr bwMode="auto">
          <a:xfrm>
            <a:off x="6653213" y="4776788"/>
            <a:ext cx="2247900" cy="1165225"/>
            <a:chOff x="4191" y="3009"/>
            <a:chExt cx="1416" cy="734"/>
          </a:xfrm>
        </p:grpSpPr>
        <p:sp>
          <p:nvSpPr>
            <p:cNvPr id="210973" name="Text Box 152">
              <a:extLst>
                <a:ext uri="{FF2B5EF4-FFF2-40B4-BE49-F238E27FC236}">
                  <a16:creationId xmlns:a16="http://schemas.microsoft.com/office/drawing/2014/main" id="{CD2D2236-2189-42E6-67E5-615A1E8BF2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3166"/>
              <a:ext cx="1275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mobile replies directly to correspondent</a:t>
              </a:r>
            </a:p>
          </p:txBody>
        </p:sp>
        <p:sp>
          <p:nvSpPr>
            <p:cNvPr id="50208" name="Line 153">
              <a:extLst>
                <a:ext uri="{FF2B5EF4-FFF2-40B4-BE49-F238E27FC236}">
                  <a16:creationId xmlns:a16="http://schemas.microsoft.com/office/drawing/2014/main" id="{D5DDB05E-5B88-A1BF-2344-3197DDE66F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91" y="3009"/>
              <a:ext cx="248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pic>
        <p:nvPicPr>
          <p:cNvPr id="210971" name="Picture 20" descr="underline_base">
            <a:extLst>
              <a:ext uri="{FF2B5EF4-FFF2-40B4-BE49-F238E27FC236}">
                <a16:creationId xmlns:a16="http://schemas.microsoft.com/office/drawing/2014/main" id="{D49E4A7A-F799-60DF-DB22-4449A6A223C4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912813"/>
            <a:ext cx="5484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5EB494-A468-47A7-03AE-BCB8B5F7A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C0F230-8EDF-B24C-9B09-260CEE4497D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2">
            <a:extLst>
              <a:ext uri="{FF2B5EF4-FFF2-40B4-BE49-F238E27FC236}">
                <a16:creationId xmlns:a16="http://schemas.microsoft.com/office/drawing/2014/main" id="{FDF3AD22-FCB2-E013-89A7-5C91140AD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109538"/>
            <a:ext cx="8120063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Indirect Routing: comments</a:t>
            </a:r>
          </a:p>
        </p:txBody>
      </p:sp>
      <p:sp>
        <p:nvSpPr>
          <p:cNvPr id="212994" name="Rectangle 3">
            <a:extLst>
              <a:ext uri="{FF2B5EF4-FFF2-40B4-BE49-F238E27FC236}">
                <a16:creationId xmlns:a16="http://schemas.microsoft.com/office/drawing/2014/main" id="{BD024DC1-9593-5DC4-8DD9-269D0F08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28713"/>
            <a:ext cx="9144000" cy="46482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mobile uses two addresses:</a:t>
            </a:r>
          </a:p>
          <a:p>
            <a:pPr lvl="1"/>
            <a:r>
              <a:rPr lang="en-US" altLang="en-US">
                <a:solidFill>
                  <a:srgbClr val="000099"/>
                </a:solidFill>
                <a:ea typeface="ＭＳ Ｐゴシック" panose="020B0600070205080204" pitchFamily="34" charset="-128"/>
              </a:rPr>
              <a:t>permanent address:</a:t>
            </a:r>
            <a:r>
              <a:rPr lang="en-US" altLang="en-US">
                <a:ea typeface="ＭＳ Ｐゴシック" panose="020B0600070205080204" pitchFamily="34" charset="-128"/>
              </a:rPr>
              <a:t> used by correspondent (hence mobile location is </a:t>
            </a:r>
            <a:r>
              <a:rPr lang="en-US" altLang="en-US" i="1">
                <a:solidFill>
                  <a:srgbClr val="C00000"/>
                </a:solidFill>
                <a:ea typeface="ＭＳ Ｐゴシック" panose="020B0600070205080204" pitchFamily="34" charset="-128"/>
              </a:rPr>
              <a:t>transparent</a:t>
            </a:r>
            <a:r>
              <a:rPr lang="en-US" altLang="en-US">
                <a:solidFill>
                  <a:srgbClr val="C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>
                <a:ea typeface="ＭＳ Ｐゴシック" panose="020B0600070205080204" pitchFamily="34" charset="-128"/>
              </a:rPr>
              <a:t>to correspondent)</a:t>
            </a:r>
          </a:p>
          <a:p>
            <a:pPr lvl="1"/>
            <a:r>
              <a:rPr lang="en-US" altLang="en-US">
                <a:solidFill>
                  <a:srgbClr val="000099"/>
                </a:solidFill>
                <a:ea typeface="ＭＳ Ｐゴシック" panose="020B0600070205080204" pitchFamily="34" charset="-128"/>
              </a:rPr>
              <a:t>care-of-address:</a:t>
            </a:r>
            <a:r>
              <a:rPr lang="en-US" altLang="en-US">
                <a:ea typeface="ＭＳ Ｐゴシック" panose="020B0600070205080204" pitchFamily="34" charset="-128"/>
              </a:rPr>
              <a:t> used by home agent to forward datagrams to mobile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foreign agent functions may be done by mobile itself</a:t>
            </a:r>
          </a:p>
          <a:p>
            <a:r>
              <a:rPr lang="en-US" altLang="en-US">
                <a:solidFill>
                  <a:srgbClr val="000099"/>
                </a:solidFill>
                <a:ea typeface="ＭＳ Ｐゴシック" panose="020B0600070205080204" pitchFamily="34" charset="-128"/>
              </a:rPr>
              <a:t>triangle routing:</a:t>
            </a:r>
            <a:r>
              <a:rPr lang="en-US" altLang="en-US">
                <a:ea typeface="ＭＳ Ｐゴシック" panose="020B0600070205080204" pitchFamily="34" charset="-128"/>
              </a:rPr>
              <a:t> correspondent-home-network-mobile</a:t>
            </a:r>
          </a:p>
          <a:p>
            <a:pPr lvl="1">
              <a:lnSpc>
                <a:spcPts val="22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inefficient when </a:t>
            </a:r>
          </a:p>
          <a:p>
            <a:pPr lvl="1">
              <a:lnSpc>
                <a:spcPts val="2200"/>
              </a:lnSpc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correspondent, mobile </a:t>
            </a:r>
          </a:p>
          <a:p>
            <a:pPr lvl="1">
              <a:lnSpc>
                <a:spcPts val="2200"/>
              </a:lnSpc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are in same network</a:t>
            </a:r>
            <a:endParaRPr lang="en-US" altLang="en-US" sz="2000">
              <a:ea typeface="ＭＳ Ｐゴシック" panose="020B0600070205080204" pitchFamily="34" charset="-128"/>
            </a:endParaRPr>
          </a:p>
        </p:txBody>
      </p:sp>
      <p:grpSp>
        <p:nvGrpSpPr>
          <p:cNvPr id="212995" name="Group 142">
            <a:extLst>
              <a:ext uri="{FF2B5EF4-FFF2-40B4-BE49-F238E27FC236}">
                <a16:creationId xmlns:a16="http://schemas.microsoft.com/office/drawing/2014/main" id="{211BDAF7-482C-0A47-0A78-D2870E4C11E4}"/>
              </a:ext>
            </a:extLst>
          </p:cNvPr>
          <p:cNvGrpSpPr>
            <a:grpSpLocks/>
          </p:cNvGrpSpPr>
          <p:nvPr/>
        </p:nvGrpSpPr>
        <p:grpSpPr bwMode="auto">
          <a:xfrm>
            <a:off x="5378450" y="5348288"/>
            <a:ext cx="2957513" cy="1512887"/>
            <a:chOff x="1549525" y="2558267"/>
            <a:chExt cx="6654798" cy="3467575"/>
          </a:xfrm>
        </p:grpSpPr>
        <p:sp>
          <p:nvSpPr>
            <p:cNvPr id="112647" name="Freeform 2">
              <a:extLst>
                <a:ext uri="{FF2B5EF4-FFF2-40B4-BE49-F238E27FC236}">
                  <a16:creationId xmlns:a16="http://schemas.microsoft.com/office/drawing/2014/main" id="{A467F53F-F8CD-3A50-EEE1-884143AFA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3813" y="2689256"/>
              <a:ext cx="1868202" cy="1590063"/>
            </a:xfrm>
            <a:custGeom>
              <a:avLst/>
              <a:gdLst>
                <a:gd name="T0" fmla="*/ 2147483647 w 1340"/>
                <a:gd name="T1" fmla="*/ 2147483647 h 1191"/>
                <a:gd name="T2" fmla="*/ 2147483647 w 1340"/>
                <a:gd name="T3" fmla="*/ 2147483647 h 1191"/>
                <a:gd name="T4" fmla="*/ 2147483647 w 1340"/>
                <a:gd name="T5" fmla="*/ 2147483647 h 1191"/>
                <a:gd name="T6" fmla="*/ 2147483647 w 1340"/>
                <a:gd name="T7" fmla="*/ 2147483647 h 1191"/>
                <a:gd name="T8" fmla="*/ 2147483647 w 1340"/>
                <a:gd name="T9" fmla="*/ 2147483647 h 1191"/>
                <a:gd name="T10" fmla="*/ 2147483647 w 1340"/>
                <a:gd name="T11" fmla="*/ 2147483647 h 1191"/>
                <a:gd name="T12" fmla="*/ 2147483647 w 1340"/>
                <a:gd name="T13" fmla="*/ 2147483647 h 1191"/>
                <a:gd name="T14" fmla="*/ 2147483647 w 1340"/>
                <a:gd name="T15" fmla="*/ 2147483647 h 1191"/>
                <a:gd name="T16" fmla="*/ 2147483647 w 1340"/>
                <a:gd name="T17" fmla="*/ 2147483647 h 1191"/>
                <a:gd name="T18" fmla="*/ 2147483647 w 1340"/>
                <a:gd name="T19" fmla="*/ 2147483647 h 1191"/>
                <a:gd name="T20" fmla="*/ 2147483647 w 1340"/>
                <a:gd name="T21" fmla="*/ 2147483647 h 1191"/>
                <a:gd name="T22" fmla="*/ 2147483647 w 1340"/>
                <a:gd name="T23" fmla="*/ 2147483647 h 1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2648" name="Freeform 96">
              <a:extLst>
                <a:ext uri="{FF2B5EF4-FFF2-40B4-BE49-F238E27FC236}">
                  <a16:creationId xmlns:a16="http://schemas.microsoft.com/office/drawing/2014/main" id="{591B356E-07C8-2A42-9702-632A80677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4697" y="2558267"/>
              <a:ext cx="1839626" cy="1710137"/>
            </a:xfrm>
            <a:custGeom>
              <a:avLst/>
              <a:gdLst>
                <a:gd name="T0" fmla="*/ 2147483647 w 2894"/>
                <a:gd name="T1" fmla="*/ 2147483647 h 2693"/>
                <a:gd name="T2" fmla="*/ 2147483647 w 2894"/>
                <a:gd name="T3" fmla="*/ 2147483647 h 2693"/>
                <a:gd name="T4" fmla="*/ 2147483647 w 2894"/>
                <a:gd name="T5" fmla="*/ 2147483647 h 2693"/>
                <a:gd name="T6" fmla="*/ 2147483647 w 2894"/>
                <a:gd name="T7" fmla="*/ 2147483647 h 2693"/>
                <a:gd name="T8" fmla="*/ 2147483647 w 2894"/>
                <a:gd name="T9" fmla="*/ 2147483647 h 2693"/>
                <a:gd name="T10" fmla="*/ 2147483647 w 2894"/>
                <a:gd name="T11" fmla="*/ 2147483647 h 2693"/>
                <a:gd name="T12" fmla="*/ 2147483647 w 2894"/>
                <a:gd name="T13" fmla="*/ 2147483647 h 2693"/>
                <a:gd name="T14" fmla="*/ 2147483647 w 2894"/>
                <a:gd name="T15" fmla="*/ 2147483647 h 2693"/>
                <a:gd name="T16" fmla="*/ 2147483647 w 2894"/>
                <a:gd name="T17" fmla="*/ 2147483647 h 2693"/>
                <a:gd name="T18" fmla="*/ 2147483647 w 2894"/>
                <a:gd name="T19" fmla="*/ 2147483647 h 2693"/>
                <a:gd name="T20" fmla="*/ 2147483647 w 2894"/>
                <a:gd name="T21" fmla="*/ 2147483647 h 26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94" h="2693">
                  <a:moveTo>
                    <a:pt x="4" y="1331"/>
                  </a:moveTo>
                  <a:cubicBezTo>
                    <a:pt x="4" y="1049"/>
                    <a:pt x="119" y="673"/>
                    <a:pt x="349" y="509"/>
                  </a:cubicBezTo>
                  <a:cubicBezTo>
                    <a:pt x="579" y="345"/>
                    <a:pt x="1010" y="400"/>
                    <a:pt x="1384" y="344"/>
                  </a:cubicBezTo>
                  <a:cubicBezTo>
                    <a:pt x="1758" y="288"/>
                    <a:pt x="2346" y="0"/>
                    <a:pt x="2596" y="170"/>
                  </a:cubicBezTo>
                  <a:cubicBezTo>
                    <a:pt x="2846" y="340"/>
                    <a:pt x="2874" y="1035"/>
                    <a:pt x="2884" y="1364"/>
                  </a:cubicBezTo>
                  <a:cubicBezTo>
                    <a:pt x="2894" y="1693"/>
                    <a:pt x="2789" y="1954"/>
                    <a:pt x="2659" y="2144"/>
                  </a:cubicBezTo>
                  <a:cubicBezTo>
                    <a:pt x="2529" y="2334"/>
                    <a:pt x="2274" y="2432"/>
                    <a:pt x="2104" y="2504"/>
                  </a:cubicBezTo>
                  <a:cubicBezTo>
                    <a:pt x="1934" y="2576"/>
                    <a:pt x="1816" y="2558"/>
                    <a:pt x="1639" y="2579"/>
                  </a:cubicBezTo>
                  <a:cubicBezTo>
                    <a:pt x="1462" y="2600"/>
                    <a:pt x="1259" y="2693"/>
                    <a:pt x="1044" y="2630"/>
                  </a:cubicBezTo>
                  <a:cubicBezTo>
                    <a:pt x="829" y="2567"/>
                    <a:pt x="520" y="2418"/>
                    <a:pt x="346" y="2201"/>
                  </a:cubicBezTo>
                  <a:cubicBezTo>
                    <a:pt x="173" y="1985"/>
                    <a:pt x="0" y="1682"/>
                    <a:pt x="4" y="1331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2649" name="Freeform 119">
              <a:extLst>
                <a:ext uri="{FF2B5EF4-FFF2-40B4-BE49-F238E27FC236}">
                  <a16:creationId xmlns:a16="http://schemas.microsoft.com/office/drawing/2014/main" id="{088C1E87-90BE-8248-08A1-483264300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7102" y="3504300"/>
              <a:ext cx="2111104" cy="1251675"/>
            </a:xfrm>
            <a:custGeom>
              <a:avLst/>
              <a:gdLst>
                <a:gd name="T0" fmla="*/ 2147483647 w 3324"/>
                <a:gd name="T1" fmla="*/ 2147483647 h 1971"/>
                <a:gd name="T2" fmla="*/ 2147483647 w 3324"/>
                <a:gd name="T3" fmla="*/ 2147483647 h 1971"/>
                <a:gd name="T4" fmla="*/ 2147483647 w 3324"/>
                <a:gd name="T5" fmla="*/ 2147483647 h 1971"/>
                <a:gd name="T6" fmla="*/ 2147483647 w 3324"/>
                <a:gd name="T7" fmla="*/ 2147483647 h 1971"/>
                <a:gd name="T8" fmla="*/ 2147483647 w 3324"/>
                <a:gd name="T9" fmla="*/ 2147483647 h 1971"/>
                <a:gd name="T10" fmla="*/ 2147483647 w 3324"/>
                <a:gd name="T11" fmla="*/ 2147483647 h 1971"/>
                <a:gd name="T12" fmla="*/ 2147483647 w 3324"/>
                <a:gd name="T13" fmla="*/ 2147483647 h 1971"/>
                <a:gd name="T14" fmla="*/ 2147483647 w 3324"/>
                <a:gd name="T15" fmla="*/ 2147483647 h 1971"/>
                <a:gd name="T16" fmla="*/ 2147483647 w 3324"/>
                <a:gd name="T17" fmla="*/ 2147483647 h 1971"/>
                <a:gd name="T18" fmla="*/ 2147483647 w 3324"/>
                <a:gd name="T19" fmla="*/ 2147483647 h 1971"/>
                <a:gd name="T20" fmla="*/ 2147483647 w 3324"/>
                <a:gd name="T21" fmla="*/ 2147483647 h 1971"/>
                <a:gd name="T22" fmla="*/ 2147483647 w 3324"/>
                <a:gd name="T23" fmla="*/ 2147483647 h 1971"/>
                <a:gd name="T24" fmla="*/ 2147483647 w 3324"/>
                <a:gd name="T25" fmla="*/ 2147483647 h 19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24" h="1971">
                  <a:moveTo>
                    <a:pt x="596" y="15"/>
                  </a:moveTo>
                  <a:cubicBezTo>
                    <a:pt x="335" y="29"/>
                    <a:pt x="248" y="155"/>
                    <a:pt x="149" y="330"/>
                  </a:cubicBezTo>
                  <a:cubicBezTo>
                    <a:pt x="50" y="505"/>
                    <a:pt x="0" y="853"/>
                    <a:pt x="3" y="1066"/>
                  </a:cubicBezTo>
                  <a:cubicBezTo>
                    <a:pt x="6" y="1279"/>
                    <a:pt x="67" y="1478"/>
                    <a:pt x="168" y="1606"/>
                  </a:cubicBezTo>
                  <a:cubicBezTo>
                    <a:pt x="269" y="1734"/>
                    <a:pt x="457" y="1811"/>
                    <a:pt x="609" y="1831"/>
                  </a:cubicBezTo>
                  <a:cubicBezTo>
                    <a:pt x="761" y="1851"/>
                    <a:pt x="927" y="1719"/>
                    <a:pt x="1083" y="1726"/>
                  </a:cubicBezTo>
                  <a:cubicBezTo>
                    <a:pt x="1239" y="1733"/>
                    <a:pt x="1333" y="1844"/>
                    <a:pt x="1548" y="1876"/>
                  </a:cubicBezTo>
                  <a:cubicBezTo>
                    <a:pt x="1763" y="1908"/>
                    <a:pt x="2091" y="1971"/>
                    <a:pt x="2373" y="1921"/>
                  </a:cubicBezTo>
                  <a:cubicBezTo>
                    <a:pt x="2655" y="1871"/>
                    <a:pt x="3162" y="1740"/>
                    <a:pt x="3243" y="1576"/>
                  </a:cubicBezTo>
                  <a:cubicBezTo>
                    <a:pt x="3324" y="1412"/>
                    <a:pt x="2947" y="1124"/>
                    <a:pt x="2859" y="935"/>
                  </a:cubicBezTo>
                  <a:cubicBezTo>
                    <a:pt x="2771" y="746"/>
                    <a:pt x="2905" y="559"/>
                    <a:pt x="2714" y="444"/>
                  </a:cubicBezTo>
                  <a:cubicBezTo>
                    <a:pt x="2523" y="328"/>
                    <a:pt x="2063" y="315"/>
                    <a:pt x="1714" y="242"/>
                  </a:cubicBezTo>
                  <a:cubicBezTo>
                    <a:pt x="1366" y="168"/>
                    <a:pt x="857" y="0"/>
                    <a:pt x="596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13001" name="Group 146">
              <a:extLst>
                <a:ext uri="{FF2B5EF4-FFF2-40B4-BE49-F238E27FC236}">
                  <a16:creationId xmlns:a16="http://schemas.microsoft.com/office/drawing/2014/main" id="{62A82E3E-6FFD-565B-83F9-7ACB0EFA8F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49525" y="2807731"/>
              <a:ext cx="1091746" cy="791482"/>
              <a:chOff x="4089854" y="1363889"/>
              <a:chExt cx="1091746" cy="791482"/>
            </a:xfrm>
          </p:grpSpPr>
          <p:sp>
            <p:nvSpPr>
              <p:cNvPr id="112683" name="Oval 26">
                <a:extLst>
                  <a:ext uri="{FF2B5EF4-FFF2-40B4-BE49-F238E27FC236}">
                    <a16:creationId xmlns:a16="http://schemas.microsoft.com/office/drawing/2014/main" id="{2BABEDDA-743C-2082-4574-F6F065029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854" y="1365487"/>
                <a:ext cx="1093058" cy="789575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  <a:cs typeface="Arial" charset="0"/>
                </a:endParaRPr>
              </a:p>
            </p:txBody>
          </p:sp>
          <p:pic>
            <p:nvPicPr>
              <p:cNvPr id="213035" name="Picture 354" descr="laptop_stylized_small">
                <a:extLst>
                  <a:ext uri="{FF2B5EF4-FFF2-40B4-BE49-F238E27FC236}">
                    <a16:creationId xmlns:a16="http://schemas.microsoft.com/office/drawing/2014/main" id="{E97E4946-A829-C38E-1F90-50238B8493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5429" y="1550204"/>
                <a:ext cx="629104" cy="423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3002" name="Picture 5">
              <a:extLst>
                <a:ext uri="{FF2B5EF4-FFF2-40B4-BE49-F238E27FC236}">
                  <a16:creationId xmlns:a16="http://schemas.microsoft.com/office/drawing/2014/main" id="{AF8E3593-103C-1F96-9B3C-A644068C2C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562" y="3642567"/>
              <a:ext cx="685841" cy="247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652" name="Line 111">
              <a:extLst>
                <a:ext uri="{FF2B5EF4-FFF2-40B4-BE49-F238E27FC236}">
                  <a16:creationId xmlns:a16="http://schemas.microsoft.com/office/drawing/2014/main" id="{734E71DE-0DDB-9FA8-5BE4-D237C0AAA6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1068" y="3340563"/>
              <a:ext cx="503665" cy="31291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pic>
          <p:nvPicPr>
            <p:cNvPr id="213004" name="Picture 5">
              <a:extLst>
                <a:ext uri="{FF2B5EF4-FFF2-40B4-BE49-F238E27FC236}">
                  <a16:creationId xmlns:a16="http://schemas.microsoft.com/office/drawing/2014/main" id="{88C4F75B-2C01-C2B9-8504-04675D5067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1934" y="3784471"/>
              <a:ext cx="685841" cy="247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654" name="Line 111">
              <a:extLst>
                <a:ext uri="{FF2B5EF4-FFF2-40B4-BE49-F238E27FC236}">
                  <a16:creationId xmlns:a16="http://schemas.microsoft.com/office/drawing/2014/main" id="{F962BBD7-E34B-82DF-8D97-9FC386BAA4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36286" y="3449720"/>
              <a:ext cx="342920" cy="32383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13006" name="Group 151">
              <a:extLst>
                <a:ext uri="{FF2B5EF4-FFF2-40B4-BE49-F238E27FC236}">
                  <a16:creationId xmlns:a16="http://schemas.microsoft.com/office/drawing/2014/main" id="{DD98741D-2282-C29E-EC20-11E4F2AEBC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03268" y="2883931"/>
              <a:ext cx="1091746" cy="791482"/>
              <a:chOff x="4089854" y="1363889"/>
              <a:chExt cx="1091746" cy="791482"/>
            </a:xfrm>
          </p:grpSpPr>
          <p:sp>
            <p:nvSpPr>
              <p:cNvPr id="112679" name="Oval 26">
                <a:extLst>
                  <a:ext uri="{FF2B5EF4-FFF2-40B4-BE49-F238E27FC236}">
                    <a16:creationId xmlns:a16="http://schemas.microsoft.com/office/drawing/2014/main" id="{0D5DD0AC-E702-3605-C9C0-C5CDFFFAFE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0689" y="1365697"/>
                <a:ext cx="1089485" cy="789573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  <a:cs typeface="Arial" charset="0"/>
                </a:endParaRPr>
              </a:p>
            </p:txBody>
          </p:sp>
          <p:grpSp>
            <p:nvGrpSpPr>
              <p:cNvPr id="213031" name="Group 356">
                <a:extLst>
                  <a:ext uri="{FF2B5EF4-FFF2-40B4-BE49-F238E27FC236}">
                    <a16:creationId xmlns:a16="http://schemas.microsoft.com/office/drawing/2014/main" id="{806649E3-35E8-331C-03CA-9AE1D2449B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45429" y="1426027"/>
                <a:ext cx="629104" cy="547461"/>
                <a:chOff x="313" y="1497"/>
                <a:chExt cx="1152" cy="1014"/>
              </a:xfrm>
            </p:grpSpPr>
            <p:pic>
              <p:nvPicPr>
                <p:cNvPr id="213032" name="Picture 354" descr="laptop_stylized_small">
                  <a:extLst>
                    <a:ext uri="{FF2B5EF4-FFF2-40B4-BE49-F238E27FC236}">
                      <a16:creationId xmlns:a16="http://schemas.microsoft.com/office/drawing/2014/main" id="{DC5F2C13-69B1-4C16-A961-6788469A33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" y="1727"/>
                  <a:ext cx="1152" cy="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3033" name="Picture 355" descr="antenna_stylized">
                  <a:extLst>
                    <a:ext uri="{FF2B5EF4-FFF2-40B4-BE49-F238E27FC236}">
                      <a16:creationId xmlns:a16="http://schemas.microsoft.com/office/drawing/2014/main" id="{9280D143-3486-A08A-0E99-9376AAD7E8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" y="1497"/>
                  <a:ext cx="1113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12656" name="Freeform 96">
              <a:extLst>
                <a:ext uri="{FF2B5EF4-FFF2-40B4-BE49-F238E27FC236}">
                  <a16:creationId xmlns:a16="http://schemas.microsoft.com/office/drawing/2014/main" id="{CBA6172C-31B0-21C7-AC11-21A22ACD8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4549" y="2852992"/>
              <a:ext cx="1000184" cy="825961"/>
            </a:xfrm>
            <a:custGeom>
              <a:avLst/>
              <a:gdLst>
                <a:gd name="T0" fmla="*/ 99760028 w 10000"/>
                <a:gd name="T1" fmla="*/ 2147483647 h 10305"/>
                <a:gd name="T2" fmla="*/ 2147483647 w 10000"/>
                <a:gd name="T3" fmla="*/ 2147483647 h 10305"/>
                <a:gd name="T4" fmla="*/ 2147483647 w 10000"/>
                <a:gd name="T5" fmla="*/ 204825281 h 10305"/>
                <a:gd name="T6" fmla="*/ 2147483647 w 10000"/>
                <a:gd name="T7" fmla="*/ 2147483647 h 10305"/>
                <a:gd name="T8" fmla="*/ 2147483647 w 10000"/>
                <a:gd name="T9" fmla="*/ 2147483647 h 10305"/>
                <a:gd name="T10" fmla="*/ 2147483647 w 10000"/>
                <a:gd name="T11" fmla="*/ 2147483647 h 10305"/>
                <a:gd name="T12" fmla="*/ 2147483647 w 10000"/>
                <a:gd name="T13" fmla="*/ 2147483647 h 10305"/>
                <a:gd name="T14" fmla="*/ 2147483647 w 10000"/>
                <a:gd name="T15" fmla="*/ 2147483647 h 10305"/>
                <a:gd name="T16" fmla="*/ 2147483647 w 10000"/>
                <a:gd name="T17" fmla="*/ 2147483647 h 10305"/>
                <a:gd name="T18" fmla="*/ 2147483647 w 10000"/>
                <a:gd name="T19" fmla="*/ 2147483647 h 10305"/>
                <a:gd name="T20" fmla="*/ 99760028 w 10000"/>
                <a:gd name="T21" fmla="*/ 2147483647 h 103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00" h="10305">
                  <a:moveTo>
                    <a:pt x="1" y="4863"/>
                  </a:moveTo>
                  <a:cubicBezTo>
                    <a:pt x="1" y="3794"/>
                    <a:pt x="5" y="1801"/>
                    <a:pt x="686" y="991"/>
                  </a:cubicBezTo>
                  <a:cubicBezTo>
                    <a:pt x="1367" y="181"/>
                    <a:pt x="2904" y="-40"/>
                    <a:pt x="4086" y="5"/>
                  </a:cubicBezTo>
                  <a:cubicBezTo>
                    <a:pt x="5268" y="50"/>
                    <a:pt x="6836" y="553"/>
                    <a:pt x="7779" y="1264"/>
                  </a:cubicBezTo>
                  <a:cubicBezTo>
                    <a:pt x="8722" y="1975"/>
                    <a:pt x="9397" y="2830"/>
                    <a:pt x="9747" y="4270"/>
                  </a:cubicBezTo>
                  <a:cubicBezTo>
                    <a:pt x="10096" y="5710"/>
                    <a:pt x="10030" y="8980"/>
                    <a:pt x="9875" y="9905"/>
                  </a:cubicBezTo>
                  <a:cubicBezTo>
                    <a:pt x="9719" y="10828"/>
                    <a:pt x="9488" y="9873"/>
                    <a:pt x="8815" y="9814"/>
                  </a:cubicBezTo>
                  <a:cubicBezTo>
                    <a:pt x="8140" y="9757"/>
                    <a:pt x="6708" y="9565"/>
                    <a:pt x="5830" y="9554"/>
                  </a:cubicBezTo>
                  <a:cubicBezTo>
                    <a:pt x="4953" y="9543"/>
                    <a:pt x="4372" y="9985"/>
                    <a:pt x="3546" y="9748"/>
                  </a:cubicBezTo>
                  <a:cubicBezTo>
                    <a:pt x="2722" y="9508"/>
                    <a:pt x="1457" y="8935"/>
                    <a:pt x="867" y="8121"/>
                  </a:cubicBezTo>
                  <a:cubicBezTo>
                    <a:pt x="276" y="7307"/>
                    <a:pt x="-15" y="6195"/>
                    <a:pt x="1" y="4863"/>
                  </a:cubicBezTo>
                  <a:close/>
                </a:path>
              </a:pathLst>
            </a:custGeom>
            <a:solidFill>
              <a:srgbClr val="33CCCC">
                <a:alpha val="78038"/>
              </a:srgbClr>
            </a:solidFill>
            <a:ln>
              <a:noFill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2657" name="Freeform 121">
              <a:extLst>
                <a:ext uri="{FF2B5EF4-FFF2-40B4-BE49-F238E27FC236}">
                  <a16:creationId xmlns:a16="http://schemas.microsoft.com/office/drawing/2014/main" id="{54EC4410-AEFE-1A08-C0E5-FE927DAC7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7755" y="5116195"/>
              <a:ext cx="2943399" cy="909647"/>
            </a:xfrm>
            <a:custGeom>
              <a:avLst/>
              <a:gdLst>
                <a:gd name="T0" fmla="*/ 2147483647 w 4636"/>
                <a:gd name="T1" fmla="*/ 2147483647 h 1435"/>
                <a:gd name="T2" fmla="*/ 2147483647 w 4636"/>
                <a:gd name="T3" fmla="*/ 2147483647 h 1435"/>
                <a:gd name="T4" fmla="*/ 2147483647 w 4636"/>
                <a:gd name="T5" fmla="*/ 2147483647 h 1435"/>
                <a:gd name="T6" fmla="*/ 2147483647 w 4636"/>
                <a:gd name="T7" fmla="*/ 2147483647 h 1435"/>
                <a:gd name="T8" fmla="*/ 2147483647 w 4636"/>
                <a:gd name="T9" fmla="*/ 2147483647 h 1435"/>
                <a:gd name="T10" fmla="*/ 2147483647 w 4636"/>
                <a:gd name="T11" fmla="*/ 2147483647 h 1435"/>
                <a:gd name="T12" fmla="*/ 2147483647 w 4636"/>
                <a:gd name="T13" fmla="*/ 2147483647 h 1435"/>
                <a:gd name="T14" fmla="*/ 2147483647 w 4636"/>
                <a:gd name="T15" fmla="*/ 2147483647 h 1435"/>
                <a:gd name="T16" fmla="*/ 2147483647 w 4636"/>
                <a:gd name="T17" fmla="*/ 2147483647 h 1435"/>
                <a:gd name="T18" fmla="*/ 2147483647 w 4636"/>
                <a:gd name="T19" fmla="*/ 2147483647 h 1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6" h="1435">
                  <a:moveTo>
                    <a:pt x="339" y="15"/>
                  </a:moveTo>
                  <a:cubicBezTo>
                    <a:pt x="0" y="110"/>
                    <a:pt x="112" y="438"/>
                    <a:pt x="189" y="645"/>
                  </a:cubicBezTo>
                  <a:cubicBezTo>
                    <a:pt x="266" y="852"/>
                    <a:pt x="509" y="1130"/>
                    <a:pt x="804" y="1260"/>
                  </a:cubicBezTo>
                  <a:cubicBezTo>
                    <a:pt x="1099" y="1390"/>
                    <a:pt x="1507" y="1415"/>
                    <a:pt x="1959" y="1425"/>
                  </a:cubicBezTo>
                  <a:cubicBezTo>
                    <a:pt x="2411" y="1435"/>
                    <a:pt x="3192" y="1395"/>
                    <a:pt x="3519" y="1320"/>
                  </a:cubicBezTo>
                  <a:cubicBezTo>
                    <a:pt x="3846" y="1245"/>
                    <a:pt x="3753" y="1067"/>
                    <a:pt x="3924" y="975"/>
                  </a:cubicBezTo>
                  <a:cubicBezTo>
                    <a:pt x="4095" y="883"/>
                    <a:pt x="4489" y="885"/>
                    <a:pt x="4543" y="769"/>
                  </a:cubicBezTo>
                  <a:cubicBezTo>
                    <a:pt x="4597" y="653"/>
                    <a:pt x="4636" y="393"/>
                    <a:pt x="4249" y="278"/>
                  </a:cubicBezTo>
                  <a:cubicBezTo>
                    <a:pt x="3863" y="162"/>
                    <a:pt x="2874" y="120"/>
                    <a:pt x="2222" y="76"/>
                  </a:cubicBezTo>
                  <a:cubicBezTo>
                    <a:pt x="1570" y="32"/>
                    <a:pt x="868" y="0"/>
                    <a:pt x="339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pic>
          <p:nvPicPr>
            <p:cNvPr id="213009" name="Picture 6">
              <a:extLst>
                <a:ext uri="{FF2B5EF4-FFF2-40B4-BE49-F238E27FC236}">
                  <a16:creationId xmlns:a16="http://schemas.microsoft.com/office/drawing/2014/main" id="{565E18A7-05CD-9F95-E119-113308F338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627" y="5127111"/>
              <a:ext cx="782288" cy="67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3010" name="Group 122">
              <a:extLst>
                <a:ext uri="{FF2B5EF4-FFF2-40B4-BE49-F238E27FC236}">
                  <a16:creationId xmlns:a16="http://schemas.microsoft.com/office/drawing/2014/main" id="{758E08E1-CD23-7FEA-3000-2D8ECF92E5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9938" y="3325813"/>
              <a:ext cx="492125" cy="369887"/>
              <a:chOff x="4485" y="2095"/>
              <a:chExt cx="310" cy="233"/>
            </a:xfrm>
          </p:grpSpPr>
          <p:sp>
            <p:nvSpPr>
              <p:cNvPr id="51236" name="Line 123">
                <a:extLst>
                  <a:ext uri="{FF2B5EF4-FFF2-40B4-BE49-F238E27FC236}">
                    <a16:creationId xmlns:a16="http://schemas.microsoft.com/office/drawing/2014/main" id="{42ECF103-14B8-CFC0-6766-214FB8AEA0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84" y="2107"/>
                <a:ext cx="311" cy="2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grpSp>
            <p:nvGrpSpPr>
              <p:cNvPr id="213027" name="Group 124">
                <a:extLst>
                  <a:ext uri="{FF2B5EF4-FFF2-40B4-BE49-F238E27FC236}">
                    <a16:creationId xmlns:a16="http://schemas.microsoft.com/office/drawing/2014/main" id="{DA81B610-87E0-EA1F-BB96-B0F572CEAC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30" y="2095"/>
                <a:ext cx="202" cy="233"/>
                <a:chOff x="618" y="3500"/>
                <a:chExt cx="202" cy="233"/>
              </a:xfrm>
            </p:grpSpPr>
            <p:sp>
              <p:nvSpPr>
                <p:cNvPr id="51238" name="Oval 125">
                  <a:extLst>
                    <a:ext uri="{FF2B5EF4-FFF2-40B4-BE49-F238E27FC236}">
                      <a16:creationId xmlns:a16="http://schemas.microsoft.com/office/drawing/2014/main" id="{C7F512D6-7532-D537-880C-4753D1EDF7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7" y="3521"/>
                  <a:ext cx="203" cy="204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213029" name="Text Box 126">
                  <a:extLst>
                    <a:ext uri="{FF2B5EF4-FFF2-40B4-BE49-F238E27FC236}">
                      <a16:creationId xmlns:a16="http://schemas.microsoft.com/office/drawing/2014/main" id="{8B7C339B-8421-2B12-E628-38A23325EAA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6" y="3500"/>
                  <a:ext cx="117" cy="2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</p:grpSp>
        </p:grpSp>
        <p:grpSp>
          <p:nvGrpSpPr>
            <p:cNvPr id="213011" name="Group 127">
              <a:extLst>
                <a:ext uri="{FF2B5EF4-FFF2-40B4-BE49-F238E27FC236}">
                  <a16:creationId xmlns:a16="http://schemas.microsoft.com/office/drawing/2014/main" id="{23EE1754-568A-2E85-6BDE-54F046925C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1350" y="3838575"/>
              <a:ext cx="3486150" cy="641350"/>
              <a:chOff x="2004" y="2418"/>
              <a:chExt cx="2196" cy="404"/>
            </a:xfrm>
          </p:grpSpPr>
          <p:sp>
            <p:nvSpPr>
              <p:cNvPr id="112671" name="Freeform 128">
                <a:extLst>
                  <a:ext uri="{FF2B5EF4-FFF2-40B4-BE49-F238E27FC236}">
                    <a16:creationId xmlns:a16="http://schemas.microsoft.com/office/drawing/2014/main" id="{A9279820-0873-6B66-8FBC-FE3E6325C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4" y="2418"/>
                <a:ext cx="2196" cy="319"/>
              </a:xfrm>
              <a:custGeom>
                <a:avLst/>
                <a:gdLst>
                  <a:gd name="T0" fmla="*/ 0 w 2196"/>
                  <a:gd name="T1" fmla="*/ 0 h 318"/>
                  <a:gd name="T2" fmla="*/ 1194 w 2196"/>
                  <a:gd name="T3" fmla="*/ 306 h 318"/>
                  <a:gd name="T4" fmla="*/ 2196 w 2196"/>
                  <a:gd name="T5" fmla="*/ 30 h 3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96" h="318">
                    <a:moveTo>
                      <a:pt x="0" y="0"/>
                    </a:moveTo>
                    <a:cubicBezTo>
                      <a:pt x="199" y="51"/>
                      <a:pt x="828" y="301"/>
                      <a:pt x="1194" y="306"/>
                    </a:cubicBezTo>
                    <a:cubicBezTo>
                      <a:pt x="1536" y="318"/>
                      <a:pt x="1987" y="88"/>
                      <a:pt x="2196" y="30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grpSp>
            <p:nvGrpSpPr>
              <p:cNvPr id="213023" name="Group 129">
                <a:extLst>
                  <a:ext uri="{FF2B5EF4-FFF2-40B4-BE49-F238E27FC236}">
                    <a16:creationId xmlns:a16="http://schemas.microsoft.com/office/drawing/2014/main" id="{82C64AB2-4B7C-7C3D-A3BB-C960F1CEDA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83" y="2589"/>
                <a:ext cx="202" cy="233"/>
                <a:chOff x="618" y="3500"/>
                <a:chExt cx="202" cy="233"/>
              </a:xfrm>
            </p:grpSpPr>
            <p:sp>
              <p:nvSpPr>
                <p:cNvPr id="51234" name="Oval 130">
                  <a:extLst>
                    <a:ext uri="{FF2B5EF4-FFF2-40B4-BE49-F238E27FC236}">
                      <a16:creationId xmlns:a16="http://schemas.microsoft.com/office/drawing/2014/main" id="{64FD8093-52A9-3BCF-AE00-56EA5E10DD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9" y="3520"/>
                  <a:ext cx="200" cy="202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213025" name="Text Box 131">
                  <a:extLst>
                    <a:ext uri="{FF2B5EF4-FFF2-40B4-BE49-F238E27FC236}">
                      <a16:creationId xmlns:a16="http://schemas.microsoft.com/office/drawing/2014/main" id="{F93984BE-A9F7-C14E-8B0F-0E6001EA518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8" y="3499"/>
                  <a:ext cx="117" cy="2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</p:grpSp>
        </p:grpSp>
        <p:grpSp>
          <p:nvGrpSpPr>
            <p:cNvPr id="213012" name="Group 132">
              <a:extLst>
                <a:ext uri="{FF2B5EF4-FFF2-40B4-BE49-F238E27FC236}">
                  <a16:creationId xmlns:a16="http://schemas.microsoft.com/office/drawing/2014/main" id="{1E129A8D-4F90-6137-E559-89E9AD1481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26000" y="3424238"/>
              <a:ext cx="3103563" cy="2016125"/>
              <a:chOff x="3040" y="2157"/>
              <a:chExt cx="1955" cy="1270"/>
            </a:xfrm>
          </p:grpSpPr>
          <p:sp>
            <p:nvSpPr>
              <p:cNvPr id="112667" name="Freeform 133">
                <a:extLst>
                  <a:ext uri="{FF2B5EF4-FFF2-40B4-BE49-F238E27FC236}">
                    <a16:creationId xmlns:a16="http://schemas.microsoft.com/office/drawing/2014/main" id="{1432D87D-D03D-4EC2-CB18-B941E2059E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2157"/>
                <a:ext cx="1955" cy="1270"/>
              </a:xfrm>
              <a:custGeom>
                <a:avLst/>
                <a:gdLst>
                  <a:gd name="T0" fmla="*/ 1955 w 1955"/>
                  <a:gd name="T1" fmla="*/ 0 h 1270"/>
                  <a:gd name="T2" fmla="*/ 1077 w 1955"/>
                  <a:gd name="T3" fmla="*/ 765 h 1270"/>
                  <a:gd name="T4" fmla="*/ 0 w 1955"/>
                  <a:gd name="T5" fmla="*/ 1270 h 12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5" h="1270">
                    <a:moveTo>
                      <a:pt x="1955" y="0"/>
                    </a:moveTo>
                    <a:cubicBezTo>
                      <a:pt x="1809" y="127"/>
                      <a:pt x="1425" y="536"/>
                      <a:pt x="1077" y="765"/>
                    </a:cubicBezTo>
                    <a:cubicBezTo>
                      <a:pt x="729" y="994"/>
                      <a:pt x="224" y="1165"/>
                      <a:pt x="0" y="1270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grpSp>
            <p:nvGrpSpPr>
              <p:cNvPr id="213019" name="Group 134">
                <a:extLst>
                  <a:ext uri="{FF2B5EF4-FFF2-40B4-BE49-F238E27FC236}">
                    <a16:creationId xmlns:a16="http://schemas.microsoft.com/office/drawing/2014/main" id="{9B872D0C-065A-2BAF-EEF6-01DC37DE01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82" y="2835"/>
                <a:ext cx="202" cy="233"/>
                <a:chOff x="618" y="3500"/>
                <a:chExt cx="202" cy="233"/>
              </a:xfrm>
            </p:grpSpPr>
            <p:sp>
              <p:nvSpPr>
                <p:cNvPr id="51230" name="Oval 135">
                  <a:extLst>
                    <a:ext uri="{FF2B5EF4-FFF2-40B4-BE49-F238E27FC236}">
                      <a16:creationId xmlns:a16="http://schemas.microsoft.com/office/drawing/2014/main" id="{DE13EFEA-97A9-8389-21CD-3E6C234EAD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" y="3521"/>
                  <a:ext cx="203" cy="19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213021" name="Text Box 136">
                  <a:extLst>
                    <a:ext uri="{FF2B5EF4-FFF2-40B4-BE49-F238E27FC236}">
                      <a16:creationId xmlns:a16="http://schemas.microsoft.com/office/drawing/2014/main" id="{35A68B46-FA9F-386A-523B-17B98857CCB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7" y="3500"/>
                  <a:ext cx="117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</p:grpSp>
        </p:grpSp>
        <p:grpSp>
          <p:nvGrpSpPr>
            <p:cNvPr id="213013" name="Group 137">
              <a:extLst>
                <a:ext uri="{FF2B5EF4-FFF2-40B4-BE49-F238E27FC236}">
                  <a16:creationId xmlns:a16="http://schemas.microsoft.com/office/drawing/2014/main" id="{74689387-8047-19EE-C819-438408DB67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6088" y="3889375"/>
              <a:ext cx="1357312" cy="1298575"/>
              <a:chOff x="1881" y="2450"/>
              <a:chExt cx="855" cy="818"/>
            </a:xfrm>
          </p:grpSpPr>
          <p:sp>
            <p:nvSpPr>
              <p:cNvPr id="51224" name="Line 138">
                <a:extLst>
                  <a:ext uri="{FF2B5EF4-FFF2-40B4-BE49-F238E27FC236}">
                    <a16:creationId xmlns:a16="http://schemas.microsoft.com/office/drawing/2014/main" id="{E84CD9BB-3A45-3D4A-C314-B8569DD67A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881" y="2450"/>
                <a:ext cx="855" cy="8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grpSp>
            <p:nvGrpSpPr>
              <p:cNvPr id="213015" name="Group 139">
                <a:extLst>
                  <a:ext uri="{FF2B5EF4-FFF2-40B4-BE49-F238E27FC236}">
                    <a16:creationId xmlns:a16="http://schemas.microsoft.com/office/drawing/2014/main" id="{75F45D97-1F90-9AD7-A50A-88545B2793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72" y="2702"/>
                <a:ext cx="202" cy="233"/>
                <a:chOff x="618" y="3500"/>
                <a:chExt cx="202" cy="233"/>
              </a:xfrm>
            </p:grpSpPr>
            <p:sp>
              <p:nvSpPr>
                <p:cNvPr id="51226" name="Oval 140">
                  <a:extLst>
                    <a:ext uri="{FF2B5EF4-FFF2-40B4-BE49-F238E27FC236}">
                      <a16:creationId xmlns:a16="http://schemas.microsoft.com/office/drawing/2014/main" id="{1220B255-361A-708B-D7A1-52A34F2136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7" y="3521"/>
                  <a:ext cx="203" cy="204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213017" name="Text Box 141">
                  <a:extLst>
                    <a:ext uri="{FF2B5EF4-FFF2-40B4-BE49-F238E27FC236}">
                      <a16:creationId xmlns:a16="http://schemas.microsoft.com/office/drawing/2014/main" id="{33A77698-D0D5-615D-31BE-D9A972EF633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6" y="3501"/>
                  <a:ext cx="117" cy="2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</p:grpSp>
        </p:grpSp>
      </p:grpSp>
      <p:pic>
        <p:nvPicPr>
          <p:cNvPr id="212996" name="Picture 20" descr="underline_base">
            <a:extLst>
              <a:ext uri="{FF2B5EF4-FFF2-40B4-BE49-F238E27FC236}">
                <a16:creationId xmlns:a16="http://schemas.microsoft.com/office/drawing/2014/main" id="{3F887279-82D6-F132-BCD8-6C1DCF9D2085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62013"/>
            <a:ext cx="54848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602F54-DADF-5B4C-5FA5-7B449993A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237CC-2CCD-E948-84EB-DB6D3FC9830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41" name="Group 154">
            <a:extLst>
              <a:ext uri="{FF2B5EF4-FFF2-40B4-BE49-F238E27FC236}">
                <a16:creationId xmlns:a16="http://schemas.microsoft.com/office/drawing/2014/main" id="{E9420697-179B-681D-F0ED-401A933E3BE5}"/>
              </a:ext>
            </a:extLst>
          </p:cNvPr>
          <p:cNvGrpSpPr>
            <a:grpSpLocks/>
          </p:cNvGrpSpPr>
          <p:nvPr/>
        </p:nvGrpSpPr>
        <p:grpSpPr bwMode="auto">
          <a:xfrm>
            <a:off x="1128713" y="2232025"/>
            <a:ext cx="7159625" cy="3402013"/>
            <a:chOff x="641269" y="2624447"/>
            <a:chExt cx="7160820" cy="3401396"/>
          </a:xfrm>
        </p:grpSpPr>
        <p:sp>
          <p:nvSpPr>
            <p:cNvPr id="116755" name="Freeform 2">
              <a:extLst>
                <a:ext uri="{FF2B5EF4-FFF2-40B4-BE49-F238E27FC236}">
                  <a16:creationId xmlns:a16="http://schemas.microsoft.com/office/drawing/2014/main" id="{AC8D7256-FC40-09B8-25CA-8A1C78C77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734" y="2751424"/>
              <a:ext cx="2008523" cy="1560230"/>
            </a:xfrm>
            <a:custGeom>
              <a:avLst/>
              <a:gdLst>
                <a:gd name="T0" fmla="*/ 2147483647 w 1340"/>
                <a:gd name="T1" fmla="*/ 2147483647 h 1191"/>
                <a:gd name="T2" fmla="*/ 2147483647 w 1340"/>
                <a:gd name="T3" fmla="*/ 2147483647 h 1191"/>
                <a:gd name="T4" fmla="*/ 2147483647 w 1340"/>
                <a:gd name="T5" fmla="*/ 2147483647 h 1191"/>
                <a:gd name="T6" fmla="*/ 2147483647 w 1340"/>
                <a:gd name="T7" fmla="*/ 2147483647 h 1191"/>
                <a:gd name="T8" fmla="*/ 2147483647 w 1340"/>
                <a:gd name="T9" fmla="*/ 2147483647 h 1191"/>
                <a:gd name="T10" fmla="*/ 2147483647 w 1340"/>
                <a:gd name="T11" fmla="*/ 2147483647 h 1191"/>
                <a:gd name="T12" fmla="*/ 2147483647 w 1340"/>
                <a:gd name="T13" fmla="*/ 2147483647 h 1191"/>
                <a:gd name="T14" fmla="*/ 2147483647 w 1340"/>
                <a:gd name="T15" fmla="*/ 2147483647 h 1191"/>
                <a:gd name="T16" fmla="*/ 2147483647 w 1340"/>
                <a:gd name="T17" fmla="*/ 2147483647 h 1191"/>
                <a:gd name="T18" fmla="*/ 2147483647 w 1340"/>
                <a:gd name="T19" fmla="*/ 2147483647 h 1191"/>
                <a:gd name="T20" fmla="*/ 2147483647 w 1340"/>
                <a:gd name="T21" fmla="*/ 2147483647 h 1191"/>
                <a:gd name="T22" fmla="*/ 2147483647 w 1340"/>
                <a:gd name="T23" fmla="*/ 2147483647 h 1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6756" name="Freeform 96">
              <a:extLst>
                <a:ext uri="{FF2B5EF4-FFF2-40B4-BE49-F238E27FC236}">
                  <a16:creationId xmlns:a16="http://schemas.microsoft.com/office/drawing/2014/main" id="{42DDB382-F38F-75AA-9C9A-82229718C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3734" y="2624447"/>
              <a:ext cx="1978355" cy="1679270"/>
            </a:xfrm>
            <a:custGeom>
              <a:avLst/>
              <a:gdLst>
                <a:gd name="T0" fmla="*/ 2147483647 w 2894"/>
                <a:gd name="T1" fmla="*/ 2147483647 h 2693"/>
                <a:gd name="T2" fmla="*/ 2147483647 w 2894"/>
                <a:gd name="T3" fmla="*/ 2147483647 h 2693"/>
                <a:gd name="T4" fmla="*/ 2147483647 w 2894"/>
                <a:gd name="T5" fmla="*/ 2147483647 h 2693"/>
                <a:gd name="T6" fmla="*/ 2147483647 w 2894"/>
                <a:gd name="T7" fmla="*/ 2147483647 h 2693"/>
                <a:gd name="T8" fmla="*/ 2147483647 w 2894"/>
                <a:gd name="T9" fmla="*/ 2147483647 h 2693"/>
                <a:gd name="T10" fmla="*/ 2147483647 w 2894"/>
                <a:gd name="T11" fmla="*/ 2147483647 h 2693"/>
                <a:gd name="T12" fmla="*/ 2147483647 w 2894"/>
                <a:gd name="T13" fmla="*/ 2147483647 h 2693"/>
                <a:gd name="T14" fmla="*/ 2147483647 w 2894"/>
                <a:gd name="T15" fmla="*/ 2147483647 h 2693"/>
                <a:gd name="T16" fmla="*/ 2147483647 w 2894"/>
                <a:gd name="T17" fmla="*/ 2147483647 h 2693"/>
                <a:gd name="T18" fmla="*/ 2147483647 w 2894"/>
                <a:gd name="T19" fmla="*/ 2147483647 h 2693"/>
                <a:gd name="T20" fmla="*/ 2147483647 w 2894"/>
                <a:gd name="T21" fmla="*/ 2147483647 h 26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94" h="2693">
                  <a:moveTo>
                    <a:pt x="4" y="1331"/>
                  </a:moveTo>
                  <a:cubicBezTo>
                    <a:pt x="4" y="1049"/>
                    <a:pt x="119" y="673"/>
                    <a:pt x="349" y="509"/>
                  </a:cubicBezTo>
                  <a:cubicBezTo>
                    <a:pt x="579" y="345"/>
                    <a:pt x="1010" y="400"/>
                    <a:pt x="1384" y="344"/>
                  </a:cubicBezTo>
                  <a:cubicBezTo>
                    <a:pt x="1758" y="288"/>
                    <a:pt x="2346" y="0"/>
                    <a:pt x="2596" y="170"/>
                  </a:cubicBezTo>
                  <a:cubicBezTo>
                    <a:pt x="2846" y="340"/>
                    <a:pt x="2874" y="1035"/>
                    <a:pt x="2884" y="1364"/>
                  </a:cubicBezTo>
                  <a:cubicBezTo>
                    <a:pt x="2894" y="1693"/>
                    <a:pt x="2789" y="1954"/>
                    <a:pt x="2659" y="2144"/>
                  </a:cubicBezTo>
                  <a:cubicBezTo>
                    <a:pt x="2529" y="2334"/>
                    <a:pt x="2274" y="2432"/>
                    <a:pt x="2104" y="2504"/>
                  </a:cubicBezTo>
                  <a:cubicBezTo>
                    <a:pt x="1934" y="2576"/>
                    <a:pt x="1816" y="2558"/>
                    <a:pt x="1639" y="2579"/>
                  </a:cubicBezTo>
                  <a:cubicBezTo>
                    <a:pt x="1462" y="2600"/>
                    <a:pt x="1259" y="2693"/>
                    <a:pt x="1044" y="2630"/>
                  </a:cubicBezTo>
                  <a:cubicBezTo>
                    <a:pt x="829" y="2567"/>
                    <a:pt x="520" y="2418"/>
                    <a:pt x="346" y="2201"/>
                  </a:cubicBezTo>
                  <a:cubicBezTo>
                    <a:pt x="173" y="1985"/>
                    <a:pt x="0" y="1682"/>
                    <a:pt x="4" y="1331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6757" name="Freeform 119">
              <a:extLst>
                <a:ext uri="{FF2B5EF4-FFF2-40B4-BE49-F238E27FC236}">
                  <a16:creationId xmlns:a16="http://schemas.microsoft.com/office/drawing/2014/main" id="{56E82BFA-B702-DDED-422A-48F66633A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8517" y="3552967"/>
              <a:ext cx="2268916" cy="1226914"/>
            </a:xfrm>
            <a:custGeom>
              <a:avLst/>
              <a:gdLst>
                <a:gd name="T0" fmla="*/ 2147483647 w 3324"/>
                <a:gd name="T1" fmla="*/ 2147483647 h 1971"/>
                <a:gd name="T2" fmla="*/ 2147483647 w 3324"/>
                <a:gd name="T3" fmla="*/ 2147483647 h 1971"/>
                <a:gd name="T4" fmla="*/ 2147483647 w 3324"/>
                <a:gd name="T5" fmla="*/ 2147483647 h 1971"/>
                <a:gd name="T6" fmla="*/ 2147483647 w 3324"/>
                <a:gd name="T7" fmla="*/ 2147483647 h 1971"/>
                <a:gd name="T8" fmla="*/ 2147483647 w 3324"/>
                <a:gd name="T9" fmla="*/ 2147483647 h 1971"/>
                <a:gd name="T10" fmla="*/ 2147483647 w 3324"/>
                <a:gd name="T11" fmla="*/ 2147483647 h 1971"/>
                <a:gd name="T12" fmla="*/ 2147483647 w 3324"/>
                <a:gd name="T13" fmla="*/ 2147483647 h 1971"/>
                <a:gd name="T14" fmla="*/ 2147483647 w 3324"/>
                <a:gd name="T15" fmla="*/ 2147483647 h 1971"/>
                <a:gd name="T16" fmla="*/ 2147483647 w 3324"/>
                <a:gd name="T17" fmla="*/ 2147483647 h 1971"/>
                <a:gd name="T18" fmla="*/ 2147483647 w 3324"/>
                <a:gd name="T19" fmla="*/ 2147483647 h 1971"/>
                <a:gd name="T20" fmla="*/ 2147483647 w 3324"/>
                <a:gd name="T21" fmla="*/ 2147483647 h 1971"/>
                <a:gd name="T22" fmla="*/ 2147483647 w 3324"/>
                <a:gd name="T23" fmla="*/ 2147483647 h 1971"/>
                <a:gd name="T24" fmla="*/ 2147483647 w 3324"/>
                <a:gd name="T25" fmla="*/ 2147483647 h 19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24" h="1971">
                  <a:moveTo>
                    <a:pt x="596" y="15"/>
                  </a:moveTo>
                  <a:cubicBezTo>
                    <a:pt x="335" y="29"/>
                    <a:pt x="248" y="155"/>
                    <a:pt x="149" y="330"/>
                  </a:cubicBezTo>
                  <a:cubicBezTo>
                    <a:pt x="50" y="505"/>
                    <a:pt x="0" y="853"/>
                    <a:pt x="3" y="1066"/>
                  </a:cubicBezTo>
                  <a:cubicBezTo>
                    <a:pt x="6" y="1279"/>
                    <a:pt x="67" y="1478"/>
                    <a:pt x="168" y="1606"/>
                  </a:cubicBezTo>
                  <a:cubicBezTo>
                    <a:pt x="269" y="1734"/>
                    <a:pt x="457" y="1811"/>
                    <a:pt x="609" y="1831"/>
                  </a:cubicBezTo>
                  <a:cubicBezTo>
                    <a:pt x="761" y="1851"/>
                    <a:pt x="927" y="1719"/>
                    <a:pt x="1083" y="1726"/>
                  </a:cubicBezTo>
                  <a:cubicBezTo>
                    <a:pt x="1239" y="1733"/>
                    <a:pt x="1333" y="1844"/>
                    <a:pt x="1548" y="1876"/>
                  </a:cubicBezTo>
                  <a:cubicBezTo>
                    <a:pt x="1763" y="1908"/>
                    <a:pt x="2091" y="1971"/>
                    <a:pt x="2373" y="1921"/>
                  </a:cubicBezTo>
                  <a:cubicBezTo>
                    <a:pt x="2655" y="1871"/>
                    <a:pt x="3162" y="1740"/>
                    <a:pt x="3243" y="1576"/>
                  </a:cubicBezTo>
                  <a:cubicBezTo>
                    <a:pt x="3324" y="1412"/>
                    <a:pt x="2947" y="1124"/>
                    <a:pt x="2859" y="935"/>
                  </a:cubicBezTo>
                  <a:cubicBezTo>
                    <a:pt x="2771" y="746"/>
                    <a:pt x="2905" y="559"/>
                    <a:pt x="2714" y="444"/>
                  </a:cubicBezTo>
                  <a:cubicBezTo>
                    <a:pt x="2523" y="328"/>
                    <a:pt x="2063" y="315"/>
                    <a:pt x="1714" y="242"/>
                  </a:cubicBezTo>
                  <a:cubicBezTo>
                    <a:pt x="1366" y="168"/>
                    <a:pt x="857" y="0"/>
                    <a:pt x="596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15061" name="Group 158">
              <a:extLst>
                <a:ext uri="{FF2B5EF4-FFF2-40B4-BE49-F238E27FC236}">
                  <a16:creationId xmlns:a16="http://schemas.microsoft.com/office/drawing/2014/main" id="{137977C8-95B7-F170-60D2-9268D48B2B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1269" y="2869150"/>
              <a:ext cx="1174761" cy="776376"/>
              <a:chOff x="4089854" y="1363889"/>
              <a:chExt cx="1091746" cy="791482"/>
            </a:xfrm>
          </p:grpSpPr>
          <p:sp>
            <p:nvSpPr>
              <p:cNvPr id="116785" name="Oval 26">
                <a:extLst>
                  <a:ext uri="{FF2B5EF4-FFF2-40B4-BE49-F238E27FC236}">
                    <a16:creationId xmlns:a16="http://schemas.microsoft.com/office/drawing/2014/main" id="{9A9EE31F-01F1-ABC3-4D8F-2A74D0801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854" y="1363612"/>
                <a:ext cx="1091918" cy="791249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  <a:cs typeface="Arial" charset="0"/>
                </a:endParaRPr>
              </a:p>
            </p:txBody>
          </p:sp>
          <p:pic>
            <p:nvPicPr>
              <p:cNvPr id="215089" name="Picture 354" descr="laptop_stylized_small">
                <a:extLst>
                  <a:ext uri="{FF2B5EF4-FFF2-40B4-BE49-F238E27FC236}">
                    <a16:creationId xmlns:a16="http://schemas.microsoft.com/office/drawing/2014/main" id="{6FA2AD3D-3CCD-D5B9-1612-32C43CFC73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5429" y="1550204"/>
                <a:ext cx="629104" cy="423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5062" name="Picture 5">
              <a:extLst>
                <a:ext uri="{FF2B5EF4-FFF2-40B4-BE49-F238E27FC236}">
                  <a16:creationId xmlns:a16="http://schemas.microsoft.com/office/drawing/2014/main" id="{074DB04E-7C42-6F51-450A-6041CC85ED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843" y="3687879"/>
              <a:ext cx="736723" cy="24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760" name="Line 111">
              <a:extLst>
                <a:ext uri="{FF2B5EF4-FFF2-40B4-BE49-F238E27FC236}">
                  <a16:creationId xmlns:a16="http://schemas.microsoft.com/office/drawing/2014/main" id="{1AA69789-8D65-699C-75F1-58AC30FAB7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9718" y="3392658"/>
              <a:ext cx="541428" cy="30633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pic>
          <p:nvPicPr>
            <p:cNvPr id="215064" name="Picture 5">
              <a:extLst>
                <a:ext uri="{FF2B5EF4-FFF2-40B4-BE49-F238E27FC236}">
                  <a16:creationId xmlns:a16="http://schemas.microsoft.com/office/drawing/2014/main" id="{18BD9ED2-2BFC-21C6-BE32-8F9414EC4D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8337" y="3827554"/>
              <a:ext cx="736723" cy="24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762" name="Line 111">
              <a:extLst>
                <a:ext uri="{FF2B5EF4-FFF2-40B4-BE49-F238E27FC236}">
                  <a16:creationId xmlns:a16="http://schemas.microsoft.com/office/drawing/2014/main" id="{8E42404F-6814-F3B2-2261-5B5234606A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58927" y="3500588"/>
              <a:ext cx="371537" cy="31585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15066" name="Group 163">
              <a:extLst>
                <a:ext uri="{FF2B5EF4-FFF2-40B4-BE49-F238E27FC236}">
                  <a16:creationId xmlns:a16="http://schemas.microsoft.com/office/drawing/2014/main" id="{20D976B7-AC58-DD0C-A09E-55D3C723EA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09707" y="2943896"/>
              <a:ext cx="1174761" cy="776376"/>
              <a:chOff x="4089854" y="1363889"/>
              <a:chExt cx="1091746" cy="791482"/>
            </a:xfrm>
          </p:grpSpPr>
          <p:sp>
            <p:nvSpPr>
              <p:cNvPr id="116781" name="Oval 26">
                <a:extLst>
                  <a:ext uri="{FF2B5EF4-FFF2-40B4-BE49-F238E27FC236}">
                    <a16:creationId xmlns:a16="http://schemas.microsoft.com/office/drawing/2014/main" id="{68A019D1-5594-983A-BEBF-A8CCEC2B8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799" y="1363462"/>
                <a:ext cx="1091918" cy="791248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  <a:cs typeface="Arial" charset="0"/>
                </a:endParaRPr>
              </a:p>
            </p:txBody>
          </p:sp>
          <p:grpSp>
            <p:nvGrpSpPr>
              <p:cNvPr id="215085" name="Group 356">
                <a:extLst>
                  <a:ext uri="{FF2B5EF4-FFF2-40B4-BE49-F238E27FC236}">
                    <a16:creationId xmlns:a16="http://schemas.microsoft.com/office/drawing/2014/main" id="{6F4E11BE-1432-91EF-03E5-D7A1A2EF7B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45429" y="1426027"/>
                <a:ext cx="629104" cy="547461"/>
                <a:chOff x="313" y="1497"/>
                <a:chExt cx="1152" cy="1014"/>
              </a:xfrm>
            </p:grpSpPr>
            <p:pic>
              <p:nvPicPr>
                <p:cNvPr id="215086" name="Picture 354" descr="laptop_stylized_small">
                  <a:extLst>
                    <a:ext uri="{FF2B5EF4-FFF2-40B4-BE49-F238E27FC236}">
                      <a16:creationId xmlns:a16="http://schemas.microsoft.com/office/drawing/2014/main" id="{F9799413-986C-9077-43E8-6E69A6CBFED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" y="1727"/>
                  <a:ext cx="1152" cy="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5087" name="Picture 355" descr="antenna_stylized">
                  <a:extLst>
                    <a:ext uri="{FF2B5EF4-FFF2-40B4-BE49-F238E27FC236}">
                      <a16:creationId xmlns:a16="http://schemas.microsoft.com/office/drawing/2014/main" id="{0C4E5308-07A1-ABCB-7B70-778D66FA72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" y="1497"/>
                  <a:ext cx="1113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16764" name="Freeform 96">
              <a:extLst>
                <a:ext uri="{FF2B5EF4-FFF2-40B4-BE49-F238E27FC236}">
                  <a16:creationId xmlns:a16="http://schemas.microsoft.com/office/drawing/2014/main" id="{099BDC5F-38C6-EF0D-4F12-A319A1746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229" y="2914907"/>
              <a:ext cx="1074917" cy="809478"/>
            </a:xfrm>
            <a:custGeom>
              <a:avLst/>
              <a:gdLst>
                <a:gd name="T0" fmla="*/ 134235418 w 10000"/>
                <a:gd name="T1" fmla="*/ 2147483647 h 10305"/>
                <a:gd name="T2" fmla="*/ 2147483647 w 10000"/>
                <a:gd name="T3" fmla="*/ 2147483647 h 10305"/>
                <a:gd name="T4" fmla="*/ 2147483647 w 10000"/>
                <a:gd name="T5" fmla="*/ 189457570 h 10305"/>
                <a:gd name="T6" fmla="*/ 2147483647 w 10000"/>
                <a:gd name="T7" fmla="*/ 2147483647 h 10305"/>
                <a:gd name="T8" fmla="*/ 2147483647 w 10000"/>
                <a:gd name="T9" fmla="*/ 2147483647 h 10305"/>
                <a:gd name="T10" fmla="*/ 2147483647 w 10000"/>
                <a:gd name="T11" fmla="*/ 2147483647 h 10305"/>
                <a:gd name="T12" fmla="*/ 2147483647 w 10000"/>
                <a:gd name="T13" fmla="*/ 2147483647 h 10305"/>
                <a:gd name="T14" fmla="*/ 2147483647 w 10000"/>
                <a:gd name="T15" fmla="*/ 2147483647 h 10305"/>
                <a:gd name="T16" fmla="*/ 2147483647 w 10000"/>
                <a:gd name="T17" fmla="*/ 2147483647 h 10305"/>
                <a:gd name="T18" fmla="*/ 2147483647 w 10000"/>
                <a:gd name="T19" fmla="*/ 2147483647 h 10305"/>
                <a:gd name="T20" fmla="*/ 134235418 w 10000"/>
                <a:gd name="T21" fmla="*/ 2147483647 h 103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00" h="10305">
                  <a:moveTo>
                    <a:pt x="1" y="4863"/>
                  </a:moveTo>
                  <a:cubicBezTo>
                    <a:pt x="1" y="3794"/>
                    <a:pt x="5" y="1801"/>
                    <a:pt x="686" y="991"/>
                  </a:cubicBezTo>
                  <a:cubicBezTo>
                    <a:pt x="1367" y="181"/>
                    <a:pt x="2904" y="-40"/>
                    <a:pt x="4086" y="5"/>
                  </a:cubicBezTo>
                  <a:cubicBezTo>
                    <a:pt x="5268" y="50"/>
                    <a:pt x="6836" y="553"/>
                    <a:pt x="7779" y="1264"/>
                  </a:cubicBezTo>
                  <a:cubicBezTo>
                    <a:pt x="8722" y="1975"/>
                    <a:pt x="9397" y="2830"/>
                    <a:pt x="9747" y="4270"/>
                  </a:cubicBezTo>
                  <a:cubicBezTo>
                    <a:pt x="10096" y="5710"/>
                    <a:pt x="10030" y="8980"/>
                    <a:pt x="9875" y="9905"/>
                  </a:cubicBezTo>
                  <a:cubicBezTo>
                    <a:pt x="9719" y="10828"/>
                    <a:pt x="9488" y="9873"/>
                    <a:pt x="8815" y="9814"/>
                  </a:cubicBezTo>
                  <a:cubicBezTo>
                    <a:pt x="8140" y="9757"/>
                    <a:pt x="6708" y="9565"/>
                    <a:pt x="5830" y="9554"/>
                  </a:cubicBezTo>
                  <a:cubicBezTo>
                    <a:pt x="4953" y="9543"/>
                    <a:pt x="4372" y="9985"/>
                    <a:pt x="3546" y="9748"/>
                  </a:cubicBezTo>
                  <a:cubicBezTo>
                    <a:pt x="2722" y="9508"/>
                    <a:pt x="1457" y="8935"/>
                    <a:pt x="867" y="8121"/>
                  </a:cubicBezTo>
                  <a:cubicBezTo>
                    <a:pt x="276" y="7307"/>
                    <a:pt x="-15" y="6195"/>
                    <a:pt x="1" y="4863"/>
                  </a:cubicBezTo>
                  <a:close/>
                </a:path>
              </a:pathLst>
            </a:custGeom>
            <a:solidFill>
              <a:srgbClr val="33CCCC">
                <a:alpha val="78038"/>
              </a:srgbClr>
            </a:solidFill>
            <a:ln>
              <a:noFill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6765" name="Freeform 121">
              <a:extLst>
                <a:ext uri="{FF2B5EF4-FFF2-40B4-BE49-F238E27FC236}">
                  <a16:creationId xmlns:a16="http://schemas.microsoft.com/office/drawing/2014/main" id="{764A2FE8-7AF2-402E-9DE6-0E7E48B53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331" y="5132242"/>
              <a:ext cx="3169179" cy="893601"/>
            </a:xfrm>
            <a:custGeom>
              <a:avLst/>
              <a:gdLst>
                <a:gd name="T0" fmla="*/ 2147483647 w 4636"/>
                <a:gd name="T1" fmla="*/ 2147483647 h 1435"/>
                <a:gd name="T2" fmla="*/ 2147483647 w 4636"/>
                <a:gd name="T3" fmla="*/ 2147483647 h 1435"/>
                <a:gd name="T4" fmla="*/ 2147483647 w 4636"/>
                <a:gd name="T5" fmla="*/ 2147483647 h 1435"/>
                <a:gd name="T6" fmla="*/ 2147483647 w 4636"/>
                <a:gd name="T7" fmla="*/ 2147483647 h 1435"/>
                <a:gd name="T8" fmla="*/ 2147483647 w 4636"/>
                <a:gd name="T9" fmla="*/ 2147483647 h 1435"/>
                <a:gd name="T10" fmla="*/ 2147483647 w 4636"/>
                <a:gd name="T11" fmla="*/ 2147483647 h 1435"/>
                <a:gd name="T12" fmla="*/ 2147483647 w 4636"/>
                <a:gd name="T13" fmla="*/ 2147483647 h 1435"/>
                <a:gd name="T14" fmla="*/ 2147483647 w 4636"/>
                <a:gd name="T15" fmla="*/ 2147483647 h 1435"/>
                <a:gd name="T16" fmla="*/ 2147483647 w 4636"/>
                <a:gd name="T17" fmla="*/ 2147483647 h 1435"/>
                <a:gd name="T18" fmla="*/ 2147483647 w 4636"/>
                <a:gd name="T19" fmla="*/ 2147483647 h 1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6" h="1435">
                  <a:moveTo>
                    <a:pt x="339" y="15"/>
                  </a:moveTo>
                  <a:cubicBezTo>
                    <a:pt x="0" y="110"/>
                    <a:pt x="112" y="438"/>
                    <a:pt x="189" y="645"/>
                  </a:cubicBezTo>
                  <a:cubicBezTo>
                    <a:pt x="266" y="852"/>
                    <a:pt x="509" y="1130"/>
                    <a:pt x="804" y="1260"/>
                  </a:cubicBezTo>
                  <a:cubicBezTo>
                    <a:pt x="1099" y="1390"/>
                    <a:pt x="1507" y="1415"/>
                    <a:pt x="1959" y="1425"/>
                  </a:cubicBezTo>
                  <a:cubicBezTo>
                    <a:pt x="2411" y="1435"/>
                    <a:pt x="3192" y="1395"/>
                    <a:pt x="3519" y="1320"/>
                  </a:cubicBezTo>
                  <a:cubicBezTo>
                    <a:pt x="3846" y="1245"/>
                    <a:pt x="3753" y="1067"/>
                    <a:pt x="3924" y="975"/>
                  </a:cubicBezTo>
                  <a:cubicBezTo>
                    <a:pt x="4095" y="883"/>
                    <a:pt x="4489" y="885"/>
                    <a:pt x="4543" y="769"/>
                  </a:cubicBezTo>
                  <a:cubicBezTo>
                    <a:pt x="4597" y="653"/>
                    <a:pt x="4636" y="393"/>
                    <a:pt x="4249" y="278"/>
                  </a:cubicBezTo>
                  <a:cubicBezTo>
                    <a:pt x="3863" y="162"/>
                    <a:pt x="2874" y="120"/>
                    <a:pt x="2222" y="76"/>
                  </a:cubicBezTo>
                  <a:cubicBezTo>
                    <a:pt x="1570" y="32"/>
                    <a:pt x="868" y="0"/>
                    <a:pt x="339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pic>
          <p:nvPicPr>
            <p:cNvPr id="215069" name="Picture 6">
              <a:extLst>
                <a:ext uri="{FF2B5EF4-FFF2-40B4-BE49-F238E27FC236}">
                  <a16:creationId xmlns:a16="http://schemas.microsoft.com/office/drawing/2014/main" id="{D282D8C8-BA95-FF8A-937A-8BAD7613C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0586" y="5143353"/>
              <a:ext cx="839927" cy="665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5070" name="Group 137">
              <a:extLst>
                <a:ext uri="{FF2B5EF4-FFF2-40B4-BE49-F238E27FC236}">
                  <a16:creationId xmlns:a16="http://schemas.microsoft.com/office/drawing/2014/main" id="{4E69065D-8413-E726-5381-7BAFAC9974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9560" y="3989527"/>
              <a:ext cx="1460520" cy="1273792"/>
              <a:chOff x="1881" y="2450"/>
              <a:chExt cx="855" cy="818"/>
            </a:xfrm>
          </p:grpSpPr>
          <p:sp>
            <p:nvSpPr>
              <p:cNvPr id="53290" name="Line 138">
                <a:extLst>
                  <a:ext uri="{FF2B5EF4-FFF2-40B4-BE49-F238E27FC236}">
                    <a16:creationId xmlns:a16="http://schemas.microsoft.com/office/drawing/2014/main" id="{F6807A85-45F7-3E94-ED35-3C1FBA340E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881" y="2450"/>
                <a:ext cx="855" cy="8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grpSp>
            <p:nvGrpSpPr>
              <p:cNvPr id="215081" name="Group 139">
                <a:extLst>
                  <a:ext uri="{FF2B5EF4-FFF2-40B4-BE49-F238E27FC236}">
                    <a16:creationId xmlns:a16="http://schemas.microsoft.com/office/drawing/2014/main" id="{5CD25FED-829F-9503-702D-CCD5BEC456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72" y="2702"/>
                <a:ext cx="202" cy="237"/>
                <a:chOff x="618" y="3500"/>
                <a:chExt cx="202" cy="237"/>
              </a:xfrm>
            </p:grpSpPr>
            <p:sp>
              <p:nvSpPr>
                <p:cNvPr id="53292" name="Oval 140">
                  <a:extLst>
                    <a:ext uri="{FF2B5EF4-FFF2-40B4-BE49-F238E27FC236}">
                      <a16:creationId xmlns:a16="http://schemas.microsoft.com/office/drawing/2014/main" id="{412B91F2-8113-A73D-43CA-01C8017CB8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" y="3520"/>
                  <a:ext cx="202" cy="201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215083" name="Text Box 141">
                  <a:extLst>
                    <a:ext uri="{FF2B5EF4-FFF2-40B4-BE49-F238E27FC236}">
                      <a16:creationId xmlns:a16="http://schemas.microsoft.com/office/drawing/2014/main" id="{8B55FBD6-ABE7-897F-9864-FBE6CF511BB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8" y="3500"/>
                  <a:ext cx="182" cy="2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rPr>
                    <a:t>1</a:t>
                  </a:r>
                </a:p>
              </p:txBody>
            </p:sp>
          </p:grpSp>
        </p:grpSp>
        <p:sp>
          <p:nvSpPr>
            <p:cNvPr id="53281" name="Line 138">
              <a:extLst>
                <a:ext uri="{FF2B5EF4-FFF2-40B4-BE49-F238E27FC236}">
                  <a16:creationId xmlns:a16="http://schemas.microsoft.com/office/drawing/2014/main" id="{231C0C7F-8609-FA3C-8EC1-F3477A45135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 flipV="1">
              <a:off x="2363993" y="3951356"/>
              <a:ext cx="1459157" cy="12745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3282" name="Oval 140">
              <a:extLst>
                <a:ext uri="{FF2B5EF4-FFF2-40B4-BE49-F238E27FC236}">
                  <a16:creationId xmlns:a16="http://schemas.microsoft.com/office/drawing/2014/main" id="{48940100-029B-EC6D-F7C8-7004FA6CCC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078">
              <a:off x="2884780" y="4360857"/>
              <a:ext cx="344545" cy="31268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15073" name="Text Box 141">
              <a:extLst>
                <a:ext uri="{FF2B5EF4-FFF2-40B4-BE49-F238E27FC236}">
                  <a16:creationId xmlns:a16="http://schemas.microsoft.com/office/drawing/2014/main" id="{AB02BABF-4DDE-D2C2-165D-E2E94771A8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2720" y="4310066"/>
              <a:ext cx="312789" cy="369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3284" name="Line 138">
              <a:extLst>
                <a:ext uri="{FF2B5EF4-FFF2-40B4-BE49-F238E27FC236}">
                  <a16:creationId xmlns:a16="http://schemas.microsoft.com/office/drawing/2014/main" id="{C77ED275-7DE4-D242-232E-A336ECEB628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596391" y="3491065"/>
              <a:ext cx="2184765" cy="167450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3285" name="Oval 140">
              <a:extLst>
                <a:ext uri="{FF2B5EF4-FFF2-40B4-BE49-F238E27FC236}">
                  <a16:creationId xmlns:a16="http://schemas.microsoft.com/office/drawing/2014/main" id="{8302F638-AD5A-40E8-2AC2-4AB6931EFF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078">
              <a:off x="5566516" y="4097380"/>
              <a:ext cx="344544" cy="31268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15076" name="Text Box 141">
              <a:extLst>
                <a:ext uri="{FF2B5EF4-FFF2-40B4-BE49-F238E27FC236}">
                  <a16:creationId xmlns:a16="http://schemas.microsoft.com/office/drawing/2014/main" id="{47222482-E1A3-7121-0FA0-612E1C6D4D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4454" y="4046589"/>
              <a:ext cx="314377" cy="369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53287" name="Line 138">
              <a:extLst>
                <a:ext uri="{FF2B5EF4-FFF2-40B4-BE49-F238E27FC236}">
                  <a16:creationId xmlns:a16="http://schemas.microsoft.com/office/drawing/2014/main" id="{409EF5FD-914A-3F51-D40D-EAF5C3076E5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748816" y="3643437"/>
              <a:ext cx="2184765" cy="167450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3288" name="Oval 140">
              <a:extLst>
                <a:ext uri="{FF2B5EF4-FFF2-40B4-BE49-F238E27FC236}">
                  <a16:creationId xmlns:a16="http://schemas.microsoft.com/office/drawing/2014/main" id="{8761147D-C84E-150A-F8C1-C2C03A9540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078">
              <a:off x="5326763" y="4630683"/>
              <a:ext cx="344545" cy="31268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15079" name="Text Box 141">
              <a:extLst>
                <a:ext uri="{FF2B5EF4-FFF2-40B4-BE49-F238E27FC236}">
                  <a16:creationId xmlns:a16="http://schemas.microsoft.com/office/drawing/2014/main" id="{DD229812-F617-65AA-419A-BE0BB9AC2A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6290" y="4579892"/>
              <a:ext cx="312790" cy="368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15042" name="Rectangle 21">
            <a:extLst>
              <a:ext uri="{FF2B5EF4-FFF2-40B4-BE49-F238E27FC236}">
                <a16:creationId xmlns:a16="http://schemas.microsoft.com/office/drawing/2014/main" id="{75F1C134-7C0B-1E60-7092-27CF914C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0"/>
            <a:ext cx="7772400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Mobility via direct routing</a:t>
            </a:r>
          </a:p>
        </p:txBody>
      </p:sp>
      <p:sp>
        <p:nvSpPr>
          <p:cNvPr id="215043" name="Text Box 120">
            <a:extLst>
              <a:ext uri="{FF2B5EF4-FFF2-40B4-BE49-F238E27FC236}">
                <a16:creationId xmlns:a16="http://schemas.microsoft.com/office/drawing/2014/main" id="{590D6D7F-C014-B67F-282D-4B62DD43F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2852738"/>
            <a:ext cx="18875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15044" name="Text Box 121">
            <a:extLst>
              <a:ext uri="{FF2B5EF4-FFF2-40B4-BE49-F238E27FC236}">
                <a16:creationId xmlns:a16="http://schemas.microsoft.com/office/drawing/2014/main" id="{D5C4E0FF-3C51-EC61-EA93-86F4AA9CA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00" y="2174875"/>
            <a:ext cx="127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visited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15045" name="Text Box 138">
            <a:extLst>
              <a:ext uri="{FF2B5EF4-FFF2-40B4-BE49-F238E27FC236}">
                <a16:creationId xmlns:a16="http://schemas.microsoft.com/office/drawing/2014/main" id="{99559DF7-1B34-B21B-FD56-D568A8B13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" y="4606925"/>
            <a:ext cx="25352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correspondent requests, receives foreign address of mobile</a:t>
            </a:r>
          </a:p>
        </p:txBody>
      </p:sp>
      <p:sp>
        <p:nvSpPr>
          <p:cNvPr id="53257" name="Line 139">
            <a:extLst>
              <a:ext uri="{FF2B5EF4-FFF2-40B4-BE49-F238E27FC236}">
                <a16:creationId xmlns:a16="http://schemas.microsoft.com/office/drawing/2014/main" id="{622241C8-AB66-DE66-649D-3AC6C3659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03513" y="4598988"/>
            <a:ext cx="738187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5047" name="Text Box 140">
            <a:extLst>
              <a:ext uri="{FF2B5EF4-FFF2-40B4-BE49-F238E27FC236}">
                <a16:creationId xmlns:a16="http://schemas.microsoft.com/office/drawing/2014/main" id="{9755A277-0A06-2CA7-1AFD-9F58F911F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663" y="1882775"/>
            <a:ext cx="279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correspondent forwards to foreign agent</a:t>
            </a:r>
          </a:p>
        </p:txBody>
      </p:sp>
      <p:sp>
        <p:nvSpPr>
          <p:cNvPr id="53259" name="Line 141">
            <a:extLst>
              <a:ext uri="{FF2B5EF4-FFF2-40B4-BE49-F238E27FC236}">
                <a16:creationId xmlns:a16="http://schemas.microsoft.com/office/drawing/2014/main" id="{5BCF0F34-84FB-A53E-5DDB-E28442A0DCE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1838" y="2232025"/>
            <a:ext cx="1408112" cy="1460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15049" name="Group 142">
            <a:extLst>
              <a:ext uri="{FF2B5EF4-FFF2-40B4-BE49-F238E27FC236}">
                <a16:creationId xmlns:a16="http://schemas.microsoft.com/office/drawing/2014/main" id="{D542F480-170B-403F-32F6-C9EC50BCF3EC}"/>
              </a:ext>
            </a:extLst>
          </p:cNvPr>
          <p:cNvGrpSpPr>
            <a:grpSpLocks/>
          </p:cNvGrpSpPr>
          <p:nvPr/>
        </p:nvGrpSpPr>
        <p:grpSpPr bwMode="auto">
          <a:xfrm>
            <a:off x="5432425" y="1387475"/>
            <a:ext cx="2338388" cy="2020888"/>
            <a:chOff x="3422" y="874"/>
            <a:chExt cx="1473" cy="1273"/>
          </a:xfrm>
        </p:grpSpPr>
        <p:sp>
          <p:nvSpPr>
            <p:cNvPr id="215056" name="Text Box 143">
              <a:extLst>
                <a:ext uri="{FF2B5EF4-FFF2-40B4-BE49-F238E27FC236}">
                  <a16:creationId xmlns:a16="http://schemas.microsoft.com/office/drawing/2014/main" id="{348B546E-04FE-9BB4-302B-E0DC804BC3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2" y="874"/>
              <a:ext cx="1473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foreign agent receives packets, forwards to mobile</a:t>
              </a:r>
            </a:p>
          </p:txBody>
        </p:sp>
        <p:sp>
          <p:nvSpPr>
            <p:cNvPr id="53267" name="Line 144">
              <a:extLst>
                <a:ext uri="{FF2B5EF4-FFF2-40B4-BE49-F238E27FC236}">
                  <a16:creationId xmlns:a16="http://schemas.microsoft.com/office/drawing/2014/main" id="{00AEE604-6952-18CC-F3EF-50BEA0E307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1" y="1420"/>
              <a:ext cx="240" cy="7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215050" name="Group 145">
            <a:extLst>
              <a:ext uri="{FF2B5EF4-FFF2-40B4-BE49-F238E27FC236}">
                <a16:creationId xmlns:a16="http://schemas.microsoft.com/office/drawing/2014/main" id="{149C1201-3C5B-BEA6-34C5-DFDDE6A141FE}"/>
              </a:ext>
            </a:extLst>
          </p:cNvPr>
          <p:cNvGrpSpPr>
            <a:grpSpLocks/>
          </p:cNvGrpSpPr>
          <p:nvPr/>
        </p:nvGrpSpPr>
        <p:grpSpPr bwMode="auto">
          <a:xfrm>
            <a:off x="6308725" y="4230688"/>
            <a:ext cx="2247900" cy="1165225"/>
            <a:chOff x="4191" y="3009"/>
            <a:chExt cx="1416" cy="734"/>
          </a:xfrm>
        </p:grpSpPr>
        <p:sp>
          <p:nvSpPr>
            <p:cNvPr id="215054" name="Text Box 146">
              <a:extLst>
                <a:ext uri="{FF2B5EF4-FFF2-40B4-BE49-F238E27FC236}">
                  <a16:creationId xmlns:a16="http://schemas.microsoft.com/office/drawing/2014/main" id="{162D667D-8671-B4D9-D270-9C5AB5BDA9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3166"/>
              <a:ext cx="1275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mobile replies directly to correspondent</a:t>
              </a:r>
            </a:p>
          </p:txBody>
        </p:sp>
        <p:sp>
          <p:nvSpPr>
            <p:cNvPr id="53265" name="Line 147">
              <a:extLst>
                <a:ext uri="{FF2B5EF4-FFF2-40B4-BE49-F238E27FC236}">
                  <a16:creationId xmlns:a16="http://schemas.microsoft.com/office/drawing/2014/main" id="{64065164-585E-6829-ED7A-5B51EE1768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91" y="3009"/>
              <a:ext cx="248" cy="1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53262" name="Line 148">
            <a:extLst>
              <a:ext uri="{FF2B5EF4-FFF2-40B4-BE49-F238E27FC236}">
                <a16:creationId xmlns:a16="http://schemas.microsoft.com/office/drawing/2014/main" id="{C3D2026F-7638-64FF-150D-101463B13F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30500" y="4262438"/>
            <a:ext cx="769938" cy="5762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15052" name="Picture 21" descr="underline_base">
            <a:extLst>
              <a:ext uri="{FF2B5EF4-FFF2-40B4-BE49-F238E27FC236}">
                <a16:creationId xmlns:a16="http://schemas.microsoft.com/office/drawing/2014/main" id="{70C8A7BC-75D1-BF66-6F56-469F12CD9A9A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765175"/>
            <a:ext cx="50276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211485-7226-DBF4-08A7-72EC782E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D12AF-63B9-6A45-A0F5-338A61C0766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Slide Number Placeholder 1">
            <a:extLst>
              <a:ext uri="{FF2B5EF4-FFF2-40B4-BE49-F238E27FC236}">
                <a16:creationId xmlns:a16="http://schemas.microsoft.com/office/drawing/2014/main" id="{85F49D81-3C05-27AC-A58E-236DAE91E7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A7540C-11AD-C240-8166-8F852D37CFD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17090" name="Picture 2">
            <a:extLst>
              <a:ext uri="{FF2B5EF4-FFF2-40B4-BE49-F238E27FC236}">
                <a16:creationId xmlns:a16="http://schemas.microsoft.com/office/drawing/2014/main" id="{88882F20-A998-54E9-2713-6AA332667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812800"/>
            <a:ext cx="91059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Rectangle 21">
            <a:extLst>
              <a:ext uri="{FF2B5EF4-FFF2-40B4-BE49-F238E27FC236}">
                <a16:creationId xmlns:a16="http://schemas.microsoft.com/office/drawing/2014/main" id="{0E1E7A27-1137-BC79-2A17-68D6E6366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0"/>
            <a:ext cx="912495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Mobility through multiple foreign networks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Number Placeholder 1">
            <a:extLst>
              <a:ext uri="{FF2B5EF4-FFF2-40B4-BE49-F238E27FC236}">
                <a16:creationId xmlns:a16="http://schemas.microsoft.com/office/drawing/2014/main" id="{F85D7FB2-D4A6-A1DF-6ADE-0EA4C61545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2DCD1D-046D-A544-81F3-1DEBE860ABC5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9459" name="TextBox 2">
            <a:extLst>
              <a:ext uri="{FF2B5EF4-FFF2-40B4-BE49-F238E27FC236}">
                <a16:creationId xmlns:a16="http://schemas.microsoft.com/office/drawing/2014/main" id="{2E29E09C-DBA9-D2DD-FB16-B1124AC0F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4813" y="4668838"/>
            <a:ext cx="3254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  <a:latin typeface="Lucida Bright" panose="02040602050505020304" pitchFamily="18" charset="77"/>
              </a:rPr>
              <a:t>Work in a group of two.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798E79-F7F9-52B2-0520-D8ADF2DAE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302" y="2551146"/>
            <a:ext cx="9404604" cy="1755707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Number Placeholder 1">
            <a:extLst>
              <a:ext uri="{FF2B5EF4-FFF2-40B4-BE49-F238E27FC236}">
                <a16:creationId xmlns:a16="http://schemas.microsoft.com/office/drawing/2014/main" id="{724BB3A7-5F31-7AA0-079B-55FD16F846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3147832-2FC8-AF4C-8147-CCB88964FC43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20482" name="Picture 3">
            <a:extLst>
              <a:ext uri="{FF2B5EF4-FFF2-40B4-BE49-F238E27FC236}">
                <a16:creationId xmlns:a16="http://schemas.microsoft.com/office/drawing/2014/main" id="{FBADCE36-AF7D-DE89-74A1-F33C14342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0"/>
            <a:ext cx="7559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0708F54-5E8A-F122-3F75-E6FBA666E70D}"/>
              </a:ext>
            </a:extLst>
          </p:cNvPr>
          <p:cNvSpPr/>
          <p:nvPr/>
        </p:nvSpPr>
        <p:spPr>
          <a:xfrm>
            <a:off x="962025" y="933450"/>
            <a:ext cx="7389813" cy="460375"/>
          </a:xfrm>
          <a:prstGeom prst="roundRect">
            <a:avLst/>
          </a:prstGeom>
          <a:noFill/>
          <a:ln w="508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2CD2BBD-C189-D208-F82F-44403DB53992}"/>
              </a:ext>
            </a:extLst>
          </p:cNvPr>
          <p:cNvSpPr/>
          <p:nvPr/>
        </p:nvSpPr>
        <p:spPr>
          <a:xfrm>
            <a:off x="954088" y="4657725"/>
            <a:ext cx="7389812" cy="460375"/>
          </a:xfrm>
          <a:prstGeom prst="roundRect">
            <a:avLst/>
          </a:prstGeom>
          <a:noFill/>
          <a:ln w="508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1">
            <a:extLst>
              <a:ext uri="{FF2B5EF4-FFF2-40B4-BE49-F238E27FC236}">
                <a16:creationId xmlns:a16="http://schemas.microsoft.com/office/drawing/2014/main" id="{AA1C9958-36E7-6248-3BEE-FA88AE024E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2B52DB3-C23A-7840-AA26-ABEF503D4ECD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8ACEE903-A6C1-9E83-5063-763E95534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175" y="1258888"/>
            <a:ext cx="940435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Number Placeholder 1">
            <a:extLst>
              <a:ext uri="{FF2B5EF4-FFF2-40B4-BE49-F238E27FC236}">
                <a16:creationId xmlns:a16="http://schemas.microsoft.com/office/drawing/2014/main" id="{AC998F83-F628-89B6-0988-EDA958D876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62E1A8D-06EB-2A49-8893-A7CED350CC90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22530" name="Picture 2" descr="Hash Function">
            <a:extLst>
              <a:ext uri="{FF2B5EF4-FFF2-40B4-BE49-F238E27FC236}">
                <a16:creationId xmlns:a16="http://schemas.microsoft.com/office/drawing/2014/main" id="{2CE24611-9DDF-BED9-6292-B2E059532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1123950"/>
            <a:ext cx="76200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2">
            <a:extLst>
              <a:ext uri="{FF2B5EF4-FFF2-40B4-BE49-F238E27FC236}">
                <a16:creationId xmlns:a16="http://schemas.microsoft.com/office/drawing/2014/main" id="{0DC77551-451D-A886-E2BC-72C0FBE0B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38913"/>
            <a:ext cx="64262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Picture: https://www.tutorialspoint.com/data_structures_algorithms/hash_data_structure.htm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20DF46-87F9-B43F-D507-CC09211F4097}"/>
              </a:ext>
            </a:extLst>
          </p:cNvPr>
          <p:cNvSpPr txBox="1"/>
          <p:nvPr/>
        </p:nvSpPr>
        <p:spPr>
          <a:xfrm>
            <a:off x="0" y="0"/>
            <a:ext cx="9144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Lucida Bright" panose="02040602050505020304" pitchFamily="18" charset="77"/>
              </a:rPr>
              <a:t>Hashing, Hash Table</a:t>
            </a:r>
          </a:p>
        </p:txBody>
      </p:sp>
      <p:pic>
        <p:nvPicPr>
          <p:cNvPr id="166916" name="Picture 4">
            <a:extLst>
              <a:ext uri="{FF2B5EF4-FFF2-40B4-BE49-F238E27FC236}">
                <a16:creationId xmlns:a16="http://schemas.microsoft.com/office/drawing/2014/main" id="{24262279-E51A-D3B6-E42C-792BE5597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600450"/>
            <a:ext cx="335280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40D38D-F5E3-B2CE-58CE-D4A7AF6CA514}"/>
              </a:ext>
            </a:extLst>
          </p:cNvPr>
          <p:cNvSpPr txBox="1"/>
          <p:nvPr/>
        </p:nvSpPr>
        <p:spPr>
          <a:xfrm>
            <a:off x="347663" y="4117975"/>
            <a:ext cx="4752975" cy="16303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A 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hash function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 is any function that can be used to map data of arbitrary size to fixed-size values, though there are some hash functions that support variable length output.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Number Placeholder 1">
            <a:extLst>
              <a:ext uri="{FF2B5EF4-FFF2-40B4-BE49-F238E27FC236}">
                <a16:creationId xmlns:a16="http://schemas.microsoft.com/office/drawing/2014/main" id="{544CD59A-2E73-AB8B-8985-D9E9FE2BBF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5E67CCF-FA8E-084E-BB4C-94DD1B74114A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23554" name="Picture 2" descr="Hash Function">
            <a:extLst>
              <a:ext uri="{FF2B5EF4-FFF2-40B4-BE49-F238E27FC236}">
                <a16:creationId xmlns:a16="http://schemas.microsoft.com/office/drawing/2014/main" id="{7CF82F54-82E9-DC9E-91F2-E2332F592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1123950"/>
            <a:ext cx="76200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2">
            <a:extLst>
              <a:ext uri="{FF2B5EF4-FFF2-40B4-BE49-F238E27FC236}">
                <a16:creationId xmlns:a16="http://schemas.microsoft.com/office/drawing/2014/main" id="{B7AFDBBE-00A1-25C5-0891-25698D98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38913"/>
            <a:ext cx="64262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Picture: https://www.tutorialspoint.com/data_structures_algorithms/hash_data_structure.htm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09DA4A-CD6C-0AAE-5B7F-4F8ADD6A95E6}"/>
              </a:ext>
            </a:extLst>
          </p:cNvPr>
          <p:cNvSpPr txBox="1"/>
          <p:nvPr/>
        </p:nvSpPr>
        <p:spPr>
          <a:xfrm>
            <a:off x="0" y="0"/>
            <a:ext cx="9144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Lucida Bright" panose="02040602050505020304" pitchFamily="18" charset="77"/>
              </a:rPr>
              <a:t>Hashing, Hash Table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B23C72-9F48-D6F7-778F-920274E20063}"/>
              </a:ext>
            </a:extLst>
          </p:cNvPr>
          <p:cNvSpPr txBox="1"/>
          <p:nvPr/>
        </p:nvSpPr>
        <p:spPr>
          <a:xfrm>
            <a:off x="155575" y="3573463"/>
            <a:ext cx="8756650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we imagine it as a circular data-structure?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AFC535-45A3-0F00-5042-EFB81757CB0B}"/>
              </a:ext>
            </a:extLst>
          </p:cNvPr>
          <p:cNvSpPr/>
          <p:nvPr/>
        </p:nvSpPr>
        <p:spPr>
          <a:xfrm>
            <a:off x="693738" y="3198813"/>
            <a:ext cx="3616325" cy="431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6130" name="Rectangle 4">
            <a:extLst>
              <a:ext uri="{FF2B5EF4-FFF2-40B4-BE49-F238E27FC236}">
                <a16:creationId xmlns:a16="http://schemas.microsoft.com/office/drawing/2014/main" id="{9C77AF1C-C048-FB41-A4F7-1FC7872CB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3338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WiFi: IEEE 802.11 Wireless LANs</a:t>
            </a:r>
          </a:p>
        </p:txBody>
      </p:sp>
      <p:sp>
        <p:nvSpPr>
          <p:cNvPr id="176131" name="Rectangle 4">
            <a:extLst>
              <a:ext uri="{FF2B5EF4-FFF2-40B4-BE49-F238E27FC236}">
                <a16:creationId xmlns:a16="http://schemas.microsoft.com/office/drawing/2014/main" id="{BE76CFD8-7124-D1C8-536E-72F7F14D90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211F61-EF45-8E44-B1DB-F15311E8FFE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6132" name="TextBox 1">
            <a:extLst>
              <a:ext uri="{FF2B5EF4-FFF2-40B4-BE49-F238E27FC236}">
                <a16:creationId xmlns:a16="http://schemas.microsoft.com/office/drawing/2014/main" id="{662C87A5-46E9-0C5C-33B0-475EED04C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314575"/>
            <a:ext cx="7489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LAN Architecture 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MAC protocol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Frame structure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Advanced features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Number Placeholder 1">
            <a:extLst>
              <a:ext uri="{FF2B5EF4-FFF2-40B4-BE49-F238E27FC236}">
                <a16:creationId xmlns:a16="http://schemas.microsoft.com/office/drawing/2014/main" id="{8C6F7CDB-1A7E-6D3C-B55C-C207C13942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3F87669-7BE2-004E-964E-6FBC256301EE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C36AFD-3317-63D2-AA4E-ED626DAC13E2}"/>
              </a:ext>
            </a:extLst>
          </p:cNvPr>
          <p:cNvSpPr txBox="1"/>
          <p:nvPr/>
        </p:nvSpPr>
        <p:spPr>
          <a:xfrm>
            <a:off x="0" y="0"/>
            <a:ext cx="9144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Lucida Bright" panose="02040602050505020304" pitchFamily="18" charset="77"/>
              </a:rPr>
              <a:t>Distributed Hash Table</a:t>
            </a: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1A3F441B-48D5-262B-1143-AD7943C9C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882650"/>
            <a:ext cx="8550275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2">
            <a:extLst>
              <a:ext uri="{FF2B5EF4-FFF2-40B4-BE49-F238E27FC236}">
                <a16:creationId xmlns:a16="http://schemas.microsoft.com/office/drawing/2014/main" id="{56897B70-DE2A-03FD-2291-AEEE9958E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3614738"/>
            <a:ext cx="6350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Number Placeholder 1">
            <a:extLst>
              <a:ext uri="{FF2B5EF4-FFF2-40B4-BE49-F238E27FC236}">
                <a16:creationId xmlns:a16="http://schemas.microsoft.com/office/drawing/2014/main" id="{E2A2C51E-FD21-49FD-C31B-012FFB23ED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82E8F3-8B75-AD4F-81B5-B5E904A69842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95E1DF-3892-EF69-BA8C-E12FBF7F5F0D}"/>
              </a:ext>
            </a:extLst>
          </p:cNvPr>
          <p:cNvSpPr txBox="1"/>
          <p:nvPr/>
        </p:nvSpPr>
        <p:spPr>
          <a:xfrm>
            <a:off x="0" y="0"/>
            <a:ext cx="9144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Lucida Bright" panose="02040602050505020304" pitchFamily="18" charset="77"/>
              </a:rPr>
              <a:t>An overlay network</a:t>
            </a:r>
          </a:p>
        </p:txBody>
      </p:sp>
      <p:sp>
        <p:nvSpPr>
          <p:cNvPr id="25603" name="TextBox 3">
            <a:extLst>
              <a:ext uri="{FF2B5EF4-FFF2-40B4-BE49-F238E27FC236}">
                <a16:creationId xmlns:a16="http://schemas.microsoft.com/office/drawing/2014/main" id="{4143AEB6-77AD-C714-9E42-87DEEF270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38913"/>
            <a:ext cx="100949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Pic: https://www.semanticscholar.org/paper/Cloud-Assisted-Live-Video-Streaming-over-DHT-Lim-Choi/3152fe80a5c964548c18673f1e8a9d2a7dff3368</a:t>
            </a:r>
          </a:p>
        </p:txBody>
      </p:sp>
      <p:pic>
        <p:nvPicPr>
          <p:cNvPr id="25604" name="Picture 2">
            <a:extLst>
              <a:ext uri="{FF2B5EF4-FFF2-40B4-BE49-F238E27FC236}">
                <a16:creationId xmlns:a16="http://schemas.microsoft.com/office/drawing/2014/main" id="{7275653A-E43E-97C9-754B-14B8278A1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752475"/>
            <a:ext cx="6886575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Number Placeholder 1">
            <a:extLst>
              <a:ext uri="{FF2B5EF4-FFF2-40B4-BE49-F238E27FC236}">
                <a16:creationId xmlns:a16="http://schemas.microsoft.com/office/drawing/2014/main" id="{683AF1C9-6A4C-B2B0-4944-F9470D5CE8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1BB88D3-CD04-6B41-8524-3C91FF27B706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350F9C-C835-6B4A-2199-57F869741B1D}"/>
              </a:ext>
            </a:extLst>
          </p:cNvPr>
          <p:cNvSpPr txBox="1"/>
          <p:nvPr/>
        </p:nvSpPr>
        <p:spPr>
          <a:xfrm>
            <a:off x="0" y="0"/>
            <a:ext cx="9144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Lucida Bright" panose="02040602050505020304" pitchFamily="18" charset="77"/>
              </a:rPr>
              <a:t>Chord: A distributed lookup protocol</a:t>
            </a:r>
          </a:p>
        </p:txBody>
      </p:sp>
      <p:sp>
        <p:nvSpPr>
          <p:cNvPr id="26627" name="TextBox 3">
            <a:extLst>
              <a:ext uri="{FF2B5EF4-FFF2-40B4-BE49-F238E27FC236}">
                <a16:creationId xmlns:a16="http://schemas.microsoft.com/office/drawing/2014/main" id="{7A0B3D0B-7240-196C-BEDD-6256FBA62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" y="817563"/>
            <a:ext cx="38782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AutoNum type="arabicParenR"/>
            </a:pPr>
            <a:r>
              <a:rPr lang="en-US" altLang="en-US" sz="2000">
                <a:solidFill>
                  <a:schemeClr val="tx1"/>
                </a:solidFill>
                <a:latin typeface="Courier New" panose="02070309020205020404" pitchFamily="49" charset="0"/>
              </a:rPr>
              <a:t>Node_IP + Key mapping</a:t>
            </a:r>
          </a:p>
          <a:p>
            <a:pPr>
              <a:spcBef>
                <a:spcPct val="0"/>
              </a:spcBef>
              <a:buFontTx/>
              <a:buAutoNum type="arabicParenR"/>
            </a:pPr>
            <a:r>
              <a:rPr lang="en-US" altLang="en-US" sz="2000">
                <a:solidFill>
                  <a:schemeClr val="tx1"/>
                </a:solidFill>
                <a:latin typeface="Courier New" panose="02070309020205020404" pitchFamily="49" charset="0"/>
              </a:rPr>
              <a:t>Successor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1">
            <a:extLst>
              <a:ext uri="{FF2B5EF4-FFF2-40B4-BE49-F238E27FC236}">
                <a16:creationId xmlns:a16="http://schemas.microsoft.com/office/drawing/2014/main" id="{4305132C-BB51-30C7-AD3D-BA229962BE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CCA996-6CC8-4F44-A414-389CA3C8620F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602D6F16-7A8C-22D5-5E32-08F3E413C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6175"/>
            <a:ext cx="8404225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Number Placeholder 1">
            <a:extLst>
              <a:ext uri="{FF2B5EF4-FFF2-40B4-BE49-F238E27FC236}">
                <a16:creationId xmlns:a16="http://schemas.microsoft.com/office/drawing/2014/main" id="{3878DCBC-6931-07D2-0AC7-C6CF699142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26B566E-060D-E249-983B-30D11EDD0C80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66AF14EA-4166-22EB-2DB7-F24100FF9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1508125"/>
            <a:ext cx="61341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074417-983E-FD74-B680-44051A5101F7}"/>
              </a:ext>
            </a:extLst>
          </p:cNvPr>
          <p:cNvSpPr txBox="1"/>
          <p:nvPr/>
        </p:nvSpPr>
        <p:spPr>
          <a:xfrm>
            <a:off x="0" y="0"/>
            <a:ext cx="9144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Lucida Bright" panose="02040602050505020304" pitchFamily="18" charset="77"/>
              </a:rPr>
              <a:t>Not-Chord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Number Placeholder 1">
            <a:extLst>
              <a:ext uri="{FF2B5EF4-FFF2-40B4-BE49-F238E27FC236}">
                <a16:creationId xmlns:a16="http://schemas.microsoft.com/office/drawing/2014/main" id="{A3F39539-48F0-B011-4CDD-567FAB809B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FD9DFAE-905A-4B47-8DE6-CAB24B48F80F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FA1456AE-5146-A146-A88E-526BC8EFC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1135063"/>
            <a:ext cx="9404350" cy="45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35141C-CD3C-ECF9-D46A-73E5882524C4}"/>
              </a:ext>
            </a:extLst>
          </p:cNvPr>
          <p:cNvSpPr txBox="1"/>
          <p:nvPr/>
        </p:nvSpPr>
        <p:spPr>
          <a:xfrm>
            <a:off x="0" y="0"/>
            <a:ext cx="9144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Lucida Bright" panose="02040602050505020304" pitchFamily="18" charset="77"/>
              </a:rPr>
              <a:t>Not-Chord: Simple Key Lookup (Fig. 3)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Number Placeholder 1">
            <a:extLst>
              <a:ext uri="{FF2B5EF4-FFF2-40B4-BE49-F238E27FC236}">
                <a16:creationId xmlns:a16="http://schemas.microsoft.com/office/drawing/2014/main" id="{7AC2ABCB-FF17-27A6-D971-A943C622B3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B47386-3224-C549-803E-494397ECD446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F1AC82DB-5798-3603-ED9D-401BC8E6A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588963"/>
            <a:ext cx="60452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3F587D-5C2F-5277-6004-412B1A7AE5D0}"/>
              </a:ext>
            </a:extLst>
          </p:cNvPr>
          <p:cNvSpPr txBox="1"/>
          <p:nvPr/>
        </p:nvSpPr>
        <p:spPr>
          <a:xfrm>
            <a:off x="0" y="0"/>
            <a:ext cx="9144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Lucida Bright" panose="02040602050505020304" pitchFamily="18" charset="77"/>
              </a:rPr>
              <a:t>Chord: Scalable Key Lookup (Fig. 4)</a:t>
            </a:r>
          </a:p>
        </p:txBody>
      </p:sp>
      <p:pic>
        <p:nvPicPr>
          <p:cNvPr id="30724" name="Picture 4">
            <a:extLst>
              <a:ext uri="{FF2B5EF4-FFF2-40B4-BE49-F238E27FC236}">
                <a16:creationId xmlns:a16="http://schemas.microsoft.com/office/drawing/2014/main" id="{9ADD05EA-11C1-B1F0-7CAA-428D55C3B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8" y="2405063"/>
            <a:ext cx="7100887" cy="454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>
            <a:extLst>
              <a:ext uri="{FF2B5EF4-FFF2-40B4-BE49-F238E27FC236}">
                <a16:creationId xmlns:a16="http://schemas.microsoft.com/office/drawing/2014/main" id="{26714447-4C46-5BA7-1A02-C907E18EF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13" y="317500"/>
            <a:ext cx="5753101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Slide Number Placeholder 1">
            <a:extLst>
              <a:ext uri="{FF2B5EF4-FFF2-40B4-BE49-F238E27FC236}">
                <a16:creationId xmlns:a16="http://schemas.microsoft.com/office/drawing/2014/main" id="{49C67C58-96B6-9DC2-C337-FC7A4B69A7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11459F0-1AD5-444E-9701-DBA5A220A49D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6E4D8B-763A-3CB1-A4E1-46F9B13CA91E}"/>
              </a:ext>
            </a:extLst>
          </p:cNvPr>
          <p:cNvSpPr txBox="1"/>
          <p:nvPr/>
        </p:nvSpPr>
        <p:spPr>
          <a:xfrm>
            <a:off x="0" y="0"/>
            <a:ext cx="9144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Lucida Bright" panose="02040602050505020304" pitchFamily="18" charset="77"/>
              </a:rPr>
              <a:t>Chord: Scalable Key Lookup</a:t>
            </a:r>
          </a:p>
        </p:txBody>
      </p:sp>
      <p:pic>
        <p:nvPicPr>
          <p:cNvPr id="31748" name="Picture 6">
            <a:extLst>
              <a:ext uri="{FF2B5EF4-FFF2-40B4-BE49-F238E27FC236}">
                <a16:creationId xmlns:a16="http://schemas.microsoft.com/office/drawing/2014/main" id="{4A885F1E-F9AC-E66A-3EFD-04CC206D2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8" y="2405063"/>
            <a:ext cx="7100887" cy="454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5">
            <a:extLst>
              <a:ext uri="{FF2B5EF4-FFF2-40B4-BE49-F238E27FC236}">
                <a16:creationId xmlns:a16="http://schemas.microsoft.com/office/drawing/2014/main" id="{18310BF4-049B-FE5B-3B45-0FB2974CA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13" y="317500"/>
            <a:ext cx="5753101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Slide Number Placeholder 1">
            <a:extLst>
              <a:ext uri="{FF2B5EF4-FFF2-40B4-BE49-F238E27FC236}">
                <a16:creationId xmlns:a16="http://schemas.microsoft.com/office/drawing/2014/main" id="{258FA69E-E201-29B2-912E-5118A4CA4C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2FAE3D3-D1E7-6C4C-983B-BBFEB4E10877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68436D-8FB6-BE48-6EE2-E04870CB1B43}"/>
              </a:ext>
            </a:extLst>
          </p:cNvPr>
          <p:cNvSpPr txBox="1"/>
          <p:nvPr/>
        </p:nvSpPr>
        <p:spPr>
          <a:xfrm>
            <a:off x="0" y="0"/>
            <a:ext cx="9144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Lucida Bright" panose="02040602050505020304" pitchFamily="18" charset="77"/>
              </a:rPr>
              <a:t>Chord: Scalable Key Lookup</a:t>
            </a:r>
          </a:p>
        </p:txBody>
      </p:sp>
      <p:pic>
        <p:nvPicPr>
          <p:cNvPr id="32772" name="Picture 6">
            <a:extLst>
              <a:ext uri="{FF2B5EF4-FFF2-40B4-BE49-F238E27FC236}">
                <a16:creationId xmlns:a16="http://schemas.microsoft.com/office/drawing/2014/main" id="{6E9E996D-E357-0D3A-C6B3-BE3EE3821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0938" y="2295525"/>
            <a:ext cx="5867401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2">
            <a:extLst>
              <a:ext uri="{FF2B5EF4-FFF2-40B4-BE49-F238E27FC236}">
                <a16:creationId xmlns:a16="http://schemas.microsoft.com/office/drawing/2014/main" id="{0FC4BF87-2997-1B71-66BC-0C225E955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25" y="2387600"/>
            <a:ext cx="5337175" cy="402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5">
            <a:extLst>
              <a:ext uri="{FF2B5EF4-FFF2-40B4-BE49-F238E27FC236}">
                <a16:creationId xmlns:a16="http://schemas.microsoft.com/office/drawing/2014/main" id="{B7AD8149-6A0C-0B96-BEB6-C4FCA3376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8" y="714375"/>
            <a:ext cx="5354637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Slide Number Placeholder 1">
            <a:extLst>
              <a:ext uri="{FF2B5EF4-FFF2-40B4-BE49-F238E27FC236}">
                <a16:creationId xmlns:a16="http://schemas.microsoft.com/office/drawing/2014/main" id="{1F280997-36B3-C47C-7883-E34F4F807D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7F64336-9731-F740-B697-0EE75DB96629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21BC21-D4E3-BCC8-5B0D-5122B79B1526}"/>
              </a:ext>
            </a:extLst>
          </p:cNvPr>
          <p:cNvSpPr txBox="1"/>
          <p:nvPr/>
        </p:nvSpPr>
        <p:spPr>
          <a:xfrm>
            <a:off x="0" y="0"/>
            <a:ext cx="9144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Lucida Bright" panose="02040602050505020304" pitchFamily="18" charset="77"/>
              </a:rPr>
              <a:t>Chord: Scalable Key Lookup (Fig. 4)</a:t>
            </a:r>
          </a:p>
        </p:txBody>
      </p:sp>
      <p:pic>
        <p:nvPicPr>
          <p:cNvPr id="33796" name="Picture 4">
            <a:extLst>
              <a:ext uri="{FF2B5EF4-FFF2-40B4-BE49-F238E27FC236}">
                <a16:creationId xmlns:a16="http://schemas.microsoft.com/office/drawing/2014/main" id="{4ABFC882-2856-8327-1CD1-94895D614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6763" y="1585913"/>
            <a:ext cx="5081588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Slide Number Placeholder 1">
            <a:extLst>
              <a:ext uri="{FF2B5EF4-FFF2-40B4-BE49-F238E27FC236}">
                <a16:creationId xmlns:a16="http://schemas.microsoft.com/office/drawing/2014/main" id="{00E791D7-9024-53BC-E086-3104659565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1C5E44-E095-7C41-BE95-30FDB0D60B5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8178" name="Rectangle 4">
            <a:extLst>
              <a:ext uri="{FF2B5EF4-FFF2-40B4-BE49-F238E27FC236}">
                <a16:creationId xmlns:a16="http://schemas.microsoft.com/office/drawing/2014/main" id="{20E77669-D543-03DC-65ED-7CBFF2D05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3388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WiFi: IEEE 802.11 Frame</a:t>
            </a:r>
          </a:p>
        </p:txBody>
      </p:sp>
      <p:pic>
        <p:nvPicPr>
          <p:cNvPr id="178179" name="Picture 3">
            <a:extLst>
              <a:ext uri="{FF2B5EF4-FFF2-40B4-BE49-F238E27FC236}">
                <a16:creationId xmlns:a16="http://schemas.microsoft.com/office/drawing/2014/main" id="{1412E435-78C6-5DFA-27DA-018903A04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2052638"/>
            <a:ext cx="8647113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Number Placeholder 1">
            <a:extLst>
              <a:ext uri="{FF2B5EF4-FFF2-40B4-BE49-F238E27FC236}">
                <a16:creationId xmlns:a16="http://schemas.microsoft.com/office/drawing/2014/main" id="{0E8EE5BF-6C0E-B5E4-75EB-D81ED96FB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E5FB7E8-4FF3-A84F-8AA6-B20558E0AE17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id="{D209B294-6805-B79C-E4E7-03B342316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1585913"/>
            <a:ext cx="7591425" cy="43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35646E-C88F-8146-B11B-80959400BECA}"/>
              </a:ext>
            </a:extLst>
          </p:cNvPr>
          <p:cNvSpPr txBox="1"/>
          <p:nvPr/>
        </p:nvSpPr>
        <p:spPr>
          <a:xfrm>
            <a:off x="0" y="0"/>
            <a:ext cx="9144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Lucida Bright" panose="02040602050505020304" pitchFamily="18" charset="77"/>
              </a:rPr>
              <a:t>Addition, Deletion of nodes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Number Placeholder 1">
            <a:extLst>
              <a:ext uri="{FF2B5EF4-FFF2-40B4-BE49-F238E27FC236}">
                <a16:creationId xmlns:a16="http://schemas.microsoft.com/office/drawing/2014/main" id="{104DBBA1-2E4E-471A-FFB1-D2E8D183FF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7A039F-2679-1949-B095-F61A0C9763EB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35842" name="Picture 2">
            <a:extLst>
              <a:ext uri="{FF2B5EF4-FFF2-40B4-BE49-F238E27FC236}">
                <a16:creationId xmlns:a16="http://schemas.microsoft.com/office/drawing/2014/main" id="{A044D251-4D6F-1B82-A40F-E2260D3C0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112838"/>
            <a:ext cx="4135438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>
            <a:extLst>
              <a:ext uri="{FF2B5EF4-FFF2-40B4-BE49-F238E27FC236}">
                <a16:creationId xmlns:a16="http://schemas.microsoft.com/office/drawing/2014/main" id="{D9B07449-795A-226E-71DD-12BE712FF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388" y="990600"/>
            <a:ext cx="5267325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026C2D-9E26-AF91-FA1A-DEFBF4F228AD}"/>
              </a:ext>
            </a:extLst>
          </p:cNvPr>
          <p:cNvSpPr txBox="1"/>
          <p:nvPr/>
        </p:nvSpPr>
        <p:spPr>
          <a:xfrm>
            <a:off x="0" y="0"/>
            <a:ext cx="9144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Lucida Bright" panose="02040602050505020304" pitchFamily="18" charset="77"/>
              </a:rPr>
              <a:t>Stabilization (Fig. 6)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AFFA97-6782-5823-D75E-B2FBEC5E8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B2371-4882-F247-9615-1FEE18DC3753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A9D875-9DE5-1401-005C-F6B29CF17969}"/>
              </a:ext>
            </a:extLst>
          </p:cNvPr>
          <p:cNvSpPr txBox="1"/>
          <p:nvPr/>
        </p:nvSpPr>
        <p:spPr>
          <a:xfrm>
            <a:off x="781878" y="1444487"/>
            <a:ext cx="2963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Failures, Successor-list</a:t>
            </a:r>
          </a:p>
        </p:txBody>
      </p:sp>
    </p:spTree>
    <p:extLst>
      <p:ext uri="{BB962C8B-B14F-4D97-AF65-F5344CB8AC3E}">
        <p14:creationId xmlns:p14="http://schemas.microsoft.com/office/powerpoint/2010/main" val="3555817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Slide Number Placeholder 1">
            <a:extLst>
              <a:ext uri="{FF2B5EF4-FFF2-40B4-BE49-F238E27FC236}">
                <a16:creationId xmlns:a16="http://schemas.microsoft.com/office/drawing/2014/main" id="{68FF09E3-D5FC-D46C-D262-A3B76365A2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41DC2F-65B2-4E4C-964D-7087FC520A5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9202" name="Rectangle 4">
            <a:extLst>
              <a:ext uri="{FF2B5EF4-FFF2-40B4-BE49-F238E27FC236}">
                <a16:creationId xmlns:a16="http://schemas.microsoft.com/office/drawing/2014/main" id="{67D71861-1131-9DE3-71C1-177FE7B28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802.11 Frame: The secret of Address-3</a:t>
            </a:r>
          </a:p>
        </p:txBody>
      </p:sp>
      <p:pic>
        <p:nvPicPr>
          <p:cNvPr id="179203" name="Picture 4">
            <a:extLst>
              <a:ext uri="{FF2B5EF4-FFF2-40B4-BE49-F238E27FC236}">
                <a16:creationId xmlns:a16="http://schemas.microsoft.com/office/drawing/2014/main" id="{5AA66722-551D-69F6-53F5-AF96C8C7F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Slide Number Placeholder 1">
            <a:extLst>
              <a:ext uri="{FF2B5EF4-FFF2-40B4-BE49-F238E27FC236}">
                <a16:creationId xmlns:a16="http://schemas.microsoft.com/office/drawing/2014/main" id="{DDA44852-96BA-5DC3-2335-A2D88F798B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C7C144-1607-D74E-AB79-1719202FC5E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0226" name="Rectangle 4">
            <a:extLst>
              <a:ext uri="{FF2B5EF4-FFF2-40B4-BE49-F238E27FC236}">
                <a16:creationId xmlns:a16="http://schemas.microsoft.com/office/drawing/2014/main" id="{5A9AA66A-AF27-00A6-9021-9BD9DC2A9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802.11 Frame: The secret of Address-3</a:t>
            </a:r>
          </a:p>
        </p:txBody>
      </p:sp>
      <p:pic>
        <p:nvPicPr>
          <p:cNvPr id="180227" name="Picture 4">
            <a:extLst>
              <a:ext uri="{FF2B5EF4-FFF2-40B4-BE49-F238E27FC236}">
                <a16:creationId xmlns:a16="http://schemas.microsoft.com/office/drawing/2014/main" id="{9D808653-1386-9509-E227-C0E4C0A3C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5634A1-EB34-3FB7-F5A9-750D8CADBD1E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Case 1: Router R1 send data to host H1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Slide Number Placeholder 1">
            <a:extLst>
              <a:ext uri="{FF2B5EF4-FFF2-40B4-BE49-F238E27FC236}">
                <a16:creationId xmlns:a16="http://schemas.microsoft.com/office/drawing/2014/main" id="{C5703B8A-C050-A446-71A6-58456341B0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58DCC8-5884-2348-9DF5-CC9D2E4CB36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1250" name="Rectangle 4">
            <a:extLst>
              <a:ext uri="{FF2B5EF4-FFF2-40B4-BE49-F238E27FC236}">
                <a16:creationId xmlns:a16="http://schemas.microsoft.com/office/drawing/2014/main" id="{5CDDB1EF-DA81-6E30-4D26-0FD4B4197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802.11 Frame: The secret of Address-3</a:t>
            </a:r>
          </a:p>
        </p:txBody>
      </p:sp>
      <p:pic>
        <p:nvPicPr>
          <p:cNvPr id="181251" name="Picture 4">
            <a:extLst>
              <a:ext uri="{FF2B5EF4-FFF2-40B4-BE49-F238E27FC236}">
                <a16:creationId xmlns:a16="http://schemas.microsoft.com/office/drawing/2014/main" id="{4773E6D6-59FF-A2F7-5253-B4AD5B034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0C76B8-2DDA-664D-74D8-6103B882F682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Case 1: Router R1 send data to host H1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9C754E8D-2B23-7EB7-53D2-E48D231693F1}"/>
              </a:ext>
            </a:extLst>
          </p:cNvPr>
          <p:cNvSpPr/>
          <p:nvPr/>
        </p:nvSpPr>
        <p:spPr>
          <a:xfrm>
            <a:off x="5032375" y="1187450"/>
            <a:ext cx="3530600" cy="1284288"/>
          </a:xfrm>
          <a:prstGeom prst="wedgeRoundRectCallout">
            <a:avLst>
              <a:gd name="adj1" fmla="val -41553"/>
              <a:gd name="adj2" fmla="val 9540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(1) R1 knows H1’s IP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runs ARP to get the MAC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Slide Number Placeholder 1">
            <a:extLst>
              <a:ext uri="{FF2B5EF4-FFF2-40B4-BE49-F238E27FC236}">
                <a16:creationId xmlns:a16="http://schemas.microsoft.com/office/drawing/2014/main" id="{3FB4B343-1EBF-3549-2B96-6FA7AD1968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CB02BD-0CA1-C442-800E-90EA97538C2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2274" name="Rectangle 4">
            <a:extLst>
              <a:ext uri="{FF2B5EF4-FFF2-40B4-BE49-F238E27FC236}">
                <a16:creationId xmlns:a16="http://schemas.microsoft.com/office/drawing/2014/main" id="{12A60B84-6B5B-215A-67F5-B9589BC97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802.11 Frame: The secret of Address-3</a:t>
            </a:r>
          </a:p>
        </p:txBody>
      </p:sp>
      <p:pic>
        <p:nvPicPr>
          <p:cNvPr id="182275" name="Picture 4">
            <a:extLst>
              <a:ext uri="{FF2B5EF4-FFF2-40B4-BE49-F238E27FC236}">
                <a16:creationId xmlns:a16="http://schemas.microsoft.com/office/drawing/2014/main" id="{85E0216E-9A39-AB9B-950E-D53C8B9A8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03BED9-637C-26B4-733E-221E9498207F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Case 1: Router R1 send data to host H1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2B95F116-5E04-1BFA-B560-5FD9ADFF7705}"/>
              </a:ext>
            </a:extLst>
          </p:cNvPr>
          <p:cNvSpPr/>
          <p:nvPr/>
        </p:nvSpPr>
        <p:spPr>
          <a:xfrm>
            <a:off x="5032375" y="804863"/>
            <a:ext cx="3530600" cy="1666875"/>
          </a:xfrm>
          <a:prstGeom prst="wedgeRoundRectCallout">
            <a:avLst>
              <a:gd name="adj1" fmla="val -46733"/>
              <a:gd name="adj2" fmla="val 8580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(2) R1 encapsulates the data in Ethernet frame.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R1’s MAC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H1’s MAC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9294</TotalTime>
  <Words>1614</Words>
  <Application>Microsoft Macintosh PowerPoint</Application>
  <PresentationFormat>On-screen Show (4:3)</PresentationFormat>
  <Paragraphs>312</Paragraphs>
  <Slides>52</Slides>
  <Notes>20</Notes>
  <HiddenSlides>2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5" baseType="lpstr">
      <vt:lpstr>ＭＳ Ｐゴシック</vt:lpstr>
      <vt:lpstr>Arial</vt:lpstr>
      <vt:lpstr>Calibri</vt:lpstr>
      <vt:lpstr>Calibri Light</vt:lpstr>
      <vt:lpstr>Comic Sans MS</vt:lpstr>
      <vt:lpstr>Courier New</vt:lpstr>
      <vt:lpstr>Google Sans</vt:lpstr>
      <vt:lpstr>Helvetica</vt:lpstr>
      <vt:lpstr>Lucida Bright</vt:lpstr>
      <vt:lpstr>Times New Roman</vt:lpstr>
      <vt:lpstr>Wingdings</vt:lpstr>
      <vt:lpstr>6_Office Theme</vt:lpstr>
      <vt:lpstr>1_Office Theme</vt:lpstr>
      <vt:lpstr>PowerPoint Presentation</vt:lpstr>
      <vt:lpstr>Exposed Terminal Problem</vt:lpstr>
      <vt:lpstr>Impact on Higher-Layer Protocols</vt:lpstr>
      <vt:lpstr>WiFi: IEEE 802.11 Wireless LANs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WiFi: IEEE 802.11 Wireless LANs</vt:lpstr>
      <vt:lpstr>WiFi: Advanced features</vt:lpstr>
      <vt:lpstr>Mobility in Wide-area Wireless Networks (Cellular)</vt:lpstr>
      <vt:lpstr>PowerPoint Presentation</vt:lpstr>
      <vt:lpstr>Cellular networks: the first hop</vt:lpstr>
      <vt:lpstr>PowerPoint Presentation</vt:lpstr>
      <vt:lpstr>PowerPoint Presentation</vt:lpstr>
      <vt:lpstr>What is mobility?</vt:lpstr>
      <vt:lpstr>Mobility: vocabulary</vt:lpstr>
      <vt:lpstr>Mobility: more vocabulary</vt:lpstr>
      <vt:lpstr>Mobility: approaches</vt:lpstr>
      <vt:lpstr>Mobility: approaches</vt:lpstr>
      <vt:lpstr>Mobility: registration</vt:lpstr>
      <vt:lpstr>Mobility via indirect routing</vt:lpstr>
      <vt:lpstr>PowerPoint Presentation</vt:lpstr>
      <vt:lpstr>Mobility via indirect routing</vt:lpstr>
      <vt:lpstr>Indirect Routing: comments</vt:lpstr>
      <vt:lpstr>Mobility via direct routing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358</cp:revision>
  <dcterms:created xsi:type="dcterms:W3CDTF">2020-02-13T13:47:54Z</dcterms:created>
  <dcterms:modified xsi:type="dcterms:W3CDTF">2025-04-23T17:48:38Z</dcterms:modified>
</cp:coreProperties>
</file>