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tags/tag2.xml" ContentType="application/vnd.openxmlformats-officedocument.presentationml.tags+xml"/>
  <Override PartName="/ppt/notesSlides/notesSlide38.xml" ContentType="application/vnd.openxmlformats-officedocument.presentationml.notesSlide+xml"/>
  <Override PartName="/ppt/tags/tag3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66"/>
  </p:notesMasterIdLst>
  <p:handoutMasterIdLst>
    <p:handoutMasterId r:id="rId67"/>
  </p:handoutMasterIdLst>
  <p:sldIdLst>
    <p:sldId id="1532" r:id="rId4"/>
    <p:sldId id="1701" r:id="rId5"/>
    <p:sldId id="1702" r:id="rId6"/>
    <p:sldId id="1687" r:id="rId7"/>
    <p:sldId id="1688" r:id="rId8"/>
    <p:sldId id="507" r:id="rId9"/>
    <p:sldId id="508" r:id="rId10"/>
    <p:sldId id="536" r:id="rId11"/>
    <p:sldId id="509" r:id="rId12"/>
    <p:sldId id="510" r:id="rId13"/>
    <p:sldId id="513" r:id="rId14"/>
    <p:sldId id="270" r:id="rId15"/>
    <p:sldId id="271" r:id="rId16"/>
    <p:sldId id="273" r:id="rId17"/>
    <p:sldId id="505" r:id="rId18"/>
    <p:sldId id="565" r:id="rId19"/>
    <p:sldId id="277" r:id="rId20"/>
    <p:sldId id="546" r:id="rId21"/>
    <p:sldId id="396" r:id="rId22"/>
    <p:sldId id="398" r:id="rId23"/>
    <p:sldId id="1703" r:id="rId24"/>
    <p:sldId id="400" r:id="rId25"/>
    <p:sldId id="1706" r:id="rId26"/>
    <p:sldId id="1707" r:id="rId27"/>
    <p:sldId id="1708" r:id="rId28"/>
    <p:sldId id="284" r:id="rId29"/>
    <p:sldId id="1711" r:id="rId30"/>
    <p:sldId id="1709" r:id="rId31"/>
    <p:sldId id="1710" r:id="rId32"/>
    <p:sldId id="1536" r:id="rId33"/>
    <p:sldId id="525" r:id="rId34"/>
    <p:sldId id="756" r:id="rId35"/>
    <p:sldId id="524" r:id="rId36"/>
    <p:sldId id="757" r:id="rId37"/>
    <p:sldId id="533" r:id="rId38"/>
    <p:sldId id="462" r:id="rId39"/>
    <p:sldId id="519" r:id="rId40"/>
    <p:sldId id="275" r:id="rId41"/>
    <p:sldId id="1689" r:id="rId42"/>
    <p:sldId id="550" r:id="rId43"/>
    <p:sldId id="551" r:id="rId44"/>
    <p:sldId id="404" r:id="rId45"/>
    <p:sldId id="278" r:id="rId46"/>
    <p:sldId id="483" r:id="rId47"/>
    <p:sldId id="520" r:id="rId48"/>
    <p:sldId id="280" r:id="rId49"/>
    <p:sldId id="458" r:id="rId50"/>
    <p:sldId id="459" r:id="rId51"/>
    <p:sldId id="402" r:id="rId52"/>
    <p:sldId id="263" r:id="rId53"/>
    <p:sldId id="264" r:id="rId54"/>
    <p:sldId id="268" r:id="rId55"/>
    <p:sldId id="265" r:id="rId56"/>
    <p:sldId id="702" r:id="rId57"/>
    <p:sldId id="703" r:id="rId58"/>
    <p:sldId id="704" r:id="rId59"/>
    <p:sldId id="269" r:id="rId60"/>
    <p:sldId id="1690" r:id="rId61"/>
    <p:sldId id="1691" r:id="rId62"/>
    <p:sldId id="1692" r:id="rId63"/>
    <p:sldId id="281" r:id="rId64"/>
    <p:sldId id="1693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3"/>
    <p:restoredTop sz="80272"/>
  </p:normalViewPr>
  <p:slideViewPr>
    <p:cSldViewPr>
      <p:cViewPr varScale="1">
        <p:scale>
          <a:sx n="97" d="100"/>
          <a:sy n="97" d="100"/>
        </p:scale>
        <p:origin x="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B6EB-7AD9-CCEF-9FE1-29E4EC1A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E41635-FFF9-FCA1-5D89-34557827C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1E18866-F1F8-94DD-ED20-EC95F16EBA8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8991F41C-5F33-AA28-77C2-FC358E212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21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F06C-9087-042D-38F2-7E8EE983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64854F-192B-F72F-BA08-7B3D941E3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75EC939-5792-25B5-0F86-4D9DE0751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D684A6D2-FCDB-C8DE-4E07-5FE5100D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D9A1-30C9-585C-FDDA-2D51903BC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7CFDBD-62E6-48EC-FEED-AA0108EEA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BC46813A-54F8-60B6-A8E1-9A60B8321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8EA1BB4A-42E7-B00C-B6B6-52C357C8A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2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A5EE-1ADD-41BC-8EDB-66EA7C53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BB7A5C-CC8D-F90F-9F34-5B07A4528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0B523342-84B5-E379-B220-7FE45DD79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FA42BE3D-D77E-AB61-E73A-0966A1818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2AEE-99DF-E999-913C-5419A514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4BECDD-33CA-2D72-B685-F4A63DD13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74D478B7-27F1-6B1C-42F0-57C7D7AEC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4D3BFA5A-B29D-3D92-70CF-F75C7FF3F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6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no-</a:t>
            </a:r>
            <a:r>
              <a:rPr lang="en-US" dirty="0" err="1"/>
              <a:t>exportDon’t</a:t>
            </a:r>
            <a:r>
              <a:rPr lang="en-US" dirty="0"/>
              <a:t> advertise this route to </a:t>
            </a:r>
            <a:r>
              <a:rPr lang="en-US" b="1" dirty="0"/>
              <a:t>external</a:t>
            </a:r>
            <a:r>
              <a:rPr lang="en-US" dirty="0"/>
              <a:t> (eBGP) </a:t>
            </a:r>
            <a:r>
              <a:rPr lang="en-US" dirty="0" err="1"/>
              <a:t>peers.no-advertiseDon’t</a:t>
            </a:r>
            <a:r>
              <a:rPr lang="en-US" dirty="0"/>
              <a:t> advertise this route to </a:t>
            </a:r>
            <a:r>
              <a:rPr lang="en-US" b="1" dirty="0"/>
              <a:t>any</a:t>
            </a:r>
            <a:r>
              <a:rPr lang="en-US" dirty="0"/>
              <a:t> peers (iBGP or eBGP).local-</a:t>
            </a:r>
            <a:r>
              <a:rPr lang="en-US" dirty="0" err="1"/>
              <a:t>ASDon’t</a:t>
            </a:r>
            <a:r>
              <a:rPr lang="en-US" dirty="0"/>
              <a:t> advertise this route </a:t>
            </a:r>
            <a:r>
              <a:rPr lang="en-US" b="1" dirty="0"/>
              <a:t>outside the local AS</a:t>
            </a:r>
            <a:r>
              <a:rPr lang="en-US" dirty="0"/>
              <a:t>, even within confederations.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4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DBC16-EECB-46EA-5765-872D5E8F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4B5BFB-D620-0904-7F43-4AA52489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7A76C28C-0107-0582-B2E7-C825B0627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B5D02498-AB96-939C-13F4-7DF5EF630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In BGP, the </a:t>
            </a:r>
            <a:r>
              <a:rPr lang="en-US" sz="1600" dirty="0"/>
              <a:t>treat-as-withdraw path</a:t>
            </a:r>
            <a:r>
              <a:rPr lang="en-US" sz="1600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 attribute is used to effectively rescind a path, meaning it removes a prefix from the BGP routing table if a specific path attribute is matched.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7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4/30/25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4/30/25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Lucida Bright" panose="02040602050505020304" pitchFamily="18" charset="77"/>
              </a:rPr>
              <a:t>M-W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2025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Advanced Internetworking and BGP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231A3-F49B-926B-9BAF-2C25E87D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April 30</a:t>
            </a:r>
            <a:r>
              <a:rPr lang="en-US" altLang="en-US" sz="2000" baseline="30000" dirty="0">
                <a:solidFill>
                  <a:schemeClr val="tx1"/>
                </a:solidFill>
                <a:latin typeface="Lucida Bright" panose="02040602050505020304" pitchFamily="18" charset="77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0667-1DE4-C315-F86E-EC0F2648F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104B1DB0-87A5-E208-935B-9777CDF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3EB1922-60EB-7B4D-1653-51EE1A7C2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914D15-6394-1A7A-9893-A6A3F62F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02F47BEA-19FD-0B11-4732-FEDA778BF89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3C6DC8FE-5771-EF84-5E01-628F66D18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339016A0-7FF9-56D4-FE48-0AE4BDA93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442C7196-F9E2-6EB6-0266-6C163971C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0307489E-7A45-28C8-68CC-C52442196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80309242-DD10-2E4C-BA93-811E78D83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5BE52C51-4BB6-0CFF-3C71-5B127AF8D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76263AED-1205-FE48-71EF-E6329DC7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3FF79C59-F007-B686-7A02-A29083C56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218522CB-FD18-AD1E-AAA2-9FEDC92E1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DD522319-AD48-A2D3-119C-6F719357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A248200C-41FF-3690-6EE0-6E67BC161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977FF883-A818-AB93-700C-D19393F96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ADE88F34-4D19-68A8-6CEF-F33553ABE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45C8A16-8905-E2A0-B5ED-F2DD9A69E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FF374316-724D-2219-2AD7-6715D3EEB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29F15693-A8ED-4033-EDBD-3DED7163A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E1F529E9-2D87-7482-19E1-4BE64EA01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9963EBDD-C8D4-8F82-B2D6-1CB12124E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70B28D85-711B-2782-0512-65704583F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D566E2D7-BEB8-79EB-E7B8-6ACAC6A03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EB0D69CB-F646-8890-3BD2-F7F8C2A0E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B206F491-F392-5EEC-7CE4-DE9D837A2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E9F29B3C-CA21-D083-EE16-81BD8D2DA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6A62FD52-E8FE-7BC9-65FF-32B875196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BE3D397E-DD18-A2E1-0CBC-86380216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7F2A0520-5F48-9C1C-E193-AB766D34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D0E45485-EAB3-68C5-D0E0-6701521A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B3FA7135-5979-BAD9-CA84-ACCBF0854C8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275DFE8F-E18C-D7C6-2D60-954075390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9C4C69EE-8669-8834-8E1E-3EFA76F65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AD5758EF-5F26-285F-36B2-7CA846A3B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13468A7B-76AA-9FE9-8A9A-6AA6F9DF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75ECF78-4BB5-F99B-6675-AE50C267F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D546AE6B-BBAD-368B-6A9E-6B73FC1C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55CC5717-E901-4D07-DE12-12121DFCA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D8CD0CEA-766B-48F4-2D84-472967D92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DD097BD5-FA99-42B3-9D0F-A22B9DC7F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3F6BEC74-B7AE-9A8D-7CC6-0A89F0775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7F6AEC53-9B48-8734-FC12-30658571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5EC6265A-C20F-5052-AD37-9A58C0B9B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CD095CC8-FB7B-7A51-AE16-F821DE85E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102DDD47-72D3-742D-5FEF-B310484C6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00D98660-8E4C-65C1-8995-1D374910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9A558B74-F50C-56DE-F875-DE19F3936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7BE00211-9EC4-0F27-C90D-BBACFF65A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D8AE6804-4528-73FE-7A7E-8FEA0EC08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85EE6063-E958-7BB9-61B2-1C77CFD28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779DDD9A-59D4-FBCE-73EB-8867B12B9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D820E2A1-E70C-56E2-323E-B630EEB48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60F7EDA8-D731-40D3-FF4C-3E8189787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2B7CB290-C13C-E11A-7E04-41E365C2A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B9E3368B-2496-CEE2-EB36-B96CA04C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8E7E2500-819B-99B6-7FDF-B7F2E54D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135B9A59-424F-8D05-AF44-2D87C1BD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938441FA-09AB-297F-7F6C-5F2BE770F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48FCD2F5-36D9-9B02-C4CF-6A14C4D0D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2B2CA1E9-3931-AD63-3A2E-89BDB3C411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D8A15327-0BBE-3D7E-2740-C2A2AF13F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B603F35C-DF01-3F73-BF98-C0954CE9A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8C20EC4F-5DF9-A30B-457F-BBF5EC942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5726E387-6026-DEC6-F5BF-45FDAC84F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8EB3E501-C943-FEFF-9B21-B5E7EF2ED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87E4E7C8-BA35-276C-C087-39CE6BA6A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FF8AF865-D295-7DB2-807A-7B06DD895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219887BC-E3B4-C663-9ECD-8AC82F193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A99D35EE-612C-BD6E-C330-9C76B3723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60CFD4EC-34CA-4482-2D9D-5CD170D7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3F92CB3E-79E1-6501-8EBA-A8EF3FA45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12AB576B-DECA-E187-0A53-F1FED3578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A4ABF3A5-6FA9-1D69-F71A-9799BBF25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DACC5695-D8DD-1DA7-EFB0-7E83A9D82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B4DFA6AB-C93C-1BDD-96DB-DD850E82A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4999301A-8BC9-7BCC-BCEF-9EA3DA8CF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906150AC-3E77-DA26-6456-94422A220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D98A3548-7028-33E1-6DA5-CB5D42860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3182FBEF-7D48-422A-FB62-3201339D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376DF6C0-F019-4A26-DF60-A390A8B76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5185AE4E-7FA1-A8B5-5AAE-97730070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21595BC4-745F-D526-9AA7-992355E48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526CEA7D-E5A1-597F-3D0D-6D6D05458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68005619-25A8-671B-210A-901C786DA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EB21EFEF-7D1A-3DCD-D834-935A6D4A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6A6851C2-DFA5-2912-E51B-191DB68CE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B3CBF292-354B-8039-8EB0-E642FDBEFA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8CC94189-7E97-CA8F-BA72-4269572024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47EE8CDB-80BE-BBAB-C851-CD65DFE3985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09F8FA31-9EBE-12C9-AE72-E57E0C7C8C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5270EC0E-FDB5-8211-5468-0CEBE2A0A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0760BA1C-A338-93A5-2613-E320963B8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5EFF489D-825E-6FA3-AB10-028C7B51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E1C970E-C6A7-D76F-55E5-ADCA4DC4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67D0F754-F24F-082B-6288-12C59C4D50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453B79F4-34A2-ECAE-01AE-5E262696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EB92917A-DFBE-34B0-6D0D-F53739626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937A6B80-8B08-DE4D-70EA-FEF20C184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63FC80F3-1391-6DD8-788A-A4A0688D9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25892048-F45E-AD96-21C8-ED9F72521C8D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2CEF4C10-8AFC-6138-A74D-34E6D48A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99C94ADD-5681-BAE7-3A98-95F3D9712AB9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4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8FAC94-9857-F0F9-753D-6D7563E5AF92}"/>
              </a:ext>
            </a:extLst>
          </p:cNvPr>
          <p:cNvSpPr/>
          <p:nvPr/>
        </p:nvSpPr>
        <p:spPr>
          <a:xfrm>
            <a:off x="2438400" y="3200400"/>
            <a:ext cx="4038599" cy="1726395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BE14C-E1E0-6DF0-CE7A-D6FAC6C4F25B}"/>
              </a:ext>
            </a:extLst>
          </p:cNvPr>
          <p:cNvSpPr txBox="1"/>
          <p:nvPr/>
        </p:nvSpPr>
        <p:spPr>
          <a:xfrm>
            <a:off x="3967587" y="329772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AS-219</a:t>
            </a: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FBE7-DDB6-79BF-9B9A-F1AF2E4D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F4828B0B-E67F-DAD0-40C3-2916F02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E2661A20-6C82-F870-C335-F45EE4CF6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BE79C1C0-CD4C-72D8-2E51-8089F95E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54EB7F5-5208-287B-7D08-A9911ABE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8A8000C9-AAD0-EB7D-D250-2E9D81AF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B26888B3-7ADC-8CF9-D5F8-FC7090661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799BF277-C00D-C9D7-FFEF-5EFCDACD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CF7CDCA7-44E2-E434-CF43-810D4C72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4D777201-C076-1053-D37F-FECAEEB5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882B8166-4F67-1AB0-70C0-D59E2199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85312FCF-D80D-8BD5-731B-8FFFBFBEE0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B3CAA6CD-33E5-25AB-75DC-BC98645B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854D8FFC-04EF-AB28-2408-76D96F48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266FD269-C2AF-C650-C065-3BF5F8AC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E9992154-A8E7-0E7C-76D5-BC2B6C84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6C573A24-451E-E199-84AD-27DDEC00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CC598EAB-2C22-BC89-BCC6-36FB1CC21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88745CF0-2EB6-630E-2B00-9B1C2919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C7CC768C-91F0-FCCD-76C1-A1C71E56C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BD1C656D-9B45-4559-0B68-DA3A059A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2A7C8F5-696E-DBE9-1CE8-0B66D6CF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2FFFFF2A-7BF3-3514-D0DC-299B850E5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C89B3526-CEDA-C743-5968-987C3308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58234747-9643-905C-F22F-2AF622660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871B3BA6-8239-D4AD-663E-28BA0182E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DF42E428-A1A1-916B-480A-5F8B2567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7B23477-4F06-1641-B2D7-2F8F7B3E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BCB5D1BD-E5E5-A017-B99E-350B931C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3A59171F-9F0A-00EF-8254-064A59CA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270A4DDE-25B7-115E-E73D-AE360D2FD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5E4E52B5-1CCC-A496-83DA-8A014687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18435D0E-1492-63A7-ACB6-7549F544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6C9CE978-A1D7-88B9-E235-ACCAC2F3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2" name="Group 120">
            <a:extLst>
              <a:ext uri="{FF2B5EF4-FFF2-40B4-BE49-F238E27FC236}">
                <a16:creationId xmlns:a16="http://schemas.microsoft.com/office/drawing/2014/main" id="{28B16643-27AB-E33F-774C-F2D54D5ED58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3" name="Rectangle 97">
              <a:extLst>
                <a:ext uri="{FF2B5EF4-FFF2-40B4-BE49-F238E27FC236}">
                  <a16:creationId xmlns:a16="http://schemas.microsoft.com/office/drawing/2014/main" id="{4A86DA33-370C-0043-6E70-72DFDB3D7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" name="Text Box 28">
              <a:extLst>
                <a:ext uri="{FF2B5EF4-FFF2-40B4-BE49-F238E27FC236}">
                  <a16:creationId xmlns:a16="http://schemas.microsoft.com/office/drawing/2014/main" id="{44185991-0EE0-DB73-2718-A22837C02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FCD3F866-F23D-37C4-403F-BC805F5BC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6" name="AutoShape 31">
              <a:extLst>
                <a:ext uri="{FF2B5EF4-FFF2-40B4-BE49-F238E27FC236}">
                  <a16:creationId xmlns:a16="http://schemas.microsoft.com/office/drawing/2014/main" id="{18797A20-88AB-1A14-A7F8-C89EA42D6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E3F1F73D-3A56-E36D-30D0-78439CD4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8" name="AutoShape 42">
              <a:extLst>
                <a:ext uri="{FF2B5EF4-FFF2-40B4-BE49-F238E27FC236}">
                  <a16:creationId xmlns:a16="http://schemas.microsoft.com/office/drawing/2014/main" id="{2ECFF1AE-2BF3-8171-E902-E53D117E2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9" name="AutoShape 119">
              <a:extLst>
                <a:ext uri="{FF2B5EF4-FFF2-40B4-BE49-F238E27FC236}">
                  <a16:creationId xmlns:a16="http://schemas.microsoft.com/office/drawing/2014/main" id="{25F87CC9-9497-3022-C53A-B4CEF4F2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83">
            <a:extLst>
              <a:ext uri="{FF2B5EF4-FFF2-40B4-BE49-F238E27FC236}">
                <a16:creationId xmlns:a16="http://schemas.microsoft.com/office/drawing/2014/main" id="{11168524-46F5-5A85-7DAE-E13831213C1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DB061934-999B-ED0A-3C2E-A7247EC88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AutoShape 27">
              <a:extLst>
                <a:ext uri="{FF2B5EF4-FFF2-40B4-BE49-F238E27FC236}">
                  <a16:creationId xmlns:a16="http://schemas.microsoft.com/office/drawing/2014/main" id="{72171CBD-D496-1B19-90F2-93077E02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AutoShape 34">
              <a:extLst>
                <a:ext uri="{FF2B5EF4-FFF2-40B4-BE49-F238E27FC236}">
                  <a16:creationId xmlns:a16="http://schemas.microsoft.com/office/drawing/2014/main" id="{21E225C8-47E4-2AAE-78B4-5BC468C1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499ABDCC-ACA7-A83A-FF13-BE4F2625A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AutoShape 36">
              <a:extLst>
                <a:ext uri="{FF2B5EF4-FFF2-40B4-BE49-F238E27FC236}">
                  <a16:creationId xmlns:a16="http://schemas.microsoft.com/office/drawing/2014/main" id="{8D8E1413-328D-9755-C365-2F37C1B6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AutoShape 37">
              <a:extLst>
                <a:ext uri="{FF2B5EF4-FFF2-40B4-BE49-F238E27FC236}">
                  <a16:creationId xmlns:a16="http://schemas.microsoft.com/office/drawing/2014/main" id="{E6FB885A-32C7-B434-2ABF-AD55B05B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AutoShape 38">
              <a:extLst>
                <a:ext uri="{FF2B5EF4-FFF2-40B4-BE49-F238E27FC236}">
                  <a16:creationId xmlns:a16="http://schemas.microsoft.com/office/drawing/2014/main" id="{C17A377C-5FBC-57FB-84EE-A0E9AE75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AutoShape 39">
              <a:extLst>
                <a:ext uri="{FF2B5EF4-FFF2-40B4-BE49-F238E27FC236}">
                  <a16:creationId xmlns:a16="http://schemas.microsoft.com/office/drawing/2014/main" id="{4992816F-64DD-7735-74A5-ECF82341D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AutoShape 40">
              <a:extLst>
                <a:ext uri="{FF2B5EF4-FFF2-40B4-BE49-F238E27FC236}">
                  <a16:creationId xmlns:a16="http://schemas.microsoft.com/office/drawing/2014/main" id="{FA35C03D-1115-058B-069C-7CC405349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AutoShape 41">
              <a:extLst>
                <a:ext uri="{FF2B5EF4-FFF2-40B4-BE49-F238E27FC236}">
                  <a16:creationId xmlns:a16="http://schemas.microsoft.com/office/drawing/2014/main" id="{2EB80E2D-AD84-6E0E-9074-891A7944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AutoShape 43">
              <a:extLst>
                <a:ext uri="{FF2B5EF4-FFF2-40B4-BE49-F238E27FC236}">
                  <a16:creationId xmlns:a16="http://schemas.microsoft.com/office/drawing/2014/main" id="{6FCDB017-4B31-CA36-A6B3-5DA6715F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AutoShape 44">
              <a:extLst>
                <a:ext uri="{FF2B5EF4-FFF2-40B4-BE49-F238E27FC236}">
                  <a16:creationId xmlns:a16="http://schemas.microsoft.com/office/drawing/2014/main" id="{FD9953AB-EC8B-9B99-07B7-1F99DDC09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AutoShape 45">
              <a:extLst>
                <a:ext uri="{FF2B5EF4-FFF2-40B4-BE49-F238E27FC236}">
                  <a16:creationId xmlns:a16="http://schemas.microsoft.com/office/drawing/2014/main" id="{FEB9CBDD-3A5A-F496-84DE-446BBE6F5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4" name="AutoShape 47">
              <a:extLst>
                <a:ext uri="{FF2B5EF4-FFF2-40B4-BE49-F238E27FC236}">
                  <a16:creationId xmlns:a16="http://schemas.microsoft.com/office/drawing/2014/main" id="{492A722F-F3B9-22CA-3588-EF57F576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AutoShape 48">
              <a:extLst>
                <a:ext uri="{FF2B5EF4-FFF2-40B4-BE49-F238E27FC236}">
                  <a16:creationId xmlns:a16="http://schemas.microsoft.com/office/drawing/2014/main" id="{051447C5-DA5C-6FDF-51A7-4F1E7B947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AutoShape 49">
              <a:extLst>
                <a:ext uri="{FF2B5EF4-FFF2-40B4-BE49-F238E27FC236}">
                  <a16:creationId xmlns:a16="http://schemas.microsoft.com/office/drawing/2014/main" id="{1D91D1BB-DA9A-E8E0-6CD3-31B5318E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AutoShape 50">
              <a:extLst>
                <a:ext uri="{FF2B5EF4-FFF2-40B4-BE49-F238E27FC236}">
                  <a16:creationId xmlns:a16="http://schemas.microsoft.com/office/drawing/2014/main" id="{137DA10F-18A0-0CCE-9043-421F1889A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AutoShape 51">
              <a:extLst>
                <a:ext uri="{FF2B5EF4-FFF2-40B4-BE49-F238E27FC236}">
                  <a16:creationId xmlns:a16="http://schemas.microsoft.com/office/drawing/2014/main" id="{52D010F0-C828-4C3E-4D9C-78499C8D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AutoShape 73">
              <a:extLst>
                <a:ext uri="{FF2B5EF4-FFF2-40B4-BE49-F238E27FC236}">
                  <a16:creationId xmlns:a16="http://schemas.microsoft.com/office/drawing/2014/main" id="{6576892D-CEAB-A7A1-CB28-1AEAAA95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AutoShape 74">
              <a:extLst>
                <a:ext uri="{FF2B5EF4-FFF2-40B4-BE49-F238E27FC236}">
                  <a16:creationId xmlns:a16="http://schemas.microsoft.com/office/drawing/2014/main" id="{E2D203A5-6E38-C11D-D0E4-ED35768B2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AutoShape 75">
              <a:extLst>
                <a:ext uri="{FF2B5EF4-FFF2-40B4-BE49-F238E27FC236}">
                  <a16:creationId xmlns:a16="http://schemas.microsoft.com/office/drawing/2014/main" id="{3E56B588-B9C6-7631-8D0C-C9F608842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AutoShape 76">
              <a:extLst>
                <a:ext uri="{FF2B5EF4-FFF2-40B4-BE49-F238E27FC236}">
                  <a16:creationId xmlns:a16="http://schemas.microsoft.com/office/drawing/2014/main" id="{01F0A4DC-4542-1ABF-D692-9E1BEC1AC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AutoShape 77">
              <a:extLst>
                <a:ext uri="{FF2B5EF4-FFF2-40B4-BE49-F238E27FC236}">
                  <a16:creationId xmlns:a16="http://schemas.microsoft.com/office/drawing/2014/main" id="{250C8962-7D8E-F0A6-5ADB-B6B7E9F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AutoShape 78">
              <a:extLst>
                <a:ext uri="{FF2B5EF4-FFF2-40B4-BE49-F238E27FC236}">
                  <a16:creationId xmlns:a16="http://schemas.microsoft.com/office/drawing/2014/main" id="{9432AD3C-0A77-285B-5C51-9B666500C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AutoShape 79">
              <a:extLst>
                <a:ext uri="{FF2B5EF4-FFF2-40B4-BE49-F238E27FC236}">
                  <a16:creationId xmlns:a16="http://schemas.microsoft.com/office/drawing/2014/main" id="{9E020CC8-8B63-B7AD-459D-0389E37B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AutoShape 80">
              <a:extLst>
                <a:ext uri="{FF2B5EF4-FFF2-40B4-BE49-F238E27FC236}">
                  <a16:creationId xmlns:a16="http://schemas.microsoft.com/office/drawing/2014/main" id="{2D1CA6A3-E851-8FC8-F7D5-B9BBAE929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AutoShape 81">
              <a:extLst>
                <a:ext uri="{FF2B5EF4-FFF2-40B4-BE49-F238E27FC236}">
                  <a16:creationId xmlns:a16="http://schemas.microsoft.com/office/drawing/2014/main" id="{5F83FC4F-8A67-30BB-0012-94AFB7F5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AutoShape 82">
              <a:extLst>
                <a:ext uri="{FF2B5EF4-FFF2-40B4-BE49-F238E27FC236}">
                  <a16:creationId xmlns:a16="http://schemas.microsoft.com/office/drawing/2014/main" id="{6B51C18E-4994-F942-DE6F-51D41C24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3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54750C-A0B3-D3DB-7089-EECCD79A315D}"/>
              </a:ext>
            </a:extLst>
          </p:cNvPr>
          <p:cNvSpPr txBox="1"/>
          <p:nvPr/>
        </p:nvSpPr>
        <p:spPr>
          <a:xfrm>
            <a:off x="3076866" y="1997071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4832E-29AA-776A-BEE9-284CEC672CBB}"/>
              </a:ext>
            </a:extLst>
          </p:cNvPr>
          <p:cNvSpPr txBox="1"/>
          <p:nvPr/>
        </p:nvSpPr>
        <p:spPr>
          <a:xfrm>
            <a:off x="5322404" y="20129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74BAC-7666-2E25-A7CF-289AB753EA98}"/>
              </a:ext>
            </a:extLst>
          </p:cNvPr>
          <p:cNvSpPr txBox="1"/>
          <p:nvPr/>
        </p:nvSpPr>
        <p:spPr>
          <a:xfrm>
            <a:off x="7467600" y="377699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6F464-9113-C464-F019-5F565E61D8BA}"/>
              </a:ext>
            </a:extLst>
          </p:cNvPr>
          <p:cNvSpPr txBox="1"/>
          <p:nvPr/>
        </p:nvSpPr>
        <p:spPr>
          <a:xfrm>
            <a:off x="943266" y="380680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D4BB1-0D8A-C8AF-30FB-66B2CEC07E75}"/>
              </a:ext>
            </a:extLst>
          </p:cNvPr>
          <p:cNvSpPr txBox="1"/>
          <p:nvPr/>
        </p:nvSpPr>
        <p:spPr>
          <a:xfrm>
            <a:off x="3142881" y="578993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A55BB-D4F0-4D48-FE1A-47E404BD3966}"/>
              </a:ext>
            </a:extLst>
          </p:cNvPr>
          <p:cNvSpPr txBox="1"/>
          <p:nvPr/>
        </p:nvSpPr>
        <p:spPr>
          <a:xfrm>
            <a:off x="5388419" y="580581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C521456B-B4DF-7FD5-C19C-9A8C66DF008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990EF88-F917-781D-D08C-24B4416F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AutoShape 27">
              <a:extLst>
                <a:ext uri="{FF2B5EF4-FFF2-40B4-BE49-F238E27FC236}">
                  <a16:creationId xmlns:a16="http://schemas.microsoft.com/office/drawing/2014/main" id="{3AAD0A41-371F-5479-706D-81E909A27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D1052941-8EC1-9007-59CC-D339CEBE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AutoShape 35">
              <a:extLst>
                <a:ext uri="{FF2B5EF4-FFF2-40B4-BE49-F238E27FC236}">
                  <a16:creationId xmlns:a16="http://schemas.microsoft.com/office/drawing/2014/main" id="{83180ED5-6B6E-A73A-E327-AF7BC3A34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AutoShape 36">
              <a:extLst>
                <a:ext uri="{FF2B5EF4-FFF2-40B4-BE49-F238E27FC236}">
                  <a16:creationId xmlns:a16="http://schemas.microsoft.com/office/drawing/2014/main" id="{B320CD5B-6E1E-6CC4-75EC-886716BB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AutoShape 37">
              <a:extLst>
                <a:ext uri="{FF2B5EF4-FFF2-40B4-BE49-F238E27FC236}">
                  <a16:creationId xmlns:a16="http://schemas.microsoft.com/office/drawing/2014/main" id="{1D09672B-E32D-0DA7-34FE-903ADDC80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AutoShape 38">
              <a:extLst>
                <a:ext uri="{FF2B5EF4-FFF2-40B4-BE49-F238E27FC236}">
                  <a16:creationId xmlns:a16="http://schemas.microsoft.com/office/drawing/2014/main" id="{17A87B79-D0BB-A5C4-B9F6-A732501B8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AutoShape 39">
              <a:extLst>
                <a:ext uri="{FF2B5EF4-FFF2-40B4-BE49-F238E27FC236}">
                  <a16:creationId xmlns:a16="http://schemas.microsoft.com/office/drawing/2014/main" id="{EC549525-EC52-0821-BABF-1E7358848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AutoShape 40">
              <a:extLst>
                <a:ext uri="{FF2B5EF4-FFF2-40B4-BE49-F238E27FC236}">
                  <a16:creationId xmlns:a16="http://schemas.microsoft.com/office/drawing/2014/main" id="{F8C95C85-A90E-4E64-D367-8B0CEDA7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AutoShape 41">
              <a:extLst>
                <a:ext uri="{FF2B5EF4-FFF2-40B4-BE49-F238E27FC236}">
                  <a16:creationId xmlns:a16="http://schemas.microsoft.com/office/drawing/2014/main" id="{D99BD097-3400-4AE0-DE0B-9631A222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AutoShape 43">
              <a:extLst>
                <a:ext uri="{FF2B5EF4-FFF2-40B4-BE49-F238E27FC236}">
                  <a16:creationId xmlns:a16="http://schemas.microsoft.com/office/drawing/2014/main" id="{9FE59818-2B24-9DAB-267D-EB021C99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AutoShape 44">
              <a:extLst>
                <a:ext uri="{FF2B5EF4-FFF2-40B4-BE49-F238E27FC236}">
                  <a16:creationId xmlns:a16="http://schemas.microsoft.com/office/drawing/2014/main" id="{05D9C63F-7F41-0923-AD64-1C206507E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AutoShape 45">
              <a:extLst>
                <a:ext uri="{FF2B5EF4-FFF2-40B4-BE49-F238E27FC236}">
                  <a16:creationId xmlns:a16="http://schemas.microsoft.com/office/drawing/2014/main" id="{B5CB50D5-EE92-C106-54DA-92F34394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AutoShape 47">
              <a:extLst>
                <a:ext uri="{FF2B5EF4-FFF2-40B4-BE49-F238E27FC236}">
                  <a16:creationId xmlns:a16="http://schemas.microsoft.com/office/drawing/2014/main" id="{E170421D-7AE2-5C79-C415-C17E6F30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AutoShape 48">
              <a:extLst>
                <a:ext uri="{FF2B5EF4-FFF2-40B4-BE49-F238E27FC236}">
                  <a16:creationId xmlns:a16="http://schemas.microsoft.com/office/drawing/2014/main" id="{15A43A10-364C-69C5-07FC-DEA609B1D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4" name="AutoShape 49">
              <a:extLst>
                <a:ext uri="{FF2B5EF4-FFF2-40B4-BE49-F238E27FC236}">
                  <a16:creationId xmlns:a16="http://schemas.microsoft.com/office/drawing/2014/main" id="{480A8F6E-95DF-7B21-E0E8-41A15649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AutoShape 50">
              <a:extLst>
                <a:ext uri="{FF2B5EF4-FFF2-40B4-BE49-F238E27FC236}">
                  <a16:creationId xmlns:a16="http://schemas.microsoft.com/office/drawing/2014/main" id="{B540DB59-8623-606B-1294-231FD225E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AutoShape 51">
              <a:extLst>
                <a:ext uri="{FF2B5EF4-FFF2-40B4-BE49-F238E27FC236}">
                  <a16:creationId xmlns:a16="http://schemas.microsoft.com/office/drawing/2014/main" id="{220CBC70-09B5-BC51-9DE5-6E1847C8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AutoShape 73">
              <a:extLst>
                <a:ext uri="{FF2B5EF4-FFF2-40B4-BE49-F238E27FC236}">
                  <a16:creationId xmlns:a16="http://schemas.microsoft.com/office/drawing/2014/main" id="{1427FCE9-CF82-0642-6944-6AE274B0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AutoShape 74">
              <a:extLst>
                <a:ext uri="{FF2B5EF4-FFF2-40B4-BE49-F238E27FC236}">
                  <a16:creationId xmlns:a16="http://schemas.microsoft.com/office/drawing/2014/main" id="{BAF3FFFC-9D63-B6D3-437E-67BFAFBE2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AutoShape 75">
              <a:extLst>
                <a:ext uri="{FF2B5EF4-FFF2-40B4-BE49-F238E27FC236}">
                  <a16:creationId xmlns:a16="http://schemas.microsoft.com/office/drawing/2014/main" id="{F08F85FF-2786-F6D1-9786-5E2EFE5A3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AutoShape 76">
              <a:extLst>
                <a:ext uri="{FF2B5EF4-FFF2-40B4-BE49-F238E27FC236}">
                  <a16:creationId xmlns:a16="http://schemas.microsoft.com/office/drawing/2014/main" id="{AFB90453-AB76-C21C-7B57-C5400953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AutoShape 77">
              <a:extLst>
                <a:ext uri="{FF2B5EF4-FFF2-40B4-BE49-F238E27FC236}">
                  <a16:creationId xmlns:a16="http://schemas.microsoft.com/office/drawing/2014/main" id="{357FC941-ABD0-D51E-19CC-50C85469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AutoShape 78">
              <a:extLst>
                <a:ext uri="{FF2B5EF4-FFF2-40B4-BE49-F238E27FC236}">
                  <a16:creationId xmlns:a16="http://schemas.microsoft.com/office/drawing/2014/main" id="{37F2A8BF-2F81-414C-E9B1-39357A20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AutoShape 79">
              <a:extLst>
                <a:ext uri="{FF2B5EF4-FFF2-40B4-BE49-F238E27FC236}">
                  <a16:creationId xmlns:a16="http://schemas.microsoft.com/office/drawing/2014/main" id="{20650208-7A32-E7E0-F381-84314B8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AutoShape 80">
              <a:extLst>
                <a:ext uri="{FF2B5EF4-FFF2-40B4-BE49-F238E27FC236}">
                  <a16:creationId xmlns:a16="http://schemas.microsoft.com/office/drawing/2014/main" id="{E4AAD3DE-60FF-0752-81CE-35A85A75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AutoShape 81">
              <a:extLst>
                <a:ext uri="{FF2B5EF4-FFF2-40B4-BE49-F238E27FC236}">
                  <a16:creationId xmlns:a16="http://schemas.microsoft.com/office/drawing/2014/main" id="{C27A2F70-F9D8-33E2-BFA5-03AAC0E2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AutoShape 82">
              <a:extLst>
                <a:ext uri="{FF2B5EF4-FFF2-40B4-BE49-F238E27FC236}">
                  <a16:creationId xmlns:a16="http://schemas.microsoft.com/office/drawing/2014/main" id="{E54B96BF-8D47-9527-B722-783DCD59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7" name="Group 120">
            <a:extLst>
              <a:ext uri="{FF2B5EF4-FFF2-40B4-BE49-F238E27FC236}">
                <a16:creationId xmlns:a16="http://schemas.microsoft.com/office/drawing/2014/main" id="{F4227EDF-A0C6-2B45-3AC9-188CB1BEBEA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38" name="Rectangle 97">
              <a:extLst>
                <a:ext uri="{FF2B5EF4-FFF2-40B4-BE49-F238E27FC236}">
                  <a16:creationId xmlns:a16="http://schemas.microsoft.com/office/drawing/2014/main" id="{15FA6554-05BF-D391-D1CD-A61A1560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Text Box 28">
              <a:extLst>
                <a:ext uri="{FF2B5EF4-FFF2-40B4-BE49-F238E27FC236}">
                  <a16:creationId xmlns:a16="http://schemas.microsoft.com/office/drawing/2014/main" id="{B4EACF89-0E5B-6FB6-9229-9BD2F6818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40" name="Text Box 30">
              <a:extLst>
                <a:ext uri="{FF2B5EF4-FFF2-40B4-BE49-F238E27FC236}">
                  <a16:creationId xmlns:a16="http://schemas.microsoft.com/office/drawing/2014/main" id="{9596E480-44B1-D812-C519-FB7542299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41" name="AutoShape 31">
              <a:extLst>
                <a:ext uri="{FF2B5EF4-FFF2-40B4-BE49-F238E27FC236}">
                  <a16:creationId xmlns:a16="http://schemas.microsoft.com/office/drawing/2014/main" id="{F18B4D0F-9756-61AE-0733-C873F524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DD66E968-EA70-83EA-275B-E350ACA81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86C6D6BA-3BFC-2B04-0297-DCAEEC32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AutoShape 119">
              <a:extLst>
                <a:ext uri="{FF2B5EF4-FFF2-40B4-BE49-F238E27FC236}">
                  <a16:creationId xmlns:a16="http://schemas.microsoft.com/office/drawing/2014/main" id="{A026B1BF-D4D8-9DAF-2D09-8A250C6C1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4E7E1-C0B5-2A7C-6470-310EC9A9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E8BE177E-BACE-169E-6071-63EBF431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C3528F0-D493-492C-BCE3-FE0C6B55C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7F5B140-3564-CDDF-FF21-2C544EDE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EB32D430-97BE-F29D-A87C-C2107353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78591473-A936-8E97-4E6F-020B2324C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03D2CAC4-D11A-44DE-B6B4-90BF0CBB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B0E52DA2-1641-3C94-EEAD-30FD4B5D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1A662821-0D30-EEC2-03E3-3EEC55A7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460D97D5-1B33-013A-CAA8-6145BD2A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3BEA9B8B-F3EE-3879-2987-A1CFA5EE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FCCD26C7-2C6D-7A48-FC9A-F2E35FA0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62A2F07A-2D93-D7F3-88DB-62D3E1BF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B35D3A66-5268-DB12-EDBE-CD49681E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70FD124C-09F3-B658-4B05-CF37DC362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37714E62-E53A-2B4D-B976-208BC5E8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09BA2A5B-CA4A-CE2E-CF30-3BE5629C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5E34BA0F-8247-4123-9B45-A0E015BA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178E20FF-20F4-FB23-4EA3-35F24CA6968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91B475A0-2F7E-8A1C-5FB7-CC2BB6B5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3517228C-D345-A859-BE1C-F0FE79EA6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AF9EB975-BB3E-BCD7-73C9-C9FF5CFE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FEA43787-2735-7387-BEE8-AA35A9E9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B16F6FB9-2443-D6ED-2F3A-A7AB1535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AutoShape 41">
            <a:extLst>
              <a:ext uri="{FF2B5EF4-FFF2-40B4-BE49-F238E27FC236}">
                <a16:creationId xmlns:a16="http://schemas.microsoft.com/office/drawing/2014/main" id="{3CACBC66-C636-8BAE-E210-7BEA3537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9" name="AutoShape 42">
            <a:extLst>
              <a:ext uri="{FF2B5EF4-FFF2-40B4-BE49-F238E27FC236}">
                <a16:creationId xmlns:a16="http://schemas.microsoft.com/office/drawing/2014/main" id="{0E32CF37-548F-25AE-F07D-0AA2A0DB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0" name="AutoShape 44">
            <a:extLst>
              <a:ext uri="{FF2B5EF4-FFF2-40B4-BE49-F238E27FC236}">
                <a16:creationId xmlns:a16="http://schemas.microsoft.com/office/drawing/2014/main" id="{914F04AC-C374-016B-3B07-CFEA6CE0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7437E583-7FC2-AD15-C1B8-84E068C5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AFC5AF2E-25C9-AC33-81B5-76FB782D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6796B4E0-469C-4818-5E4E-86B17E27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4" name="AutoShape 51">
            <a:extLst>
              <a:ext uri="{FF2B5EF4-FFF2-40B4-BE49-F238E27FC236}">
                <a16:creationId xmlns:a16="http://schemas.microsoft.com/office/drawing/2014/main" id="{DFA77DA5-E2F8-7B4A-F9A0-6F54CE7C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4C274A0A-3032-B097-EC88-A2274721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18BCE2DC-FCD6-C3BA-992B-46B34BA1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" name="AutoShape 54">
            <a:extLst>
              <a:ext uri="{FF2B5EF4-FFF2-40B4-BE49-F238E27FC236}">
                <a16:creationId xmlns:a16="http://schemas.microsoft.com/office/drawing/2014/main" id="{9F9FB988-A634-3167-3C2C-C26C8E09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8" name="AutoShape 56">
            <a:extLst>
              <a:ext uri="{FF2B5EF4-FFF2-40B4-BE49-F238E27FC236}">
                <a16:creationId xmlns:a16="http://schemas.microsoft.com/office/drawing/2014/main" id="{217B79C9-7D5C-9995-491E-5070179D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9" name="AutoShape 58">
            <a:extLst>
              <a:ext uri="{FF2B5EF4-FFF2-40B4-BE49-F238E27FC236}">
                <a16:creationId xmlns:a16="http://schemas.microsoft.com/office/drawing/2014/main" id="{5F051E97-14F1-06C5-618B-FF87B705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AutoShape 59">
            <a:extLst>
              <a:ext uri="{FF2B5EF4-FFF2-40B4-BE49-F238E27FC236}">
                <a16:creationId xmlns:a16="http://schemas.microsoft.com/office/drawing/2014/main" id="{02EA2D30-365D-AF8B-8792-8829EDC0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AutoShape 60">
            <a:extLst>
              <a:ext uri="{FF2B5EF4-FFF2-40B4-BE49-F238E27FC236}">
                <a16:creationId xmlns:a16="http://schemas.microsoft.com/office/drawing/2014/main" id="{5754B96D-6691-8584-69A5-97BE37AC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AutoShape 61">
            <a:extLst>
              <a:ext uri="{FF2B5EF4-FFF2-40B4-BE49-F238E27FC236}">
                <a16:creationId xmlns:a16="http://schemas.microsoft.com/office/drawing/2014/main" id="{6EF77836-68DD-DD02-E8BC-583DD8FA7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AutoShape 62">
            <a:extLst>
              <a:ext uri="{FF2B5EF4-FFF2-40B4-BE49-F238E27FC236}">
                <a16:creationId xmlns:a16="http://schemas.microsoft.com/office/drawing/2014/main" id="{72C40393-7E78-BEE1-7393-CB863B5C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AutoShape 64">
            <a:extLst>
              <a:ext uri="{FF2B5EF4-FFF2-40B4-BE49-F238E27FC236}">
                <a16:creationId xmlns:a16="http://schemas.microsoft.com/office/drawing/2014/main" id="{7C375F05-FAE8-DC71-4C1B-D07BC228C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AutoShape 78">
            <a:extLst>
              <a:ext uri="{FF2B5EF4-FFF2-40B4-BE49-F238E27FC236}">
                <a16:creationId xmlns:a16="http://schemas.microsoft.com/office/drawing/2014/main" id="{C7B8B04B-8BD2-24FC-E763-4BFD79CF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28" name="Group 83">
            <a:extLst>
              <a:ext uri="{FF2B5EF4-FFF2-40B4-BE49-F238E27FC236}">
                <a16:creationId xmlns:a16="http://schemas.microsoft.com/office/drawing/2014/main" id="{8CDEAC19-E856-AA71-55CC-9D206D517CC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10372613-DA91-0D6E-4C47-560C0B0EF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AutoShape 27">
              <a:extLst>
                <a:ext uri="{FF2B5EF4-FFF2-40B4-BE49-F238E27FC236}">
                  <a16:creationId xmlns:a16="http://schemas.microsoft.com/office/drawing/2014/main" id="{ADFD3BC7-4FAE-AFF7-49F9-415C4FE7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AutoShape 34">
              <a:extLst>
                <a:ext uri="{FF2B5EF4-FFF2-40B4-BE49-F238E27FC236}">
                  <a16:creationId xmlns:a16="http://schemas.microsoft.com/office/drawing/2014/main" id="{195280FB-AFA1-EEA5-95E2-5CF2571CC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0263FF8B-6B98-C0B8-ED22-16C95C35B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2E9C7532-2899-37C1-54A7-D32428D1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EDD3764D-C2B2-B8BE-42FA-1105AFA8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8998EFCB-1B37-A7DA-25A0-91BA0627C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6" name="AutoShape 39">
              <a:extLst>
                <a:ext uri="{FF2B5EF4-FFF2-40B4-BE49-F238E27FC236}">
                  <a16:creationId xmlns:a16="http://schemas.microsoft.com/office/drawing/2014/main" id="{8907BCA3-87EE-632D-69DA-521DCD25D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AutoShape 40">
              <a:extLst>
                <a:ext uri="{FF2B5EF4-FFF2-40B4-BE49-F238E27FC236}">
                  <a16:creationId xmlns:a16="http://schemas.microsoft.com/office/drawing/2014/main" id="{30E5832F-2DC1-504E-9968-3A96282CD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AutoShape 41">
              <a:extLst>
                <a:ext uri="{FF2B5EF4-FFF2-40B4-BE49-F238E27FC236}">
                  <a16:creationId xmlns:a16="http://schemas.microsoft.com/office/drawing/2014/main" id="{CC498D27-B00C-8E8A-7444-2FEF7F3D0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AutoShape 43">
              <a:extLst>
                <a:ext uri="{FF2B5EF4-FFF2-40B4-BE49-F238E27FC236}">
                  <a16:creationId xmlns:a16="http://schemas.microsoft.com/office/drawing/2014/main" id="{473B8C9D-19C7-36D0-C453-D1C3F383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0" name="AutoShape 44">
              <a:extLst>
                <a:ext uri="{FF2B5EF4-FFF2-40B4-BE49-F238E27FC236}">
                  <a16:creationId xmlns:a16="http://schemas.microsoft.com/office/drawing/2014/main" id="{0A3B7EBF-C640-4D73-8073-69686AA60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1" name="AutoShape 45">
              <a:extLst>
                <a:ext uri="{FF2B5EF4-FFF2-40B4-BE49-F238E27FC236}">
                  <a16:creationId xmlns:a16="http://schemas.microsoft.com/office/drawing/2014/main" id="{443B82DE-8551-F9C7-138E-F4E86229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2" name="AutoShape 47">
              <a:extLst>
                <a:ext uri="{FF2B5EF4-FFF2-40B4-BE49-F238E27FC236}">
                  <a16:creationId xmlns:a16="http://schemas.microsoft.com/office/drawing/2014/main" id="{CC839FE6-9D52-243D-B57B-149527BAD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3" name="AutoShape 48">
              <a:extLst>
                <a:ext uri="{FF2B5EF4-FFF2-40B4-BE49-F238E27FC236}">
                  <a16:creationId xmlns:a16="http://schemas.microsoft.com/office/drawing/2014/main" id="{63E7C42C-74FB-F592-459A-91846539D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AutoShape 49">
              <a:extLst>
                <a:ext uri="{FF2B5EF4-FFF2-40B4-BE49-F238E27FC236}">
                  <a16:creationId xmlns:a16="http://schemas.microsoft.com/office/drawing/2014/main" id="{3D257273-2F14-984B-7898-6948EB56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AutoShape 50">
              <a:extLst>
                <a:ext uri="{FF2B5EF4-FFF2-40B4-BE49-F238E27FC236}">
                  <a16:creationId xmlns:a16="http://schemas.microsoft.com/office/drawing/2014/main" id="{7641D4DB-4355-9E32-C5D6-6622AFFE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AutoShape 51">
              <a:extLst>
                <a:ext uri="{FF2B5EF4-FFF2-40B4-BE49-F238E27FC236}">
                  <a16:creationId xmlns:a16="http://schemas.microsoft.com/office/drawing/2014/main" id="{DAFE7A33-C878-18E2-18D0-DD0AE0A8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AutoShape 73">
              <a:extLst>
                <a:ext uri="{FF2B5EF4-FFF2-40B4-BE49-F238E27FC236}">
                  <a16:creationId xmlns:a16="http://schemas.microsoft.com/office/drawing/2014/main" id="{6B3FBFD1-2CB6-0E3F-5BD2-102C23BD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AutoShape 74">
              <a:extLst>
                <a:ext uri="{FF2B5EF4-FFF2-40B4-BE49-F238E27FC236}">
                  <a16:creationId xmlns:a16="http://schemas.microsoft.com/office/drawing/2014/main" id="{14D6AE98-17E4-987A-66E9-75F347FB2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AutoShape 75">
              <a:extLst>
                <a:ext uri="{FF2B5EF4-FFF2-40B4-BE49-F238E27FC236}">
                  <a16:creationId xmlns:a16="http://schemas.microsoft.com/office/drawing/2014/main" id="{96CFBEF4-D425-9753-976D-56577F5C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AutoShape 76">
              <a:extLst>
                <a:ext uri="{FF2B5EF4-FFF2-40B4-BE49-F238E27FC236}">
                  <a16:creationId xmlns:a16="http://schemas.microsoft.com/office/drawing/2014/main" id="{69B2003E-A146-39EF-CA9D-84DE15C58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AutoShape 77">
              <a:extLst>
                <a:ext uri="{FF2B5EF4-FFF2-40B4-BE49-F238E27FC236}">
                  <a16:creationId xmlns:a16="http://schemas.microsoft.com/office/drawing/2014/main" id="{AB725637-28F8-A457-BB8B-3A45ECF5C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AutoShape 78">
              <a:extLst>
                <a:ext uri="{FF2B5EF4-FFF2-40B4-BE49-F238E27FC236}">
                  <a16:creationId xmlns:a16="http://schemas.microsoft.com/office/drawing/2014/main" id="{70349FD9-C43B-8069-876B-D4A64C3D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79">
              <a:extLst>
                <a:ext uri="{FF2B5EF4-FFF2-40B4-BE49-F238E27FC236}">
                  <a16:creationId xmlns:a16="http://schemas.microsoft.com/office/drawing/2014/main" id="{44F99CC1-5638-1B16-4D3E-5F5B718E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AutoShape 80">
              <a:extLst>
                <a:ext uri="{FF2B5EF4-FFF2-40B4-BE49-F238E27FC236}">
                  <a16:creationId xmlns:a16="http://schemas.microsoft.com/office/drawing/2014/main" id="{0096998E-990C-29FB-4D9B-D04DFE95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AutoShape 81">
              <a:extLst>
                <a:ext uri="{FF2B5EF4-FFF2-40B4-BE49-F238E27FC236}">
                  <a16:creationId xmlns:a16="http://schemas.microsoft.com/office/drawing/2014/main" id="{014906AA-D951-E336-6A01-B64EA70D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AutoShape 82">
              <a:extLst>
                <a:ext uri="{FF2B5EF4-FFF2-40B4-BE49-F238E27FC236}">
                  <a16:creationId xmlns:a16="http://schemas.microsoft.com/office/drawing/2014/main" id="{564BD4A2-E0B6-B3D9-D8DF-68F5ED27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7" name="Group 120">
            <a:extLst>
              <a:ext uri="{FF2B5EF4-FFF2-40B4-BE49-F238E27FC236}">
                <a16:creationId xmlns:a16="http://schemas.microsoft.com/office/drawing/2014/main" id="{F4DD38E6-2C79-4646-C3B8-049EE35F229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58" name="Rectangle 97">
              <a:extLst>
                <a:ext uri="{FF2B5EF4-FFF2-40B4-BE49-F238E27FC236}">
                  <a16:creationId xmlns:a16="http://schemas.microsoft.com/office/drawing/2014/main" id="{12552DE0-D625-8E05-0588-D9931904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Text Box 28">
              <a:extLst>
                <a:ext uri="{FF2B5EF4-FFF2-40B4-BE49-F238E27FC236}">
                  <a16:creationId xmlns:a16="http://schemas.microsoft.com/office/drawing/2014/main" id="{904D4829-AF38-E29B-607C-3B6727E27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id="{56EF18D4-8E02-1065-FEA0-CB6A9BC97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61" name="AutoShape 31">
              <a:extLst>
                <a:ext uri="{FF2B5EF4-FFF2-40B4-BE49-F238E27FC236}">
                  <a16:creationId xmlns:a16="http://schemas.microsoft.com/office/drawing/2014/main" id="{03B74644-E43A-E4AE-414A-9746B18A9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Text Box 32">
              <a:extLst>
                <a:ext uri="{FF2B5EF4-FFF2-40B4-BE49-F238E27FC236}">
                  <a16:creationId xmlns:a16="http://schemas.microsoft.com/office/drawing/2014/main" id="{D979747A-118F-199D-5131-A1E2E12AE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63" name="AutoShape 42">
              <a:extLst>
                <a:ext uri="{FF2B5EF4-FFF2-40B4-BE49-F238E27FC236}">
                  <a16:creationId xmlns:a16="http://schemas.microsoft.com/office/drawing/2014/main" id="{D5B97287-D468-3066-FCFE-896B7476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AutoShape 119">
              <a:extLst>
                <a:ext uri="{FF2B5EF4-FFF2-40B4-BE49-F238E27FC236}">
                  <a16:creationId xmlns:a16="http://schemas.microsoft.com/office/drawing/2014/main" id="{95A493A0-38A4-F317-E9C5-1A4340EC2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66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B73D-805E-9A65-5030-B06821EE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3">
            <a:extLst>
              <a:ext uri="{FF2B5EF4-FFF2-40B4-BE49-F238E27FC236}">
                <a16:creationId xmlns:a16="http://schemas.microsoft.com/office/drawing/2014/main" id="{E768050A-AAA6-0880-71D2-6F99C08FA3C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8B123FBF-66AD-5F00-7562-752EB4705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5" name="AutoShape 27">
              <a:extLst>
                <a:ext uri="{FF2B5EF4-FFF2-40B4-BE49-F238E27FC236}">
                  <a16:creationId xmlns:a16="http://schemas.microsoft.com/office/drawing/2014/main" id="{CA76411E-8B5C-4C72-D7E1-26CE9E01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C43FF14A-5B4C-DB6B-5D7D-DF89823D0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AutoShape 35">
              <a:extLst>
                <a:ext uri="{FF2B5EF4-FFF2-40B4-BE49-F238E27FC236}">
                  <a16:creationId xmlns:a16="http://schemas.microsoft.com/office/drawing/2014/main" id="{3BB06352-843E-FF38-661D-B76BF6933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AutoShape 36">
              <a:extLst>
                <a:ext uri="{FF2B5EF4-FFF2-40B4-BE49-F238E27FC236}">
                  <a16:creationId xmlns:a16="http://schemas.microsoft.com/office/drawing/2014/main" id="{61F736DB-68E2-7A66-D85F-597DDFCC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AutoShape 37">
              <a:extLst>
                <a:ext uri="{FF2B5EF4-FFF2-40B4-BE49-F238E27FC236}">
                  <a16:creationId xmlns:a16="http://schemas.microsoft.com/office/drawing/2014/main" id="{A732A83D-90D8-9EED-C0C8-BCBDA71D0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0" name="AutoShape 38">
              <a:extLst>
                <a:ext uri="{FF2B5EF4-FFF2-40B4-BE49-F238E27FC236}">
                  <a16:creationId xmlns:a16="http://schemas.microsoft.com/office/drawing/2014/main" id="{36A4949B-7633-F302-D7C3-1FA1FD91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1" name="AutoShape 39">
              <a:extLst>
                <a:ext uri="{FF2B5EF4-FFF2-40B4-BE49-F238E27FC236}">
                  <a16:creationId xmlns:a16="http://schemas.microsoft.com/office/drawing/2014/main" id="{0E70F57A-E450-F77A-0CBC-327D81C44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2" name="AutoShape 40">
              <a:extLst>
                <a:ext uri="{FF2B5EF4-FFF2-40B4-BE49-F238E27FC236}">
                  <a16:creationId xmlns:a16="http://schemas.microsoft.com/office/drawing/2014/main" id="{7582DE5C-4BB4-113D-2943-68AE6E4F3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3" name="AutoShape 41">
              <a:extLst>
                <a:ext uri="{FF2B5EF4-FFF2-40B4-BE49-F238E27FC236}">
                  <a16:creationId xmlns:a16="http://schemas.microsoft.com/office/drawing/2014/main" id="{D3A84E16-C84C-21E8-3E1B-869CA18E6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524256C7-DE63-4235-AC52-5A5BFBBB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B57EE1F2-AC19-B316-FA46-4804DF035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AutoShape 45">
              <a:extLst>
                <a:ext uri="{FF2B5EF4-FFF2-40B4-BE49-F238E27FC236}">
                  <a16:creationId xmlns:a16="http://schemas.microsoft.com/office/drawing/2014/main" id="{6DF41A38-6C05-F759-D894-8AEF0D06C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AutoShape 47">
              <a:extLst>
                <a:ext uri="{FF2B5EF4-FFF2-40B4-BE49-F238E27FC236}">
                  <a16:creationId xmlns:a16="http://schemas.microsoft.com/office/drawing/2014/main" id="{6509B0F4-215E-AEC4-DCD0-980C3800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AutoShape 48">
              <a:extLst>
                <a:ext uri="{FF2B5EF4-FFF2-40B4-BE49-F238E27FC236}">
                  <a16:creationId xmlns:a16="http://schemas.microsoft.com/office/drawing/2014/main" id="{5B98E9E3-5257-60FE-A6CD-D5AEC506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AutoShape 49">
              <a:extLst>
                <a:ext uri="{FF2B5EF4-FFF2-40B4-BE49-F238E27FC236}">
                  <a16:creationId xmlns:a16="http://schemas.microsoft.com/office/drawing/2014/main" id="{7ABA7280-84D9-B0D9-5631-BD7DFD1FC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AutoShape 50">
              <a:extLst>
                <a:ext uri="{FF2B5EF4-FFF2-40B4-BE49-F238E27FC236}">
                  <a16:creationId xmlns:a16="http://schemas.microsoft.com/office/drawing/2014/main" id="{BF5F901C-6EAB-A62C-9ABB-A5644F21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AutoShape 51">
              <a:extLst>
                <a:ext uri="{FF2B5EF4-FFF2-40B4-BE49-F238E27FC236}">
                  <a16:creationId xmlns:a16="http://schemas.microsoft.com/office/drawing/2014/main" id="{1A96F64C-D7F5-4B46-BBC2-EB7D92666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AutoShape 73">
              <a:extLst>
                <a:ext uri="{FF2B5EF4-FFF2-40B4-BE49-F238E27FC236}">
                  <a16:creationId xmlns:a16="http://schemas.microsoft.com/office/drawing/2014/main" id="{2BF24B2A-477D-9C4D-E6A4-7E142FC7C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74">
              <a:extLst>
                <a:ext uri="{FF2B5EF4-FFF2-40B4-BE49-F238E27FC236}">
                  <a16:creationId xmlns:a16="http://schemas.microsoft.com/office/drawing/2014/main" id="{AB37E813-9287-A860-6AE4-7177AC921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AutoShape 75">
              <a:extLst>
                <a:ext uri="{FF2B5EF4-FFF2-40B4-BE49-F238E27FC236}">
                  <a16:creationId xmlns:a16="http://schemas.microsoft.com/office/drawing/2014/main" id="{B45F653F-FDA6-2169-1F6D-A2B66C16A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AutoShape 76">
              <a:extLst>
                <a:ext uri="{FF2B5EF4-FFF2-40B4-BE49-F238E27FC236}">
                  <a16:creationId xmlns:a16="http://schemas.microsoft.com/office/drawing/2014/main" id="{CA79EF42-C58D-16B3-FE73-20A83CD99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AutoShape 77">
              <a:extLst>
                <a:ext uri="{FF2B5EF4-FFF2-40B4-BE49-F238E27FC236}">
                  <a16:creationId xmlns:a16="http://schemas.microsoft.com/office/drawing/2014/main" id="{C023D668-D4D5-B565-0546-312E7C67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AutoShape 78">
              <a:extLst>
                <a:ext uri="{FF2B5EF4-FFF2-40B4-BE49-F238E27FC236}">
                  <a16:creationId xmlns:a16="http://schemas.microsoft.com/office/drawing/2014/main" id="{E53B5E1B-53AF-D7C7-DFE6-E7354D02B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AutoShape 79">
              <a:extLst>
                <a:ext uri="{FF2B5EF4-FFF2-40B4-BE49-F238E27FC236}">
                  <a16:creationId xmlns:a16="http://schemas.microsoft.com/office/drawing/2014/main" id="{2CCC0C26-454A-FABC-DBD1-D3B219169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AutoShape 80">
              <a:extLst>
                <a:ext uri="{FF2B5EF4-FFF2-40B4-BE49-F238E27FC236}">
                  <a16:creationId xmlns:a16="http://schemas.microsoft.com/office/drawing/2014/main" id="{41A36CC0-54A8-CCD2-9C4F-B7C355299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" name="AutoShape 81">
              <a:extLst>
                <a:ext uri="{FF2B5EF4-FFF2-40B4-BE49-F238E27FC236}">
                  <a16:creationId xmlns:a16="http://schemas.microsoft.com/office/drawing/2014/main" id="{BA6205D9-06FF-2660-4D3D-CD7A94273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AutoShape 82">
              <a:extLst>
                <a:ext uri="{FF2B5EF4-FFF2-40B4-BE49-F238E27FC236}">
                  <a16:creationId xmlns:a16="http://schemas.microsoft.com/office/drawing/2014/main" id="{D4F9440C-54FC-516F-EAB1-F93762CA3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70756C7-1786-75A9-AD22-9F4F07B6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6056EAD4-0033-B0CE-D6C7-31935A973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CCDDBADC-360D-E28B-5F19-5AAD0828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1435656C-1350-BA14-4FB0-2DD0D0314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EA24C6AC-C487-609E-7169-27A37858CB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4EC32DFB-B6A5-F729-3EEF-1F7C0D4E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F8E312B6-D9DC-9898-34F5-AF24D5DC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1C789484-B904-915F-3193-BBA540E2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870EE0B-B726-6CBC-FAE6-4CB369A7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44A8E694-3DF1-BF72-16C4-551605AA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A4FF10BB-EFE8-D409-2D38-23DD0843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917573F9-E838-9636-29F9-961AE73D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D4294F21-EA6F-72AC-7101-40A87679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B0DFD302-F764-7887-8D97-F980E4D3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CBC7247C-1D12-9C3F-4DD9-2960F82D1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133E53D1-6B6D-FAE2-0BF7-DA17892E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9C5BF82D-D7CE-D869-AFDC-A1354867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2E47948-D837-BA78-5883-191BE5AAA28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B7E4F87D-3626-BC74-6663-152348FCE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42D87C98-9089-0701-D8E4-5E0B3BD33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9CA047C5-30A8-9B38-97A6-3D95BCEB5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F9B274D2-A7EA-3B22-9C43-C8678C3DA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A029E1B4-DF23-36BC-0BC2-7CC193F5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AutoShape 41">
            <a:extLst>
              <a:ext uri="{FF2B5EF4-FFF2-40B4-BE49-F238E27FC236}">
                <a16:creationId xmlns:a16="http://schemas.microsoft.com/office/drawing/2014/main" id="{05FC445F-7D3D-04CE-545B-B9FAF0123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9" name="AutoShape 42">
            <a:extLst>
              <a:ext uri="{FF2B5EF4-FFF2-40B4-BE49-F238E27FC236}">
                <a16:creationId xmlns:a16="http://schemas.microsoft.com/office/drawing/2014/main" id="{B3456D41-AB8B-C681-DDC1-8448F0C3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0" name="AutoShape 44">
            <a:extLst>
              <a:ext uri="{FF2B5EF4-FFF2-40B4-BE49-F238E27FC236}">
                <a16:creationId xmlns:a16="http://schemas.microsoft.com/office/drawing/2014/main" id="{42740B80-4825-4AE4-59E5-36E3A2FA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A9C5E081-5ED0-1A7E-AD20-ECB53D350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C87A3BB0-0130-3F5F-1465-F821959E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3C47F8A4-B720-152E-B49E-9937F01E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4" name="AutoShape 51">
            <a:extLst>
              <a:ext uri="{FF2B5EF4-FFF2-40B4-BE49-F238E27FC236}">
                <a16:creationId xmlns:a16="http://schemas.microsoft.com/office/drawing/2014/main" id="{CE8401F8-9C7A-8BB3-4E4C-017721A6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E277953C-98F9-A190-21CE-E2220433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81EA0BDD-7A71-9105-D8B6-C7338A33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" name="AutoShape 54">
            <a:extLst>
              <a:ext uri="{FF2B5EF4-FFF2-40B4-BE49-F238E27FC236}">
                <a16:creationId xmlns:a16="http://schemas.microsoft.com/office/drawing/2014/main" id="{C8B1240C-6C69-9ED2-B9E0-8F58ADA5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8" name="AutoShape 56">
            <a:extLst>
              <a:ext uri="{FF2B5EF4-FFF2-40B4-BE49-F238E27FC236}">
                <a16:creationId xmlns:a16="http://schemas.microsoft.com/office/drawing/2014/main" id="{B33152EF-9DBF-464B-8E21-0A00ACDB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9" name="AutoShape 58">
            <a:extLst>
              <a:ext uri="{FF2B5EF4-FFF2-40B4-BE49-F238E27FC236}">
                <a16:creationId xmlns:a16="http://schemas.microsoft.com/office/drawing/2014/main" id="{7F4C25E1-F558-9E7F-0218-BB52CD298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AutoShape 59">
            <a:extLst>
              <a:ext uri="{FF2B5EF4-FFF2-40B4-BE49-F238E27FC236}">
                <a16:creationId xmlns:a16="http://schemas.microsoft.com/office/drawing/2014/main" id="{123CA43A-608E-D2D8-EE05-74015AD62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AutoShape 60">
            <a:extLst>
              <a:ext uri="{FF2B5EF4-FFF2-40B4-BE49-F238E27FC236}">
                <a16:creationId xmlns:a16="http://schemas.microsoft.com/office/drawing/2014/main" id="{24211A98-0EAC-5C16-DF56-A41A5923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AutoShape 61">
            <a:extLst>
              <a:ext uri="{FF2B5EF4-FFF2-40B4-BE49-F238E27FC236}">
                <a16:creationId xmlns:a16="http://schemas.microsoft.com/office/drawing/2014/main" id="{84E91841-6F59-A734-D3F8-20E41C862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AutoShape 62">
            <a:extLst>
              <a:ext uri="{FF2B5EF4-FFF2-40B4-BE49-F238E27FC236}">
                <a16:creationId xmlns:a16="http://schemas.microsoft.com/office/drawing/2014/main" id="{D3F3D1D5-2025-A2D8-0AAD-8AA9DD9B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AutoShape 64">
            <a:extLst>
              <a:ext uri="{FF2B5EF4-FFF2-40B4-BE49-F238E27FC236}">
                <a16:creationId xmlns:a16="http://schemas.microsoft.com/office/drawing/2014/main" id="{E5C9DFED-7475-411C-FCF8-999F23FB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AutoShape 78">
            <a:extLst>
              <a:ext uri="{FF2B5EF4-FFF2-40B4-BE49-F238E27FC236}">
                <a16:creationId xmlns:a16="http://schemas.microsoft.com/office/drawing/2014/main" id="{CFDFCD7D-D7B9-DCD7-96CA-05E1E483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" name="Freeform 96">
            <a:extLst>
              <a:ext uri="{FF2B5EF4-FFF2-40B4-BE49-F238E27FC236}">
                <a16:creationId xmlns:a16="http://schemas.microsoft.com/office/drawing/2014/main" id="{27927E94-873E-773B-B718-1D6FB96FADC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6D67D728-BB06-FF67-41D4-87E596235E6D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AutoShape 91">
            <a:extLst>
              <a:ext uri="{FF2B5EF4-FFF2-40B4-BE49-F238E27FC236}">
                <a16:creationId xmlns:a16="http://schemas.microsoft.com/office/drawing/2014/main" id="{733342D3-6C3D-C0F0-EB11-412B3C43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BF3E1576-C6B9-0426-70E6-D93E8D8B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AutoShape 93">
            <a:extLst>
              <a:ext uri="{FF2B5EF4-FFF2-40B4-BE49-F238E27FC236}">
                <a16:creationId xmlns:a16="http://schemas.microsoft.com/office/drawing/2014/main" id="{2C38CB04-B70C-2B20-A855-C2BB6D696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AutoShape 89">
            <a:extLst>
              <a:ext uri="{FF2B5EF4-FFF2-40B4-BE49-F238E27FC236}">
                <a16:creationId xmlns:a16="http://schemas.microsoft.com/office/drawing/2014/main" id="{1784DD57-1695-F674-EDDF-4F215B48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" name="AutoShape 90">
            <a:extLst>
              <a:ext uri="{FF2B5EF4-FFF2-40B4-BE49-F238E27FC236}">
                <a16:creationId xmlns:a16="http://schemas.microsoft.com/office/drawing/2014/main" id="{4BC46C09-4EC6-D5E2-BD88-72F740CBD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2" name="Group 120">
            <a:extLst>
              <a:ext uri="{FF2B5EF4-FFF2-40B4-BE49-F238E27FC236}">
                <a16:creationId xmlns:a16="http://schemas.microsoft.com/office/drawing/2014/main" id="{99385B40-D59E-3BAB-E790-CFFDCE95CDA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FB61C1B2-8A6F-CD0D-174B-15425A0B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Text Box 28">
              <a:extLst>
                <a:ext uri="{FF2B5EF4-FFF2-40B4-BE49-F238E27FC236}">
                  <a16:creationId xmlns:a16="http://schemas.microsoft.com/office/drawing/2014/main" id="{7EC3C1B9-1724-1BAA-F52A-CD7A27EAA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65" name="Text Box 30">
              <a:extLst>
                <a:ext uri="{FF2B5EF4-FFF2-40B4-BE49-F238E27FC236}">
                  <a16:creationId xmlns:a16="http://schemas.microsoft.com/office/drawing/2014/main" id="{EFA2B61D-C912-9B56-9ECC-F8E4B5DD8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66" name="AutoShape 31">
              <a:extLst>
                <a:ext uri="{FF2B5EF4-FFF2-40B4-BE49-F238E27FC236}">
                  <a16:creationId xmlns:a16="http://schemas.microsoft.com/office/drawing/2014/main" id="{9AF0CCE6-5767-EA96-10AA-5CA1F3852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87DF31D0-A432-7267-0697-343DB11C7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68" name="AutoShape 42">
              <a:extLst>
                <a:ext uri="{FF2B5EF4-FFF2-40B4-BE49-F238E27FC236}">
                  <a16:creationId xmlns:a16="http://schemas.microsoft.com/office/drawing/2014/main" id="{E0EFC8BE-5AD7-0F28-FC0F-08FB2171D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AutoShape 119">
              <a:extLst>
                <a:ext uri="{FF2B5EF4-FFF2-40B4-BE49-F238E27FC236}">
                  <a16:creationId xmlns:a16="http://schemas.microsoft.com/office/drawing/2014/main" id="{8535EBF3-93E3-2BD6-DBA4-BCC1FE363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0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93AB9-B20E-B7AA-DCF4-B51A5C4C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3">
            <a:extLst>
              <a:ext uri="{FF2B5EF4-FFF2-40B4-BE49-F238E27FC236}">
                <a16:creationId xmlns:a16="http://schemas.microsoft.com/office/drawing/2014/main" id="{F94C4D77-7EEE-5D6D-0646-0C3645B7711C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A8708D0A-0D63-2F9E-8683-3DFF29369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AutoShape 27">
              <a:extLst>
                <a:ext uri="{FF2B5EF4-FFF2-40B4-BE49-F238E27FC236}">
                  <a16:creationId xmlns:a16="http://schemas.microsoft.com/office/drawing/2014/main" id="{365D788F-5016-A724-DA99-CAA02D602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AutoShape 34">
              <a:extLst>
                <a:ext uri="{FF2B5EF4-FFF2-40B4-BE49-F238E27FC236}">
                  <a16:creationId xmlns:a16="http://schemas.microsoft.com/office/drawing/2014/main" id="{5560C763-32E5-4DD1-385F-20EAB485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AutoShape 35">
              <a:extLst>
                <a:ext uri="{FF2B5EF4-FFF2-40B4-BE49-F238E27FC236}">
                  <a16:creationId xmlns:a16="http://schemas.microsoft.com/office/drawing/2014/main" id="{BA1A8878-D213-7926-BE3B-635A525A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AutoShape 36">
              <a:extLst>
                <a:ext uri="{FF2B5EF4-FFF2-40B4-BE49-F238E27FC236}">
                  <a16:creationId xmlns:a16="http://schemas.microsoft.com/office/drawing/2014/main" id="{DA54EDAD-A1E0-241F-0FBE-859BB6746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AutoShape 37">
              <a:extLst>
                <a:ext uri="{FF2B5EF4-FFF2-40B4-BE49-F238E27FC236}">
                  <a16:creationId xmlns:a16="http://schemas.microsoft.com/office/drawing/2014/main" id="{91D17556-F012-C8F4-48C0-30A9955B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AutoShape 38">
              <a:extLst>
                <a:ext uri="{FF2B5EF4-FFF2-40B4-BE49-F238E27FC236}">
                  <a16:creationId xmlns:a16="http://schemas.microsoft.com/office/drawing/2014/main" id="{5D887365-9EA6-909A-981A-E986361D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AutoShape 39">
              <a:extLst>
                <a:ext uri="{FF2B5EF4-FFF2-40B4-BE49-F238E27FC236}">
                  <a16:creationId xmlns:a16="http://schemas.microsoft.com/office/drawing/2014/main" id="{C27B1B55-936A-36AD-2C17-0859C74A6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AutoShape 40">
              <a:extLst>
                <a:ext uri="{FF2B5EF4-FFF2-40B4-BE49-F238E27FC236}">
                  <a16:creationId xmlns:a16="http://schemas.microsoft.com/office/drawing/2014/main" id="{AB320791-CA5A-7FAE-1B0E-B99522FA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3" name="AutoShape 41">
              <a:extLst>
                <a:ext uri="{FF2B5EF4-FFF2-40B4-BE49-F238E27FC236}">
                  <a16:creationId xmlns:a16="http://schemas.microsoft.com/office/drawing/2014/main" id="{844E376D-090D-78AF-D8AD-210CD44B6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43">
              <a:extLst>
                <a:ext uri="{FF2B5EF4-FFF2-40B4-BE49-F238E27FC236}">
                  <a16:creationId xmlns:a16="http://schemas.microsoft.com/office/drawing/2014/main" id="{59879C80-B311-3B43-5A39-2672E85E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" name="AutoShape 44">
              <a:extLst>
                <a:ext uri="{FF2B5EF4-FFF2-40B4-BE49-F238E27FC236}">
                  <a16:creationId xmlns:a16="http://schemas.microsoft.com/office/drawing/2014/main" id="{54D8FAC5-8932-8045-7559-FB2DA632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AutoShape 45">
              <a:extLst>
                <a:ext uri="{FF2B5EF4-FFF2-40B4-BE49-F238E27FC236}">
                  <a16:creationId xmlns:a16="http://schemas.microsoft.com/office/drawing/2014/main" id="{C4E8E464-5A39-133E-9948-AEEB9C78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7" name="AutoShape 47">
              <a:extLst>
                <a:ext uri="{FF2B5EF4-FFF2-40B4-BE49-F238E27FC236}">
                  <a16:creationId xmlns:a16="http://schemas.microsoft.com/office/drawing/2014/main" id="{30B033E0-97CC-552B-A058-CA66EE454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AutoShape 48">
              <a:extLst>
                <a:ext uri="{FF2B5EF4-FFF2-40B4-BE49-F238E27FC236}">
                  <a16:creationId xmlns:a16="http://schemas.microsoft.com/office/drawing/2014/main" id="{F725532C-2BB9-4DA2-7ACF-81D03A69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AutoShape 49">
              <a:extLst>
                <a:ext uri="{FF2B5EF4-FFF2-40B4-BE49-F238E27FC236}">
                  <a16:creationId xmlns:a16="http://schemas.microsoft.com/office/drawing/2014/main" id="{5652A5CC-A001-A83A-CFEC-AB62CD4F8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AutoShape 50">
              <a:extLst>
                <a:ext uri="{FF2B5EF4-FFF2-40B4-BE49-F238E27FC236}">
                  <a16:creationId xmlns:a16="http://schemas.microsoft.com/office/drawing/2014/main" id="{FB614195-0678-5004-36AF-5924AEE48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AutoShape 51">
              <a:extLst>
                <a:ext uri="{FF2B5EF4-FFF2-40B4-BE49-F238E27FC236}">
                  <a16:creationId xmlns:a16="http://schemas.microsoft.com/office/drawing/2014/main" id="{344006AA-4614-5B10-F89D-086E95DC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AutoShape 73">
              <a:extLst>
                <a:ext uri="{FF2B5EF4-FFF2-40B4-BE49-F238E27FC236}">
                  <a16:creationId xmlns:a16="http://schemas.microsoft.com/office/drawing/2014/main" id="{0322735F-9704-E802-0E1D-1A8162028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AutoShape 74">
              <a:extLst>
                <a:ext uri="{FF2B5EF4-FFF2-40B4-BE49-F238E27FC236}">
                  <a16:creationId xmlns:a16="http://schemas.microsoft.com/office/drawing/2014/main" id="{3F36C0EB-F915-4AA3-E41D-0E3A29569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AutoShape 75">
              <a:extLst>
                <a:ext uri="{FF2B5EF4-FFF2-40B4-BE49-F238E27FC236}">
                  <a16:creationId xmlns:a16="http://schemas.microsoft.com/office/drawing/2014/main" id="{57E4FA6D-4C95-F838-5A20-571666681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AutoShape 76">
              <a:extLst>
                <a:ext uri="{FF2B5EF4-FFF2-40B4-BE49-F238E27FC236}">
                  <a16:creationId xmlns:a16="http://schemas.microsoft.com/office/drawing/2014/main" id="{3255F7E6-0314-EA43-4F12-D6EC25DAE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AutoShape 77">
              <a:extLst>
                <a:ext uri="{FF2B5EF4-FFF2-40B4-BE49-F238E27FC236}">
                  <a16:creationId xmlns:a16="http://schemas.microsoft.com/office/drawing/2014/main" id="{830EB979-5557-475A-E4EF-254B0E4EE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AutoShape 78">
              <a:extLst>
                <a:ext uri="{FF2B5EF4-FFF2-40B4-BE49-F238E27FC236}">
                  <a16:creationId xmlns:a16="http://schemas.microsoft.com/office/drawing/2014/main" id="{BB71C0AA-2ED2-6A2E-BA4F-1281FDB51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AutoShape 79">
              <a:extLst>
                <a:ext uri="{FF2B5EF4-FFF2-40B4-BE49-F238E27FC236}">
                  <a16:creationId xmlns:a16="http://schemas.microsoft.com/office/drawing/2014/main" id="{D47FFCE2-1CA8-FACF-E995-C2D19CE6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AutoShape 80">
              <a:extLst>
                <a:ext uri="{FF2B5EF4-FFF2-40B4-BE49-F238E27FC236}">
                  <a16:creationId xmlns:a16="http://schemas.microsoft.com/office/drawing/2014/main" id="{C50250BD-634E-D51E-CF1F-974A632C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AutoShape 81">
              <a:extLst>
                <a:ext uri="{FF2B5EF4-FFF2-40B4-BE49-F238E27FC236}">
                  <a16:creationId xmlns:a16="http://schemas.microsoft.com/office/drawing/2014/main" id="{23BCC898-4C21-F718-AD74-3F2D18967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AutoShape 82">
              <a:extLst>
                <a:ext uri="{FF2B5EF4-FFF2-40B4-BE49-F238E27FC236}">
                  <a16:creationId xmlns:a16="http://schemas.microsoft.com/office/drawing/2014/main" id="{D36A2BF3-4318-0A74-9E8E-D04922F6B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984B68BA-D785-943F-BCC0-1FD59C5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AFF63270-26E3-B5BA-A581-04EF3EC1E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42BD9A7C-241D-6DDA-7273-B8779FAA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2AB02DD5-0B78-E231-B213-32DD4FEB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A9A5D97E-F2B5-A689-D07A-0F35AE0123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4A91F14B-B975-2D42-F0DE-521740F30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FA66909F-2ABD-893D-10E6-19D786F6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FACFBC10-657A-8E97-81C5-6E160B428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C18AD9FF-1F36-20F4-AC00-159B612E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CE274833-DC4F-5438-03DC-02FCB32A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FDA55846-5E7A-52CC-5E2B-B0B36F3AB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F0FAE207-9A3A-E2F7-C783-3917C682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2CCC6465-785D-4CAC-A4A1-B6330583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08F0B3DE-045E-7111-6A2F-A9BC316B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F016AB43-F558-218E-0996-A4454F4F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DD3DE421-FA1A-1967-5B11-EF731203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062F185B-5065-ACF7-87EB-1FA2A9EBD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B5C89CE0-7275-0797-018B-10C05005D75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8D7A79ED-E300-AEE0-3AF1-5E4AA40C7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A096CD4F-7C01-C1A7-2C51-5C26A8411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EAAB0672-2CE0-0136-8C92-27449B535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B843B750-A459-3B85-A08C-D7854AA0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B7947AD0-7170-E28B-7EB9-A0533A20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AutoShape 41">
            <a:extLst>
              <a:ext uri="{FF2B5EF4-FFF2-40B4-BE49-F238E27FC236}">
                <a16:creationId xmlns:a16="http://schemas.microsoft.com/office/drawing/2014/main" id="{83812536-09D9-6F99-5E23-69A95AF4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9" name="AutoShape 42">
            <a:extLst>
              <a:ext uri="{FF2B5EF4-FFF2-40B4-BE49-F238E27FC236}">
                <a16:creationId xmlns:a16="http://schemas.microsoft.com/office/drawing/2014/main" id="{6C3BC191-BDDA-BE0C-5457-3A7BB8A9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0" name="AutoShape 44">
            <a:extLst>
              <a:ext uri="{FF2B5EF4-FFF2-40B4-BE49-F238E27FC236}">
                <a16:creationId xmlns:a16="http://schemas.microsoft.com/office/drawing/2014/main" id="{816E6030-24BE-B9F7-3793-BB7E5CF6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087F164A-9311-E0DB-97F5-F8EE5164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3A970D4C-7C59-D54B-01E4-751ADA27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943F73C-5A9B-3084-D188-201BC4CE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4" name="AutoShape 51">
            <a:extLst>
              <a:ext uri="{FF2B5EF4-FFF2-40B4-BE49-F238E27FC236}">
                <a16:creationId xmlns:a16="http://schemas.microsoft.com/office/drawing/2014/main" id="{B31D5E52-EF97-5481-69EC-94B760913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5DB6E7D4-D849-DB05-3B4A-6D78FD3D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3A4A51DC-46AE-6A32-A7F3-24046E87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" name="AutoShape 54">
            <a:extLst>
              <a:ext uri="{FF2B5EF4-FFF2-40B4-BE49-F238E27FC236}">
                <a16:creationId xmlns:a16="http://schemas.microsoft.com/office/drawing/2014/main" id="{80F9C231-3D9D-4B42-2D78-847AAFEA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8" name="AutoShape 56">
            <a:extLst>
              <a:ext uri="{FF2B5EF4-FFF2-40B4-BE49-F238E27FC236}">
                <a16:creationId xmlns:a16="http://schemas.microsoft.com/office/drawing/2014/main" id="{EA09C919-A7D8-060D-FE6D-881F06F7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9" name="AutoShape 58">
            <a:extLst>
              <a:ext uri="{FF2B5EF4-FFF2-40B4-BE49-F238E27FC236}">
                <a16:creationId xmlns:a16="http://schemas.microsoft.com/office/drawing/2014/main" id="{D0246D45-66FA-E577-83CE-02936008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AutoShape 59">
            <a:extLst>
              <a:ext uri="{FF2B5EF4-FFF2-40B4-BE49-F238E27FC236}">
                <a16:creationId xmlns:a16="http://schemas.microsoft.com/office/drawing/2014/main" id="{ED74D9A7-E77E-9DC0-0AE4-D27309D3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AutoShape 60">
            <a:extLst>
              <a:ext uri="{FF2B5EF4-FFF2-40B4-BE49-F238E27FC236}">
                <a16:creationId xmlns:a16="http://schemas.microsoft.com/office/drawing/2014/main" id="{E9DB192B-20F1-E617-585A-48E9044F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AutoShape 61">
            <a:extLst>
              <a:ext uri="{FF2B5EF4-FFF2-40B4-BE49-F238E27FC236}">
                <a16:creationId xmlns:a16="http://schemas.microsoft.com/office/drawing/2014/main" id="{7B04B9B1-1F1F-AB4F-F036-0E0582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AutoShape 62">
            <a:extLst>
              <a:ext uri="{FF2B5EF4-FFF2-40B4-BE49-F238E27FC236}">
                <a16:creationId xmlns:a16="http://schemas.microsoft.com/office/drawing/2014/main" id="{481172C5-97DA-D80C-1720-D9CE45F9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AutoShape 64">
            <a:extLst>
              <a:ext uri="{FF2B5EF4-FFF2-40B4-BE49-F238E27FC236}">
                <a16:creationId xmlns:a16="http://schemas.microsoft.com/office/drawing/2014/main" id="{0C547099-E03F-FD7D-02A2-77A4D3F5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AutoShape 78">
            <a:extLst>
              <a:ext uri="{FF2B5EF4-FFF2-40B4-BE49-F238E27FC236}">
                <a16:creationId xmlns:a16="http://schemas.microsoft.com/office/drawing/2014/main" id="{05C214F5-DBDC-F2A2-F92D-4C8A97093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" name="Freeform 96">
            <a:extLst>
              <a:ext uri="{FF2B5EF4-FFF2-40B4-BE49-F238E27FC236}">
                <a16:creationId xmlns:a16="http://schemas.microsoft.com/office/drawing/2014/main" id="{ED33E489-2A85-0A39-034C-7D1F6CD81B14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22B7F41-946C-421B-56D0-1F1E65845F89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AutoShape 91">
            <a:extLst>
              <a:ext uri="{FF2B5EF4-FFF2-40B4-BE49-F238E27FC236}">
                <a16:creationId xmlns:a16="http://schemas.microsoft.com/office/drawing/2014/main" id="{9487099B-AD5C-8965-E669-A4B5B9F1D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19620BF9-2443-0F5C-7F49-57A7BF75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AutoShape 93">
            <a:extLst>
              <a:ext uri="{FF2B5EF4-FFF2-40B4-BE49-F238E27FC236}">
                <a16:creationId xmlns:a16="http://schemas.microsoft.com/office/drawing/2014/main" id="{5D40B597-9ACE-222A-0FCB-853D6C72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AutoShape 89">
            <a:extLst>
              <a:ext uri="{FF2B5EF4-FFF2-40B4-BE49-F238E27FC236}">
                <a16:creationId xmlns:a16="http://schemas.microsoft.com/office/drawing/2014/main" id="{E49476E0-876F-66CC-90ED-104716FE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" name="AutoShape 90">
            <a:extLst>
              <a:ext uri="{FF2B5EF4-FFF2-40B4-BE49-F238E27FC236}">
                <a16:creationId xmlns:a16="http://schemas.microsoft.com/office/drawing/2014/main" id="{FC8CE4A9-52DE-AD42-62DB-7AFA3DC1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Freeform 98">
            <a:extLst>
              <a:ext uri="{FF2B5EF4-FFF2-40B4-BE49-F238E27FC236}">
                <a16:creationId xmlns:a16="http://schemas.microsoft.com/office/drawing/2014/main" id="{795DA104-6A08-56CD-74C4-C3CBC58C09D0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D7C0F861-DCF9-816C-7FEA-1D5553DB721F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D3F2456A-A6D1-9660-4D34-B6A8C274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AutoShape 63">
            <a:extLst>
              <a:ext uri="{FF2B5EF4-FFF2-40B4-BE49-F238E27FC236}">
                <a16:creationId xmlns:a16="http://schemas.microsoft.com/office/drawing/2014/main" id="{6A41C068-15B9-9D03-6DD3-58E79C21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AutoShape 66">
            <a:extLst>
              <a:ext uri="{FF2B5EF4-FFF2-40B4-BE49-F238E27FC236}">
                <a16:creationId xmlns:a16="http://schemas.microsoft.com/office/drawing/2014/main" id="{0EF7FB41-1FAA-9537-6149-D243A18D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AutoShape 67">
            <a:extLst>
              <a:ext uri="{FF2B5EF4-FFF2-40B4-BE49-F238E27FC236}">
                <a16:creationId xmlns:a16="http://schemas.microsoft.com/office/drawing/2014/main" id="{81BEB1EB-5F37-B8C1-0447-272E3E3E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2" name="Group 120">
            <a:extLst>
              <a:ext uri="{FF2B5EF4-FFF2-40B4-BE49-F238E27FC236}">
                <a16:creationId xmlns:a16="http://schemas.microsoft.com/office/drawing/2014/main" id="{8DD5C57B-E6B9-3C3D-1F4F-F68B3CE015C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73" name="Rectangle 97">
              <a:extLst>
                <a:ext uri="{FF2B5EF4-FFF2-40B4-BE49-F238E27FC236}">
                  <a16:creationId xmlns:a16="http://schemas.microsoft.com/office/drawing/2014/main" id="{61C2006B-C52D-1E3F-0DC5-7CC44EA5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74" name="Text Box 28">
              <a:extLst>
                <a:ext uri="{FF2B5EF4-FFF2-40B4-BE49-F238E27FC236}">
                  <a16:creationId xmlns:a16="http://schemas.microsoft.com/office/drawing/2014/main" id="{6CBFB9CE-9663-EF48-4201-A72943F1A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3D02AF26-6605-0DE7-8C0F-F44F20769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76" name="AutoShape 31">
              <a:extLst>
                <a:ext uri="{FF2B5EF4-FFF2-40B4-BE49-F238E27FC236}">
                  <a16:creationId xmlns:a16="http://schemas.microsoft.com/office/drawing/2014/main" id="{DCDE5051-6F15-1336-0D08-0B21B12C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15F5B114-FB7F-9804-611F-8FC04FBB4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78" name="AutoShape 42">
              <a:extLst>
                <a:ext uri="{FF2B5EF4-FFF2-40B4-BE49-F238E27FC236}">
                  <a16:creationId xmlns:a16="http://schemas.microsoft.com/office/drawing/2014/main" id="{4C532653-F268-9D40-5787-49C422DAA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AutoShape 119">
              <a:extLst>
                <a:ext uri="{FF2B5EF4-FFF2-40B4-BE49-F238E27FC236}">
                  <a16:creationId xmlns:a16="http://schemas.microsoft.com/office/drawing/2014/main" id="{D1D53260-CC6F-E732-09FB-C2DBCC7A4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1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8288B-7B89-1F3C-045D-09C425FE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27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25FA6-B345-AAAA-CDC1-D44638B6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1874519"/>
            <a:ext cx="8549640" cy="310896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D51B6D7-5883-A9A3-3E4F-F085EA54F2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kern="0" dirty="0">
                <a:ea typeface="宋体" charset="0"/>
                <a:cs typeface="宋体" charset="0"/>
              </a:rPr>
              <a:t>BGP Communities examples</a:t>
            </a:r>
          </a:p>
        </p:txBody>
      </p:sp>
    </p:spTree>
    <p:extLst>
      <p:ext uri="{BB962C8B-B14F-4D97-AF65-F5344CB8AC3E}">
        <p14:creationId xmlns:p14="http://schemas.microsoft.com/office/powerpoint/2010/main" val="296584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688869-B638-FAB6-05B2-8D7C56C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28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73B24-F3EF-8D20-F48C-DD715F19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2" y="951339"/>
            <a:ext cx="4944037" cy="5906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70404-EA4E-DC15-0E6A-7A6798E325D6}"/>
              </a:ext>
            </a:extLst>
          </p:cNvPr>
          <p:cNvSpPr txBox="1"/>
          <p:nvPr/>
        </p:nvSpPr>
        <p:spPr>
          <a:xfrm>
            <a:off x="4725620" y="2459504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Tag </a:t>
            </a:r>
            <a:r>
              <a:rPr lang="en-US" b="1" dirty="0"/>
              <a:t>customer routes</a:t>
            </a:r>
            <a:r>
              <a:rPr lang="en-US" dirty="0"/>
              <a:t> with 64512:100.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 </a:t>
            </a:r>
            <a:r>
              <a:rPr lang="en-US" b="1" dirty="0"/>
              <a:t>Router B</a:t>
            </a:r>
            <a:r>
              <a:rPr lang="en-US" dirty="0"/>
              <a:t> to only advertise routes with 64512:100.</a:t>
            </a:r>
          </a:p>
        </p:txBody>
      </p:sp>
    </p:spTree>
    <p:extLst>
      <p:ext uri="{BB962C8B-B14F-4D97-AF65-F5344CB8AC3E}">
        <p14:creationId xmlns:p14="http://schemas.microsoft.com/office/powerpoint/2010/main" val="202382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B5F9E-040C-D673-3709-07592139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29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0D6AD-623E-17F3-C269-8BB9749F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5" y="680436"/>
            <a:ext cx="64389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1885F-E8CF-7282-54C4-62146F30AD7A}"/>
              </a:ext>
            </a:extLst>
          </p:cNvPr>
          <p:cNvSpPr txBox="1"/>
          <p:nvPr/>
        </p:nvSpPr>
        <p:spPr>
          <a:xfrm>
            <a:off x="0" y="353793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 </a:t>
            </a:r>
            <a:r>
              <a:rPr lang="en-US" b="1" dirty="0"/>
              <a:t>Router B</a:t>
            </a:r>
            <a:r>
              <a:rPr lang="en-US" dirty="0"/>
              <a:t> to only advertise routes with 64512:100.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A01C9-5BC7-BABA-71E5-C63FAB457C9C}"/>
              </a:ext>
            </a:extLst>
          </p:cNvPr>
          <p:cNvSpPr txBox="1"/>
          <p:nvPr/>
        </p:nvSpPr>
        <p:spPr>
          <a:xfrm>
            <a:off x="1805" y="-27450"/>
            <a:ext cx="6221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Tag </a:t>
            </a:r>
            <a:r>
              <a:rPr lang="en-US" b="1" dirty="0"/>
              <a:t>customer routes</a:t>
            </a:r>
            <a:r>
              <a:rPr lang="en-US" dirty="0"/>
              <a:t> with 64512:100. (on Router 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C72E1-B56D-D2B9-7FC3-BFD4D9E7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5" y="4290391"/>
            <a:ext cx="708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3325-110C-3EBF-204D-E3A1AEAD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BDC69ACE-215F-A069-459D-B62056A8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0667EACC-9C28-BFD3-3D3E-AEEEA056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9CC8D297-D227-E69C-8336-F80ACC39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CE7FDD03-3D00-E467-771C-77600E36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0FC8FBF-728A-7B32-91A6-669FE035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773EDD5C-730D-29A7-882B-BABD5C309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267BB55B-C100-AA76-73A5-2E8E9883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3E0E3F20-B2ED-1FFA-996C-AC409265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4DC12CAD-D4A7-39E9-E8CF-3F2452D9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21E35E5A-F6AF-450C-B22A-DC3ED711F31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9C56C153-7A63-14EE-55E8-9427098F1D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6AAAD4EA-23D2-8C3F-AEA5-3949BA63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CD8F5B26-D03F-C86B-8A7C-C36ED79E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B1EFFE8D-2976-76E8-9719-E282F964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9EAE8067-37F4-DC3F-AAFC-5DAEAC35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2E9EE38B-32F1-0F33-E6F9-0B973B833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7FBDE5F8-75CE-5565-D625-36522F38D4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3E7ECA66-71CF-5B84-952A-16D5D20D081B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ED25FDB6-C5E6-B39F-96D0-ADB90532E2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24CE6933-1AB2-69B5-C3FC-1C3716C0D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DE3D53E3-4345-6AD9-13E1-7EA3F8F9978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059E9795-AA14-50CD-15DE-BE4B369C5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BA8B4783-37CA-EC91-6507-A61DB890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F2F006A0-1BC9-113D-9B43-AC0436F19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BD69821B-2022-6AD0-34CF-89CC70CD2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A879BC0D-5AB2-211E-F795-AB575C51B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1B5DDDC4-96E5-C373-A081-80CCB43E80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51C2F915-F308-C2FB-BC8E-0D25C923B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450499B0-12E5-402C-4D48-7AF75EB46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A82A8CCF-36E6-2FAE-32F1-F54DEF967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BDC87B89-3506-DD38-7796-28547CBB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6343D4E9-447D-06F1-A00D-A9CF5BBE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EE33E8B-85A7-98AB-2B6B-1FEE673D7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34BDCE1A-BBC8-129D-4033-78D841433CB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5F7A5A4-163F-2245-6EC3-FB9BF4E87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B2C4D987-1A23-595B-8198-D426324D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C10A5EF8-30DA-73C1-5460-8BF3421F9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3C487996-81B0-0082-B639-0BF35B457205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B8F26A40-668A-30E1-BC97-107083F1489F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FBDD460D-9445-F654-DB06-AFAE583A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15623E6B-2874-76EA-4F18-3555D106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58611651-9C69-5A9B-E13B-7ED0316F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0651504F-DF61-8F34-602C-D5EAE29C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6BD9B49D-A3EB-50A8-5DD0-D83069B47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5052B08B-A8F4-A47C-212A-5FB20F1407A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38F782F3-8F2D-F3F7-9F55-FFF6259D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E9C50CBF-EC45-26C1-A6D8-34A99EE1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E170E844-1259-BE09-D7C2-E8F79328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6902442E-F7D7-C756-4805-21BF03EF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4C8DCCDE-902F-D884-8515-588E2CD5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8A8150BB-1988-2655-BF1A-56FA4467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2FD00C02-65D7-0724-4D78-A045202D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69251C87-3A48-D993-32EB-55115A6359E6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0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</p:spTree>
    <p:extLst>
      <p:ext uri="{BB962C8B-B14F-4D97-AF65-F5344CB8AC3E}">
        <p14:creationId xmlns:p14="http://schemas.microsoft.com/office/powerpoint/2010/main" val="3778029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0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3686501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96526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Pakistan Telecom hijacks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20766</TotalTime>
  <Words>3977</Words>
  <Application>Microsoft Macintosh PowerPoint</Application>
  <PresentationFormat>On-screen Show (4:3)</PresentationFormat>
  <Paragraphs>995</Paragraphs>
  <Slides>62</Slides>
  <Notes>43</Notes>
  <HiddenSlides>5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ＭＳ Ｐゴシック</vt:lpstr>
      <vt:lpstr>宋体</vt:lpstr>
      <vt:lpstr>Arial</vt:lpstr>
      <vt:lpstr>Arial Black</vt:lpstr>
      <vt:lpstr>Calibri</vt:lpstr>
      <vt:lpstr>Calibri Light</vt:lpstr>
      <vt:lpstr>Courier New</vt:lpstr>
      <vt:lpstr>Google Sans</vt:lpstr>
      <vt:lpstr>Helvetica</vt:lpstr>
      <vt:lpstr>Lucida Bright</vt:lpstr>
      <vt:lpstr>Lucida Console</vt:lpstr>
      <vt:lpstr>Times New Roman</vt:lpstr>
      <vt:lpstr>ZapfDingbats</vt:lpstr>
      <vt:lpstr>1_Office Theme</vt:lpstr>
      <vt:lpstr>Custom Design</vt:lpstr>
      <vt:lpstr>Default Design</vt:lpstr>
      <vt:lpstr>Photo Editor Photo</vt:lpstr>
      <vt:lpstr>PowerPoint Presentation</vt:lpstr>
      <vt:lpstr>BGP Next Hop Attribute</vt:lpstr>
      <vt:lpstr>Join EGP with IGP For Connectivity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Import Routes </vt:lpstr>
      <vt:lpstr>Export Routes </vt:lpstr>
      <vt:lpstr>Export Routes </vt:lpstr>
      <vt:lpstr>Export Routes </vt:lpstr>
      <vt:lpstr>Export Routes </vt:lpstr>
      <vt:lpstr>How Can Routes be Colored? BGP Communities!</vt:lpstr>
      <vt:lpstr>PowerPoint Presentation</vt:lpstr>
      <vt:lpstr>PowerPoint Presentation</vt:lpstr>
      <vt:lpstr>PowerPoint Presentation</vt:lpstr>
      <vt:lpstr>PowerPoint Presentation</vt:lpstr>
      <vt:lpstr>Tweak Tweak Tweak</vt:lpstr>
      <vt:lpstr>BGP route selection</vt:lpstr>
      <vt:lpstr>Route Selection Summary</vt:lpstr>
      <vt:lpstr>Hot Potato Routing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1396</cp:revision>
  <dcterms:created xsi:type="dcterms:W3CDTF">2012-02-13T00:10:32Z</dcterms:created>
  <dcterms:modified xsi:type="dcterms:W3CDTF">2025-04-30T17:55:13Z</dcterms:modified>
</cp:coreProperties>
</file>