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13716000" cx="24384000"/>
  <p:notesSz cx="6858000" cy="9144000"/>
  <p:embeddedFontLst>
    <p:embeddedFont>
      <p:font typeface="Helvetica Neue"/>
      <p:regular r:id="rId8"/>
      <p:bold r:id="rId9"/>
      <p:italic r:id="rId10"/>
      <p:boldItalic r:id="rId11"/>
    </p:embeddedFont>
    <p:embeddedFont>
      <p:font typeface="Helvetica Neue Light"/>
      <p:regular r:id="rId12"/>
      <p:bold r:id="rId13"/>
      <p:italic r:id="rId14"/>
      <p:boldItalic r:id="rId15"/>
    </p:embeddedFont>
    <p:embeddedFont>
      <p:font typeface="Gill Sans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j1dcTivTPq04SwZJ+o9cfOnp04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boldItalic.fntdata"/><Relationship Id="rId10" Type="http://schemas.openxmlformats.org/officeDocument/2006/relationships/font" Target="fonts/HelveticaNeue-italic.fntdata"/><Relationship Id="rId13" Type="http://schemas.openxmlformats.org/officeDocument/2006/relationships/font" Target="fonts/HelveticaNeueLight-bold.fntdata"/><Relationship Id="rId12" Type="http://schemas.openxmlformats.org/officeDocument/2006/relationships/font" Target="fonts/HelveticaNeue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HelveticaNeue-bold.fntdata"/><Relationship Id="rId15" Type="http://schemas.openxmlformats.org/officeDocument/2006/relationships/font" Target="fonts/HelveticaNeueLight-boldItalic.fntdata"/><Relationship Id="rId14" Type="http://schemas.openxmlformats.org/officeDocument/2006/relationships/font" Target="fonts/HelveticaNeueLight-italic.fntdata"/><Relationship Id="rId17" Type="http://schemas.openxmlformats.org/officeDocument/2006/relationships/font" Target="fonts/GillSans-bold.fntdata"/><Relationship Id="rId16" Type="http://schemas.openxmlformats.org/officeDocument/2006/relationships/font" Target="fonts/Gill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9f2498ea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9f2498ea2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08-20 at 10.16.38 PM.png" id="15" name="Google Shape;1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384000" cy="1372116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5"/>
          <p:cNvSpPr/>
          <p:nvPr/>
        </p:nvSpPr>
        <p:spPr>
          <a:xfrm>
            <a:off x="0" y="5807174"/>
            <a:ext cx="24384000" cy="20369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1200"/>
              <a:buFont typeface="Helvetica Neue"/>
              <a:buNone/>
            </a:pPr>
            <a:r>
              <a:t/>
            </a:r>
            <a:endParaRPr b="0" i="0" sz="11200" u="none" cap="none" strike="noStrike">
              <a:solidFill>
                <a:srgbClr val="C30A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17;p5"/>
          <p:cNvSpPr txBox="1"/>
          <p:nvPr>
            <p:ph type="title"/>
          </p:nvPr>
        </p:nvSpPr>
        <p:spPr>
          <a:xfrm>
            <a:off x="1270000" y="5823498"/>
            <a:ext cx="21844000" cy="132660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1270000" y="7086600"/>
            <a:ext cx="21844000" cy="287738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7147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/>
        </p:txBody>
      </p:sp>
      <p:pic>
        <p:nvPicPr>
          <p:cNvPr descr="Image" id="19" name="Google Shape;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61250" y="10869540"/>
            <a:ext cx="5861501" cy="272863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 showMasterSp="0">
  <p:cSld name="Photo - 3 Up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>
            <p:ph idx="2" type="pic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4"/>
          <p:cNvSpPr/>
          <p:nvPr>
            <p:ph idx="3" type="pic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4"/>
          <p:cNvSpPr/>
          <p:nvPr>
            <p:ph idx="4" type="pic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i="1"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290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43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2" type="body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290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43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 showMasterSp="0">
  <p:cSld name="Photo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/>
          <p:nvPr>
            <p:ph idx="2" type="pic"/>
          </p:nvPr>
        </p:nvSpPr>
        <p:spPr>
          <a:xfrm>
            <a:off x="0" y="0"/>
            <a:ext cx="24384000" cy="1626446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1270000" y="355600"/>
            <a:ext cx="21844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1270000" y="2804423"/>
            <a:ext cx="21844000" cy="9641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514350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4500"/>
              <a:buChar char="•"/>
              <a:defRPr/>
            </a:lvl1pPr>
            <a:lvl2pPr indent="-48450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403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22707599" y="12867527"/>
            <a:ext cx="419101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  <a:defRPr b="0" i="0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  <a:defRPr b="0" i="0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  <a:defRPr b="0" i="0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  <a:defRPr b="0" i="0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  <a:defRPr b="0" i="0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  <a:defRPr b="0" i="0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  <a:defRPr b="0" i="0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  <a:defRPr b="0" i="0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  <a:defRPr b="0" i="0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08-20 at 10.17.34 PM.png" id="26" name="Google Shape;2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384000" cy="13712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7" name="Google Shape;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9480" y="5683250"/>
            <a:ext cx="8445040" cy="389505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showMasterSp="0">
  <p:cSld name="Photo - Horizontal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/>
          <p:nvPr>
            <p:ph idx="2" type="pic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8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sz="1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7147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 showMasterSp="0">
  <p:cSld name="Title - Cent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sz="1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 showMasterSp="0">
  <p:cSld name="Photo - Vertical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>
            <p:ph idx="2" type="pic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b="0" sz="8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7147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 showMasterSp="0">
  <p:cSld name="Title - Top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sz="1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 showMasterSp="0">
  <p:cSld name="Title, Bullets &amp; Photo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/>
          <p:nvPr>
            <p:ph idx="2" type="pic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2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sz="1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53022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3022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3022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3022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3022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7147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 showMasterSp="0">
  <p:cSld name="Bulle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09600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9600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9600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9600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9600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7147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08-20 at 10.14.44 PM.png" id="6" name="Google Shape;6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24384000" cy="137211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/>
          <p:nvPr>
            <p:ph type="title"/>
          </p:nvPr>
        </p:nvSpPr>
        <p:spPr>
          <a:xfrm>
            <a:off x="1270000" y="355600"/>
            <a:ext cx="21844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9000"/>
              <a:buFont typeface="Arial"/>
              <a:buNone/>
              <a:defRPr b="1" i="0" sz="9000" u="none" cap="none" strike="noStrike">
                <a:solidFill>
                  <a:srgbClr val="C30A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9000"/>
              <a:buFont typeface="Arial"/>
              <a:buNone/>
              <a:defRPr b="1" i="0" sz="9000" u="none" cap="none" strike="noStrike">
                <a:solidFill>
                  <a:srgbClr val="C30A2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9000"/>
              <a:buFont typeface="Arial"/>
              <a:buNone/>
              <a:defRPr b="1" i="0" sz="9000" u="none" cap="none" strike="noStrike">
                <a:solidFill>
                  <a:srgbClr val="C30A2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9000"/>
              <a:buFont typeface="Arial"/>
              <a:buNone/>
              <a:defRPr b="1" i="0" sz="9000" u="none" cap="none" strike="noStrike">
                <a:solidFill>
                  <a:srgbClr val="C30A2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9000"/>
              <a:buFont typeface="Arial"/>
              <a:buNone/>
              <a:defRPr b="1" i="0" sz="9000" u="none" cap="none" strike="noStrike">
                <a:solidFill>
                  <a:srgbClr val="C30A2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9000"/>
              <a:buFont typeface="Arial"/>
              <a:buNone/>
              <a:defRPr b="1" i="0" sz="9000" u="none" cap="none" strike="noStrike">
                <a:solidFill>
                  <a:srgbClr val="C30A2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9000"/>
              <a:buFont typeface="Arial"/>
              <a:buNone/>
              <a:defRPr b="1" i="0" sz="9000" u="none" cap="none" strike="noStrike">
                <a:solidFill>
                  <a:srgbClr val="C30A2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9000"/>
              <a:buFont typeface="Arial"/>
              <a:buNone/>
              <a:defRPr b="1" i="0" sz="9000" u="none" cap="none" strike="noStrike">
                <a:solidFill>
                  <a:srgbClr val="C30A2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9000"/>
              <a:buFont typeface="Arial"/>
              <a:buNone/>
              <a:defRPr b="1" i="0" sz="9000" u="none" cap="none" strike="noStrike">
                <a:solidFill>
                  <a:srgbClr val="C30A2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" type="body"/>
          </p:nvPr>
        </p:nvSpPr>
        <p:spPr>
          <a:xfrm>
            <a:off x="1270000" y="2804423"/>
            <a:ext cx="21844000" cy="9641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8580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C30A29"/>
              </a:buClr>
              <a:buSzPts val="7200"/>
              <a:buFont typeface="Gill Sans"/>
              <a:buChar char="•"/>
              <a:defRPr b="0" i="0" sz="4800" u="none" cap="none" strike="noStrike">
                <a:solidFill>
                  <a:srgbClr val="2A2F3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53721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C30A29"/>
              </a:buClr>
              <a:buSzPts val="4860"/>
              <a:buFont typeface="Gill Sans"/>
              <a:buChar char="•"/>
              <a:defRPr b="0" i="0" sz="3600" u="none" cap="none" strike="noStrike">
                <a:solidFill>
                  <a:srgbClr val="2A2F3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51435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C30A29"/>
              </a:buClr>
              <a:buSzPts val="4500"/>
              <a:buFont typeface="Gill Sans"/>
              <a:buChar char="•"/>
              <a:defRPr b="0" i="0" sz="3600" u="none" cap="none" strike="noStrike">
                <a:solidFill>
                  <a:srgbClr val="2A2F3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51435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C30A29"/>
              </a:buClr>
              <a:buSzPts val="4500"/>
              <a:buFont typeface="Gill Sans"/>
              <a:buChar char="•"/>
              <a:defRPr b="0" i="0" sz="3600" u="none" cap="none" strike="noStrike">
                <a:solidFill>
                  <a:srgbClr val="2A2F3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51435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C30A29"/>
              </a:buClr>
              <a:buSzPts val="4500"/>
              <a:buFont typeface="Gill Sans"/>
              <a:buChar char="•"/>
              <a:defRPr b="0" i="0" sz="3600" u="none" cap="none" strike="noStrike">
                <a:solidFill>
                  <a:srgbClr val="2A2F3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60960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C30A29"/>
              </a:buClr>
              <a:buSzPts val="6000"/>
              <a:buFont typeface="Gill Sans"/>
              <a:buChar char="•"/>
              <a:defRPr b="0" i="0" sz="4800" u="none" cap="none" strike="noStrike">
                <a:solidFill>
                  <a:srgbClr val="2A2F3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60960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C30A29"/>
              </a:buClr>
              <a:buSzPts val="6000"/>
              <a:buFont typeface="Gill Sans"/>
              <a:buChar char="•"/>
              <a:defRPr b="0" i="0" sz="4800" u="none" cap="none" strike="noStrike">
                <a:solidFill>
                  <a:srgbClr val="2A2F3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60960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C30A29"/>
              </a:buClr>
              <a:buSzPts val="6000"/>
              <a:buFont typeface="Gill Sans"/>
              <a:buChar char="•"/>
              <a:defRPr b="0" i="0" sz="4800" u="none" cap="none" strike="noStrike">
                <a:solidFill>
                  <a:srgbClr val="2A2F3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60960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C30A29"/>
              </a:buClr>
              <a:buSzPts val="6000"/>
              <a:buFont typeface="Gill Sans"/>
              <a:buChar char="•"/>
              <a:defRPr b="0" i="0" sz="4800" u="none" cap="none" strike="noStrike">
                <a:solidFill>
                  <a:srgbClr val="2A2F3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2" type="sldNum"/>
          </p:nvPr>
        </p:nvSpPr>
        <p:spPr>
          <a:xfrm>
            <a:off x="22707599" y="12867527"/>
            <a:ext cx="419101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  <a:defRPr b="0" i="0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  <a:defRPr b="0" i="0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  <a:defRPr b="0" i="0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  <a:defRPr b="0" i="0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  <a:defRPr b="0" i="0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  <a:defRPr b="0" i="0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  <a:defRPr b="0" i="0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  <a:defRPr b="0" i="0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  <a:defRPr b="0" i="0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10" name="Google Shape;1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0000" y="12726638"/>
            <a:ext cx="4171122" cy="738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 txBox="1"/>
          <p:nvPr/>
        </p:nvSpPr>
        <p:spPr>
          <a:xfrm>
            <a:off x="9253050" y="12867525"/>
            <a:ext cx="58779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CMSC828G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4"/>
          <p:cNvSpPr/>
          <p:nvPr/>
        </p:nvSpPr>
        <p:spPr>
          <a:xfrm>
            <a:off x="1270000" y="2697611"/>
            <a:ext cx="21844000" cy="50801"/>
          </a:xfrm>
          <a:prstGeom prst="rect">
            <a:avLst/>
          </a:prstGeom>
          <a:solidFill>
            <a:srgbClr val="C7CDC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3;p4"/>
          <p:cNvSpPr/>
          <p:nvPr/>
        </p:nvSpPr>
        <p:spPr>
          <a:xfrm>
            <a:off x="1270000" y="12507814"/>
            <a:ext cx="21844000" cy="50801"/>
          </a:xfrm>
          <a:prstGeom prst="rect">
            <a:avLst/>
          </a:prstGeom>
          <a:solidFill>
            <a:srgbClr val="C7CDC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>
            <p:ph idx="4294967295" type="ctrTitle"/>
          </p:nvPr>
        </p:nvSpPr>
        <p:spPr>
          <a:xfrm>
            <a:off x="1270000" y="5823498"/>
            <a:ext cx="21844000" cy="132660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8550"/>
              <a:buFont typeface="Arial"/>
              <a:buNone/>
            </a:pPr>
            <a:r>
              <a:rPr lang="en-US" sz="7000"/>
              <a:t>Paper Title</a:t>
            </a:r>
            <a:endParaRPr b="1" i="0" sz="7000" u="none" cap="none" strike="noStrike">
              <a:solidFill>
                <a:srgbClr val="C30A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>
            <p:ph idx="4294967295" type="subTitle"/>
          </p:nvPr>
        </p:nvSpPr>
        <p:spPr>
          <a:xfrm>
            <a:off x="1270000" y="7086600"/>
            <a:ext cx="21844000" cy="287738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Presenter name(s)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1270000" y="355600"/>
            <a:ext cx="21844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9000"/>
              <a:buFont typeface="Arial"/>
              <a:buNone/>
            </a:pPr>
            <a:r>
              <a:rPr lang="en-US"/>
              <a:t>Overview</a:t>
            </a:r>
            <a:endParaRPr b="1" i="0" sz="9000" u="none" cap="none" strike="noStrike">
              <a:solidFill>
                <a:srgbClr val="C30A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1270000" y="2804423"/>
            <a:ext cx="21843900" cy="9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533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4800"/>
              <a:buFont typeface="Gill Sans"/>
              <a:buChar char="•"/>
            </a:pPr>
            <a:r>
              <a:rPr lang="en-US" sz="4800">
                <a:solidFill>
                  <a:srgbClr val="2A2F30"/>
                </a:solidFill>
                <a:latin typeface="Gill Sans"/>
                <a:ea typeface="Gill Sans"/>
                <a:cs typeface="Gill Sans"/>
                <a:sym typeface="Gill Sans"/>
              </a:rPr>
              <a:t>What problems are this paper solving?</a:t>
            </a:r>
            <a:endParaRPr sz="4800">
              <a:solidFill>
                <a:srgbClr val="2A2F3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33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4800"/>
              <a:buFont typeface="Gill Sans"/>
              <a:buChar char="•"/>
            </a:pPr>
            <a:r>
              <a:rPr lang="en-US" sz="4800">
                <a:solidFill>
                  <a:srgbClr val="2A2F30"/>
                </a:solidFill>
                <a:latin typeface="Gill Sans"/>
                <a:ea typeface="Gill Sans"/>
                <a:cs typeface="Gill Sans"/>
                <a:sym typeface="Gill Sans"/>
              </a:rPr>
              <a:t>Why is this problem relevant?</a:t>
            </a:r>
            <a:endParaRPr sz="4800">
              <a:solidFill>
                <a:srgbClr val="2A2F3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33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4800"/>
              <a:buFont typeface="Gill Sans"/>
              <a:buChar char="•"/>
            </a:pPr>
            <a:r>
              <a:rPr lang="en-US" sz="4800">
                <a:solidFill>
                  <a:srgbClr val="2A2F30"/>
                </a:solidFill>
                <a:latin typeface="Gill Sans"/>
                <a:ea typeface="Gill Sans"/>
                <a:cs typeface="Gill Sans"/>
                <a:sym typeface="Gill Sans"/>
              </a:rPr>
              <a:t>Why is solving this problem hard?</a:t>
            </a:r>
            <a:endParaRPr sz="4800">
              <a:solidFill>
                <a:srgbClr val="2A2F3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33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30A29"/>
              </a:buClr>
              <a:buSzPts val="4800"/>
              <a:buFont typeface="Gill Sans"/>
              <a:buChar char="•"/>
            </a:pPr>
            <a:r>
              <a:rPr lang="en-US" sz="4800">
                <a:solidFill>
                  <a:srgbClr val="2A2F30"/>
                </a:solidFill>
                <a:latin typeface="Gill Sans"/>
                <a:ea typeface="Gill Sans"/>
                <a:cs typeface="Gill Sans"/>
                <a:sym typeface="Gill Sans"/>
              </a:rPr>
              <a:t>How does the paper solve the problem?</a:t>
            </a:r>
            <a:endParaRPr sz="4800">
              <a:solidFill>
                <a:srgbClr val="2A2F3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9f2498ea2_0_0"/>
          <p:cNvSpPr txBox="1"/>
          <p:nvPr>
            <p:ph type="title"/>
          </p:nvPr>
        </p:nvSpPr>
        <p:spPr>
          <a:xfrm>
            <a:off x="1270000" y="355600"/>
            <a:ext cx="21843900" cy="22860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1-2 Main Results</a:t>
            </a:r>
            <a:endParaRPr/>
          </a:p>
        </p:txBody>
      </p:sp>
      <p:sp>
        <p:nvSpPr>
          <p:cNvPr id="82" name="Google Shape;82;g339f2498ea2_0_0"/>
          <p:cNvSpPr txBox="1"/>
          <p:nvPr>
            <p:ph idx="1" type="body"/>
          </p:nvPr>
        </p:nvSpPr>
        <p:spPr>
          <a:xfrm>
            <a:off x="1270000" y="2804423"/>
            <a:ext cx="21843900" cy="96417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514350" lvl="0" marL="457200" rtl="0" algn="l">
              <a:spcBef>
                <a:spcPts val="4200"/>
              </a:spcBef>
              <a:spcAft>
                <a:spcPts val="0"/>
              </a:spcAft>
              <a:buSzPts val="4500"/>
              <a:buChar char="•"/>
            </a:pPr>
            <a:r>
              <a:rPr lang="en-US"/>
              <a:t>What are the 1-2 main results of the paper?</a:t>
            </a:r>
            <a:endParaRPr/>
          </a:p>
          <a:p>
            <a:pPr indent="-484505" lvl="1" marL="914400" rtl="0" algn="l">
              <a:spcBef>
                <a:spcPts val="0"/>
              </a:spcBef>
              <a:spcAft>
                <a:spcPts val="0"/>
              </a:spcAft>
              <a:buSzPts val="4030"/>
              <a:buChar char="•"/>
            </a:pPr>
            <a:r>
              <a:rPr lang="en-US"/>
              <a:t>Use plots, diagrams, or bullets to describe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