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09" r:id="rId2"/>
    <p:sldMasterId id="2147483734" r:id="rId3"/>
    <p:sldMasterId id="2147483746" r:id="rId4"/>
    <p:sldMasterId id="2147483761" r:id="rId5"/>
  </p:sldMasterIdLst>
  <p:notesMasterIdLst>
    <p:notesMasterId r:id="rId75"/>
  </p:notesMasterIdLst>
  <p:sldIdLst>
    <p:sldId id="1493" r:id="rId6"/>
    <p:sldId id="743" r:id="rId7"/>
    <p:sldId id="744" r:id="rId8"/>
    <p:sldId id="1558" r:id="rId9"/>
    <p:sldId id="1559" r:id="rId10"/>
    <p:sldId id="1633" r:id="rId11"/>
    <p:sldId id="1634" r:id="rId12"/>
    <p:sldId id="1635" r:id="rId13"/>
    <p:sldId id="1636" r:id="rId14"/>
    <p:sldId id="1637" r:id="rId15"/>
    <p:sldId id="1638" r:id="rId16"/>
    <p:sldId id="1639" r:id="rId17"/>
    <p:sldId id="1640" r:id="rId18"/>
    <p:sldId id="1650" r:id="rId19"/>
    <p:sldId id="1681" r:id="rId20"/>
    <p:sldId id="1734" r:id="rId21"/>
    <p:sldId id="1683" r:id="rId22"/>
    <p:sldId id="1654" r:id="rId23"/>
    <p:sldId id="1684" r:id="rId24"/>
    <p:sldId id="1685" r:id="rId25"/>
    <p:sldId id="1735" r:id="rId26"/>
    <p:sldId id="256" r:id="rId27"/>
    <p:sldId id="1739" r:id="rId28"/>
    <p:sldId id="1644" r:id="rId29"/>
    <p:sldId id="1686" r:id="rId30"/>
    <p:sldId id="1645" r:id="rId31"/>
    <p:sldId id="680" r:id="rId32"/>
    <p:sldId id="1741" r:id="rId33"/>
    <p:sldId id="1740" r:id="rId34"/>
    <p:sldId id="1646" r:id="rId35"/>
    <p:sldId id="1690" r:id="rId36"/>
    <p:sldId id="1742" r:id="rId37"/>
    <p:sldId id="1743" r:id="rId38"/>
    <p:sldId id="1737" r:id="rId39"/>
    <p:sldId id="1744" r:id="rId40"/>
    <p:sldId id="1745" r:id="rId41"/>
    <p:sldId id="1746" r:id="rId42"/>
    <p:sldId id="1747" r:id="rId43"/>
    <p:sldId id="1738" r:id="rId44"/>
    <p:sldId id="1647" r:id="rId45"/>
    <p:sldId id="1692" r:id="rId46"/>
    <p:sldId id="1691" r:id="rId47"/>
    <p:sldId id="1687" r:id="rId48"/>
    <p:sldId id="1648" r:id="rId49"/>
    <p:sldId id="1688" r:id="rId50"/>
    <p:sldId id="1689" r:id="rId51"/>
    <p:sldId id="1545" r:id="rId52"/>
    <p:sldId id="1547" r:id="rId53"/>
    <p:sldId id="1548" r:id="rId54"/>
    <p:sldId id="1651" r:id="rId55"/>
    <p:sldId id="1652" r:id="rId56"/>
    <p:sldId id="1653" r:id="rId57"/>
    <p:sldId id="1655" r:id="rId58"/>
    <p:sldId id="1656" r:id="rId59"/>
    <p:sldId id="1657" r:id="rId60"/>
    <p:sldId id="1549" r:id="rId61"/>
    <p:sldId id="1537" r:id="rId62"/>
    <p:sldId id="304" r:id="rId63"/>
    <p:sldId id="263" r:id="rId64"/>
    <p:sldId id="454" r:id="rId65"/>
    <p:sldId id="455" r:id="rId66"/>
    <p:sldId id="1658" r:id="rId67"/>
    <p:sldId id="1660" r:id="rId68"/>
    <p:sldId id="1659" r:id="rId69"/>
    <p:sldId id="1661" r:id="rId70"/>
    <p:sldId id="1662" r:id="rId71"/>
    <p:sldId id="1551" r:id="rId72"/>
    <p:sldId id="456" r:id="rId73"/>
    <p:sldId id="457" r:id="rId7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7551"/>
  </p:normalViewPr>
  <p:slideViewPr>
    <p:cSldViewPr snapToGrid="0" snapToObjects="1" showGuides="1">
      <p:cViewPr varScale="1">
        <p:scale>
          <a:sx n="93" d="100"/>
          <a:sy n="93" d="100"/>
        </p:scale>
        <p:origin x="440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25EC-C95D-65F2-A6E7-E784E524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73EB1BBC-C4CA-9633-BB0B-C07534185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E39DD4A-223C-75FE-D779-6CD85EADF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530D488C-C0A9-7CDA-6B41-7EEF05B0D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498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7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45643CE0-153F-56DA-B393-BD6B31FAA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73435B-0403-4E4F-B9BF-917F44CE96F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EC5DB27D-329B-6ECA-36AE-7A0163E6F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BC92CC9B-5C2B-EDAF-48EB-D615EBFB7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0F55D84D-D272-908E-6809-742B36B15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FE66D-A499-D540-8648-9DCD54BDED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566BE86A-C051-8779-A510-E53E14DE24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379411D-4592-FA77-9C62-40282BA1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8D88A4FD-DE64-E612-7750-84038F14DD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8C4AB-54F2-EE41-BAD4-EEC78ED3B4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F9740B9E-6516-86C1-0F09-1934C546B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D73EA452-9982-B4C3-AB9B-3264E0853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FA08A0CC-5920-1244-7AD3-B04B19ED1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2E25F-0CA5-9244-9E20-6C48DD37A6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0028A152-DDF0-00B8-C58A-A2E8AAABF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A46B87C-9F53-BF27-E3E0-28000CDE3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74C76BE0-74DC-A44B-0A80-010A8254B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12DE4-CC6C-1649-8812-70D8F8F3FB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C495E3F2-38ED-E95F-EB7C-553366013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39F3DDC-78CD-F6E9-0C25-2EB75A2DB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Do Other Nodes See the ARP Reply?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Normally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because: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Ethernet switches forward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unicast frames only to the destination port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 hosts do not receive the frame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they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 overhear the ARP reply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(Power saving Idea).</a:t>
            </a:r>
          </a:p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83949AE-77FD-DF42-9D11-A436A6011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D3775B6-DDA8-0B41-8867-607E9C3F11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0A1E-0F6F-4944-B408-07CF5B049605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4" name="Rectangle 6">
            <a:extLst>
              <a:ext uri="{FF2B5EF4-FFF2-40B4-BE49-F238E27FC236}">
                <a16:creationId xmlns:a16="http://schemas.microsoft.com/office/drawing/2014/main" id="{C4083C78-D5AE-C344-9362-1AAA13C879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5045" name="Rectangle 7">
            <a:extLst>
              <a:ext uri="{FF2B5EF4-FFF2-40B4-BE49-F238E27FC236}">
                <a16:creationId xmlns:a16="http://schemas.microsoft.com/office/drawing/2014/main" id="{389DD4FF-3BC7-4543-B5F7-F9DC74476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F81E6-7DBF-7C4A-8B86-75663BF702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6" name="Rectangle 2">
            <a:extLst>
              <a:ext uri="{FF2B5EF4-FFF2-40B4-BE49-F238E27FC236}">
                <a16:creationId xmlns:a16="http://schemas.microsoft.com/office/drawing/2014/main" id="{0D041AA2-006A-4C4C-AFBC-806A7714D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7" name="Rectangle 3">
            <a:extLst>
              <a:ext uri="{FF2B5EF4-FFF2-40B4-BE49-F238E27FC236}">
                <a16:creationId xmlns:a16="http://schemas.microsoft.com/office/drawing/2014/main" id="{5929E358-183D-A94C-8ACF-0E0FF3A03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8465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6ADD5A5-8046-3B4A-A63B-B7B787A61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FA0A89F-8C90-4C42-9A2D-6BC4424A7E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74BC3-B32A-5C41-A322-EF116FE1D3A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68" name="Rectangle 6">
            <a:extLst>
              <a:ext uri="{FF2B5EF4-FFF2-40B4-BE49-F238E27FC236}">
                <a16:creationId xmlns:a16="http://schemas.microsoft.com/office/drawing/2014/main" id="{40A12912-A854-AD42-8065-B53EB7C86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6069" name="Rectangle 7">
            <a:extLst>
              <a:ext uri="{FF2B5EF4-FFF2-40B4-BE49-F238E27FC236}">
                <a16:creationId xmlns:a16="http://schemas.microsoft.com/office/drawing/2014/main" id="{476CD652-40F7-C049-932F-67D3934B8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92914-E576-844E-85F2-FA4C3FC9DC2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70" name="Rectangle 2">
            <a:extLst>
              <a:ext uri="{FF2B5EF4-FFF2-40B4-BE49-F238E27FC236}">
                <a16:creationId xmlns:a16="http://schemas.microsoft.com/office/drawing/2014/main" id="{F7E5D6C9-C507-3545-A63B-E18B6ED9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1" name="Rectangle 3">
            <a:extLst>
              <a:ext uri="{FF2B5EF4-FFF2-40B4-BE49-F238E27FC236}">
                <a16:creationId xmlns:a16="http://schemas.microsoft.com/office/drawing/2014/main" id="{0373D3EC-C1A2-E54E-B87B-7BDEC0B3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00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8C5A00C1-0D4E-1C32-A5EC-38279E86E4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BF5F0AD1-389A-90F0-8E60-A08CBEB1165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5C861-C63E-8F4A-84BA-BC5FC1F01910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March 2026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B26E6DFE-4F32-2F7E-B1B9-5183E8E7E99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A06B6D61-6759-A288-B8D1-A0D0EED19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E3864-984C-D246-9077-9459ACCA58F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5" name="Rectangle 2">
            <a:extLst>
              <a:ext uri="{FF2B5EF4-FFF2-40B4-BE49-F238E27FC236}">
                <a16:creationId xmlns:a16="http://schemas.microsoft.com/office/drawing/2014/main" id="{7CACB41D-7C52-2FBC-0B95-7806DFE55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6" name="Rectangle 3">
            <a:extLst>
              <a:ext uri="{FF2B5EF4-FFF2-40B4-BE49-F238E27FC236}">
                <a16:creationId xmlns:a16="http://schemas.microsoft.com/office/drawing/2014/main" id="{4A308F7D-1142-78C8-16D5-1A3B2806C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output often shows something like: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 bytes from 8.8.8.8: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icmp_seq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=115 time=12.3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TTL=115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means: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ICMP Echo Reply reached your machine, the packet still had TTL = 115 remaining.</a:t>
            </a: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 Initial TTL Values for Ping Requests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SystemInitial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TTLL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inux64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macOS64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Windows128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routers255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BSD systems64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2A1DE75C-ACD6-053C-5F6C-AED42F35012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F37D7D06-CD2E-E132-5F9A-777E44932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IPv4-compatible IPv6 addresses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an early IPv6 transition mechanism designed to allow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IPv6 hosts to communicate over IPv4 infrastructure using automatic tunneling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These addresses embedded an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IPv4 address inside an IPv6 address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that IPv6 packets could be transported through IPv4 networks.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this mechanism is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deprecated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is no longer used in modern IPv6 deployments.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D8BEEBEC-9EBB-6AA6-CAC1-C5945924F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F891B312-F73B-1EF6-75C5-79DC536E4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fragmentation is now handled as an optional header, which means that the fragmentation-related fields of IPv4 are not included in the IPv6 header.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FEC19E2F-50CC-D7B4-FD4F-45E7AFFEA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Fragmentations are possible in IPV6, but only at source. And in that case an extension header will be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8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31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5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96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10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3/11/26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39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3/11/26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26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3/11/26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5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1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22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28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49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29E75-300D-A03F-ED2A-2730F48F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5D84-05C7-9744-B17D-801F4F1B4BFE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2EDBC-677E-F2A2-71BC-E12D52CB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13DAC-0843-554F-3BD6-7BD7B906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2519-046C-DA4E-BA68-9145AE3C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32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A1B95-38B5-95D3-8341-BC95EF33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EE517-87AA-FB4A-904F-15B272D3CB3D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AEA9A-6777-8A8E-A112-6317F0B5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4616D-FA15-A026-3E78-4078DF2E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EDA2-F18E-A347-946A-95AAD4AC2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5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C761A-5920-6F77-B12D-94C25D0B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189E-FA54-C146-B6D2-3B948DA76A00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DDE0E-78D1-FB03-3677-40CB67CC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EAE5-48C7-109C-B816-965FFC89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8BA3-3C56-7549-B206-9D4D96B83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6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E29671-0778-3C23-EED1-73959CF1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43F2-DE76-8046-BDC3-8CCFEB597D04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0B0DD9-C031-BC74-5606-67CF17D5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099C73-EA9C-7FA1-E390-6BB6D462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D5AB8-7066-4F45-BE8E-072801692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50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B37C61-0977-C30B-77F7-7334E431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3CA6-BC27-6043-B3C7-9A4D106CA588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11C93B-27E9-D2AB-38FA-C76FDA4F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9CC6CC-1B8B-F8AB-80FC-625A65A4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0BF1-3C9D-8A45-A0F7-73596B08E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A9432A-4D90-2DB2-CCA4-9E6387C2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44DC-1870-DA43-92A8-9DCCD4110B04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90EE9F-7E1D-D3E3-C72F-9FA04463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F5ABA8-50EA-9DFA-5942-125AAC9C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58890-45D6-9441-B8D6-C5BB51E65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8F335D9-9F4A-6DD2-1B40-526BF48F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0852-57DD-4841-9885-EA45513420AA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E23714-8713-AD58-8132-54162E44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23D7E0-0111-9021-836E-F15FFFEC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D190F-843E-3C48-BD6B-142590AD4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D177E5-E40F-0C67-E961-3C0928D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7754A-C830-3C45-A1B2-D5F3B8E5AD51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2079A-7C0A-7FA8-BBA8-8F51AD3D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D2F5-FE4F-69B9-FD61-861E36CA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AE11-4915-C64E-8F0F-589AC4894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55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029361-7134-CE6E-6E19-B491DE35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6D35F-6C68-0945-8638-24C3D83C4963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AB8B0C-0DC7-5C60-202B-B61F43A7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C25317-91DC-E128-5234-107E5FC7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001A1-B1D3-2C47-BFBF-F55863512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48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922AA-68E4-AC7C-6281-04B58D88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ACFF-9328-3941-A07C-A3016875AB5D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D357-F57D-EC8B-91EC-ED3AF54A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734F-93F4-4792-CE8C-D175703A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11A11-5FB6-A046-BDEA-21DDC6D61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06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65E3E-4C7E-FC5C-8FFF-5279E3B0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7329-9440-9846-82C2-7F25568DCEDE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1780-7C57-D096-161B-C2E875BA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C56F-377E-E964-BB72-2E7A5FC0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1C6CB-9D0D-3847-AC18-62DD0603E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72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F2F8-D00E-9026-0377-326AC9A8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FBF6D-F5FE-D944-8DDE-29ECAD772D8E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38BBC-4F9C-FA2F-8C83-A338157F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69597-B331-4EB1-8EBF-045CB64A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F380-DAA1-A141-8A94-D52BF029F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755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0B6E-612B-7902-2DC3-4D0FFED6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A931-589A-584A-AB0E-49C06C92111C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80BB9-F08E-811B-6D51-577EB1BC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F8537-B104-3719-A406-7E2CC696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07BC-7028-A449-8F37-4CF55FFE1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636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95A0-E7F9-D7FF-3B71-8F7E7C21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5FAC-E4EC-CE40-81BA-B694E937DA2E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63FDA-685E-D782-B802-DC04D184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B71C-62D4-23F7-F9CA-6DDE49027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17B8-61DA-474A-ADA2-FFE1935D4D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337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84BCA9-D27C-5FF3-1F2A-FC26F454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74F1-B6B0-A24E-A183-931595E0C08F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8B890-32A4-878F-0EC7-44A610AB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ABB5A6-B2F1-738C-B4B6-F6DE075A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3AFE5-1863-4A47-BFB9-1AEB3850E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657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B6A6E8-60DE-3F99-D346-27AB14F0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EBBB-3247-5846-B78D-8C2AAAB37C9F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7107E6-FA73-2572-42F2-89AB4034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7A867C-FEAB-0B80-D17A-6F25CEB1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537AD-3F6F-7E4E-AE53-7DB77E9EF1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5422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C5D077-4A12-665D-F306-96687261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F5D7-6364-F345-815A-8B6DDEA3A1E7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6A27CD-4F80-16E8-2BF0-5324BC55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198A9C-0130-7E84-9AE1-87E6FE0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0CB13-6741-034F-BD1D-4DC6D0210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34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712842-A547-19CE-8E4D-C3E60493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93A6-F051-B448-B2D3-AA7E8F4ECA8F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985C91-2A54-1ED5-5CD5-E894E8CB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B8D335-681C-5CEF-31B3-6BABA3D1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9DFA6-A276-9E4F-AAB3-93D2B8357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83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AFE888-1C88-06DA-DC47-FC7B02C2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6B1B6-563A-3240-B638-DEDFE85B2CE0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FA5713-D327-CDD6-5055-E769F388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3A0638-A32A-42EB-EEE5-4960FE7F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D19C-05EE-B74A-8F17-39BE5BE9D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741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117085-25E3-F7A2-20E5-9B895EBE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46A5D-6075-6746-870E-AAB151FD76C9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20056D-8FD1-902C-BD10-602514B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56E264-D57A-2FBE-5C19-BD285BA9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CA1AA-EF9D-BA47-8F98-29CA24E2D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3597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3EF1-0FE7-C67A-0947-D3B7BE8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AD9A1-5C4E-A845-B493-669A27E94705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93C00-691A-3EAB-8E31-637CD28A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A4A9-F74C-633A-BA19-EFFDAA78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FF4E2-2127-E348-95BE-99C841E515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820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C3A5-9085-83AA-7325-C9FC2417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AB8F-BA80-6844-AFF7-9CD49A719718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15651-4B57-27EB-F7C4-2E32E64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8A0EC-18EC-2CEF-B889-97AD0EEE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A47F1-F700-4647-9EEE-39F769EB2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99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51E4E-707E-3722-A5A2-2AFEFE77A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006E-D809-3243-8069-E3D0F5B322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6123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BE6A4-9A69-E748-D37A-FA7E70B8B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47CA1-B8C3-0542-BBFD-8B6A4E40C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038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0D4D-8C24-C33D-ED5A-9A59B473EC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0F03E-950B-1F4B-A3F1-C43089668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520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5B129-CA11-B956-AE8B-6536CB47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484B-0485-5A4C-9E26-345BE26CE256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65BB8-B9FD-AEDF-B924-5BE67C4D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8C226-6658-3236-E427-D049E459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0C17-6519-8446-BE61-B2BB383D4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961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7ACA-B477-D712-F33C-B193F5A6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5DD9-4B95-1345-A68E-8689AAF00E47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F7024-7247-CC7A-279C-A87C0371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F7910-BB38-8DFC-A16C-1A0C2909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CA58B-4B7B-EE43-97EF-2365A9052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8EBA8-47E9-BA02-F122-325655BA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3EF1-7294-D848-8B80-1A7C18236D85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40EFE-646A-6F4E-8991-25638719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85DCE-C9B2-6CCE-3CAC-59F95DBE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201E-B24D-AA47-B913-76DED917C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816785-A2F7-8345-358B-2D18FE72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F597E-CB43-244A-8A0B-88FE89163726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972762-201E-9B4A-B093-C84BEE43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59B06F-58D6-BB6D-3875-508DA33B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3A78C-3974-4F44-8BC8-2EC8A187C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56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5C2319-C33E-B93E-1AD8-109FCAEB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578AB-6F34-3041-9A46-C5FDD41C479A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A6072E-7E05-C949-CB59-298123C6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C7A670-6F1F-5026-FED8-F716EC6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FBEB6-0E1E-DB45-B29B-AFD80D85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96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2205E7-DBCE-BB31-4253-02C395C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56D4-40DA-E94C-97E3-23E7AC2BEABC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01BD11-227D-20F8-7F72-E5C6E2F9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180113-F885-5E45-560D-5866151F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C2C3-C249-B641-ABF7-7E40E94F9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62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5D334A-69B5-045F-2FC4-1745A74D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EDECA-AB0B-B946-9B88-0CF0E21303DD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697050-071B-6792-11D0-D5DB80D1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EA7521-5A93-224A-302B-0FABD0C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AC3B5-0C74-B042-994A-8A16417F5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1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BF0E44-5ABA-18BA-4A57-668AC835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1FF6-F314-CC45-B238-5B910A20F155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BBF1D7-8F67-B20E-7986-3D9ADE4F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3C71D3-ABE1-C15F-F168-E2D9795E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AA31-53BE-254D-913B-2D31425E2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083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1E034F-E6F2-8395-EBBB-C122880E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B55DF-C902-A544-AF54-964A0E21F8D3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9A5D3F-04F3-3CF4-D0AF-85510E5D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47D5D0-29CC-2936-C035-C79F1359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9B5CA-CFCA-694E-9F8A-7EF9928D0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8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E565E-D190-17EF-7D1E-A3FB9912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05F3-4A21-2A40-ABD1-826967638089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475C-DB68-1D7C-ED14-06CA7A3D7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EA4AC-2CD1-001E-B330-289DA19F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86BDD-895D-5444-8336-078081540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534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59D36-D3A5-2438-EDA8-C0703062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562E-E176-DF41-81DF-8B7D1A32A938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20B05-658A-5DF8-268B-E3147DEA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7102D-D204-F9C1-CBAC-C3827424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AB71-2DD0-4142-A65A-0CDE4292B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5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3/11/26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7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>
            <a:extLst>
              <a:ext uri="{FF2B5EF4-FFF2-40B4-BE49-F238E27FC236}">
                <a16:creationId xmlns:a16="http://schemas.microsoft.com/office/drawing/2014/main" id="{CDD89316-5473-B798-917E-5993C5A1F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2D469845-2C74-C0DD-989F-14AECD36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8FFA-8000-566E-F017-D6E86CE75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0CDD72-03C8-3B44-B04B-E302555617B5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F986-0F59-1162-1B68-47C0DD141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2977-4A3C-CD8B-876E-0C80EF3AD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D35CDF-0725-CE4D-8680-54BA86EC0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C794AA9-63FE-C164-2D45-841C1705B1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3F17462-EB23-C03F-BFE0-FE109E9BB9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C128F-3DCD-23C8-A359-25C35D9F1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6998E0-F433-6043-9C68-BB5FC14D9668}" type="datetime1">
              <a:rPr lang="en-US" altLang="en-US"/>
              <a:pPr>
                <a:defRPr/>
              </a:pPr>
              <a:t>3/11/26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43B65-73B5-E978-1A58-FEE00E46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C80BD-84C7-8EF6-BE55-9FC7F18E2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F90BCB-570A-044E-A5A7-AA4FCBB0C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58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F2B352DA-7B7E-BD23-EB2F-104AF1437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1C6DB97D-3014-EC1C-6553-C699201E1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D3A3-05D6-1DAE-225C-FEFD60DE7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99B6B4-D51F-774A-99D8-A91EDE4A2048}" type="datetime1">
              <a:rPr lang="en-US"/>
              <a:pPr>
                <a:defRPr/>
              </a:pPr>
              <a:t>3/11/26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431D3-5360-A708-A5BF-63BE987A9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F97A-5997-929C-583E-A71368027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8557E1-19AC-BE4E-8EDB-946EE6F5C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CMSC 417: 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980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90315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M-W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159475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6824478" y="2054204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Spring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219" y="29040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ICMP, VPN, IPv6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B0A3-B559-11A4-4ACE-FA089752174D}"/>
              </a:ext>
            </a:extLst>
          </p:cNvPr>
          <p:cNvSpPr txBox="1"/>
          <p:nvPr/>
        </p:nvSpPr>
        <p:spPr>
          <a:xfrm>
            <a:off x="6354896" y="5023418"/>
            <a:ext cx="278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March 9</a:t>
            </a:r>
            <a:r>
              <a:rPr lang="en-US" sz="2000" b="1" baseline="30000" dirty="0">
                <a:latin typeface="Lucida Bright" panose="02040602050505020304" pitchFamily="18" charset="77"/>
              </a:rPr>
              <a:t>th</a:t>
            </a:r>
            <a:r>
              <a:rPr lang="en-US" sz="2000" b="1" dirty="0">
                <a:latin typeface="Lucida Bright" panose="02040602050505020304" pitchFamily="18" charset="77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205604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9AA9173B-0ABE-633A-9DEB-8AD0B9C8A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2381250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Traceroute : An unintuitive application using ICMP</a:t>
            </a:r>
            <a:endParaRPr kumimoji="0" lang="en-AU" alt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E444BC-B3EC-F8E0-82BF-A294638B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6174D-DE3D-3A4B-A929-9A6DBF5EA4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0178" name="Picture 2" descr="How to Use the Traceroute Command">
            <a:extLst>
              <a:ext uri="{FF2B5EF4-FFF2-40B4-BE49-F238E27FC236}">
                <a16:creationId xmlns:a16="http://schemas.microsoft.com/office/drawing/2014/main" id="{E467209A-C46F-3F6F-8895-E35F4409D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041400"/>
            <a:ext cx="8636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>
            <a:extLst>
              <a:ext uri="{FF2B5EF4-FFF2-40B4-BE49-F238E27FC236}">
                <a16:creationId xmlns:a16="http://schemas.microsoft.com/office/drawing/2014/main" id="{1B1819C3-BDDB-C6D4-890F-0C75C24CE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368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Traceroute example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2E08BB-DEDF-9916-B433-8AC8EA38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27050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A40293-09B4-C4E8-5BC5-5665CF994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03388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DE4338-2B66-E4D6-FFC3-1722D50E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973388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83A62D-8483-801A-A6BC-ED43BBAE8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4243388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EAFEB-15B7-3800-20E7-C4D66C59F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5588000"/>
            <a:ext cx="8280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2">
            <a:extLst>
              <a:ext uri="{FF2B5EF4-FFF2-40B4-BE49-F238E27FC236}">
                <a16:creationId xmlns:a16="http://schemas.microsoft.com/office/drawing/2014/main" id="{68B4C690-3DAD-E47F-DA7F-9F5B31159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9683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Traceroute : An unintuitive application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4">
            <a:extLst>
              <a:ext uri="{FF2B5EF4-FFF2-40B4-BE49-F238E27FC236}">
                <a16:creationId xmlns:a16="http://schemas.microsoft.com/office/drawing/2014/main" id="{18DA76F6-E094-1844-367D-4121B3BA54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454150"/>
            <a:ext cx="7772400" cy="2387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C00000"/>
                </a:solidFill>
              </a:rPr>
              <a:t>Virtual Networks and Tunnels</a:t>
            </a:r>
            <a:endParaRPr lang="en-US" altLang="en-US" sz="4800">
              <a:ea typeface="ＭＳ Ｐゴシック" panose="020B0600070205080204" pitchFamily="34" charset="-128"/>
            </a:endParaRPr>
          </a:p>
        </p:txBody>
      </p:sp>
      <p:sp>
        <p:nvSpPr>
          <p:cNvPr id="52226" name="Slide Number Placeholder 3">
            <a:extLst>
              <a:ext uri="{FF2B5EF4-FFF2-40B4-BE49-F238E27FC236}">
                <a16:creationId xmlns:a16="http://schemas.microsoft.com/office/drawing/2014/main" id="{A676254F-DC15-C9FC-4463-461995D43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FE40E-8F50-1148-83E4-E82133EE866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DAE77D-B4ED-CE84-A95F-BCB1C1462946}"/>
              </a:ext>
            </a:extLst>
          </p:cNvPr>
          <p:cNvCxnSpPr>
            <a:cxnSpLocks/>
          </p:cNvCxnSpPr>
          <p:nvPr/>
        </p:nvCxnSpPr>
        <p:spPr>
          <a:xfrm flipH="1">
            <a:off x="2476500" y="1719263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E88CE4-9DF4-06E7-3254-1C512706C248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1671637" cy="3937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D65181-6914-A8C5-5A24-C95F0736DB34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1962150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8FEFF4FF-BEFF-A64E-4A35-746E12175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EB75E8-CB07-4E57-38FB-04CBEF960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BA940-371F-0541-99BE-35EAA19234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5C2DAE-29DA-ACF2-A4AB-EF6515DD08AD}"/>
              </a:ext>
            </a:extLst>
          </p:cNvPr>
          <p:cNvCxnSpPr>
            <a:cxnSpLocks/>
          </p:cNvCxnSpPr>
          <p:nvPr/>
        </p:nvCxnSpPr>
        <p:spPr>
          <a:xfrm flipV="1">
            <a:off x="1493838" y="1909763"/>
            <a:ext cx="717550" cy="44608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926DC0C2-116A-24B8-4106-139CE461DBB3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256" name="Picture 8" descr="Category:Network routers - Wikimedia Commons">
            <a:extLst>
              <a:ext uri="{FF2B5EF4-FFF2-40B4-BE49-F238E27FC236}">
                <a16:creationId xmlns:a16="http://schemas.microsoft.com/office/drawing/2014/main" id="{A090069C-6440-9865-9FB6-2DE94626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AD0B441-94D2-B991-1F07-89BAF46E6E59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258" name="Picture 8" descr="Category:Network routers - Wikimedia Commons">
            <a:extLst>
              <a:ext uri="{FF2B5EF4-FFF2-40B4-BE49-F238E27FC236}">
                <a16:creationId xmlns:a16="http://schemas.microsoft.com/office/drawing/2014/main" id="{79DF8BD8-86FD-3BDC-1496-EC9689E38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CDF551D-E19C-E256-8BC8-2B493050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</p:spPr>
      </p:pic>
      <p:pic>
        <p:nvPicPr>
          <p:cNvPr id="53260" name="Picture 14">
            <a:extLst>
              <a:ext uri="{FF2B5EF4-FFF2-40B4-BE49-F238E27FC236}">
                <a16:creationId xmlns:a16="http://schemas.microsoft.com/office/drawing/2014/main" id="{0D7DC511-0EAF-7AEB-3D87-123DE4C3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1661175F-02CE-0EE3-3CB3-EB5AE84F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A46E874-1D58-4555-351B-329F536C5301}"/>
              </a:ext>
            </a:extLst>
          </p:cNvPr>
          <p:cNvSpPr txBox="1"/>
          <p:nvPr/>
        </p:nvSpPr>
        <p:spPr>
          <a:xfrm>
            <a:off x="414338" y="4394200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9ACA2-5A8F-756A-BC82-6BA2E5506DAB}"/>
              </a:ext>
            </a:extLst>
          </p:cNvPr>
          <p:cNvSpPr txBox="1"/>
          <p:nvPr/>
        </p:nvSpPr>
        <p:spPr>
          <a:xfrm>
            <a:off x="7288213" y="4359275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C31EAE-726A-5A08-B5F2-1B2C5069121C}"/>
              </a:ext>
            </a:extLst>
          </p:cNvPr>
          <p:cNvSpPr txBox="1"/>
          <p:nvPr/>
        </p:nvSpPr>
        <p:spPr>
          <a:xfrm>
            <a:off x="1298575" y="1296988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0A954-489A-9E03-5025-F40E25EE603B}"/>
              </a:ext>
            </a:extLst>
          </p:cNvPr>
          <p:cNvSpPr txBox="1"/>
          <p:nvPr/>
        </p:nvSpPr>
        <p:spPr>
          <a:xfrm>
            <a:off x="6294438" y="1349375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6BA657D-2718-9130-1B89-FFC36BB51CB1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3017838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3274" name="Picture 4" descr="Computer Icon | Hardware Devices Iconpack | Icons-Land">
            <a:extLst>
              <a:ext uri="{FF2B5EF4-FFF2-40B4-BE49-F238E27FC236}">
                <a16:creationId xmlns:a16="http://schemas.microsoft.com/office/drawing/2014/main" id="{4779D411-3BAC-80CC-9642-E20EB6456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75" name="Picture 4" descr="Computer Icon | Hardware Devices Iconpack | Icons-Land">
            <a:extLst>
              <a:ext uri="{FF2B5EF4-FFF2-40B4-BE49-F238E27FC236}">
                <a16:creationId xmlns:a16="http://schemas.microsoft.com/office/drawing/2014/main" id="{7BBCA599-46F7-67BB-5D91-00BE5EA95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86E185DA-DB57-32AC-21D9-46EBB73583CF}"/>
              </a:ext>
            </a:extLst>
          </p:cNvPr>
          <p:cNvSpPr/>
          <p:nvPr/>
        </p:nvSpPr>
        <p:spPr>
          <a:xfrm>
            <a:off x="1308100" y="1643063"/>
            <a:ext cx="6842125" cy="1817687"/>
          </a:xfrm>
          <a:custGeom>
            <a:avLst/>
            <a:gdLst>
              <a:gd name="connsiteX0" fmla="*/ 0 w 6841569"/>
              <a:gd name="connsiteY0" fmla="*/ 1817225 h 1817225"/>
              <a:gd name="connsiteX1" fmla="*/ 23150 w 6841569"/>
              <a:gd name="connsiteY1" fmla="*/ 1666754 h 1817225"/>
              <a:gd name="connsiteX2" fmla="*/ 46299 w 6841569"/>
              <a:gd name="connsiteY2" fmla="*/ 1597306 h 1817225"/>
              <a:gd name="connsiteX3" fmla="*/ 57874 w 6841569"/>
              <a:gd name="connsiteY3" fmla="*/ 1562582 h 1817225"/>
              <a:gd name="connsiteX4" fmla="*/ 81023 w 6841569"/>
              <a:gd name="connsiteY4" fmla="*/ 1516284 h 1817225"/>
              <a:gd name="connsiteX5" fmla="*/ 115747 w 6841569"/>
              <a:gd name="connsiteY5" fmla="*/ 1365813 h 1817225"/>
              <a:gd name="connsiteX6" fmla="*/ 127322 w 6841569"/>
              <a:gd name="connsiteY6" fmla="*/ 1296365 h 1817225"/>
              <a:gd name="connsiteX7" fmla="*/ 138896 w 6841569"/>
              <a:gd name="connsiteY7" fmla="*/ 1250066 h 1817225"/>
              <a:gd name="connsiteX8" fmla="*/ 150471 w 6841569"/>
              <a:gd name="connsiteY8" fmla="*/ 1192192 h 1817225"/>
              <a:gd name="connsiteX9" fmla="*/ 173620 w 6841569"/>
              <a:gd name="connsiteY9" fmla="*/ 1076446 h 1817225"/>
              <a:gd name="connsiteX10" fmla="*/ 185195 w 6841569"/>
              <a:gd name="connsiteY10" fmla="*/ 1018572 h 1817225"/>
              <a:gd name="connsiteX11" fmla="*/ 219919 w 6841569"/>
              <a:gd name="connsiteY11" fmla="*/ 949124 h 1817225"/>
              <a:gd name="connsiteX12" fmla="*/ 277793 w 6841569"/>
              <a:gd name="connsiteY12" fmla="*/ 937549 h 1817225"/>
              <a:gd name="connsiteX13" fmla="*/ 347241 w 6841569"/>
              <a:gd name="connsiteY13" fmla="*/ 914400 h 1817225"/>
              <a:gd name="connsiteX14" fmla="*/ 381965 w 6841569"/>
              <a:gd name="connsiteY14" fmla="*/ 902825 h 1817225"/>
              <a:gd name="connsiteX15" fmla="*/ 451413 w 6841569"/>
              <a:gd name="connsiteY15" fmla="*/ 868101 h 1817225"/>
              <a:gd name="connsiteX16" fmla="*/ 486137 w 6841569"/>
              <a:gd name="connsiteY16" fmla="*/ 844952 h 1817225"/>
              <a:gd name="connsiteX17" fmla="*/ 555585 w 6841569"/>
              <a:gd name="connsiteY17" fmla="*/ 821803 h 1817225"/>
              <a:gd name="connsiteX18" fmla="*/ 613458 w 6841569"/>
              <a:gd name="connsiteY18" fmla="*/ 798653 h 1817225"/>
              <a:gd name="connsiteX19" fmla="*/ 706056 w 6841569"/>
              <a:gd name="connsiteY19" fmla="*/ 775504 h 1817225"/>
              <a:gd name="connsiteX20" fmla="*/ 763929 w 6841569"/>
              <a:gd name="connsiteY20" fmla="*/ 740780 h 1817225"/>
              <a:gd name="connsiteX21" fmla="*/ 821803 w 6841569"/>
              <a:gd name="connsiteY21" fmla="*/ 694481 h 1817225"/>
              <a:gd name="connsiteX22" fmla="*/ 891251 w 6841569"/>
              <a:gd name="connsiteY22" fmla="*/ 671332 h 1817225"/>
              <a:gd name="connsiteX23" fmla="*/ 925975 w 6841569"/>
              <a:gd name="connsiteY23" fmla="*/ 648182 h 1817225"/>
              <a:gd name="connsiteX24" fmla="*/ 960699 w 6841569"/>
              <a:gd name="connsiteY24" fmla="*/ 636608 h 1817225"/>
              <a:gd name="connsiteX25" fmla="*/ 983848 w 6841569"/>
              <a:gd name="connsiteY25" fmla="*/ 613458 h 1817225"/>
              <a:gd name="connsiteX26" fmla="*/ 1030147 w 6841569"/>
              <a:gd name="connsiteY26" fmla="*/ 601884 h 1817225"/>
              <a:gd name="connsiteX27" fmla="*/ 1238491 w 6841569"/>
              <a:gd name="connsiteY27" fmla="*/ 567160 h 1817225"/>
              <a:gd name="connsiteX28" fmla="*/ 1307939 w 6841569"/>
              <a:gd name="connsiteY28" fmla="*/ 544010 h 1817225"/>
              <a:gd name="connsiteX29" fmla="*/ 1342664 w 6841569"/>
              <a:gd name="connsiteY29" fmla="*/ 520861 h 1817225"/>
              <a:gd name="connsiteX30" fmla="*/ 1423686 w 6841569"/>
              <a:gd name="connsiteY30" fmla="*/ 509286 h 1817225"/>
              <a:gd name="connsiteX31" fmla="*/ 1493134 w 6841569"/>
              <a:gd name="connsiteY31" fmla="*/ 497711 h 1817225"/>
              <a:gd name="connsiteX32" fmla="*/ 1551008 w 6841569"/>
              <a:gd name="connsiteY32" fmla="*/ 486137 h 1817225"/>
              <a:gd name="connsiteX33" fmla="*/ 1632031 w 6841569"/>
              <a:gd name="connsiteY33" fmla="*/ 474562 h 1817225"/>
              <a:gd name="connsiteX34" fmla="*/ 1678329 w 6841569"/>
              <a:gd name="connsiteY34" fmla="*/ 462987 h 1817225"/>
              <a:gd name="connsiteX35" fmla="*/ 1770927 w 6841569"/>
              <a:gd name="connsiteY35" fmla="*/ 451413 h 1817225"/>
              <a:gd name="connsiteX36" fmla="*/ 1817226 w 6841569"/>
              <a:gd name="connsiteY36" fmla="*/ 439838 h 1817225"/>
              <a:gd name="connsiteX37" fmla="*/ 1851950 w 6841569"/>
              <a:gd name="connsiteY37" fmla="*/ 428263 h 1817225"/>
              <a:gd name="connsiteX38" fmla="*/ 1944547 w 6841569"/>
              <a:gd name="connsiteY38" fmla="*/ 405114 h 1817225"/>
              <a:gd name="connsiteX39" fmla="*/ 1979271 w 6841569"/>
              <a:gd name="connsiteY39" fmla="*/ 393539 h 1817225"/>
              <a:gd name="connsiteX40" fmla="*/ 2083443 w 6841569"/>
              <a:gd name="connsiteY40" fmla="*/ 370390 h 1817225"/>
              <a:gd name="connsiteX41" fmla="*/ 2129742 w 6841569"/>
              <a:gd name="connsiteY41" fmla="*/ 347241 h 1817225"/>
              <a:gd name="connsiteX42" fmla="*/ 2233914 w 6841569"/>
              <a:gd name="connsiteY42" fmla="*/ 312517 h 1817225"/>
              <a:gd name="connsiteX43" fmla="*/ 2268638 w 6841569"/>
              <a:gd name="connsiteY43" fmla="*/ 300942 h 1817225"/>
              <a:gd name="connsiteX44" fmla="*/ 2303362 w 6841569"/>
              <a:gd name="connsiteY44" fmla="*/ 289367 h 1817225"/>
              <a:gd name="connsiteX45" fmla="*/ 2465408 w 6841569"/>
              <a:gd name="connsiteY45" fmla="*/ 266218 h 1817225"/>
              <a:gd name="connsiteX46" fmla="*/ 2569580 w 6841569"/>
              <a:gd name="connsiteY46" fmla="*/ 254643 h 1817225"/>
              <a:gd name="connsiteX47" fmla="*/ 2627453 w 6841569"/>
              <a:gd name="connsiteY47" fmla="*/ 243068 h 1817225"/>
              <a:gd name="connsiteX48" fmla="*/ 2708476 w 6841569"/>
              <a:gd name="connsiteY48" fmla="*/ 231494 h 1817225"/>
              <a:gd name="connsiteX49" fmla="*/ 2777924 w 6841569"/>
              <a:gd name="connsiteY49" fmla="*/ 196770 h 1817225"/>
              <a:gd name="connsiteX50" fmla="*/ 2812648 w 6841569"/>
              <a:gd name="connsiteY50" fmla="*/ 185195 h 1817225"/>
              <a:gd name="connsiteX51" fmla="*/ 2847372 w 6841569"/>
              <a:gd name="connsiteY51" fmla="*/ 162046 h 1817225"/>
              <a:gd name="connsiteX52" fmla="*/ 2916820 w 6841569"/>
              <a:gd name="connsiteY52" fmla="*/ 138896 h 1817225"/>
              <a:gd name="connsiteX53" fmla="*/ 2986269 w 6841569"/>
              <a:gd name="connsiteY53" fmla="*/ 115747 h 1817225"/>
              <a:gd name="connsiteX54" fmla="*/ 3020993 w 6841569"/>
              <a:gd name="connsiteY54" fmla="*/ 104172 h 1817225"/>
              <a:gd name="connsiteX55" fmla="*/ 3113590 w 6841569"/>
              <a:gd name="connsiteY55" fmla="*/ 81023 h 1817225"/>
              <a:gd name="connsiteX56" fmla="*/ 3183038 w 6841569"/>
              <a:gd name="connsiteY56" fmla="*/ 57873 h 1817225"/>
              <a:gd name="connsiteX57" fmla="*/ 3530279 w 6841569"/>
              <a:gd name="connsiteY57" fmla="*/ 34724 h 1817225"/>
              <a:gd name="connsiteX58" fmla="*/ 3576577 w 6841569"/>
              <a:gd name="connsiteY58" fmla="*/ 23149 h 1817225"/>
              <a:gd name="connsiteX59" fmla="*/ 3703899 w 6841569"/>
              <a:gd name="connsiteY59" fmla="*/ 0 h 1817225"/>
              <a:gd name="connsiteX60" fmla="*/ 3819646 w 6841569"/>
              <a:gd name="connsiteY60" fmla="*/ 11575 h 1817225"/>
              <a:gd name="connsiteX61" fmla="*/ 3935393 w 6841569"/>
              <a:gd name="connsiteY61" fmla="*/ 46299 h 1817225"/>
              <a:gd name="connsiteX62" fmla="*/ 4004841 w 6841569"/>
              <a:gd name="connsiteY62" fmla="*/ 69448 h 1817225"/>
              <a:gd name="connsiteX63" fmla="*/ 4039565 w 6841569"/>
              <a:gd name="connsiteY63" fmla="*/ 92598 h 1817225"/>
              <a:gd name="connsiteX64" fmla="*/ 4155312 w 6841569"/>
              <a:gd name="connsiteY64" fmla="*/ 127322 h 1817225"/>
              <a:gd name="connsiteX65" fmla="*/ 4259484 w 6841569"/>
              <a:gd name="connsiteY65" fmla="*/ 162046 h 1817225"/>
              <a:gd name="connsiteX66" fmla="*/ 4294208 w 6841569"/>
              <a:gd name="connsiteY66" fmla="*/ 173620 h 1817225"/>
              <a:gd name="connsiteX67" fmla="*/ 4421529 w 6841569"/>
              <a:gd name="connsiteY67" fmla="*/ 196770 h 1817225"/>
              <a:gd name="connsiteX68" fmla="*/ 4502552 w 6841569"/>
              <a:gd name="connsiteY68" fmla="*/ 208344 h 1817225"/>
              <a:gd name="connsiteX69" fmla="*/ 4595150 w 6841569"/>
              <a:gd name="connsiteY69" fmla="*/ 231494 h 1817225"/>
              <a:gd name="connsiteX70" fmla="*/ 4641448 w 6841569"/>
              <a:gd name="connsiteY70" fmla="*/ 243068 h 1817225"/>
              <a:gd name="connsiteX71" fmla="*/ 4745620 w 6841569"/>
              <a:gd name="connsiteY71" fmla="*/ 266218 h 1817225"/>
              <a:gd name="connsiteX72" fmla="*/ 4826643 w 6841569"/>
              <a:gd name="connsiteY72" fmla="*/ 300942 h 1817225"/>
              <a:gd name="connsiteX73" fmla="*/ 4861367 w 6841569"/>
              <a:gd name="connsiteY73" fmla="*/ 324091 h 1817225"/>
              <a:gd name="connsiteX74" fmla="*/ 4930815 w 6841569"/>
              <a:gd name="connsiteY74" fmla="*/ 335666 h 1817225"/>
              <a:gd name="connsiteX75" fmla="*/ 4977114 w 6841569"/>
              <a:gd name="connsiteY75" fmla="*/ 347241 h 1817225"/>
              <a:gd name="connsiteX76" fmla="*/ 5046562 w 6841569"/>
              <a:gd name="connsiteY76" fmla="*/ 370390 h 1817225"/>
              <a:gd name="connsiteX77" fmla="*/ 5116010 w 6841569"/>
              <a:gd name="connsiteY77" fmla="*/ 416689 h 1817225"/>
              <a:gd name="connsiteX78" fmla="*/ 5197033 w 6841569"/>
              <a:gd name="connsiteY78" fmla="*/ 428263 h 1817225"/>
              <a:gd name="connsiteX79" fmla="*/ 5312780 w 6841569"/>
              <a:gd name="connsiteY79" fmla="*/ 474562 h 1817225"/>
              <a:gd name="connsiteX80" fmla="*/ 5359079 w 6841569"/>
              <a:gd name="connsiteY80" fmla="*/ 497711 h 1817225"/>
              <a:gd name="connsiteX81" fmla="*/ 5393803 w 6841569"/>
              <a:gd name="connsiteY81" fmla="*/ 520861 h 1817225"/>
              <a:gd name="connsiteX82" fmla="*/ 5463251 w 6841569"/>
              <a:gd name="connsiteY82" fmla="*/ 544010 h 1817225"/>
              <a:gd name="connsiteX83" fmla="*/ 5544274 w 6841569"/>
              <a:gd name="connsiteY83" fmla="*/ 578734 h 1817225"/>
              <a:gd name="connsiteX84" fmla="*/ 5636871 w 6841569"/>
              <a:gd name="connsiteY84" fmla="*/ 601884 h 1817225"/>
              <a:gd name="connsiteX85" fmla="*/ 5694745 w 6841569"/>
              <a:gd name="connsiteY85" fmla="*/ 613458 h 1817225"/>
              <a:gd name="connsiteX86" fmla="*/ 5764193 w 6841569"/>
              <a:gd name="connsiteY86" fmla="*/ 636608 h 1817225"/>
              <a:gd name="connsiteX87" fmla="*/ 5868365 w 6841569"/>
              <a:gd name="connsiteY87" fmla="*/ 682906 h 1817225"/>
              <a:gd name="connsiteX88" fmla="*/ 5903089 w 6841569"/>
              <a:gd name="connsiteY88" fmla="*/ 694481 h 1817225"/>
              <a:gd name="connsiteX89" fmla="*/ 6053560 w 6841569"/>
              <a:gd name="connsiteY89" fmla="*/ 717630 h 1817225"/>
              <a:gd name="connsiteX90" fmla="*/ 6157732 w 6841569"/>
              <a:gd name="connsiteY90" fmla="*/ 752354 h 1817225"/>
              <a:gd name="connsiteX91" fmla="*/ 6192456 w 6841569"/>
              <a:gd name="connsiteY91" fmla="*/ 763929 h 1817225"/>
              <a:gd name="connsiteX92" fmla="*/ 6261904 w 6841569"/>
              <a:gd name="connsiteY92" fmla="*/ 798653 h 1817225"/>
              <a:gd name="connsiteX93" fmla="*/ 6331352 w 6841569"/>
              <a:gd name="connsiteY93" fmla="*/ 844952 h 1817225"/>
              <a:gd name="connsiteX94" fmla="*/ 6354502 w 6841569"/>
              <a:gd name="connsiteY94" fmla="*/ 868101 h 1817225"/>
              <a:gd name="connsiteX95" fmla="*/ 6423950 w 6841569"/>
              <a:gd name="connsiteY95" fmla="*/ 891251 h 1817225"/>
              <a:gd name="connsiteX96" fmla="*/ 6458674 w 6841569"/>
              <a:gd name="connsiteY96" fmla="*/ 914400 h 1817225"/>
              <a:gd name="connsiteX97" fmla="*/ 6528122 w 6841569"/>
              <a:gd name="connsiteY97" fmla="*/ 949124 h 1817225"/>
              <a:gd name="connsiteX98" fmla="*/ 6609145 w 6841569"/>
              <a:gd name="connsiteY98" fmla="*/ 1053296 h 1817225"/>
              <a:gd name="connsiteX99" fmla="*/ 6643869 w 6841569"/>
              <a:gd name="connsiteY99" fmla="*/ 1088020 h 1817225"/>
              <a:gd name="connsiteX100" fmla="*/ 6667018 w 6841569"/>
              <a:gd name="connsiteY100" fmla="*/ 1134319 h 1817225"/>
              <a:gd name="connsiteX101" fmla="*/ 6690167 w 6841569"/>
              <a:gd name="connsiteY101" fmla="*/ 1169043 h 1817225"/>
              <a:gd name="connsiteX102" fmla="*/ 6724891 w 6841569"/>
              <a:gd name="connsiteY102" fmla="*/ 1226917 h 1817225"/>
              <a:gd name="connsiteX103" fmla="*/ 6771190 w 6841569"/>
              <a:gd name="connsiteY103" fmla="*/ 1365813 h 1817225"/>
              <a:gd name="connsiteX104" fmla="*/ 6794339 w 6841569"/>
              <a:gd name="connsiteY104" fmla="*/ 1435261 h 1817225"/>
              <a:gd name="connsiteX105" fmla="*/ 6805914 w 6841569"/>
              <a:gd name="connsiteY105" fmla="*/ 1481560 h 1817225"/>
              <a:gd name="connsiteX106" fmla="*/ 6817489 w 6841569"/>
              <a:gd name="connsiteY106" fmla="*/ 1539433 h 1817225"/>
              <a:gd name="connsiteX107" fmla="*/ 6840638 w 6841569"/>
              <a:gd name="connsiteY107" fmla="*/ 1632030 h 1817225"/>
              <a:gd name="connsiteX108" fmla="*/ 6840638 w 6841569"/>
              <a:gd name="connsiteY108" fmla="*/ 1701479 h 181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841569" h="1817225">
                <a:moveTo>
                  <a:pt x="0" y="1817225"/>
                </a:moveTo>
                <a:cubicBezTo>
                  <a:pt x="8152" y="1743858"/>
                  <a:pt x="5460" y="1725722"/>
                  <a:pt x="23150" y="1666754"/>
                </a:cubicBezTo>
                <a:cubicBezTo>
                  <a:pt x="30162" y="1643382"/>
                  <a:pt x="38583" y="1620455"/>
                  <a:pt x="46299" y="1597306"/>
                </a:cubicBezTo>
                <a:cubicBezTo>
                  <a:pt x="50157" y="1585731"/>
                  <a:pt x="52418" y="1573495"/>
                  <a:pt x="57874" y="1562582"/>
                </a:cubicBezTo>
                <a:cubicBezTo>
                  <a:pt x="65590" y="1547149"/>
                  <a:pt x="75567" y="1532653"/>
                  <a:pt x="81023" y="1516284"/>
                </a:cubicBezTo>
                <a:cubicBezTo>
                  <a:pt x="92011" y="1483319"/>
                  <a:pt x="108402" y="1406209"/>
                  <a:pt x="115747" y="1365813"/>
                </a:cubicBezTo>
                <a:cubicBezTo>
                  <a:pt x="119945" y="1342723"/>
                  <a:pt x="122719" y="1319378"/>
                  <a:pt x="127322" y="1296365"/>
                </a:cubicBezTo>
                <a:cubicBezTo>
                  <a:pt x="130442" y="1280766"/>
                  <a:pt x="135445" y="1265595"/>
                  <a:pt x="138896" y="1250066"/>
                </a:cubicBezTo>
                <a:cubicBezTo>
                  <a:pt x="143164" y="1230861"/>
                  <a:pt x="146952" y="1211548"/>
                  <a:pt x="150471" y="1192192"/>
                </a:cubicBezTo>
                <a:cubicBezTo>
                  <a:pt x="184493" y="1005075"/>
                  <a:pt x="142912" y="1214635"/>
                  <a:pt x="173620" y="1076446"/>
                </a:cubicBezTo>
                <a:cubicBezTo>
                  <a:pt x="177888" y="1057241"/>
                  <a:pt x="180423" y="1037658"/>
                  <a:pt x="185195" y="1018572"/>
                </a:cubicBezTo>
                <a:cubicBezTo>
                  <a:pt x="189403" y="1001740"/>
                  <a:pt x="203417" y="958554"/>
                  <a:pt x="219919" y="949124"/>
                </a:cubicBezTo>
                <a:cubicBezTo>
                  <a:pt x="237000" y="939363"/>
                  <a:pt x="258813" y="942725"/>
                  <a:pt x="277793" y="937549"/>
                </a:cubicBezTo>
                <a:cubicBezTo>
                  <a:pt x="301335" y="931129"/>
                  <a:pt x="324092" y="922116"/>
                  <a:pt x="347241" y="914400"/>
                </a:cubicBezTo>
                <a:cubicBezTo>
                  <a:pt x="358816" y="910542"/>
                  <a:pt x="371813" y="909593"/>
                  <a:pt x="381965" y="902825"/>
                </a:cubicBezTo>
                <a:cubicBezTo>
                  <a:pt x="481479" y="836483"/>
                  <a:pt x="355571" y="916022"/>
                  <a:pt x="451413" y="868101"/>
                </a:cubicBezTo>
                <a:cubicBezTo>
                  <a:pt x="463855" y="861880"/>
                  <a:pt x="473425" y="850602"/>
                  <a:pt x="486137" y="844952"/>
                </a:cubicBezTo>
                <a:cubicBezTo>
                  <a:pt x="508435" y="835042"/>
                  <a:pt x="532929" y="830866"/>
                  <a:pt x="555585" y="821803"/>
                </a:cubicBezTo>
                <a:cubicBezTo>
                  <a:pt x="574876" y="814086"/>
                  <a:pt x="593600" y="804763"/>
                  <a:pt x="613458" y="798653"/>
                </a:cubicBezTo>
                <a:cubicBezTo>
                  <a:pt x="643867" y="789296"/>
                  <a:pt x="706056" y="775504"/>
                  <a:pt x="706056" y="775504"/>
                </a:cubicBezTo>
                <a:cubicBezTo>
                  <a:pt x="764709" y="716849"/>
                  <a:pt x="688803" y="785855"/>
                  <a:pt x="763929" y="740780"/>
                </a:cubicBezTo>
                <a:cubicBezTo>
                  <a:pt x="832649" y="699549"/>
                  <a:pt x="732449" y="734193"/>
                  <a:pt x="821803" y="694481"/>
                </a:cubicBezTo>
                <a:cubicBezTo>
                  <a:pt x="844101" y="684571"/>
                  <a:pt x="891251" y="671332"/>
                  <a:pt x="891251" y="671332"/>
                </a:cubicBezTo>
                <a:cubicBezTo>
                  <a:pt x="902826" y="663615"/>
                  <a:pt x="913532" y="654403"/>
                  <a:pt x="925975" y="648182"/>
                </a:cubicBezTo>
                <a:cubicBezTo>
                  <a:pt x="936888" y="642726"/>
                  <a:pt x="950237" y="642885"/>
                  <a:pt x="960699" y="636608"/>
                </a:cubicBezTo>
                <a:cubicBezTo>
                  <a:pt x="970057" y="630993"/>
                  <a:pt x="974087" y="618338"/>
                  <a:pt x="983848" y="613458"/>
                </a:cubicBezTo>
                <a:cubicBezTo>
                  <a:pt x="998076" y="606344"/>
                  <a:pt x="1014592" y="605217"/>
                  <a:pt x="1030147" y="601884"/>
                </a:cubicBezTo>
                <a:cubicBezTo>
                  <a:pt x="1153007" y="575557"/>
                  <a:pt x="1125341" y="581303"/>
                  <a:pt x="1238491" y="567160"/>
                </a:cubicBezTo>
                <a:cubicBezTo>
                  <a:pt x="1261640" y="559443"/>
                  <a:pt x="1287635" y="557545"/>
                  <a:pt x="1307939" y="544010"/>
                </a:cubicBezTo>
                <a:cubicBezTo>
                  <a:pt x="1319514" y="536294"/>
                  <a:pt x="1329339" y="524858"/>
                  <a:pt x="1342664" y="520861"/>
                </a:cubicBezTo>
                <a:cubicBezTo>
                  <a:pt x="1368795" y="513022"/>
                  <a:pt x="1396722" y="513434"/>
                  <a:pt x="1423686" y="509286"/>
                </a:cubicBezTo>
                <a:cubicBezTo>
                  <a:pt x="1446882" y="505717"/>
                  <a:pt x="1470044" y="501909"/>
                  <a:pt x="1493134" y="497711"/>
                </a:cubicBezTo>
                <a:cubicBezTo>
                  <a:pt x="1512490" y="494192"/>
                  <a:pt x="1531602" y="489371"/>
                  <a:pt x="1551008" y="486137"/>
                </a:cubicBezTo>
                <a:cubicBezTo>
                  <a:pt x="1577919" y="481652"/>
                  <a:pt x="1605189" y="479442"/>
                  <a:pt x="1632031" y="474562"/>
                </a:cubicBezTo>
                <a:cubicBezTo>
                  <a:pt x="1647682" y="471716"/>
                  <a:pt x="1662638" y="465602"/>
                  <a:pt x="1678329" y="462987"/>
                </a:cubicBezTo>
                <a:cubicBezTo>
                  <a:pt x="1709012" y="457873"/>
                  <a:pt x="1740061" y="455271"/>
                  <a:pt x="1770927" y="451413"/>
                </a:cubicBezTo>
                <a:cubicBezTo>
                  <a:pt x="1786360" y="447555"/>
                  <a:pt x="1801930" y="444208"/>
                  <a:pt x="1817226" y="439838"/>
                </a:cubicBezTo>
                <a:cubicBezTo>
                  <a:pt x="1828957" y="436486"/>
                  <a:pt x="1840179" y="431473"/>
                  <a:pt x="1851950" y="428263"/>
                </a:cubicBezTo>
                <a:cubicBezTo>
                  <a:pt x="1882645" y="419892"/>
                  <a:pt x="1914364" y="415175"/>
                  <a:pt x="1944547" y="405114"/>
                </a:cubicBezTo>
                <a:cubicBezTo>
                  <a:pt x="1956122" y="401256"/>
                  <a:pt x="1967434" y="396498"/>
                  <a:pt x="1979271" y="393539"/>
                </a:cubicBezTo>
                <a:cubicBezTo>
                  <a:pt x="2001285" y="388036"/>
                  <a:pt x="2059668" y="379306"/>
                  <a:pt x="2083443" y="370390"/>
                </a:cubicBezTo>
                <a:cubicBezTo>
                  <a:pt x="2099599" y="364332"/>
                  <a:pt x="2113722" y="353649"/>
                  <a:pt x="2129742" y="347241"/>
                </a:cubicBezTo>
                <a:cubicBezTo>
                  <a:pt x="2129784" y="347224"/>
                  <a:pt x="2216530" y="318312"/>
                  <a:pt x="2233914" y="312517"/>
                </a:cubicBezTo>
                <a:lnTo>
                  <a:pt x="2268638" y="300942"/>
                </a:lnTo>
                <a:cubicBezTo>
                  <a:pt x="2280213" y="297084"/>
                  <a:pt x="2291327" y="291373"/>
                  <a:pt x="2303362" y="289367"/>
                </a:cubicBezTo>
                <a:cubicBezTo>
                  <a:pt x="2390391" y="274862"/>
                  <a:pt x="2366889" y="277808"/>
                  <a:pt x="2465408" y="266218"/>
                </a:cubicBezTo>
                <a:cubicBezTo>
                  <a:pt x="2500106" y="262136"/>
                  <a:pt x="2534993" y="259584"/>
                  <a:pt x="2569580" y="254643"/>
                </a:cubicBezTo>
                <a:cubicBezTo>
                  <a:pt x="2589055" y="251861"/>
                  <a:pt x="2608048" y="246302"/>
                  <a:pt x="2627453" y="243068"/>
                </a:cubicBezTo>
                <a:cubicBezTo>
                  <a:pt x="2654364" y="238583"/>
                  <a:pt x="2681468" y="235352"/>
                  <a:pt x="2708476" y="231494"/>
                </a:cubicBezTo>
                <a:cubicBezTo>
                  <a:pt x="2795756" y="202400"/>
                  <a:pt x="2688173" y="241646"/>
                  <a:pt x="2777924" y="196770"/>
                </a:cubicBezTo>
                <a:cubicBezTo>
                  <a:pt x="2788837" y="191314"/>
                  <a:pt x="2801735" y="190651"/>
                  <a:pt x="2812648" y="185195"/>
                </a:cubicBezTo>
                <a:cubicBezTo>
                  <a:pt x="2825090" y="178974"/>
                  <a:pt x="2834660" y="167696"/>
                  <a:pt x="2847372" y="162046"/>
                </a:cubicBezTo>
                <a:cubicBezTo>
                  <a:pt x="2869670" y="152136"/>
                  <a:pt x="2893671" y="146612"/>
                  <a:pt x="2916820" y="138896"/>
                </a:cubicBezTo>
                <a:lnTo>
                  <a:pt x="2986269" y="115747"/>
                </a:lnTo>
                <a:cubicBezTo>
                  <a:pt x="2997844" y="111889"/>
                  <a:pt x="3009156" y="107131"/>
                  <a:pt x="3020993" y="104172"/>
                </a:cubicBezTo>
                <a:cubicBezTo>
                  <a:pt x="3051859" y="96456"/>
                  <a:pt x="3083407" y="91084"/>
                  <a:pt x="3113590" y="81023"/>
                </a:cubicBezTo>
                <a:cubicBezTo>
                  <a:pt x="3136739" y="73306"/>
                  <a:pt x="3158721" y="59899"/>
                  <a:pt x="3183038" y="57873"/>
                </a:cubicBezTo>
                <a:cubicBezTo>
                  <a:pt x="3391249" y="40523"/>
                  <a:pt x="3275546" y="48876"/>
                  <a:pt x="3530279" y="34724"/>
                </a:cubicBezTo>
                <a:cubicBezTo>
                  <a:pt x="3545712" y="30866"/>
                  <a:pt x="3560886" y="25764"/>
                  <a:pt x="3576577" y="23149"/>
                </a:cubicBezTo>
                <a:cubicBezTo>
                  <a:pt x="3707459" y="1336"/>
                  <a:pt x="3629397" y="24835"/>
                  <a:pt x="3703899" y="0"/>
                </a:cubicBezTo>
                <a:cubicBezTo>
                  <a:pt x="3742481" y="3858"/>
                  <a:pt x="3781261" y="6092"/>
                  <a:pt x="3819646" y="11575"/>
                </a:cubicBezTo>
                <a:cubicBezTo>
                  <a:pt x="3850267" y="15949"/>
                  <a:pt x="3911215" y="38240"/>
                  <a:pt x="3935393" y="46299"/>
                </a:cubicBezTo>
                <a:cubicBezTo>
                  <a:pt x="3935398" y="46301"/>
                  <a:pt x="4004837" y="69445"/>
                  <a:pt x="4004841" y="69448"/>
                </a:cubicBezTo>
                <a:cubicBezTo>
                  <a:pt x="4016416" y="77165"/>
                  <a:pt x="4026853" y="86948"/>
                  <a:pt x="4039565" y="92598"/>
                </a:cubicBezTo>
                <a:cubicBezTo>
                  <a:pt x="4096219" y="117778"/>
                  <a:pt x="4103520" y="111784"/>
                  <a:pt x="4155312" y="127322"/>
                </a:cubicBezTo>
                <a:cubicBezTo>
                  <a:pt x="4155362" y="127337"/>
                  <a:pt x="4242097" y="156251"/>
                  <a:pt x="4259484" y="162046"/>
                </a:cubicBezTo>
                <a:cubicBezTo>
                  <a:pt x="4271059" y="165904"/>
                  <a:pt x="4282244" y="171227"/>
                  <a:pt x="4294208" y="173620"/>
                </a:cubicBezTo>
                <a:cubicBezTo>
                  <a:pt x="4354397" y="185658"/>
                  <a:pt x="4357366" y="186899"/>
                  <a:pt x="4421529" y="196770"/>
                </a:cubicBezTo>
                <a:cubicBezTo>
                  <a:pt x="4448494" y="200918"/>
                  <a:pt x="4475800" y="202994"/>
                  <a:pt x="4502552" y="208344"/>
                </a:cubicBezTo>
                <a:cubicBezTo>
                  <a:pt x="4533750" y="214584"/>
                  <a:pt x="4564284" y="223777"/>
                  <a:pt x="4595150" y="231494"/>
                </a:cubicBezTo>
                <a:cubicBezTo>
                  <a:pt x="4610583" y="235352"/>
                  <a:pt x="4625849" y="239948"/>
                  <a:pt x="4641448" y="243068"/>
                </a:cubicBezTo>
                <a:cubicBezTo>
                  <a:pt x="4714921" y="257763"/>
                  <a:pt x="4680236" y="249871"/>
                  <a:pt x="4745620" y="266218"/>
                </a:cubicBezTo>
                <a:cubicBezTo>
                  <a:pt x="4832802" y="324337"/>
                  <a:pt x="4722000" y="256094"/>
                  <a:pt x="4826643" y="300942"/>
                </a:cubicBezTo>
                <a:cubicBezTo>
                  <a:pt x="4839429" y="306422"/>
                  <a:pt x="4848170" y="319692"/>
                  <a:pt x="4861367" y="324091"/>
                </a:cubicBezTo>
                <a:cubicBezTo>
                  <a:pt x="4883631" y="331512"/>
                  <a:pt x="4907802" y="331063"/>
                  <a:pt x="4930815" y="335666"/>
                </a:cubicBezTo>
                <a:cubicBezTo>
                  <a:pt x="4946414" y="338786"/>
                  <a:pt x="4961877" y="342670"/>
                  <a:pt x="4977114" y="347241"/>
                </a:cubicBezTo>
                <a:cubicBezTo>
                  <a:pt x="5000486" y="354253"/>
                  <a:pt x="5026259" y="356854"/>
                  <a:pt x="5046562" y="370390"/>
                </a:cubicBezTo>
                <a:cubicBezTo>
                  <a:pt x="5069711" y="385823"/>
                  <a:pt x="5088467" y="412755"/>
                  <a:pt x="5116010" y="416689"/>
                </a:cubicBezTo>
                <a:lnTo>
                  <a:pt x="5197033" y="428263"/>
                </a:lnTo>
                <a:cubicBezTo>
                  <a:pt x="5235615" y="443696"/>
                  <a:pt x="5275612" y="455979"/>
                  <a:pt x="5312780" y="474562"/>
                </a:cubicBezTo>
                <a:cubicBezTo>
                  <a:pt x="5328213" y="482278"/>
                  <a:pt x="5344098" y="489150"/>
                  <a:pt x="5359079" y="497711"/>
                </a:cubicBezTo>
                <a:cubicBezTo>
                  <a:pt x="5371157" y="504613"/>
                  <a:pt x="5381091" y="515211"/>
                  <a:pt x="5393803" y="520861"/>
                </a:cubicBezTo>
                <a:cubicBezTo>
                  <a:pt x="5416101" y="530771"/>
                  <a:pt x="5441426" y="533097"/>
                  <a:pt x="5463251" y="544010"/>
                </a:cubicBezTo>
                <a:cubicBezTo>
                  <a:pt x="5501201" y="562985"/>
                  <a:pt x="5506800" y="568514"/>
                  <a:pt x="5544274" y="578734"/>
                </a:cubicBezTo>
                <a:cubicBezTo>
                  <a:pt x="5574969" y="587105"/>
                  <a:pt x="5605673" y="595645"/>
                  <a:pt x="5636871" y="601884"/>
                </a:cubicBezTo>
                <a:cubicBezTo>
                  <a:pt x="5656162" y="605742"/>
                  <a:pt x="5675765" y="608282"/>
                  <a:pt x="5694745" y="613458"/>
                </a:cubicBezTo>
                <a:cubicBezTo>
                  <a:pt x="5718287" y="619878"/>
                  <a:pt x="5743890" y="623073"/>
                  <a:pt x="5764193" y="636608"/>
                </a:cubicBezTo>
                <a:cubicBezTo>
                  <a:pt x="5819221" y="673293"/>
                  <a:pt x="5785719" y="655357"/>
                  <a:pt x="5868365" y="682906"/>
                </a:cubicBezTo>
                <a:cubicBezTo>
                  <a:pt x="5879940" y="686764"/>
                  <a:pt x="5891011" y="692756"/>
                  <a:pt x="5903089" y="694481"/>
                </a:cubicBezTo>
                <a:cubicBezTo>
                  <a:pt x="6007345" y="709375"/>
                  <a:pt x="5957201" y="701571"/>
                  <a:pt x="6053560" y="717630"/>
                </a:cubicBezTo>
                <a:lnTo>
                  <a:pt x="6157732" y="752354"/>
                </a:lnTo>
                <a:cubicBezTo>
                  <a:pt x="6169307" y="756212"/>
                  <a:pt x="6182304" y="757161"/>
                  <a:pt x="6192456" y="763929"/>
                </a:cubicBezTo>
                <a:cubicBezTo>
                  <a:pt x="6237332" y="793847"/>
                  <a:pt x="6213983" y="782680"/>
                  <a:pt x="6261904" y="798653"/>
                </a:cubicBezTo>
                <a:cubicBezTo>
                  <a:pt x="6285053" y="814086"/>
                  <a:pt x="6311678" y="825279"/>
                  <a:pt x="6331352" y="844952"/>
                </a:cubicBezTo>
                <a:cubicBezTo>
                  <a:pt x="6339069" y="852668"/>
                  <a:pt x="6344741" y="863221"/>
                  <a:pt x="6354502" y="868101"/>
                </a:cubicBezTo>
                <a:cubicBezTo>
                  <a:pt x="6376327" y="879014"/>
                  <a:pt x="6403647" y="877716"/>
                  <a:pt x="6423950" y="891251"/>
                </a:cubicBezTo>
                <a:cubicBezTo>
                  <a:pt x="6435525" y="898967"/>
                  <a:pt x="6446232" y="908179"/>
                  <a:pt x="6458674" y="914400"/>
                </a:cubicBezTo>
                <a:cubicBezTo>
                  <a:pt x="6510874" y="940500"/>
                  <a:pt x="6478367" y="907662"/>
                  <a:pt x="6528122" y="949124"/>
                </a:cubicBezTo>
                <a:cubicBezTo>
                  <a:pt x="6625863" y="1030575"/>
                  <a:pt x="6480095" y="924246"/>
                  <a:pt x="6609145" y="1053296"/>
                </a:cubicBezTo>
                <a:lnTo>
                  <a:pt x="6643869" y="1088020"/>
                </a:lnTo>
                <a:cubicBezTo>
                  <a:pt x="6651585" y="1103453"/>
                  <a:pt x="6658457" y="1119338"/>
                  <a:pt x="6667018" y="1134319"/>
                </a:cubicBezTo>
                <a:cubicBezTo>
                  <a:pt x="6673920" y="1146397"/>
                  <a:pt x="6683946" y="1156601"/>
                  <a:pt x="6690167" y="1169043"/>
                </a:cubicBezTo>
                <a:cubicBezTo>
                  <a:pt x="6720218" y="1229146"/>
                  <a:pt x="6679676" y="1181700"/>
                  <a:pt x="6724891" y="1226917"/>
                </a:cubicBezTo>
                <a:lnTo>
                  <a:pt x="6771190" y="1365813"/>
                </a:lnTo>
                <a:lnTo>
                  <a:pt x="6794339" y="1435261"/>
                </a:lnTo>
                <a:cubicBezTo>
                  <a:pt x="6798197" y="1450694"/>
                  <a:pt x="6802463" y="1466031"/>
                  <a:pt x="6805914" y="1481560"/>
                </a:cubicBezTo>
                <a:cubicBezTo>
                  <a:pt x="6810182" y="1500765"/>
                  <a:pt x="6812717" y="1520347"/>
                  <a:pt x="6817489" y="1539433"/>
                </a:cubicBezTo>
                <a:cubicBezTo>
                  <a:pt x="6830403" y="1591088"/>
                  <a:pt x="6834544" y="1564987"/>
                  <a:pt x="6840638" y="1632030"/>
                </a:cubicBezTo>
                <a:cubicBezTo>
                  <a:pt x="6842734" y="1655085"/>
                  <a:pt x="6840638" y="1678329"/>
                  <a:pt x="6840638" y="1701479"/>
                </a:cubicBezTo>
              </a:path>
            </a:pathLst>
          </a:custGeom>
          <a:noFill/>
          <a:ln w="73025">
            <a:solidFill>
              <a:srgbClr val="FF0000"/>
            </a:solidFill>
            <a:prstDash val="sysDot"/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4079B0-B2AC-1F7A-7FC0-E1C9628C3206}"/>
              </a:ext>
            </a:extLst>
          </p:cNvPr>
          <p:cNvSpPr txBox="1"/>
          <p:nvPr/>
        </p:nvSpPr>
        <p:spPr>
          <a:xfrm>
            <a:off x="3076575" y="315913"/>
            <a:ext cx="2797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346192-0FD2-0298-335C-34E13216690F}"/>
              </a:ext>
            </a:extLst>
          </p:cNvPr>
          <p:cNvCxnSpPr>
            <a:cxnSpLocks/>
          </p:cNvCxnSpPr>
          <p:nvPr/>
        </p:nvCxnSpPr>
        <p:spPr>
          <a:xfrm flipH="1">
            <a:off x="2476500" y="1719263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A15BAC-A235-40AA-9250-7BA107DBF59D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1671637" cy="3937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3B6056-ED23-429B-D9F7-9D281A87D956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1962150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B6FF3365-3D3F-946B-F326-3E2D0410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135548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3C498D-F95C-7ABA-E25A-0D6543CE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65BF4-989C-834D-8DE5-43F78A7D4E3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E1D608D-F4A8-62D6-E492-F34926DFB6FB}"/>
              </a:ext>
            </a:extLst>
          </p:cNvPr>
          <p:cNvCxnSpPr>
            <a:cxnSpLocks/>
          </p:cNvCxnSpPr>
          <p:nvPr/>
        </p:nvCxnSpPr>
        <p:spPr>
          <a:xfrm flipV="1">
            <a:off x="1493838" y="1909763"/>
            <a:ext cx="717550" cy="446087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D1D89A21-A0C8-1C7D-4EEC-C6B31147B4E7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80" name="Picture 8" descr="Category:Network routers - Wikimedia Commons">
            <a:extLst>
              <a:ext uri="{FF2B5EF4-FFF2-40B4-BE49-F238E27FC236}">
                <a16:creationId xmlns:a16="http://schemas.microsoft.com/office/drawing/2014/main" id="{33A0C2FD-E4A0-6216-E760-7E437DE7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1B729AA-810C-D61B-875B-06BAF56B25F6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282" name="Picture 8" descr="Category:Network routers - Wikimedia Commons">
            <a:extLst>
              <a:ext uri="{FF2B5EF4-FFF2-40B4-BE49-F238E27FC236}">
                <a16:creationId xmlns:a16="http://schemas.microsoft.com/office/drawing/2014/main" id="{8FE55CF3-8B04-CE62-D953-84EF0652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7223CE72-628E-0DF5-4BF1-DDAB20671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1355483"/>
            <a:ext cx="1108679" cy="1108679"/>
          </a:xfrm>
          <a:prstGeom prst="rect">
            <a:avLst/>
          </a:prstGeom>
          <a:noFill/>
        </p:spPr>
      </p:pic>
      <p:pic>
        <p:nvPicPr>
          <p:cNvPr id="54284" name="Picture 14">
            <a:extLst>
              <a:ext uri="{FF2B5EF4-FFF2-40B4-BE49-F238E27FC236}">
                <a16:creationId xmlns:a16="http://schemas.microsoft.com/office/drawing/2014/main" id="{04B2F1F9-7124-44B7-F3D6-235B297E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C86D6688-983B-6C85-CA30-4A3646480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E49A0B-9618-DC33-034B-5DDFC792D106}"/>
              </a:ext>
            </a:extLst>
          </p:cNvPr>
          <p:cNvSpPr txBox="1"/>
          <p:nvPr/>
        </p:nvSpPr>
        <p:spPr>
          <a:xfrm>
            <a:off x="414338" y="4394200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BB80DB-A00A-A207-462B-E3F9D970A421}"/>
              </a:ext>
            </a:extLst>
          </p:cNvPr>
          <p:cNvSpPr txBox="1"/>
          <p:nvPr/>
        </p:nvSpPr>
        <p:spPr>
          <a:xfrm>
            <a:off x="7288213" y="4359275"/>
            <a:ext cx="178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688AA0-76B8-298A-019D-D41DAC87B10F}"/>
              </a:ext>
            </a:extLst>
          </p:cNvPr>
          <p:cNvSpPr txBox="1"/>
          <p:nvPr/>
        </p:nvSpPr>
        <p:spPr>
          <a:xfrm>
            <a:off x="1298575" y="1296988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35D793-7B4D-FF22-0167-2EC37BE01245}"/>
              </a:ext>
            </a:extLst>
          </p:cNvPr>
          <p:cNvSpPr txBox="1"/>
          <p:nvPr/>
        </p:nvSpPr>
        <p:spPr>
          <a:xfrm>
            <a:off x="6294438" y="1349375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993FAAD-CB01-8EC5-FAE5-7E6F32680E24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3017838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4298" name="Picture 4" descr="Computer Icon | Hardware Devices Iconpack | Icons-Land">
            <a:extLst>
              <a:ext uri="{FF2B5EF4-FFF2-40B4-BE49-F238E27FC236}">
                <a16:creationId xmlns:a16="http://schemas.microsoft.com/office/drawing/2014/main" id="{EF6903D7-AF08-7731-3D6F-5B4001D9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9" name="Picture 4" descr="Computer Icon | Hardware Devices Iconpack | Icons-Land">
            <a:extLst>
              <a:ext uri="{FF2B5EF4-FFF2-40B4-BE49-F238E27FC236}">
                <a16:creationId xmlns:a16="http://schemas.microsoft.com/office/drawing/2014/main" id="{5D513774-2E43-74B3-11D0-E6042DD71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F097108-B7D5-EA38-04BB-A0C3947EA15A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1470025"/>
            <a:ext cx="3756025" cy="688975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7000A5DD-86C7-6204-DA42-10649080B6F8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8397BD-53C0-E29E-CD8F-4B41C4E1D97A}"/>
                </a:ext>
              </a:extLst>
            </p:cNvPr>
            <p:cNvSpPr txBox="1"/>
            <p:nvPr/>
          </p:nvSpPr>
          <p:spPr>
            <a:xfrm>
              <a:off x="3501728" y="1633703"/>
              <a:ext cx="2380511" cy="3680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DE0F3DB-2E16-0ACF-4450-A9CEE970949A}"/>
              </a:ext>
            </a:extLst>
          </p:cNvPr>
          <p:cNvSpPr txBox="1"/>
          <p:nvPr/>
        </p:nvSpPr>
        <p:spPr>
          <a:xfrm>
            <a:off x="3076575" y="315913"/>
            <a:ext cx="2797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1B14D2-A53C-64BC-A334-86FE4D7FDE4B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9C6215-8AA9-D171-1F24-08ABEA259F08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193121-21C0-E8CD-4FAB-2704658440DB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7E22710C-3AA5-7644-32FE-9228CFA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1EEF9-04AC-8D4B-CA34-C85E740B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A5CE-F128-E24D-AD6F-DF8BA1FBEE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A8A7E5-CE32-62A0-12B4-3FD13E24DC54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29547DD7-377F-8818-B936-D7151FA19E48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304" name="Picture 8" descr="Category:Network routers - Wikimedia Commons">
            <a:extLst>
              <a:ext uri="{FF2B5EF4-FFF2-40B4-BE49-F238E27FC236}">
                <a16:creationId xmlns:a16="http://schemas.microsoft.com/office/drawing/2014/main" id="{A8085121-D543-AB8B-BB20-358C4731E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194221D-DADE-D2DD-A805-52A55C22D5CC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306" name="Picture 8" descr="Category:Network routers - Wikimedia Commons">
            <a:extLst>
              <a:ext uri="{FF2B5EF4-FFF2-40B4-BE49-F238E27FC236}">
                <a16:creationId xmlns:a16="http://schemas.microsoft.com/office/drawing/2014/main" id="{79E0DB24-A1D4-FB4C-37E7-D016DCF1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0FFDCB8-62B0-BAEF-3022-633500D1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5308" name="Picture 14">
            <a:extLst>
              <a:ext uri="{FF2B5EF4-FFF2-40B4-BE49-F238E27FC236}">
                <a16:creationId xmlns:a16="http://schemas.microsoft.com/office/drawing/2014/main" id="{13680224-A011-555B-723E-51D2FAF3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748D84DD-807F-F3A4-F9CF-72089957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E8EB75-BF75-4F2F-DBD0-E90DA036A5F8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E3F909-493A-6E6E-3CD4-2B2ADF14513E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31A00-0CEA-DEA9-CB85-F232824D0194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C5F2E-A911-5055-8A1D-8CF40EBF1701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11088653-3BD3-2517-49FB-19F8007F62E3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5322" name="Picture 4" descr="Computer Icon | Hardware Devices Iconpack | Icons-Land">
            <a:extLst>
              <a:ext uri="{FF2B5EF4-FFF2-40B4-BE49-F238E27FC236}">
                <a16:creationId xmlns:a16="http://schemas.microsoft.com/office/drawing/2014/main" id="{5C93044C-9BCE-F395-6FE7-5878F901F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3" name="Picture 4" descr="Computer Icon | Hardware Devices Iconpack | Icons-Land">
            <a:extLst>
              <a:ext uri="{FF2B5EF4-FFF2-40B4-BE49-F238E27FC236}">
                <a16:creationId xmlns:a16="http://schemas.microsoft.com/office/drawing/2014/main" id="{AE1F604C-26AC-CE5F-E00D-4333D42A5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24" name="Group 20">
            <a:extLst>
              <a:ext uri="{FF2B5EF4-FFF2-40B4-BE49-F238E27FC236}">
                <a16:creationId xmlns:a16="http://schemas.microsoft.com/office/drawing/2014/main" id="{03529A23-72F3-E0A3-772C-5E97F204093F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C2C1E9AC-B164-D7DB-23D7-9E867481D3DB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CEF43D-C12F-DD81-759C-0F95934C4F0D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59CD15E4-ABF9-2984-478B-5B612A8E858F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D526BEBF-1EF4-7FF7-AC8D-19F0057B9744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BAEE9744-5CC7-8367-C87C-93DCB1D3E8AF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E58CED19-6087-3695-B6E7-85BDA17CEDE2}"/>
              </a:ext>
            </a:extLst>
          </p:cNvPr>
          <p:cNvGrpSpPr>
            <a:grpSpLocks/>
          </p:cNvGrpSpPr>
          <p:nvPr/>
        </p:nvGrpSpPr>
        <p:grpSpPr bwMode="auto">
          <a:xfrm>
            <a:off x="2024063" y="47625"/>
            <a:ext cx="2206625" cy="1352550"/>
            <a:chOff x="2023995" y="46868"/>
            <a:chExt cx="2207171" cy="13536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905A972-9DBF-EBC3-582E-94F3BACC26EF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23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Encapsulation</a:t>
              </a: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7704DA6-5AE9-5BDA-6518-008BD104D788}"/>
                </a:ext>
              </a:extLst>
            </p:cNvPr>
            <p:cNvSpPr/>
            <p:nvPr/>
          </p:nvSpPr>
          <p:spPr>
            <a:xfrm>
              <a:off x="2292348" y="485380"/>
              <a:ext cx="658976" cy="915157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6C5A4F9-EDD4-E320-BB46-D49CEA957E89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618626-A8AB-30E7-2721-3B839B48302B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7CF4DE-7D1E-A3CC-B693-DD9CCBE1D244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F999C-AF76-D81F-2069-68ADE6C8E0B5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C4E87E25-8DB7-BD33-0850-5C6AD41B9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4E2C09-BA0E-6B3C-19CE-980305C3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0A15D7-0967-A34E-9A1B-780CA2199F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51DDFE-D5A3-DCB1-926B-AE0F978E3224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C466867A-04C4-C451-0277-DD7B3FCA8AF7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28" name="Picture 8" descr="Category:Network routers - Wikimedia Commons">
            <a:extLst>
              <a:ext uri="{FF2B5EF4-FFF2-40B4-BE49-F238E27FC236}">
                <a16:creationId xmlns:a16="http://schemas.microsoft.com/office/drawing/2014/main" id="{B5C8A276-08E2-07E0-F9A4-1E237F30A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8AC16D2-5378-DC53-E79D-BB01DFD80443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330" name="Picture 8" descr="Category:Network routers - Wikimedia Commons">
            <a:extLst>
              <a:ext uri="{FF2B5EF4-FFF2-40B4-BE49-F238E27FC236}">
                <a16:creationId xmlns:a16="http://schemas.microsoft.com/office/drawing/2014/main" id="{01720BF7-1F59-3277-C70F-995B1DD15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443B409-FEE2-F88E-ACB1-1C63D9164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6332" name="Picture 14">
            <a:extLst>
              <a:ext uri="{FF2B5EF4-FFF2-40B4-BE49-F238E27FC236}">
                <a16:creationId xmlns:a16="http://schemas.microsoft.com/office/drawing/2014/main" id="{6A7F8E59-64F7-A997-5B7C-C278C620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D2B2EB74-37BB-B58E-CBB1-1B9BDA47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C53C950-02DA-CB90-34D4-E5516A94FBCA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0DD1FB-EE1D-D711-9495-C726CFC9F47C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1EF12-BAF9-8529-E135-B27524A8394B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95E242-C9D7-25F4-ECD5-612BCA62514C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BA5A147F-7D38-BF35-55DD-B8F08427052E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6346" name="Picture 4" descr="Computer Icon | Hardware Devices Iconpack | Icons-Land">
            <a:extLst>
              <a:ext uri="{FF2B5EF4-FFF2-40B4-BE49-F238E27FC236}">
                <a16:creationId xmlns:a16="http://schemas.microsoft.com/office/drawing/2014/main" id="{49565956-C47B-5049-285E-024DF23C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7" name="Picture 4" descr="Computer Icon | Hardware Devices Iconpack | Icons-Land">
            <a:extLst>
              <a:ext uri="{FF2B5EF4-FFF2-40B4-BE49-F238E27FC236}">
                <a16:creationId xmlns:a16="http://schemas.microsoft.com/office/drawing/2014/main" id="{EF8E4E85-C817-98F1-3D1B-C9FC9A86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48" name="Group 20">
            <a:extLst>
              <a:ext uri="{FF2B5EF4-FFF2-40B4-BE49-F238E27FC236}">
                <a16:creationId xmlns:a16="http://schemas.microsoft.com/office/drawing/2014/main" id="{7B03286B-CAB2-CBD4-B67C-800DD47EE30B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B4E001FD-5C68-D380-4198-6E7665F7B235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F36810-93F0-556B-2CBB-E602BC9C6FBA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E5738DB2-A407-A272-03AB-D684AB4A5A5A}"/>
              </a:ext>
            </a:extLst>
          </p:cNvPr>
          <p:cNvGraphicFramePr>
            <a:graphicFrameLocks noGrp="1"/>
          </p:cNvGraphicFramePr>
          <p:nvPr/>
        </p:nvGraphicFramePr>
        <p:xfrm>
          <a:off x="6808788" y="82550"/>
          <a:ext cx="2073275" cy="24130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122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78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6CBDAB2E-FFEB-8377-1446-A904195DABD7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051B3C85-16E6-8881-E7BC-D2689FE61BAF}"/>
              </a:ext>
            </a:extLst>
          </p:cNvPr>
          <p:cNvGraphicFramePr>
            <a:graphicFrameLocks noGrp="1"/>
          </p:cNvGraphicFramePr>
          <p:nvPr/>
        </p:nvGraphicFramePr>
        <p:xfrm>
          <a:off x="7334250" y="1169988"/>
          <a:ext cx="1160463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8F5DB60-83A6-952D-5782-2B5AF9C201BB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55907D8-C10E-128E-898D-384104C8286D}"/>
              </a:ext>
            </a:extLst>
          </p:cNvPr>
          <p:cNvGrpSpPr>
            <a:grpSpLocks/>
          </p:cNvGrpSpPr>
          <p:nvPr/>
        </p:nvGrpSpPr>
        <p:grpSpPr bwMode="auto">
          <a:xfrm>
            <a:off x="4616450" y="-11113"/>
            <a:ext cx="2206625" cy="1400176"/>
            <a:chOff x="2023995" y="46868"/>
            <a:chExt cx="2207171" cy="14007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D1F53A-5884-381F-6857-A61D458EBF69}"/>
                </a:ext>
              </a:extLst>
            </p:cNvPr>
            <p:cNvSpPr txBox="1"/>
            <p:nvPr/>
          </p:nvSpPr>
          <p:spPr>
            <a:xfrm>
              <a:off x="2023995" y="46868"/>
              <a:ext cx="2207171" cy="46215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Decapsulation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85509D5-D5E8-8F15-DDF6-477CCE4A5EB3}"/>
                </a:ext>
              </a:extLst>
            </p:cNvPr>
            <p:cNvSpPr/>
            <p:nvPr/>
          </p:nvSpPr>
          <p:spPr>
            <a:xfrm flipH="1">
              <a:off x="3313364" y="532843"/>
              <a:ext cx="660563" cy="914774"/>
            </a:xfrm>
            <a:custGeom>
              <a:avLst/>
              <a:gdLst>
                <a:gd name="connsiteX0" fmla="*/ 659757 w 659757"/>
                <a:gd name="connsiteY0" fmla="*/ 0 h 914400"/>
                <a:gd name="connsiteX1" fmla="*/ 69448 w 659757"/>
                <a:gd name="connsiteY1" fmla="*/ 497711 h 914400"/>
                <a:gd name="connsiteX2" fmla="*/ 567160 w 659757"/>
                <a:gd name="connsiteY2" fmla="*/ 567159 h 914400"/>
                <a:gd name="connsiteX3" fmla="*/ 0 w 659757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757" h="914400">
                  <a:moveTo>
                    <a:pt x="659757" y="0"/>
                  </a:moveTo>
                  <a:cubicBezTo>
                    <a:pt x="372319" y="201592"/>
                    <a:pt x="84881" y="403185"/>
                    <a:pt x="69448" y="497711"/>
                  </a:cubicBezTo>
                  <a:cubicBezTo>
                    <a:pt x="54015" y="592237"/>
                    <a:pt x="578735" y="497711"/>
                    <a:pt x="567160" y="567159"/>
                  </a:cubicBezTo>
                  <a:cubicBezTo>
                    <a:pt x="555585" y="636607"/>
                    <a:pt x="277792" y="775503"/>
                    <a:pt x="0" y="914400"/>
                  </a:cubicBezTo>
                </a:path>
              </a:pathLst>
            </a:custGeom>
            <a:noFill/>
            <a:ln>
              <a:prstDash val="sysDot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5876610F-3702-7FC6-112C-BBC1D42A0D81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Gateway-B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4D8F2357-388C-95EF-6991-0A38F87A3DDF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FEAEC39A-C8C7-84A7-3836-AF303AF2602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A9454A-5C97-48CC-71E2-004CC9454D06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28120-1756-7DDA-5764-E1C4769473B2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5D4CC9-3C85-9B11-B6DF-5B2BEC77B0F4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B65C0586-0E8E-8CF7-9AE1-ECC058B43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98D6D-BE51-C674-E75F-0B061F7B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0F2B-4DE1-E143-8D79-4BF7DCD4F13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02D6C9-45C2-7B97-06E2-9AD6DEA6AD80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5733AAA-067A-C35F-A481-2A45CD78677A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352" name="Picture 8" descr="Category:Network routers - Wikimedia Commons">
            <a:extLst>
              <a:ext uri="{FF2B5EF4-FFF2-40B4-BE49-F238E27FC236}">
                <a16:creationId xmlns:a16="http://schemas.microsoft.com/office/drawing/2014/main" id="{20F9F5F6-7327-3BE6-DB57-CBAC88B6E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98A231C-80CB-22F7-2E90-7EF76FB89EAA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354" name="Picture 8" descr="Category:Network routers - Wikimedia Commons">
            <a:extLst>
              <a:ext uri="{FF2B5EF4-FFF2-40B4-BE49-F238E27FC236}">
                <a16:creationId xmlns:a16="http://schemas.microsoft.com/office/drawing/2014/main" id="{3ED51D4B-0F33-1F86-3455-685C1EF0B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826ED329-6F1F-3EC6-213F-81FA6E928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7356" name="Picture 14">
            <a:extLst>
              <a:ext uri="{FF2B5EF4-FFF2-40B4-BE49-F238E27FC236}">
                <a16:creationId xmlns:a16="http://schemas.microsoft.com/office/drawing/2014/main" id="{B88CDB4A-3394-194B-D2EE-731E0455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CE281C32-61B5-746E-DC02-238BEC8D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FFF59-12D6-7E2D-753F-8A7BA4227C05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075B0-2EAF-39F7-2DA6-21FF85D46EF6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995C3-71CA-77B9-5345-62CF58335F0F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BCD44-0AF0-826C-AF95-3440262279CF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8E880103-6763-1A15-1F71-4402B8288A8A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7370" name="Picture 4" descr="Computer Icon | Hardware Devices Iconpack | Icons-Land">
            <a:extLst>
              <a:ext uri="{FF2B5EF4-FFF2-40B4-BE49-F238E27FC236}">
                <a16:creationId xmlns:a16="http://schemas.microsoft.com/office/drawing/2014/main" id="{C3386C4A-B074-E373-93DF-443C75987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71" name="Picture 4" descr="Computer Icon | Hardware Devices Iconpack | Icons-Land">
            <a:extLst>
              <a:ext uri="{FF2B5EF4-FFF2-40B4-BE49-F238E27FC236}">
                <a16:creationId xmlns:a16="http://schemas.microsoft.com/office/drawing/2014/main" id="{E06975BC-B1A7-A604-25BC-0A4B6344A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72" name="Group 20">
            <a:extLst>
              <a:ext uri="{FF2B5EF4-FFF2-40B4-BE49-F238E27FC236}">
                <a16:creationId xmlns:a16="http://schemas.microsoft.com/office/drawing/2014/main" id="{15849AE7-CCF2-0F2D-0B60-4C16B49B695B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47B573BF-2AA7-326A-E51E-8F80E3D629C5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3F8F6F-E398-BA84-B28A-D7C1EB81E389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D9C0DAD2-3E94-9533-AEC6-F8CDE2684767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E93AFBE2-B8B3-9A6C-DDEB-C73BAC99BF70}"/>
              </a:ext>
            </a:extLst>
          </p:cNvPr>
          <p:cNvGraphicFramePr>
            <a:graphicFrameLocks noGrp="1"/>
          </p:cNvGraphicFramePr>
          <p:nvPr/>
        </p:nvGraphicFramePr>
        <p:xfrm>
          <a:off x="6494463" y="3459163"/>
          <a:ext cx="1160462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2C6D21B-A9F8-8119-1771-233D682D5C0D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1CFE7C1B-0C59-ECCE-5806-76E47312C87F}"/>
              </a:ext>
            </a:extLst>
          </p:cNvPr>
          <p:cNvSpPr/>
          <p:nvPr/>
        </p:nvSpPr>
        <p:spPr>
          <a:xfrm rot="5894851">
            <a:off x="7115969" y="3286919"/>
            <a:ext cx="1187450" cy="1249362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A05951-C25E-8536-3C93-750E4328014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28BEBB-433C-F488-5EC0-B9C55CA13145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F461519-C2D7-30C4-10E7-2A25046E69FC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3575FA-5C25-A92F-50C0-AB377F340192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53A7033D-004C-DEEA-3DD6-6F890742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ABD062-730D-8EDC-C0DE-108CBEE2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E7E67-0FBB-8849-9464-6267D393F5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4B86DD0-5427-A92B-7334-242857856111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B4665D24-88BD-EE59-D264-DF848B9F0758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6" name="Picture 8" descr="Category:Network routers - Wikimedia Commons">
            <a:extLst>
              <a:ext uri="{FF2B5EF4-FFF2-40B4-BE49-F238E27FC236}">
                <a16:creationId xmlns:a16="http://schemas.microsoft.com/office/drawing/2014/main" id="{62814812-DF9A-3310-B32D-8666547A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03D06C9-8F5F-6894-59EC-48B55DD937C9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378" name="Picture 8" descr="Category:Network routers - Wikimedia Commons">
            <a:extLst>
              <a:ext uri="{FF2B5EF4-FFF2-40B4-BE49-F238E27FC236}">
                <a16:creationId xmlns:a16="http://schemas.microsoft.com/office/drawing/2014/main" id="{D6132CB6-29E2-D395-5512-6343562E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56FCF6C6-10FB-978A-4803-317CE653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8380" name="Picture 14">
            <a:extLst>
              <a:ext uri="{FF2B5EF4-FFF2-40B4-BE49-F238E27FC236}">
                <a16:creationId xmlns:a16="http://schemas.microsoft.com/office/drawing/2014/main" id="{A862517A-C211-3E85-AA78-872D86B1D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EEF228D5-80EE-5E20-9D6F-307084525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3130A4F-F545-A0D7-7B37-423C9A384301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4F76C7-3296-9DCB-811D-FCC445617210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CB296B-E34E-2F5F-45B8-4D20ABDE45A7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D7F9D-7A2A-7073-11EA-CC30E5BEEAC1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59B04AA9-D1BF-D3F1-4B35-C9EACBAC2616}"/>
              </a:ext>
            </a:extLst>
          </p:cNvPr>
          <p:cNvGraphicFramePr>
            <a:graphicFrameLocks noGrp="1"/>
          </p:cNvGraphicFramePr>
          <p:nvPr/>
        </p:nvGraphicFramePr>
        <p:xfrm>
          <a:off x="1630363" y="4105275"/>
          <a:ext cx="1160462" cy="1204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7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394" name="Picture 4" descr="Computer Icon | Hardware Devices Iconpack | Icons-Land">
            <a:extLst>
              <a:ext uri="{FF2B5EF4-FFF2-40B4-BE49-F238E27FC236}">
                <a16:creationId xmlns:a16="http://schemas.microsoft.com/office/drawing/2014/main" id="{53B0BEE8-2197-8833-DB34-C003596A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95" name="Picture 4" descr="Computer Icon | Hardware Devices Iconpack | Icons-Land">
            <a:extLst>
              <a:ext uri="{FF2B5EF4-FFF2-40B4-BE49-F238E27FC236}">
                <a16:creationId xmlns:a16="http://schemas.microsoft.com/office/drawing/2014/main" id="{A6CB0371-25B2-2DE0-A2ED-48A231AC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96" name="Group 20">
            <a:extLst>
              <a:ext uri="{FF2B5EF4-FFF2-40B4-BE49-F238E27FC236}">
                <a16:creationId xmlns:a16="http://schemas.microsoft.com/office/drawing/2014/main" id="{6BD9DE0E-9FAA-FA88-9C51-C078679762F6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0E27B948-EAFC-14A4-D1B8-0B7EF012AF63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FD0F07-4D16-2583-7E47-5B0D8897F31B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graphicFrame>
        <p:nvGraphicFramePr>
          <p:cNvPr id="19" name="Table 17">
            <a:extLst>
              <a:ext uri="{FF2B5EF4-FFF2-40B4-BE49-F238E27FC236}">
                <a16:creationId xmlns:a16="http://schemas.microsoft.com/office/drawing/2014/main" id="{9A9E3363-25AF-C240-4539-98F3F2DECE2E}"/>
              </a:ext>
            </a:extLst>
          </p:cNvPr>
          <p:cNvGraphicFramePr>
            <a:graphicFrameLocks noGrp="1"/>
          </p:cNvGraphicFramePr>
          <p:nvPr/>
        </p:nvGraphicFramePr>
        <p:xfrm>
          <a:off x="6808788" y="82550"/>
          <a:ext cx="2073275" cy="241306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122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Gateway-A</a:t>
                      </a:r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2878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673" marB="4567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Freeform 21">
            <a:extLst>
              <a:ext uri="{FF2B5EF4-FFF2-40B4-BE49-F238E27FC236}">
                <a16:creationId xmlns:a16="http://schemas.microsoft.com/office/drawing/2014/main" id="{AF6DC025-AB7C-2DE9-A246-334A5A914546}"/>
              </a:ext>
            </a:extLst>
          </p:cNvPr>
          <p:cNvSpPr/>
          <p:nvPr/>
        </p:nvSpPr>
        <p:spPr>
          <a:xfrm>
            <a:off x="1400175" y="3263900"/>
            <a:ext cx="730250" cy="1238250"/>
          </a:xfrm>
          <a:custGeom>
            <a:avLst/>
            <a:gdLst>
              <a:gd name="connsiteX0" fmla="*/ 0 w 729205"/>
              <a:gd name="connsiteY0" fmla="*/ 1238491 h 1238491"/>
              <a:gd name="connsiteX1" fmla="*/ 185195 w 729205"/>
              <a:gd name="connsiteY1" fmla="*/ 405114 h 1238491"/>
              <a:gd name="connsiteX2" fmla="*/ 729205 w 729205"/>
              <a:gd name="connsiteY2" fmla="*/ 0 h 1238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9205" h="1238491">
                <a:moveTo>
                  <a:pt x="0" y="1238491"/>
                </a:moveTo>
                <a:cubicBezTo>
                  <a:pt x="31830" y="925010"/>
                  <a:pt x="63661" y="611529"/>
                  <a:pt x="185195" y="405114"/>
                </a:cubicBezTo>
                <a:cubicBezTo>
                  <a:pt x="306729" y="198699"/>
                  <a:pt x="517967" y="99349"/>
                  <a:pt x="729205" y="0"/>
                </a:cubicBezTo>
              </a:path>
            </a:pathLst>
          </a:cu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3" name="Table 17">
            <a:extLst>
              <a:ext uri="{FF2B5EF4-FFF2-40B4-BE49-F238E27FC236}">
                <a16:creationId xmlns:a16="http://schemas.microsoft.com/office/drawing/2014/main" id="{43F2034C-09DE-1D54-12AE-570D847AB520}"/>
              </a:ext>
            </a:extLst>
          </p:cNvPr>
          <p:cNvGraphicFramePr>
            <a:graphicFrameLocks noGrp="1"/>
          </p:cNvGraphicFramePr>
          <p:nvPr/>
        </p:nvGraphicFramePr>
        <p:xfrm>
          <a:off x="7334250" y="1169988"/>
          <a:ext cx="1160463" cy="1203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012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3313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697" marB="456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09E58BA-CF6F-CAE4-F6A8-7DFACABA04E7}"/>
              </a:ext>
            </a:extLst>
          </p:cNvPr>
          <p:cNvCxnSpPr/>
          <p:nvPr/>
        </p:nvCxnSpPr>
        <p:spPr>
          <a:xfrm flipV="1">
            <a:off x="2922588" y="2655888"/>
            <a:ext cx="3398837" cy="19050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38" name="Table 17">
            <a:extLst>
              <a:ext uri="{FF2B5EF4-FFF2-40B4-BE49-F238E27FC236}">
                <a16:creationId xmlns:a16="http://schemas.microsoft.com/office/drawing/2014/main" id="{2F41C39C-53BF-2824-63D9-D11ABBE8C41E}"/>
              </a:ext>
            </a:extLst>
          </p:cNvPr>
          <p:cNvGraphicFramePr>
            <a:graphicFrameLocks noGrp="1"/>
          </p:cNvGraphicFramePr>
          <p:nvPr/>
        </p:nvGraphicFramePr>
        <p:xfrm>
          <a:off x="144463" y="44450"/>
          <a:ext cx="2073275" cy="24145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7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1274">
                <a:tc>
                  <a:txBody>
                    <a:bodyPr/>
                    <a:lstStyle/>
                    <a:p>
                      <a:r>
                        <a:rPr lang="en-US" sz="1800" dirty="0"/>
                        <a:t>New IP Header</a:t>
                      </a:r>
                    </a:p>
                    <a:p>
                      <a:r>
                        <a:rPr lang="en-US" sz="1800" dirty="0"/>
                        <a:t>Source: Gateway-A</a:t>
                      </a:r>
                    </a:p>
                    <a:p>
                      <a:r>
                        <a:rPr lang="en-US" sz="1800" dirty="0" err="1"/>
                        <a:t>Dest</a:t>
                      </a:r>
                      <a:r>
                        <a:rPr lang="en-US" sz="1800" dirty="0"/>
                        <a:t>:  Gateway-A</a:t>
                      </a:r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314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L="91450" marR="91450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 17">
            <a:extLst>
              <a:ext uri="{FF2B5EF4-FFF2-40B4-BE49-F238E27FC236}">
                <a16:creationId xmlns:a16="http://schemas.microsoft.com/office/drawing/2014/main" id="{E5299966-B824-7F57-B9A2-ED271A6064B3}"/>
              </a:ext>
            </a:extLst>
          </p:cNvPr>
          <p:cNvGraphicFramePr>
            <a:graphicFrameLocks noGrp="1"/>
          </p:cNvGraphicFramePr>
          <p:nvPr/>
        </p:nvGraphicFramePr>
        <p:xfrm>
          <a:off x="669925" y="1131888"/>
          <a:ext cx="1160463" cy="1204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0566">
                <a:tc>
                  <a:txBody>
                    <a:bodyPr/>
                    <a:lstStyle/>
                    <a:p>
                      <a:r>
                        <a:rPr lang="en-US" sz="1800" dirty="0"/>
                        <a:t>IP Header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346"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r>
                        <a:rPr lang="en-US" sz="1800" dirty="0"/>
                        <a:t>     Data</a:t>
                      </a:r>
                    </a:p>
                  </a:txBody>
                  <a:tcPr marL="91473" marR="91473" marT="45757" marB="4575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431" name="Picture 27">
            <a:extLst>
              <a:ext uri="{FF2B5EF4-FFF2-40B4-BE49-F238E27FC236}">
                <a16:creationId xmlns:a16="http://schemas.microsoft.com/office/drawing/2014/main" id="{399A3F0A-739A-956B-348A-218DF02C9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041400"/>
            <a:ext cx="1663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32" name="Picture 28">
            <a:extLst>
              <a:ext uri="{FF2B5EF4-FFF2-40B4-BE49-F238E27FC236}">
                <a16:creationId xmlns:a16="http://schemas.microsoft.com/office/drawing/2014/main" id="{F94DF3FB-59AB-96BF-BB17-0C8A9B274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1090613"/>
            <a:ext cx="1663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0E7D3D9-4598-631C-265C-FAF04E87D55F}"/>
              </a:ext>
            </a:extLst>
          </p:cNvPr>
          <p:cNvSpPr txBox="1"/>
          <p:nvPr/>
        </p:nvSpPr>
        <p:spPr>
          <a:xfrm>
            <a:off x="3027363" y="231775"/>
            <a:ext cx="30892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Encryption/Decryption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8F25B96-663E-589D-2EB7-92B0DC806E32}"/>
              </a:ext>
            </a:extLst>
          </p:cNvPr>
          <p:cNvCxnSpPr/>
          <p:nvPr/>
        </p:nvCxnSpPr>
        <p:spPr>
          <a:xfrm flipH="1">
            <a:off x="2130425" y="717550"/>
            <a:ext cx="2012950" cy="84137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C0AFACA-F8BA-A5BA-E325-6987CA0F7D65}"/>
              </a:ext>
            </a:extLst>
          </p:cNvPr>
          <p:cNvCxnSpPr>
            <a:cxnSpLocks/>
          </p:cNvCxnSpPr>
          <p:nvPr/>
        </p:nvCxnSpPr>
        <p:spPr>
          <a:xfrm>
            <a:off x="5014913" y="708025"/>
            <a:ext cx="2012950" cy="839788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829E62E-E0C1-CE35-9FC6-727CAB09333C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F1B3DD-A39C-8C85-8FEC-ED646F8C033C}"/>
              </a:ext>
            </a:extLst>
          </p:cNvPr>
          <p:cNvCxnSpPr>
            <a:cxnSpLocks/>
          </p:cNvCxnSpPr>
          <p:nvPr/>
        </p:nvCxnSpPr>
        <p:spPr>
          <a:xfrm flipH="1">
            <a:off x="2476500" y="2806700"/>
            <a:ext cx="1303338" cy="19050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016CB-5EE2-F000-119A-136DF336E9DC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2605088"/>
            <a:ext cx="1671637" cy="392112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7F74B4-173B-8B41-6E1C-A702D74EB1D6}"/>
              </a:ext>
            </a:extLst>
          </p:cNvPr>
          <p:cNvCxnSpPr>
            <a:cxnSpLocks/>
          </p:cNvCxnSpPr>
          <p:nvPr/>
        </p:nvCxnSpPr>
        <p:spPr>
          <a:xfrm flipH="1" flipV="1">
            <a:off x="7165975" y="3049588"/>
            <a:ext cx="846138" cy="393700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Category:Network routers - Wikimedia Commons">
            <a:extLst>
              <a:ext uri="{FF2B5EF4-FFF2-40B4-BE49-F238E27FC236}">
                <a16:creationId xmlns:a16="http://schemas.microsoft.com/office/drawing/2014/main" id="{80B011A1-7BAB-D0C4-5BB8-EDEDEE37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00732" y="2443503"/>
            <a:ext cx="1108679" cy="1108679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9FAD9-23AA-863A-F2EE-A0ECF2B5E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E0A4B-80EE-6446-A79E-647438B8AC6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72205B-E77E-A664-2420-B8CECCE150E1}"/>
              </a:ext>
            </a:extLst>
          </p:cNvPr>
          <p:cNvCxnSpPr>
            <a:cxnSpLocks/>
          </p:cNvCxnSpPr>
          <p:nvPr/>
        </p:nvCxnSpPr>
        <p:spPr>
          <a:xfrm flipV="1">
            <a:off x="1493838" y="2997200"/>
            <a:ext cx="717550" cy="446088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4555D9E7-F3E6-73BA-4290-39E29160DE2A}"/>
              </a:ext>
            </a:extLst>
          </p:cNvPr>
          <p:cNvSpPr/>
          <p:nvPr/>
        </p:nvSpPr>
        <p:spPr>
          <a:xfrm rot="16421491">
            <a:off x="-46037" y="3900487"/>
            <a:ext cx="2700338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0" name="Picture 8" descr="Category:Network routers - Wikimedia Commons">
            <a:extLst>
              <a:ext uri="{FF2B5EF4-FFF2-40B4-BE49-F238E27FC236}">
                <a16:creationId xmlns:a16="http://schemas.microsoft.com/office/drawing/2014/main" id="{19A13357-3259-7C83-8D9F-645143CE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A280B86-A9E9-0DB2-CC67-588DA5C602D8}"/>
              </a:ext>
            </a:extLst>
          </p:cNvPr>
          <p:cNvSpPr/>
          <p:nvPr/>
        </p:nvSpPr>
        <p:spPr>
          <a:xfrm rot="5178509" flipH="1">
            <a:off x="6718300" y="3900488"/>
            <a:ext cx="2700338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402" name="Picture 8" descr="Category:Network routers - Wikimedia Commons">
            <a:extLst>
              <a:ext uri="{FF2B5EF4-FFF2-40B4-BE49-F238E27FC236}">
                <a16:creationId xmlns:a16="http://schemas.microsoft.com/office/drawing/2014/main" id="{D5D12AE8-E4CD-AC51-58BA-D50F27DD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3098800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ategory:Network routers - Wikimedia Commons">
            <a:extLst>
              <a:ext uri="{FF2B5EF4-FFF2-40B4-BE49-F238E27FC236}">
                <a16:creationId xmlns:a16="http://schemas.microsoft.com/office/drawing/2014/main" id="{1FA837F1-976E-B827-706B-F4971FF3F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814221" y="2443503"/>
            <a:ext cx="1108679" cy="1108679"/>
          </a:xfrm>
          <a:prstGeom prst="rect">
            <a:avLst/>
          </a:prstGeom>
          <a:noFill/>
        </p:spPr>
      </p:pic>
      <p:pic>
        <p:nvPicPr>
          <p:cNvPr id="59404" name="Picture 14">
            <a:extLst>
              <a:ext uri="{FF2B5EF4-FFF2-40B4-BE49-F238E27FC236}">
                <a16:creationId xmlns:a16="http://schemas.microsoft.com/office/drawing/2014/main" id="{DEDB919D-9BE1-66EA-F380-62F9FEA5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365250"/>
            <a:ext cx="2687637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3DC286B2-C451-414D-B2A4-B80155967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2182970"/>
            <a:ext cx="1061471" cy="1061471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5E34BCF-D2DD-2504-992D-A4C47D64F0FD}"/>
              </a:ext>
            </a:extLst>
          </p:cNvPr>
          <p:cNvSpPr txBox="1"/>
          <p:nvPr/>
        </p:nvSpPr>
        <p:spPr>
          <a:xfrm>
            <a:off x="414338" y="5481638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95D7C7-9205-93B3-A702-4AA5172E577E}"/>
              </a:ext>
            </a:extLst>
          </p:cNvPr>
          <p:cNvSpPr txBox="1"/>
          <p:nvPr/>
        </p:nvSpPr>
        <p:spPr>
          <a:xfrm>
            <a:off x="7288213" y="5446713"/>
            <a:ext cx="1781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Trusted network (Site B)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B8F1D9-859F-C0F4-FEAA-AD76E0EB18B3}"/>
              </a:ext>
            </a:extLst>
          </p:cNvPr>
          <p:cNvSpPr txBox="1"/>
          <p:nvPr/>
        </p:nvSpPr>
        <p:spPr>
          <a:xfrm>
            <a:off x="3130550" y="1403350"/>
            <a:ext cx="2797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Untrusted/Shared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D0FC81-ECA7-49EA-C941-09AA766F7D3A}"/>
              </a:ext>
            </a:extLst>
          </p:cNvPr>
          <p:cNvSpPr txBox="1"/>
          <p:nvPr/>
        </p:nvSpPr>
        <p:spPr>
          <a:xfrm>
            <a:off x="1298575" y="2386013"/>
            <a:ext cx="178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D4661-65B2-F547-7E4D-A575A2EB8F45}"/>
              </a:ext>
            </a:extLst>
          </p:cNvPr>
          <p:cNvSpPr txBox="1"/>
          <p:nvPr/>
        </p:nvSpPr>
        <p:spPr>
          <a:xfrm>
            <a:off x="6294438" y="2436813"/>
            <a:ext cx="17811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Gateway B</a:t>
            </a:r>
          </a:p>
        </p:txBody>
      </p:sp>
      <p:pic>
        <p:nvPicPr>
          <p:cNvPr id="59411" name="Picture 4" descr="Computer Icon | Hardware Devices Iconpack | Icons-Land">
            <a:extLst>
              <a:ext uri="{FF2B5EF4-FFF2-40B4-BE49-F238E27FC236}">
                <a16:creationId xmlns:a16="http://schemas.microsoft.com/office/drawing/2014/main" id="{CF79936D-1DE3-830C-F006-265272D5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337050"/>
            <a:ext cx="1058863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2" name="Picture 4" descr="Computer Icon | Hardware Devices Iconpack | Icons-Land">
            <a:extLst>
              <a:ext uri="{FF2B5EF4-FFF2-40B4-BE49-F238E27FC236}">
                <a16:creationId xmlns:a16="http://schemas.microsoft.com/office/drawing/2014/main" id="{6FCE0323-7B8E-D8BB-4BFA-507E459B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216400"/>
            <a:ext cx="10588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13" name="Group 20">
            <a:extLst>
              <a:ext uri="{FF2B5EF4-FFF2-40B4-BE49-F238E27FC236}">
                <a16:creationId xmlns:a16="http://schemas.microsoft.com/office/drawing/2014/main" id="{9C8F31BE-74AC-850B-6C09-577156B02417}"/>
              </a:ext>
            </a:extLst>
          </p:cNvPr>
          <p:cNvGrpSpPr>
            <a:grpSpLocks/>
          </p:cNvGrpSpPr>
          <p:nvPr/>
        </p:nvGrpSpPr>
        <p:grpSpPr bwMode="auto">
          <a:xfrm>
            <a:off x="2782888" y="2559050"/>
            <a:ext cx="3756025" cy="687388"/>
            <a:chOff x="2782335" y="1470311"/>
            <a:chExt cx="3757363" cy="688466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E79D9D85-9839-A647-B2CF-0A85C3D2FB20}"/>
                </a:ext>
              </a:extLst>
            </p:cNvPr>
            <p:cNvSpPr/>
            <p:nvPr/>
          </p:nvSpPr>
          <p:spPr>
            <a:xfrm rot="5400000">
              <a:off x="4316784" y="-64138"/>
              <a:ext cx="688466" cy="3757363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63A02C-B3FF-2912-3FDF-5BF597F20DA8}"/>
                </a:ext>
              </a:extLst>
            </p:cNvPr>
            <p:cNvSpPr txBox="1"/>
            <p:nvPr/>
          </p:nvSpPr>
          <p:spPr>
            <a:xfrm>
              <a:off x="3501728" y="1632490"/>
              <a:ext cx="2380511" cy="3704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Virtual Tunnel</a:t>
              </a:r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A2D155A0-9583-F51D-E634-CB6160D90B26}"/>
              </a:ext>
            </a:extLst>
          </p:cNvPr>
          <p:cNvSpPr/>
          <p:nvPr/>
        </p:nvSpPr>
        <p:spPr>
          <a:xfrm>
            <a:off x="-11113" y="2239963"/>
            <a:ext cx="9193213" cy="4494212"/>
          </a:xfrm>
          <a:custGeom>
            <a:avLst/>
            <a:gdLst>
              <a:gd name="connsiteX0" fmla="*/ 1723488 w 9193327"/>
              <a:gd name="connsiteY0" fmla="*/ 467930 h 4493981"/>
              <a:gd name="connsiteX1" fmla="*/ 322951 w 9193327"/>
              <a:gd name="connsiteY1" fmla="*/ 1474927 h 4493981"/>
              <a:gd name="connsiteX2" fmla="*/ 195630 w 9193327"/>
              <a:gd name="connsiteY2" fmla="*/ 4102381 h 4493981"/>
              <a:gd name="connsiteX3" fmla="*/ 2626313 w 9193327"/>
              <a:gd name="connsiteY3" fmla="*/ 4125530 h 4493981"/>
              <a:gd name="connsiteX4" fmla="*/ 2383245 w 9193327"/>
              <a:gd name="connsiteY4" fmla="*/ 1440203 h 4493981"/>
              <a:gd name="connsiteX5" fmla="*/ 6827924 w 9193327"/>
              <a:gd name="connsiteY5" fmla="*/ 1231859 h 4493981"/>
              <a:gd name="connsiteX6" fmla="*/ 6804774 w 9193327"/>
              <a:gd name="connsiteY6" fmla="*/ 4194978 h 4493981"/>
              <a:gd name="connsiteX7" fmla="*/ 9084987 w 9193327"/>
              <a:gd name="connsiteY7" fmla="*/ 3998208 h 4493981"/>
              <a:gd name="connsiteX8" fmla="*/ 8459954 w 9193327"/>
              <a:gd name="connsiteY8" fmla="*/ 710998 h 4493981"/>
              <a:gd name="connsiteX9" fmla="*/ 5276916 w 9193327"/>
              <a:gd name="connsiteY9" fmla="*/ 4943 h 4493981"/>
              <a:gd name="connsiteX10" fmla="*/ 1723488 w 9193327"/>
              <a:gd name="connsiteY10" fmla="*/ 467930 h 449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93327" h="4493981">
                <a:moveTo>
                  <a:pt x="1723488" y="467930"/>
                </a:moveTo>
                <a:cubicBezTo>
                  <a:pt x="897827" y="712927"/>
                  <a:pt x="577594" y="869185"/>
                  <a:pt x="322951" y="1474927"/>
                </a:cubicBezTo>
                <a:cubicBezTo>
                  <a:pt x="68308" y="2080669"/>
                  <a:pt x="-188264" y="3660614"/>
                  <a:pt x="195630" y="4102381"/>
                </a:cubicBezTo>
                <a:cubicBezTo>
                  <a:pt x="579524" y="4544148"/>
                  <a:pt x="2261711" y="4569226"/>
                  <a:pt x="2626313" y="4125530"/>
                </a:cubicBezTo>
                <a:cubicBezTo>
                  <a:pt x="2990916" y="3681834"/>
                  <a:pt x="1682977" y="1922481"/>
                  <a:pt x="2383245" y="1440203"/>
                </a:cubicBezTo>
                <a:cubicBezTo>
                  <a:pt x="3083513" y="957925"/>
                  <a:pt x="6091003" y="772730"/>
                  <a:pt x="6827924" y="1231859"/>
                </a:cubicBezTo>
                <a:cubicBezTo>
                  <a:pt x="7564845" y="1690988"/>
                  <a:pt x="6428597" y="3733920"/>
                  <a:pt x="6804774" y="4194978"/>
                </a:cubicBezTo>
                <a:cubicBezTo>
                  <a:pt x="7180951" y="4656036"/>
                  <a:pt x="8809124" y="4578871"/>
                  <a:pt x="9084987" y="3998208"/>
                </a:cubicBezTo>
                <a:cubicBezTo>
                  <a:pt x="9360850" y="3417545"/>
                  <a:pt x="9094633" y="1376542"/>
                  <a:pt x="8459954" y="710998"/>
                </a:cubicBezTo>
                <a:cubicBezTo>
                  <a:pt x="7825276" y="45454"/>
                  <a:pt x="6399660" y="49312"/>
                  <a:pt x="5276916" y="4943"/>
                </a:cubicBezTo>
                <a:cubicBezTo>
                  <a:pt x="4154172" y="-39427"/>
                  <a:pt x="2549149" y="222933"/>
                  <a:pt x="1723488" y="467930"/>
                </a:cubicBezTo>
                <a:close/>
              </a:path>
            </a:pathLst>
          </a:custGeom>
          <a:solidFill>
            <a:schemeClr val="accent6">
              <a:lumMod val="75000"/>
              <a:alpha val="6727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00E4B-932F-4638-272B-0F3E0DDD81D9}"/>
              </a:ext>
            </a:extLst>
          </p:cNvPr>
          <p:cNvSpPr txBox="1"/>
          <p:nvPr/>
        </p:nvSpPr>
        <p:spPr>
          <a:xfrm>
            <a:off x="3079750" y="4451350"/>
            <a:ext cx="313213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Virtual Private Network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(VPN)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920D81-823E-EDC6-41EA-C3616B99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6018" name="Picture 2" descr="How Does a VPN Work? Ultimate Security Guide 2025">
            <a:extLst>
              <a:ext uri="{FF2B5EF4-FFF2-40B4-BE49-F238E27FC236}">
                <a16:creationId xmlns:a16="http://schemas.microsoft.com/office/drawing/2014/main" id="{6248F949-FC68-C80E-5E19-38463FD6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4913"/>
            <a:ext cx="914400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647BEB-D024-3A75-9BA8-5A37F7B0C926}"/>
              </a:ext>
            </a:extLst>
          </p:cNvPr>
          <p:cNvSpPr txBox="1"/>
          <p:nvPr/>
        </p:nvSpPr>
        <p:spPr>
          <a:xfrm>
            <a:off x="0" y="6364909"/>
            <a:ext cx="6594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Picture: https://</a:t>
            </a:r>
            <a:r>
              <a:rPr lang="en-US" dirty="0" err="1"/>
              <a:t>buzzclan.com</a:t>
            </a:r>
            <a:r>
              <a:rPr lang="en-US" dirty="0"/>
              <a:t>/cyber-security/how-does-a-</a:t>
            </a:r>
            <a:r>
              <a:rPr lang="en-US" dirty="0" err="1"/>
              <a:t>vpn</a:t>
            </a:r>
            <a:r>
              <a:rPr lang="en-US" dirty="0"/>
              <a:t>-work/</a:t>
            </a:r>
          </a:p>
        </p:txBody>
      </p:sp>
    </p:spTree>
    <p:extLst>
      <p:ext uri="{BB962C8B-B14F-4D97-AF65-F5344CB8AC3E}">
        <p14:creationId xmlns:p14="http://schemas.microsoft.com/office/powerpoint/2010/main" val="75572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Three Major Types of VPNs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/>
              <a:t>Remote Access VPN – Allows individual users to securely connect to a private network from a remote location using the internet (commonly used by employees working from home).</a:t>
            </a:r>
          </a:p>
          <a:p>
            <a:r>
              <a:rPr dirty="0"/>
              <a:t>Site-to-Site VPN – Connects entire networks at different locations (e.g., branch offices) through secure tunnels over the internet.</a:t>
            </a:r>
          </a:p>
          <a:p>
            <a:r>
              <a:rPr dirty="0"/>
              <a:t>Client-to-Site VPN (SSL/IPsec) – A client device uses VPN software to establish an encrypted connection to a company’s VPN gateway.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1DDC9-3CA9-1014-7311-CB26BDA1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" name="Picture 2" descr="Virtual Private Network">
            <a:extLst>
              <a:ext uri="{FF2B5EF4-FFF2-40B4-BE49-F238E27FC236}">
                <a16:creationId xmlns:a16="http://schemas.microsoft.com/office/drawing/2014/main" id="{474C4E7D-D5A1-9918-9397-0552C204C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37" y="1262791"/>
            <a:ext cx="8385926" cy="4332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61A4D-F3A4-6A18-E3CF-80CA6C375352}"/>
              </a:ext>
            </a:extLst>
          </p:cNvPr>
          <p:cNvSpPr txBox="1"/>
          <p:nvPr/>
        </p:nvSpPr>
        <p:spPr>
          <a:xfrm>
            <a:off x="0" y="6488668"/>
            <a:ext cx="6436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 ref: https://</a:t>
            </a:r>
            <a:r>
              <a:rPr lang="en-US" dirty="0" err="1"/>
              <a:t>www.siretta.com</a:t>
            </a:r>
            <a:r>
              <a:rPr lang="en-US" dirty="0"/>
              <a:t>/2024/02/virtual-private-network/</a:t>
            </a:r>
          </a:p>
        </p:txBody>
      </p:sp>
    </p:spTree>
    <p:extLst>
      <p:ext uri="{BB962C8B-B14F-4D97-AF65-F5344CB8AC3E}">
        <p14:creationId xmlns:p14="http://schemas.microsoft.com/office/powerpoint/2010/main" val="1791760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A481B19A-E2D4-5DD5-3B03-3BDA0093C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9C5C15C-92DD-C80C-9AA2-D0984BB60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1525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1. Security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86023E6-A6C5-BFAE-B1CA-B5EBA893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7986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333597-EDBD-D9A1-0460-9C6B1F9E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28543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31BA0-5EEE-702C-A949-CE35227B8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B4AED-A052-EC4C-8EA8-F7E392482A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58A082-065F-8858-7078-3187E1F23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Why do we need virtual networks or tunnels?</a:t>
            </a:r>
            <a:endParaRPr kumimoji="0" lang="en-AU" altLang="en-US" sz="36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2FE62EB9-9956-DA6E-749E-29BB4AC1B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1525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1. Security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9DCD6BCA-9D11-AC25-B833-F28875F3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17986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Special capabilities between routers (e.g., multicast)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5" name="Rectangle 2">
            <a:extLst>
              <a:ext uri="{FF2B5EF4-FFF2-40B4-BE49-F238E27FC236}">
                <a16:creationId xmlns:a16="http://schemas.microsoft.com/office/drawing/2014/main" id="{F479F383-6513-A6AE-C7DE-B5FFEC84A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285432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3. Supporting heterogeneity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6" name="Rectangle 2">
            <a:extLst>
              <a:ext uri="{FF2B5EF4-FFF2-40B4-BE49-F238E27FC236}">
                <a16:creationId xmlns:a16="http://schemas.microsoft.com/office/drawing/2014/main" id="{BE79D993-2CEC-414C-6011-9F4FE1C1A7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627438"/>
            <a:ext cx="49831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Disadvantages: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B0115C4-B88A-6865-4BAF-D18AC5F3784B}"/>
              </a:ext>
            </a:extLst>
          </p:cNvPr>
          <p:cNvSpPr txBox="1">
            <a:spLocks noChangeArrowheads="1"/>
          </p:cNvSpPr>
          <p:nvPr/>
        </p:nvSpPr>
        <p:spPr>
          <a:xfrm>
            <a:off x="2406650" y="4273550"/>
            <a:ext cx="4983163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ＭＳ Ｐゴシック" charset="-128"/>
              </a:rPr>
              <a:t>1. Increases packet length</a:t>
            </a:r>
          </a:p>
          <a:p>
            <a:pPr marL="514350" marR="0" lvl="0" indent="-5143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AU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61448" name="Rectangle 2">
            <a:extLst>
              <a:ext uri="{FF2B5EF4-FFF2-40B4-BE49-F238E27FC236}">
                <a16:creationId xmlns:a16="http://schemas.microsoft.com/office/drawing/2014/main" id="{2A106E29-7ADD-CDD9-6DD9-69FAAA3D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4778375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a) Wastage of bandwidth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49" name="Rectangle 2">
            <a:extLst>
              <a:ext uri="{FF2B5EF4-FFF2-40B4-BE49-F238E27FC236}">
                <a16:creationId xmlns:a16="http://schemas.microsoft.com/office/drawing/2014/main" id="{F88961D0-F7F7-7F19-D03E-B80F1D6B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5189538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b) More processing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50" name="Rectangle 2">
            <a:extLst>
              <a:ext uri="{FF2B5EF4-FFF2-40B4-BE49-F238E27FC236}">
                <a16:creationId xmlns:a16="http://schemas.microsoft.com/office/drawing/2014/main" id="{D3343FF3-8605-5BB8-7D42-8FE73C2F0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5581650"/>
            <a:ext cx="4983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c) Fragmentation</a:t>
            </a:r>
            <a:endParaRPr kumimoji="0" lang="en-AU" altLang="en-US" sz="2800" b="0" i="0" u="none" strike="noStrike" kern="1200" cap="none" spc="0" normalizeH="0" baseline="0" noProof="0">
              <a:ln>
                <a:noFill/>
              </a:ln>
              <a:solidFill>
                <a:srgbClr val="C55A11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451" name="Rectangle 2">
            <a:extLst>
              <a:ext uri="{FF2B5EF4-FFF2-40B4-BE49-F238E27FC236}">
                <a16:creationId xmlns:a16="http://schemas.microsoft.com/office/drawing/2014/main" id="{C14E12E0-D2C2-A54E-3187-F3CA908E6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650" y="6075363"/>
            <a:ext cx="49831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2. Increases management cost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B3F45E-A41C-8667-F9A7-595F58477343}"/>
              </a:ext>
            </a:extLst>
          </p:cNvPr>
          <p:cNvSpPr/>
          <p:nvPr/>
        </p:nvSpPr>
        <p:spPr>
          <a:xfrm>
            <a:off x="0" y="1387475"/>
            <a:ext cx="9144000" cy="16430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66" name="Title 4">
            <a:extLst>
              <a:ext uri="{FF2B5EF4-FFF2-40B4-BE49-F238E27FC236}">
                <a16:creationId xmlns:a16="http://schemas.microsoft.com/office/drawing/2014/main" id="{8710796F-F3B9-593E-D901-491B33615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93675"/>
            <a:ext cx="7772400" cy="2387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IPv6</a:t>
            </a:r>
            <a:endParaRPr lang="en-US" altLang="en-US" sz="4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B59F98E8-CF63-6F7A-D423-46F2F358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1F80D8-A3B1-964D-B2BF-8A446CC00C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B1CFC-CFF5-6100-8DE3-9460E1C4F273}"/>
              </a:ext>
            </a:extLst>
          </p:cNvPr>
          <p:cNvSpPr txBox="1"/>
          <p:nvPr/>
        </p:nvSpPr>
        <p:spPr>
          <a:xfrm>
            <a:off x="1920875" y="3495675"/>
            <a:ext cx="38528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1) Address and packet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A406-EA88-813A-2AC9-15002FA02536}"/>
              </a:ext>
            </a:extLst>
          </p:cNvPr>
          <p:cNvSpPr txBox="1"/>
          <p:nvPr/>
        </p:nvSpPr>
        <p:spPr>
          <a:xfrm>
            <a:off x="1920875" y="4013200"/>
            <a:ext cx="52593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2) Unicast, Multicast, Anycast 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05B10-C51A-78FA-D3A8-9CE0B856174C}"/>
              </a:ext>
            </a:extLst>
          </p:cNvPr>
          <p:cNvSpPr txBox="1"/>
          <p:nvPr/>
        </p:nvSpPr>
        <p:spPr>
          <a:xfrm>
            <a:off x="1920875" y="4530725"/>
            <a:ext cx="3759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3) IPV4 and IPV6 coexistence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D7A5C541-F1C8-E945-940E-18B4044B3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590097"/>
            <a:ext cx="78867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Classless addressing/routing (similar to CIDR)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Notation: x:x:x:x:x:x:x:x (x = 16-bit hex number)</a:t>
            </a:r>
          </a:p>
          <a:p>
            <a:pPr lvl="1">
              <a:defRPr/>
            </a:pPr>
            <a:r>
              <a:rPr lang="en-US" dirty="0"/>
              <a:t>contiguous 0s are compressed:  47CD::A456:0124</a:t>
            </a:r>
          </a:p>
          <a:p>
            <a:pPr lvl="1">
              <a:defRPr/>
            </a:pPr>
            <a:r>
              <a:rPr lang="en-US" dirty="0"/>
              <a:t>IPv6 compatible IPv4 address:  ::128.42.1.87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Address assignment</a:t>
            </a:r>
          </a:p>
          <a:p>
            <a:pPr lvl="1">
              <a:defRPr/>
            </a:pPr>
            <a:r>
              <a:rPr lang="en-US" dirty="0"/>
              <a:t>provider-based</a:t>
            </a:r>
          </a:p>
          <a:p>
            <a:pPr lvl="1">
              <a:defRPr/>
            </a:pPr>
            <a:r>
              <a:rPr lang="en-US" dirty="0"/>
              <a:t>geographic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A4DDDB-1CD1-CAC0-B0DB-6C6F3C347FC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8BAECB8-1791-9496-3FFC-FCDD22669DF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009179-0710-7CD8-6505-BD123536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D49B1-8989-240D-09A6-67784C5DAA34}"/>
              </a:ext>
            </a:extLst>
          </p:cNvPr>
          <p:cNvSpPr txBox="1"/>
          <p:nvPr/>
        </p:nvSpPr>
        <p:spPr>
          <a:xfrm>
            <a:off x="1246908" y="2523897"/>
            <a:ext cx="6830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47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CD: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1234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4422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:AC02: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0022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1234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:A456: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0124</a:t>
            </a:r>
            <a:endParaRPr lang="en-US" sz="2400" b="0" i="0" dirty="0">
              <a:solidFill>
                <a:srgbClr val="404040"/>
              </a:solidFill>
              <a:effectLst/>
              <a:latin typeface="SFMono-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58C19-99AD-5A23-AA88-E3B20AD4D6C4}"/>
              </a:ext>
            </a:extLst>
          </p:cNvPr>
          <p:cNvSpPr txBox="1"/>
          <p:nvPr/>
        </p:nvSpPr>
        <p:spPr>
          <a:xfrm>
            <a:off x="1246907" y="3978458"/>
            <a:ext cx="6442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47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CD: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:A456: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0124</a:t>
            </a:r>
            <a:endParaRPr lang="en-US" sz="2400" b="0" i="0" dirty="0">
              <a:solidFill>
                <a:srgbClr val="404040"/>
              </a:solidFill>
              <a:effectLst/>
              <a:latin typeface="SFMono-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9FAAC-2F46-D92F-4A4C-B52F1A00E3C9}"/>
              </a:ext>
            </a:extLst>
          </p:cNvPr>
          <p:cNvSpPr txBox="1"/>
          <p:nvPr/>
        </p:nvSpPr>
        <p:spPr>
          <a:xfrm>
            <a:off x="1246907" y="4569509"/>
            <a:ext cx="573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47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CD::A456: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0124</a:t>
            </a:r>
            <a:endParaRPr lang="en-US" sz="2400" b="0" i="0" dirty="0">
              <a:solidFill>
                <a:srgbClr val="404040"/>
              </a:solidFill>
              <a:effectLst/>
              <a:latin typeface="SFMono-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1D620D-5961-6024-FE9B-0CEDC0287B99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92BFE823-6340-FF3B-976D-76027A4D909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2698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ED94D-2C8E-FB7E-9ADA-797A8775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D7FB0-167C-7053-80A7-0A53606E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52" y="1337167"/>
            <a:ext cx="5968697" cy="4183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761013-4451-E933-3F24-CCDCCB7A23F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366804-7A01-F10B-2185-ABCEF99C817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Scopes of </a:t>
            </a:r>
            <a:r>
              <a:rPr lang="en-US" sz="4800" dirty="0">
                <a:solidFill>
                  <a:schemeClr val="bg1"/>
                </a:solidFill>
              </a:rPr>
              <a:t>Addresses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0214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113606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721D64-56A7-C12C-8401-29E2C97DED43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369CB1-D87D-847D-42AD-1419185C5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95F29284-BC4E-F63F-320C-6A86209C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23BA49-693E-E740-88CF-63F5873CFEB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3492" name="Picture 2">
            <a:extLst>
              <a:ext uri="{FF2B5EF4-FFF2-40B4-BE49-F238E27FC236}">
                <a16:creationId xmlns:a16="http://schemas.microsoft.com/office/drawing/2014/main" id="{212CA64F-1410-4074-B313-F9961C45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F93E5-ACFB-D32A-DD1B-70D8EE4A6DF6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FBF2F-16EE-8A17-4019-3D8C80215816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CCA37F65-F123-A949-4DC2-EB9E3B512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6261B385-26CB-D678-31B3-04AE80A8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776890F5-207F-036A-5CB9-7DD517AA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2AED9-2768-DAD1-E567-9DCA73D7F2B1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116E-8803-57BB-9A45-80CF2A33A7D5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2B5C9-D422-79F4-CE18-93E784D6C517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D56BA-3132-BADE-11E3-73581FE0B497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2E3188-6300-9491-7FEF-1F998A0F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F1909-E603-D117-34B9-340B226A19D3}"/>
              </a:ext>
            </a:extLst>
          </p:cNvPr>
          <p:cNvSpPr txBox="1"/>
          <p:nvPr/>
        </p:nvSpPr>
        <p:spPr>
          <a:xfrm>
            <a:off x="277089" y="636588"/>
            <a:ext cx="88669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effectLst/>
              </a:rPr>
              <a:t>Fragmentation in IPv4 (for comparison)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 router receives a packet larger than the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MTU of the next link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The router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fragments the packet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 into smaller pieces.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Each fragment travels independently.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The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destination host reassembles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 them.</a:t>
            </a:r>
          </a:p>
          <a:p>
            <a:pPr algn="l">
              <a:buNone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This means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routers perform fragmentation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which increases router processing overhead.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CD86D-AD39-1B57-199F-7C0A79FCCBB9}"/>
              </a:ext>
            </a:extLst>
          </p:cNvPr>
          <p:cNvSpPr txBox="1"/>
          <p:nvPr/>
        </p:nvSpPr>
        <p:spPr>
          <a:xfrm>
            <a:off x="277089" y="3365480"/>
            <a:ext cx="86868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IPv6 Design Decision</a:t>
            </a:r>
          </a:p>
          <a:p>
            <a:pPr algn="l">
              <a:buNone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IPv6 eliminates router fragmentation.</a:t>
            </a:r>
          </a:p>
          <a:p>
            <a:pPr algn="l">
              <a:buNone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Instead:</a:t>
            </a: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Routers never fragment packets</a:t>
            </a:r>
            <a:endParaRPr lang="en-US" sz="24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If a packet is too large, the router 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drops it</a:t>
            </a:r>
            <a:endParaRPr lang="en-US" sz="24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The router sends an 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ICMPv6 Packet Too Big message</a:t>
            </a:r>
            <a:endParaRPr lang="en-US" sz="24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The sender adjusts the packet size</a:t>
            </a:r>
          </a:p>
          <a:p>
            <a:pPr algn="l"/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mechanism is called: 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Path MTU Discovery (PMTUD)</a:t>
            </a:r>
            <a:endParaRPr lang="en-US" sz="24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470B7-9AE1-AE95-AC7F-73E36CCD495B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4039CAD-2406-3594-35B2-11E06F4E9E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266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C2EEE-A633-A4A7-3805-3A63B3D1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775727-C00D-688D-7708-EAF3CB4E452A}"/>
              </a:ext>
            </a:extLst>
          </p:cNvPr>
          <p:cNvSpPr txBox="1"/>
          <p:nvPr/>
        </p:nvSpPr>
        <p:spPr>
          <a:xfrm>
            <a:off x="346363" y="1180513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</a:rPr>
              <a:t>Path MTU Discovery (PMTUD)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The sender discovers the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smallest MTU along the path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</a:rPr>
              <a:t>Step-by-step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Sender transmits a packet.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Router finds packet larger than its MTU.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Router drops the packet.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Router sends:</a:t>
            </a:r>
          </a:p>
          <a:p>
            <a:pPr algn="l" rtl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ICMPv6: Packet Too Big</a:t>
            </a:r>
          </a:p>
          <a:p>
            <a:pPr algn="l">
              <a:buFont typeface="+mj-lt"/>
              <a:buAutoNum type="arabicPeriod" startAt="5"/>
            </a:pPr>
            <a:r>
              <a:rPr lang="en-US" b="0" i="0" dirty="0">
                <a:solidFill>
                  <a:srgbClr val="000000"/>
                </a:solidFill>
                <a:effectLst/>
              </a:rPr>
              <a:t>Message includes the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MTU of the link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 startAt="5"/>
            </a:pPr>
            <a:r>
              <a:rPr lang="en-US" b="0" i="0" dirty="0">
                <a:solidFill>
                  <a:srgbClr val="000000"/>
                </a:solidFill>
                <a:effectLst/>
              </a:rPr>
              <a:t>Sender reduces packet size.</a:t>
            </a:r>
          </a:p>
          <a:p>
            <a:pPr algn="l">
              <a:buFont typeface="+mj-lt"/>
              <a:buAutoNum type="arabicPeriod" startAt="5"/>
            </a:pPr>
            <a:r>
              <a:rPr lang="en-US" b="0" i="0" dirty="0">
                <a:solidFill>
                  <a:srgbClr val="000000"/>
                </a:solidFill>
                <a:effectLst/>
              </a:rPr>
              <a:t>Sender retransmits.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389A08-BC60-7ADC-7A9A-2510E359699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E506810-23BB-12AB-E948-C212F03F50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6393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89242F-39DD-B586-9816-A7E870E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7042" name="Picture 2" descr="Internet Protocol version 6 (IPv6) Header - GeeksforGeeks">
            <a:extLst>
              <a:ext uri="{FF2B5EF4-FFF2-40B4-BE49-F238E27FC236}">
                <a16:creationId xmlns:a16="http://schemas.microsoft.com/office/drawing/2014/main" id="{7CBAC466-CACC-10FE-93C4-294EA55C5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8305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AF1F74-60F5-49F5-E29B-0411D8C779BA}"/>
              </a:ext>
            </a:extLst>
          </p:cNvPr>
          <p:cNvSpPr txBox="1"/>
          <p:nvPr/>
        </p:nvSpPr>
        <p:spPr>
          <a:xfrm>
            <a:off x="838200" y="896203"/>
            <a:ext cx="746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Fragmentation is done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only by the source host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using a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Fragment Extension Header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4297C-DC5C-64D8-B2FC-E12AC69C6C33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A7D6990-FE7F-14FC-F509-2ABCD563A9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9126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B4511-913E-9C09-C109-D6B3CA99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F36460-22CE-F478-4CDA-30CAD7103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629877"/>
              </p:ext>
            </p:extLst>
          </p:nvPr>
        </p:nvGraphicFramePr>
        <p:xfrm>
          <a:off x="614795" y="3269774"/>
          <a:ext cx="7886700" cy="182880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323538415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9238687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/>
                        <a:t>Field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/>
                        <a:t>Purpose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946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Fragment Offset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Position of fragment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07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M flag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More fragments indicator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69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Identification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Used for reassembly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9204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0228A2-4E3F-334E-7AEF-4D6971301206}"/>
              </a:ext>
            </a:extLst>
          </p:cNvPr>
          <p:cNvSpPr txBox="1"/>
          <p:nvPr/>
        </p:nvSpPr>
        <p:spPr>
          <a:xfrm>
            <a:off x="628650" y="1646238"/>
            <a:ext cx="836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IPv6 Fragment Extension Header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Fragment Header contains: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38BE-6D9C-7A6A-4E56-DF91481D0730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3E891AB-20E1-6AC4-C162-2AB541E5E0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773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C0C06D-76C4-CF90-7335-CA294CC1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8E313-296D-9E52-126B-1BD00C5F04D3}"/>
              </a:ext>
            </a:extLst>
          </p:cNvPr>
          <p:cNvSpPr txBox="1"/>
          <p:nvPr/>
        </p:nvSpPr>
        <p:spPr>
          <a:xfrm>
            <a:off x="443344" y="1023786"/>
            <a:ext cx="72874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Why IPv6 Removed Router Fragmentation?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Three main reasons: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1. Router performance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Routers operate in hardware and fragmentation is expensive.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2. Simpler routers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Edge hosts handle fragmentation instead.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1" dirty="0">
                <a:solidFill>
                  <a:srgbClr val="000000"/>
                </a:solidFill>
              </a:rPr>
              <a:t>3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. Security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Fragmentation can enable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evasion attacks on Firewalls and IDS (</a:t>
            </a:r>
            <a:r>
              <a:rPr lang="en-US" sz="2400" b="1" dirty="0">
                <a:solidFill>
                  <a:srgbClr val="000000"/>
                </a:solidFill>
              </a:rPr>
              <a:t>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ntrusion </a:t>
            </a:r>
            <a:r>
              <a:rPr lang="en-US" sz="2400" b="1" dirty="0">
                <a:solidFill>
                  <a:srgbClr val="000000"/>
                </a:solidFill>
              </a:rPr>
              <a:t>D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etection Systems)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FBB6BD-F16B-2D0E-EA10-21245E05766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2BC93CA-6A70-5081-AA0C-902300F146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5632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64FBF-4F77-F4F1-F231-5134E8B2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A11C8-35E3-9DD3-F9F7-A068B8348465}"/>
              </a:ext>
            </a:extLst>
          </p:cNvPr>
          <p:cNvSpPr txBox="1"/>
          <p:nvPr/>
        </p:nvSpPr>
        <p:spPr>
          <a:xfrm>
            <a:off x="387928" y="1208130"/>
            <a:ext cx="8451272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3300" b="1" i="0" dirty="0">
                <a:solidFill>
                  <a:srgbClr val="000000"/>
                </a:solidFill>
                <a:effectLst/>
              </a:rPr>
              <a:t>Evasion Attack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Security systems typically inspect packets to detect attacks. However, if an attacker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splits the packet into fragments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 the security device may: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inspect fragments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individually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 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fail to reassemble them correctly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Meanwhile, the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destination host reassembles them differently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 revealing the malicious payload.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294897-6F89-D631-A9FB-3C64BC8CF03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6A6CCF4-CD7C-F4DC-E18C-D56FD68C75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762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50EC6B-26CE-CEB7-DBA3-3189AC03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B93EC-9AFE-001F-B95A-3E8F0C2262BF}"/>
              </a:ext>
            </a:extLst>
          </p:cNvPr>
          <p:cNvSpPr txBox="1"/>
          <p:nvPr/>
        </p:nvSpPr>
        <p:spPr>
          <a:xfrm>
            <a:off x="180110" y="581168"/>
            <a:ext cx="8548254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Splitting Malicious Payload Across Fragments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An attacker splits a malicious signature across fragments so that the IDS cannot detect it.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Example attack payload: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 /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cmd.exe</a:t>
            </a:r>
            <a:endParaRPr lang="en-US" sz="2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Fragments sent:</a:t>
            </a: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Fragment 1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 /cm</a:t>
            </a: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Fragment 2</a:t>
            </a:r>
          </a:p>
          <a:p>
            <a:pPr algn="l" rtl="0">
              <a:buNone/>
            </a:pPr>
            <a:r>
              <a:rPr lang="en-US" sz="2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d.exe</a:t>
            </a:r>
            <a:endParaRPr lang="en-US" sz="2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If the IDS inspects fragments separately: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Fragment 1 → benign</a:t>
            </a:r>
            <a:b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Fragment 2 → benign</a:t>
            </a: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But the destination host reassembles: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 /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cmd.exe</a:t>
            </a:r>
            <a:endParaRPr lang="en-US" sz="2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This was historically used to bypass </a:t>
            </a:r>
            <a:r>
              <a:rPr lang="en-US" sz="2200" b="1" i="0" dirty="0">
                <a:solidFill>
                  <a:srgbClr val="000000"/>
                </a:solidFill>
                <a:effectLst/>
              </a:rPr>
              <a:t>signature-based IDS systems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74561-26C8-B0A6-ADAC-C89FE0CF419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F618638-E750-4D2F-55D9-751AD6E07B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957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2DEB-FFF9-B0E4-F3B5-E3A7B9BF0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13AB7-538F-15B6-6A01-F3372C69C08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220D0E-9CFB-B833-0B4E-757DB4402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0467F1FE-585C-C8EA-3F36-B2C67F9E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D889EE3D-A644-1FDD-E532-F563FFEA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290E15-C74B-B50F-D382-AA1F2BD9672C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47AC-225C-778B-3825-A0D11944C093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069CD-A217-BCB9-4A32-5F1B44679CA0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656C5-F57F-D2D2-C979-959B90FA7F20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  <p:extLst>
      <p:ext uri="{BB962C8B-B14F-4D97-AF65-F5344CB8AC3E}">
        <p14:creationId xmlns:p14="http://schemas.microsoft.com/office/powerpoint/2010/main" val="359509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30469F3-D360-5C46-81FC-E69D2A657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Address Translation Protocol (ARP)</a:t>
            </a:r>
            <a:endParaRPr lang="en-AU" altLang="en-US" sz="36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2D0D3EF-7BBF-7048-B790-CAE7DEBF8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Map IP addresses into physical addresses</a:t>
            </a:r>
          </a:p>
          <a:p>
            <a:pPr lvl="1"/>
            <a:r>
              <a:rPr lang="en-US" altLang="en-US" sz="2400" dirty="0"/>
              <a:t>destination host</a:t>
            </a:r>
          </a:p>
          <a:p>
            <a:pPr lvl="1"/>
            <a:r>
              <a:rPr lang="en-US" altLang="en-US" sz="2400" dirty="0"/>
              <a:t>next hop router</a:t>
            </a:r>
          </a:p>
          <a:p>
            <a:r>
              <a:rPr lang="en-US" altLang="en-US" sz="2800" dirty="0"/>
              <a:t>Techniques</a:t>
            </a:r>
          </a:p>
          <a:p>
            <a:pPr lvl="1"/>
            <a:r>
              <a:rPr lang="en-US" altLang="en-US" sz="2400" dirty="0"/>
              <a:t>encode physical address in host part of IP address</a:t>
            </a:r>
          </a:p>
          <a:p>
            <a:pPr lvl="1"/>
            <a:r>
              <a:rPr lang="en-US" altLang="en-US" sz="2400" dirty="0"/>
              <a:t>table-based</a:t>
            </a:r>
          </a:p>
          <a:p>
            <a:r>
              <a:rPr lang="en-US" altLang="en-US" sz="2800" dirty="0"/>
              <a:t>ARP (Address Resolution Protocol)</a:t>
            </a:r>
          </a:p>
          <a:p>
            <a:pPr lvl="1"/>
            <a:r>
              <a:rPr lang="en-US" altLang="en-US" sz="2400" dirty="0"/>
              <a:t>table of IP to physical address bindings</a:t>
            </a:r>
          </a:p>
          <a:p>
            <a:pPr lvl="1"/>
            <a:r>
              <a:rPr lang="en-US" altLang="en-US" sz="2400" dirty="0"/>
              <a:t>broadcast request if IP address not in table</a:t>
            </a:r>
          </a:p>
          <a:p>
            <a:pPr lvl="1"/>
            <a:r>
              <a:rPr lang="en-US" altLang="en-US" sz="2400" dirty="0"/>
              <a:t>target machine responds with its physical address</a:t>
            </a:r>
          </a:p>
          <a:p>
            <a:pPr lvl="1"/>
            <a:r>
              <a:rPr lang="en-US" altLang="en-US" sz="2400" dirty="0"/>
              <a:t>table entries are discarded if not refreshed</a:t>
            </a:r>
          </a:p>
          <a:p>
            <a:pPr lvl="1"/>
            <a:r>
              <a:rPr lang="en-US" altLang="en-US" dirty="0"/>
              <a:t>Query message include the physical address of the sending host. Why?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3528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51FF01-2B30-9F9D-62AF-66308B236A24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62" name="Title 4">
            <a:extLst>
              <a:ext uri="{FF2B5EF4-FFF2-40B4-BE49-F238E27FC236}">
                <a16:creationId xmlns:a16="http://schemas.microsoft.com/office/drawing/2014/main" id="{0B9FF98E-478F-2860-F62C-DD18863D43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25635B0E-3485-EEFE-07FC-F651433C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25A07B-657D-1E4E-AC6A-5F32DDA3A7A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6564" name="Picture 2" descr="IceSuntisuk: Unicast Multicast Broadcast">
            <a:extLst>
              <a:ext uri="{FF2B5EF4-FFF2-40B4-BE49-F238E27FC236}">
                <a16:creationId xmlns:a16="http://schemas.microsoft.com/office/drawing/2014/main" id="{3A7873F3-CA5D-A112-A882-28B6AF7C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088BF6-069F-7CBE-0A17-B44F69668AB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Title 4">
            <a:extLst>
              <a:ext uri="{FF2B5EF4-FFF2-40B4-BE49-F238E27FC236}">
                <a16:creationId xmlns:a16="http://schemas.microsoft.com/office/drawing/2014/main" id="{CE1A3BD2-44E4-FC07-67A1-4E78F3C2DF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02D03C6D-2E0B-60D6-90C6-07CCAC5E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B0C13-3F01-A24F-86D0-7D17C4A6E5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8" name="Picture 2" descr="IceSuntisuk: Unicast Multicast Broadcast">
            <a:extLst>
              <a:ext uri="{FF2B5EF4-FFF2-40B4-BE49-F238E27FC236}">
                <a16:creationId xmlns:a16="http://schemas.microsoft.com/office/drawing/2014/main" id="{FAFA9E93-083C-3B94-2352-99177FDE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230F5-FC14-46C6-0109-DF2B6CFE1FF6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C3B2E-58CC-9F5B-2E0A-706344BA78CD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38C5D-11A1-C338-E4A7-A82D3ECF8C99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EB0A41-EABB-3065-3991-475D3E9F275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0" name="Title 4">
            <a:extLst>
              <a:ext uri="{FF2B5EF4-FFF2-40B4-BE49-F238E27FC236}">
                <a16:creationId xmlns:a16="http://schemas.microsoft.com/office/drawing/2014/main" id="{179869C8-A0CF-3CC8-EE6D-CE68DD6881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983FEB36-B58A-7B2D-5313-B077F9D3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D4566-047D-9548-BFE2-0C1258F7670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8612" name="Picture 2" descr="IceSuntisuk: Unicast Multicast Broadcast">
            <a:extLst>
              <a:ext uri="{FF2B5EF4-FFF2-40B4-BE49-F238E27FC236}">
                <a16:creationId xmlns:a16="http://schemas.microsoft.com/office/drawing/2014/main" id="{83602CE5-A782-E333-F762-38D80C97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4BDD-9436-291E-E146-83373685953F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D674-65C0-611E-111B-E6E927D3DF85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6B26D-6FEA-3053-E770-F4A94CC707F0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1B4BF-D9D7-41FB-A9FD-F2562D83E4FE}"/>
              </a:ext>
            </a:extLst>
          </p:cNvPr>
          <p:cNvSpPr txBox="1"/>
          <p:nvPr/>
        </p:nvSpPr>
        <p:spPr>
          <a:xfrm>
            <a:off x="998538" y="5557838"/>
            <a:ext cx="11731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82F3B-40FC-8F2F-3345-3BD75030BB62}"/>
              </a:ext>
            </a:extLst>
          </p:cNvPr>
          <p:cNvSpPr txBox="1"/>
          <p:nvPr/>
        </p:nvSpPr>
        <p:spPr>
          <a:xfrm>
            <a:off x="2881313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37733-CA2D-F581-0E32-07B85F92292A}"/>
              </a:ext>
            </a:extLst>
          </p:cNvPr>
          <p:cNvSpPr txBox="1"/>
          <p:nvPr/>
        </p:nvSpPr>
        <p:spPr>
          <a:xfrm>
            <a:off x="4783138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1DC2E2AE-2CF1-F1F0-96BD-C90053FF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5">
            <a:extLst>
              <a:ext uri="{FF2B5EF4-FFF2-40B4-BE49-F238E27FC236}">
                <a16:creationId xmlns:a16="http://schemas.microsoft.com/office/drawing/2014/main" id="{A6392B11-EB2F-C77F-22FC-063180EC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562100"/>
            <a:ext cx="706596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1079C3-73FD-526D-799B-A7B30CC62849}"/>
              </a:ext>
            </a:extLst>
          </p:cNvPr>
          <p:cNvSpPr txBox="1"/>
          <p:nvPr/>
        </p:nvSpPr>
        <p:spPr>
          <a:xfrm>
            <a:off x="196850" y="868363"/>
            <a:ext cx="2659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IP: Anycast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E3587-22D2-A8A5-750B-DB9EEC82C1E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350F7540-99CB-0057-B6B2-69347F8E7F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07A12D-2C44-3BD5-54E9-8FE36652BC2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58" name="Title 4">
            <a:extLst>
              <a:ext uri="{FF2B5EF4-FFF2-40B4-BE49-F238E27FC236}">
                <a16:creationId xmlns:a16="http://schemas.microsoft.com/office/drawing/2014/main" id="{DCC51B5B-F1BE-8D40-8667-755995401C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IPv4 and IPv6 Co-existence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7B1E6607-767F-73E8-D0EB-06A28F73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CE137-5452-5B4A-88E2-5EC8CC84B1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60" name="Picture 6">
            <a:extLst>
              <a:ext uri="{FF2B5EF4-FFF2-40B4-BE49-F238E27FC236}">
                <a16:creationId xmlns:a16="http://schemas.microsoft.com/office/drawing/2014/main" id="{A289BCA7-F519-6D69-C315-03A20489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936750"/>
            <a:ext cx="8548687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7184BB-B54C-1467-B787-9BA06825DED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2" name="Title 4">
            <a:extLst>
              <a:ext uri="{FF2B5EF4-FFF2-40B4-BE49-F238E27FC236}">
                <a16:creationId xmlns:a16="http://schemas.microsoft.com/office/drawing/2014/main" id="{EECC27BA-DB67-DBC1-B3E3-FBC649861F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IPv4 and IPv6 Co-existence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9B961B06-3779-B844-0F0A-FE7F43D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1685C-9B95-C044-8468-F55F9DDA785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4" name="Picture 5">
            <a:extLst>
              <a:ext uri="{FF2B5EF4-FFF2-40B4-BE49-F238E27FC236}">
                <a16:creationId xmlns:a16="http://schemas.microsoft.com/office/drawing/2014/main" id="{E27A9B4E-E758-698F-1064-0EE08889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1050"/>
            <a:ext cx="77724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>
            <a:extLst>
              <a:ext uri="{FF2B5EF4-FFF2-40B4-BE49-F238E27FC236}">
                <a16:creationId xmlns:a16="http://schemas.microsoft.com/office/drawing/2014/main" id="{B06311E7-4200-6AAD-CAD6-4C691ABA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07E545-4340-7E23-A74D-493A3A0B2F20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C95D2-A4FD-70E7-7E2E-758CCFEC09FF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72708" name="TextBox 4">
            <a:extLst>
              <a:ext uri="{FF2B5EF4-FFF2-40B4-BE49-F238E27FC236}">
                <a16:creationId xmlns:a16="http://schemas.microsoft.com/office/drawing/2014/main" id="{C8A623A2-5274-9287-7951-593AA9736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Tu-Th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72709" name="Picture 5">
            <a:extLst>
              <a:ext uri="{FF2B5EF4-FFF2-40B4-BE49-F238E27FC236}">
                <a16:creationId xmlns:a16="http://schemas.microsoft.com/office/drawing/2014/main" id="{2D1C555F-CE3C-C200-F189-FB641366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474913"/>
            <a:ext cx="16446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9BBA05-8DA2-734A-24B8-2251E13A62E8}"/>
              </a:ext>
            </a:extLst>
          </p:cNvPr>
          <p:cNvSpPr txBox="1"/>
          <p:nvPr/>
        </p:nvSpPr>
        <p:spPr>
          <a:xfrm>
            <a:off x="2736850" y="2066925"/>
            <a:ext cx="38877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E371A-74EF-E428-E7C2-7C48CB95335A}"/>
              </a:ext>
            </a:extLst>
          </p:cNvPr>
          <p:cNvSpPr txBox="1"/>
          <p:nvPr/>
        </p:nvSpPr>
        <p:spPr>
          <a:xfrm>
            <a:off x="0" y="3227388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Transport Layer Protocols (UDP, TCP)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5)</a:t>
            </a:r>
          </a:p>
        </p:txBody>
      </p:sp>
      <p:sp>
        <p:nvSpPr>
          <p:cNvPr id="72712" name="Slide Number Placeholder 1">
            <a:extLst>
              <a:ext uri="{FF2B5EF4-FFF2-40B4-BE49-F238E27FC236}">
                <a16:creationId xmlns:a16="http://schemas.microsoft.com/office/drawing/2014/main" id="{156E5D81-3C65-3484-7D5D-525E7233A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9E028E-49D9-FD44-9220-9D2005FADD7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13" name="TextBox 1">
            <a:extLst>
              <a:ext uri="{FF2B5EF4-FFF2-40B4-BE49-F238E27FC236}">
                <a16:creationId xmlns:a16="http://schemas.microsoft.com/office/drawing/2014/main" id="{00635507-17C4-AECD-E548-6E471BA5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March 12</a:t>
            </a:r>
            <a:r>
              <a:rPr kumimoji="0" lang="en-US" alt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, 2025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extLst>
              <a:ext uri="{FF2B5EF4-FFF2-40B4-BE49-F238E27FC236}">
                <a16:creationId xmlns:a16="http://schemas.microsoft.com/office/drawing/2014/main" id="{A1F34ADB-C3B1-6304-3E87-E7C07728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439863"/>
            <a:ext cx="7866063" cy="82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Slide Number Placeholder 1">
            <a:extLst>
              <a:ext uri="{FF2B5EF4-FFF2-40B4-BE49-F238E27FC236}">
                <a16:creationId xmlns:a16="http://schemas.microsoft.com/office/drawing/2014/main" id="{40D88599-E895-ECA0-9D6C-90D90BAD9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DF17D-D345-6E49-874C-599D11FD7B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61B92DE9-19B9-1A1B-E4CD-78773CD8D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Transport layer: From the lens of two perspectives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2445D-1444-C519-0C74-139C813DF740}"/>
              </a:ext>
            </a:extLst>
          </p:cNvPr>
          <p:cNvSpPr txBox="1"/>
          <p:nvPr/>
        </p:nvSpPr>
        <p:spPr>
          <a:xfrm>
            <a:off x="514350" y="1700213"/>
            <a:ext cx="8564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(1) Abstraction of clients. (machines/networks/processes)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77C3F-A789-826D-C022-374B3517B5EA}"/>
              </a:ext>
            </a:extLst>
          </p:cNvPr>
          <p:cNvSpPr txBox="1"/>
          <p:nvPr/>
        </p:nvSpPr>
        <p:spPr>
          <a:xfrm>
            <a:off x="520700" y="2444750"/>
            <a:ext cx="8026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(2) Abstraction of services.</a:t>
            </a:r>
          </a:p>
        </p:txBody>
      </p:sp>
      <p:sp>
        <p:nvSpPr>
          <p:cNvPr id="74756" name="Slide Number Placeholder 1">
            <a:extLst>
              <a:ext uri="{FF2B5EF4-FFF2-40B4-BE49-F238E27FC236}">
                <a16:creationId xmlns:a16="http://schemas.microsoft.com/office/drawing/2014/main" id="{945A7F02-AAE1-F029-2301-15EBDC983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B7A63A-406F-F740-BE66-B60AA1706DF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1AEBE9-0B3A-982C-559A-573F26183D60}"/>
              </a:ext>
            </a:extLst>
          </p:cNvPr>
          <p:cNvSpPr txBox="1">
            <a:spLocks/>
          </p:cNvSpPr>
          <p:nvPr/>
        </p:nvSpPr>
        <p:spPr>
          <a:xfrm>
            <a:off x="577850" y="28575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(1) Abstraction of clients</a:t>
            </a:r>
          </a:p>
        </p:txBody>
      </p:sp>
      <p:sp>
        <p:nvSpPr>
          <p:cNvPr id="75778" name="Slide Number Placeholder 1">
            <a:extLst>
              <a:ext uri="{FF2B5EF4-FFF2-40B4-BE49-F238E27FC236}">
                <a16:creationId xmlns:a16="http://schemas.microsoft.com/office/drawing/2014/main" id="{1E573472-4CD2-2107-5ED8-BC1053E58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8BFA1-98AA-514D-9656-70FF19B920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DE5E873-B242-7B4E-9B1B-9194A635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ARP Packet Format</a:t>
            </a:r>
            <a:endParaRPr lang="en-AU" altLang="en-US" sz="3600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6D0645-DD35-6C40-A93F-DE04746A9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r>
              <a:rPr lang="en-US" altLang="en-US" sz="1800"/>
              <a:t>HardwareType: type of physical network (e.g., Ethernet)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ProtocolType: type of higher layer protocol (e.g., IP)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HLEN &amp; PLEN: length of physical and protocol addresses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Operation: request or response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Source/Target Physical/Protocol addresses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4212" name="Picture 5" descr="f03-23-9780123850591 copy">
            <a:extLst>
              <a:ext uri="{FF2B5EF4-FFF2-40B4-BE49-F238E27FC236}">
                <a16:creationId xmlns:a16="http://schemas.microsoft.com/office/drawing/2014/main" id="{F7D849C5-9831-A445-AF1F-F5D6EA2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8405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618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F30912-2067-1677-97D7-02854CEA99F9}"/>
              </a:ext>
            </a:extLst>
          </p:cNvPr>
          <p:cNvCxnSpPr>
            <a:cxnSpLocks/>
          </p:cNvCxnSpPr>
          <p:nvPr/>
        </p:nvCxnSpPr>
        <p:spPr>
          <a:xfrm flipH="1">
            <a:off x="1460500" y="1719263"/>
            <a:ext cx="2319338" cy="636587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49AE2A-2B63-0D22-0007-00A92DAE5894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2867025" cy="77152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1445D3-7549-85D5-943C-CD22A3B99B5B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04" name="Picture 8" descr="Category:Network routers - Wikimedia Commons">
            <a:extLst>
              <a:ext uri="{FF2B5EF4-FFF2-40B4-BE49-F238E27FC236}">
                <a16:creationId xmlns:a16="http://schemas.microsoft.com/office/drawing/2014/main" id="{0ECA68B7-4C61-27F1-4CF6-48DD92EB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076472B-81D3-2E8E-E47F-35A8EF7E1559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06" name="Picture 8" descr="Category:Network routers - Wikimedia Commons">
            <a:extLst>
              <a:ext uri="{FF2B5EF4-FFF2-40B4-BE49-F238E27FC236}">
                <a16:creationId xmlns:a16="http://schemas.microsoft.com/office/drawing/2014/main" id="{1503029A-B671-03F5-66A6-D4083305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4">
            <a:extLst>
              <a:ext uri="{FF2B5EF4-FFF2-40B4-BE49-F238E27FC236}">
                <a16:creationId xmlns:a16="http://schemas.microsoft.com/office/drawing/2014/main" id="{3A28E69C-3E61-8B68-E490-FA6026B2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2DDC9C-6C29-9E5F-8DA2-50BD1AEB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pic>
        <p:nvPicPr>
          <p:cNvPr id="76809" name="Picture 4" descr="Computer Icon | Hardware Devices Iconpack | Icons-Land">
            <a:extLst>
              <a:ext uri="{FF2B5EF4-FFF2-40B4-BE49-F238E27FC236}">
                <a16:creationId xmlns:a16="http://schemas.microsoft.com/office/drawing/2014/main" id="{6C90954A-4A54-54FF-8C53-8FABF17A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4" descr="Computer Icon | Hardware Devices Iconpack | Icons-Land">
            <a:extLst>
              <a:ext uri="{FF2B5EF4-FFF2-40B4-BE49-F238E27FC236}">
                <a16:creationId xmlns:a16="http://schemas.microsoft.com/office/drawing/2014/main" id="{4018687F-F3F6-0A1B-6C80-0A1DA419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Box 13">
            <a:extLst>
              <a:ext uri="{FF2B5EF4-FFF2-40B4-BE49-F238E27FC236}">
                <a16:creationId xmlns:a16="http://schemas.microsoft.com/office/drawing/2014/main" id="{7FF74D2B-2159-1C78-9CB4-1B5F2E02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1CB016-6E05-2065-A684-EFB745180FCB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F7DF674A-DE09-2536-3419-DBB8B1FBEB2B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14" name="Picture 8" descr="Category:Network routers - Wikimedia Commons">
            <a:extLst>
              <a:ext uri="{FF2B5EF4-FFF2-40B4-BE49-F238E27FC236}">
                <a16:creationId xmlns:a16="http://schemas.microsoft.com/office/drawing/2014/main" id="{B0A7E849-0063-767A-DC7D-B465A06E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4" descr="Computer Icon | Hardware Devices Iconpack | Icons-Land">
            <a:extLst>
              <a:ext uri="{FF2B5EF4-FFF2-40B4-BE49-F238E27FC236}">
                <a16:creationId xmlns:a16="http://schemas.microsoft.com/office/drawing/2014/main" id="{1C951A7C-DA59-E42C-1063-77A7FC9A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6" name="TextBox 30">
            <a:extLst>
              <a:ext uri="{FF2B5EF4-FFF2-40B4-BE49-F238E27FC236}">
                <a16:creationId xmlns:a16="http://schemas.microsoft.com/office/drawing/2014/main" id="{0B698BCF-8313-8B3F-8A09-8636C02CB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6817" name="TextBox 31">
            <a:extLst>
              <a:ext uri="{FF2B5EF4-FFF2-40B4-BE49-F238E27FC236}">
                <a16:creationId xmlns:a16="http://schemas.microsoft.com/office/drawing/2014/main" id="{B7A87C8A-CC0F-60F9-2841-2DD379722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6818" name="TextBox 32">
            <a:extLst>
              <a:ext uri="{FF2B5EF4-FFF2-40B4-BE49-F238E27FC236}">
                <a16:creationId xmlns:a16="http://schemas.microsoft.com/office/drawing/2014/main" id="{92755641-65AD-A8BE-EC4A-86A254698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6819" name="TextBox 33">
            <a:extLst>
              <a:ext uri="{FF2B5EF4-FFF2-40B4-BE49-F238E27FC236}">
                <a16:creationId xmlns:a16="http://schemas.microsoft.com/office/drawing/2014/main" id="{1883B9D2-2CB7-82B3-F2B4-64612F6D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6820" name="TextBox 34">
            <a:extLst>
              <a:ext uri="{FF2B5EF4-FFF2-40B4-BE49-F238E27FC236}">
                <a16:creationId xmlns:a16="http://schemas.microsoft.com/office/drawing/2014/main" id="{01DDEFFF-3FA6-8F82-7EB3-D859CD12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6821" name="TextBox 35">
            <a:extLst>
              <a:ext uri="{FF2B5EF4-FFF2-40B4-BE49-F238E27FC236}">
                <a16:creationId xmlns:a16="http://schemas.microsoft.com/office/drawing/2014/main" id="{1DBDA483-54D5-EE27-67C6-CEA53F25D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5522B17-CF35-1E46-7277-12CE6E94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35E83-1786-1244-8CEA-7EFE18D4E10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7A4815-840B-DDC3-2F04-D61C96BA9DC6}"/>
              </a:ext>
            </a:extLst>
          </p:cNvPr>
          <p:cNvCxnSpPr>
            <a:cxnSpLocks/>
          </p:cNvCxnSpPr>
          <p:nvPr/>
        </p:nvCxnSpPr>
        <p:spPr>
          <a:xfrm flipH="1">
            <a:off x="1460500" y="2095500"/>
            <a:ext cx="3068638" cy="26035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83E851-BDC7-399C-6ECB-2AE6A964795A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95500"/>
            <a:ext cx="3384550" cy="19208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5BBFFC5-6EA0-75B6-BABE-871AC82E8AE1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28" name="Picture 8" descr="Category:Network routers - Wikimedia Commons">
            <a:extLst>
              <a:ext uri="{FF2B5EF4-FFF2-40B4-BE49-F238E27FC236}">
                <a16:creationId xmlns:a16="http://schemas.microsoft.com/office/drawing/2014/main" id="{9125AA1E-35C3-F1E0-C95A-17C61EAD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1A2DF1F-7650-E2F8-C2BB-2F64DA6567DA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30" name="Picture 8" descr="Category:Network routers - Wikimedia Commons">
            <a:extLst>
              <a:ext uri="{FF2B5EF4-FFF2-40B4-BE49-F238E27FC236}">
                <a16:creationId xmlns:a16="http://schemas.microsoft.com/office/drawing/2014/main" id="{9BB81A5C-ACF9-373F-5AB6-26F3625F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4" descr="Computer Icon | Hardware Devices Iconpack | Icons-Land">
            <a:extLst>
              <a:ext uri="{FF2B5EF4-FFF2-40B4-BE49-F238E27FC236}">
                <a16:creationId xmlns:a16="http://schemas.microsoft.com/office/drawing/2014/main" id="{6B7D3B98-67B1-4671-812A-101B7108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4" descr="Computer Icon | Hardware Devices Iconpack | Icons-Land">
            <a:extLst>
              <a:ext uri="{FF2B5EF4-FFF2-40B4-BE49-F238E27FC236}">
                <a16:creationId xmlns:a16="http://schemas.microsoft.com/office/drawing/2014/main" id="{961FB589-E9B2-8205-CD63-943F28DF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TextBox 13">
            <a:extLst>
              <a:ext uri="{FF2B5EF4-FFF2-40B4-BE49-F238E27FC236}">
                <a16:creationId xmlns:a16="http://schemas.microsoft.com/office/drawing/2014/main" id="{13FA4597-1D0E-FDE1-F174-4A462DCF6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122307-40F9-89DC-8ED4-E21C800BD9E2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E5B4E8FC-2D65-57EC-6921-1CA9BAFDD8F4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36" name="Picture 8" descr="Category:Network routers - Wikimedia Commons">
            <a:extLst>
              <a:ext uri="{FF2B5EF4-FFF2-40B4-BE49-F238E27FC236}">
                <a16:creationId xmlns:a16="http://schemas.microsoft.com/office/drawing/2014/main" id="{402160FA-DBF9-1006-7A91-A9328C59C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4" descr="Computer Icon | Hardware Devices Iconpack | Icons-Land">
            <a:extLst>
              <a:ext uri="{FF2B5EF4-FFF2-40B4-BE49-F238E27FC236}">
                <a16:creationId xmlns:a16="http://schemas.microsoft.com/office/drawing/2014/main" id="{D5EA8AA2-EBD2-DA25-7772-A8906329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8" name="TextBox 30">
            <a:extLst>
              <a:ext uri="{FF2B5EF4-FFF2-40B4-BE49-F238E27FC236}">
                <a16:creationId xmlns:a16="http://schemas.microsoft.com/office/drawing/2014/main" id="{72E263E6-C697-EEE7-FB75-F51444A61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7839" name="TextBox 31">
            <a:extLst>
              <a:ext uri="{FF2B5EF4-FFF2-40B4-BE49-F238E27FC236}">
                <a16:creationId xmlns:a16="http://schemas.microsoft.com/office/drawing/2014/main" id="{AF967815-1971-9603-496B-60DA3A00F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7840" name="TextBox 32">
            <a:extLst>
              <a:ext uri="{FF2B5EF4-FFF2-40B4-BE49-F238E27FC236}">
                <a16:creationId xmlns:a16="http://schemas.microsoft.com/office/drawing/2014/main" id="{ED93DB69-A58B-572A-4731-633D12BD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7841" name="TextBox 33">
            <a:extLst>
              <a:ext uri="{FF2B5EF4-FFF2-40B4-BE49-F238E27FC236}">
                <a16:creationId xmlns:a16="http://schemas.microsoft.com/office/drawing/2014/main" id="{6F54830E-9BCC-B23E-078D-50B0D9D1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7842" name="TextBox 34">
            <a:extLst>
              <a:ext uri="{FF2B5EF4-FFF2-40B4-BE49-F238E27FC236}">
                <a16:creationId xmlns:a16="http://schemas.microsoft.com/office/drawing/2014/main" id="{4A09CFBA-C1C9-9933-490E-CA8DA5D0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7843" name="TextBox 8">
            <a:extLst>
              <a:ext uri="{FF2B5EF4-FFF2-40B4-BE49-F238E27FC236}">
                <a16:creationId xmlns:a16="http://schemas.microsoft.com/office/drawing/2014/main" id="{823A2A82-6757-42A1-2FC5-82F00CC72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0B5C43-274D-AF43-304D-008E2741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7D928-FEC3-7548-9B2C-A8B1ADE09EC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1C2D7D-D340-973B-3A4C-41827B87FAE0}"/>
              </a:ext>
            </a:extLst>
          </p:cNvPr>
          <p:cNvCxnSpPr>
            <a:cxnSpLocks/>
          </p:cNvCxnSpPr>
          <p:nvPr/>
        </p:nvCxnSpPr>
        <p:spPr>
          <a:xfrm flipH="1">
            <a:off x="1460500" y="2095500"/>
            <a:ext cx="3068638" cy="26035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811C52-5A09-91E7-6930-AC23F5C4A809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95500"/>
            <a:ext cx="3384550" cy="19208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52039C1D-5475-C309-B742-EA276739B3E5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52" name="Picture 8" descr="Category:Network routers - Wikimedia Commons">
            <a:extLst>
              <a:ext uri="{FF2B5EF4-FFF2-40B4-BE49-F238E27FC236}">
                <a16:creationId xmlns:a16="http://schemas.microsoft.com/office/drawing/2014/main" id="{616050F4-2107-F3DF-6588-DBB25A66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1764253-6327-27E9-6D3C-9CFAE412CA74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54" name="Picture 8" descr="Category:Network routers - Wikimedia Commons">
            <a:extLst>
              <a:ext uri="{FF2B5EF4-FFF2-40B4-BE49-F238E27FC236}">
                <a16:creationId xmlns:a16="http://schemas.microsoft.com/office/drawing/2014/main" id="{8A75801E-BFE2-555B-CAD0-5B35FD9C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4" descr="Computer Icon | Hardware Devices Iconpack | Icons-Land">
            <a:extLst>
              <a:ext uri="{FF2B5EF4-FFF2-40B4-BE49-F238E27FC236}">
                <a16:creationId xmlns:a16="http://schemas.microsoft.com/office/drawing/2014/main" id="{EDEB2ECF-CC16-E3A2-086F-CCBF5D85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4" descr="Computer Icon | Hardware Devices Iconpack | Icons-Land">
            <a:extLst>
              <a:ext uri="{FF2B5EF4-FFF2-40B4-BE49-F238E27FC236}">
                <a16:creationId xmlns:a16="http://schemas.microsoft.com/office/drawing/2014/main" id="{06280DA0-D079-54BD-6759-0FFEF42A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Box 13">
            <a:extLst>
              <a:ext uri="{FF2B5EF4-FFF2-40B4-BE49-F238E27FC236}">
                <a16:creationId xmlns:a16="http://schemas.microsoft.com/office/drawing/2014/main" id="{315B6455-9752-A566-F6B5-EE5234D4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A83411-34DA-2FC3-2759-CFCCCE98C53C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410E8592-F2FE-0260-3E69-E430FD33F894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60" name="Picture 8" descr="Category:Network routers - Wikimedia Commons">
            <a:extLst>
              <a:ext uri="{FF2B5EF4-FFF2-40B4-BE49-F238E27FC236}">
                <a16:creationId xmlns:a16="http://schemas.microsoft.com/office/drawing/2014/main" id="{3A41B871-AA8A-2ADF-6CEC-5E9F19BA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4" descr="Computer Icon | Hardware Devices Iconpack | Icons-Land">
            <a:extLst>
              <a:ext uri="{FF2B5EF4-FFF2-40B4-BE49-F238E27FC236}">
                <a16:creationId xmlns:a16="http://schemas.microsoft.com/office/drawing/2014/main" id="{68F838D5-7AD5-FC9E-0FD8-13DF58F5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2" name="TextBox 30">
            <a:extLst>
              <a:ext uri="{FF2B5EF4-FFF2-40B4-BE49-F238E27FC236}">
                <a16:creationId xmlns:a16="http://schemas.microsoft.com/office/drawing/2014/main" id="{A3C16BD5-6BBE-E12F-620B-246A34392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8863" name="TextBox 31">
            <a:extLst>
              <a:ext uri="{FF2B5EF4-FFF2-40B4-BE49-F238E27FC236}">
                <a16:creationId xmlns:a16="http://schemas.microsoft.com/office/drawing/2014/main" id="{E0F1EE79-2B18-2161-F56A-ADCBE9B4B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8864" name="TextBox 32">
            <a:extLst>
              <a:ext uri="{FF2B5EF4-FFF2-40B4-BE49-F238E27FC236}">
                <a16:creationId xmlns:a16="http://schemas.microsoft.com/office/drawing/2014/main" id="{2175BEE0-C780-EE55-DC45-9E7B0DADF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8865" name="TextBox 33">
            <a:extLst>
              <a:ext uri="{FF2B5EF4-FFF2-40B4-BE49-F238E27FC236}">
                <a16:creationId xmlns:a16="http://schemas.microsoft.com/office/drawing/2014/main" id="{D37AC26C-02F7-2849-FD73-2767B37F5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8866" name="TextBox 34">
            <a:extLst>
              <a:ext uri="{FF2B5EF4-FFF2-40B4-BE49-F238E27FC236}">
                <a16:creationId xmlns:a16="http://schemas.microsoft.com/office/drawing/2014/main" id="{3724D384-7072-883E-941B-A9A5D8C7F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8867" name="TextBox 2">
            <a:extLst>
              <a:ext uri="{FF2B5EF4-FFF2-40B4-BE49-F238E27FC236}">
                <a16:creationId xmlns:a16="http://schemas.microsoft.com/office/drawing/2014/main" id="{3BD7CA7D-504F-7F58-41B3-4A14870F7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A73D8D-9E1D-80FB-3DB4-E5B361256933}"/>
              </a:ext>
            </a:extLst>
          </p:cNvPr>
          <p:cNvSpPr/>
          <p:nvPr/>
        </p:nvSpPr>
        <p:spPr>
          <a:xfrm>
            <a:off x="2190750" y="1201738"/>
            <a:ext cx="4840288" cy="1154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869" name="TextBox 8">
            <a:extLst>
              <a:ext uri="{FF2B5EF4-FFF2-40B4-BE49-F238E27FC236}">
                <a16:creationId xmlns:a16="http://schemas.microsoft.com/office/drawing/2014/main" id="{FB7A1F94-5E3E-992A-77F5-FF0C1ECD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1482725"/>
            <a:ext cx="387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services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FA6BA3-AE10-8C52-8065-85FE57C0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8F4C2-6FB5-D647-A6EF-8E547827E703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0A94C6DF-EF10-A02F-50F6-936864E7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606550"/>
            <a:ext cx="53562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3">
            <a:extLst>
              <a:ext uri="{FF2B5EF4-FFF2-40B4-BE49-F238E27FC236}">
                <a16:creationId xmlns:a16="http://schemas.microsoft.com/office/drawing/2014/main" id="{9F976BE8-803C-74CA-D07B-D9CC16FEE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Transport layer abstraction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DE40B-AD31-DF7F-74EF-DFD2505E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75661C-65F3-C941-B2DE-55046049BF0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>
            <a:extLst>
              <a:ext uri="{FF2B5EF4-FFF2-40B4-BE49-F238E27FC236}">
                <a16:creationId xmlns:a16="http://schemas.microsoft.com/office/drawing/2014/main" id="{D0855D21-9064-8051-92BE-3809CE95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3">
            <a:extLst>
              <a:ext uri="{FF2B5EF4-FFF2-40B4-BE49-F238E27FC236}">
                <a16:creationId xmlns:a16="http://schemas.microsoft.com/office/drawing/2014/main" id="{7D5E20D2-775D-D0D0-6758-5C104807D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Transport layer abstraction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029446-AEBF-5C59-725C-401B563A96B0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2430463"/>
            <a:ext cx="4841875" cy="1154112"/>
            <a:chOff x="2267700" y="2430470"/>
            <a:chExt cx="4840670" cy="11540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E9C0D9-7C31-17F5-D401-8808499619C5}"/>
                </a:ext>
              </a:extLst>
            </p:cNvPr>
            <p:cNvSpPr/>
            <p:nvPr/>
          </p:nvSpPr>
          <p:spPr>
            <a:xfrm>
              <a:off x="2267700" y="2430470"/>
              <a:ext cx="4840670" cy="11540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902" name="TextBox 5">
              <a:extLst>
                <a:ext uri="{FF2B5EF4-FFF2-40B4-BE49-F238E27FC236}">
                  <a16:creationId xmlns:a16="http://schemas.microsoft.com/office/drawing/2014/main" id="{8B8A0B4C-1B18-8AD5-F469-07B455D3B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436" y="2776655"/>
              <a:ext cx="38726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Transport layer services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9D758B-C5B1-CFC3-EDCC-9453B71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2BEEE-499F-9D4F-AC39-D528C2B09AD3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Module 4: Operating system kernel tracing">
            <a:extLst>
              <a:ext uri="{FF2B5EF4-FFF2-40B4-BE49-F238E27FC236}">
                <a16:creationId xmlns:a16="http://schemas.microsoft.com/office/drawing/2014/main" id="{D3C7808E-F8E9-DC1B-84F1-F7763A9A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5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13219A-57CA-FFEE-B91C-C0118CEF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2C4F8-140B-8346-99F1-A257911A3DF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AED93071-7408-8F98-C952-B578982F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 between processes</a:t>
            </a:r>
          </a:p>
        </p:txBody>
      </p:sp>
      <p:pic>
        <p:nvPicPr>
          <p:cNvPr id="82946" name="Picture 3">
            <a:extLst>
              <a:ext uri="{FF2B5EF4-FFF2-40B4-BE49-F238E27FC236}">
                <a16:creationId xmlns:a16="http://schemas.microsoft.com/office/drawing/2014/main" id="{6423820D-3B60-38CF-2860-03080068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530350"/>
            <a:ext cx="81153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Slide Number Placeholder 1">
            <a:extLst>
              <a:ext uri="{FF2B5EF4-FFF2-40B4-BE49-F238E27FC236}">
                <a16:creationId xmlns:a16="http://schemas.microsoft.com/office/drawing/2014/main" id="{C936E2EB-CCDB-35B9-498A-16E663D36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03BC9-DBBB-B64D-9808-170B4249771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Are the various layers of the TCP/IP model implemented in our computers? -  Quora">
            <a:extLst>
              <a:ext uri="{FF2B5EF4-FFF2-40B4-BE49-F238E27FC236}">
                <a16:creationId xmlns:a16="http://schemas.microsoft.com/office/drawing/2014/main" id="{90591F97-2A90-7E20-F512-29B98706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0" b="22853"/>
          <a:stretch>
            <a:fillRect/>
          </a:stretch>
        </p:blipFill>
        <p:spPr bwMode="auto">
          <a:xfrm>
            <a:off x="115888" y="1814513"/>
            <a:ext cx="89122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C0987DEA-57B2-D56F-E6AF-D53061C19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04800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of networking algorithms</a:t>
            </a:r>
          </a:p>
        </p:txBody>
      </p:sp>
      <p:sp>
        <p:nvSpPr>
          <p:cNvPr id="83971" name="Slide Number Placeholder 1">
            <a:extLst>
              <a:ext uri="{FF2B5EF4-FFF2-40B4-BE49-F238E27FC236}">
                <a16:creationId xmlns:a16="http://schemas.microsoft.com/office/drawing/2014/main" id="{AC803AA3-0918-C1A7-64AB-CB93D706F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9804C-51E1-7747-BFA5-509B0BF3EE0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B968900-DEEC-38C4-14A4-F0A76973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Transport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55B2B-74E0-6CC7-85EB-1048C9B97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Logical communication between processes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Sender divides a message into segments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Receiver reassembles segments into message 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Transport services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(De)multiplexing packets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Detecting corrupted data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Optionally: reliable delivery, flow control, …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81C9EEC-28E5-908A-0D68-560F8FF0D9B0}"/>
              </a:ext>
            </a:extLst>
          </p:cNvPr>
          <p:cNvSpPr/>
          <p:nvPr/>
        </p:nvSpPr>
        <p:spPr>
          <a:xfrm>
            <a:off x="769938" y="3659188"/>
            <a:ext cx="4762500" cy="1228725"/>
          </a:xfrm>
          <a:prstGeom prst="roundRect">
            <a:avLst/>
          </a:prstGeom>
          <a:noFill/>
          <a:ln w="730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3EC71E83-33BD-22B1-E7F7-B308D9A7A2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71F2E-E39E-DB4F-80C6-556A5CCB367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5D5E5AD3-ABB9-92B3-EABC-9DB42937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Basic Transport Features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1D0DE91C-ABBA-3D32-9422-96EE06EBF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Demultiplexing:</a:t>
            </a:r>
            <a:r>
              <a:rPr lang="en-US" altLang="en-US">
                <a:ea typeface="ＭＳ Ｐゴシック" panose="020B0600070205080204" pitchFamily="34" charset="-128"/>
              </a:rPr>
              <a:t> port numbers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Error detection:</a:t>
            </a:r>
            <a:r>
              <a:rPr lang="en-US" altLang="en-US">
                <a:ea typeface="ＭＳ Ｐゴシック" panose="020B0600070205080204" pitchFamily="34" charset="-128"/>
              </a:rPr>
              <a:t> checksums </a:t>
            </a:r>
          </a:p>
        </p:txBody>
      </p:sp>
      <p:sp>
        <p:nvSpPr>
          <p:cNvPr id="86019" name="Rectangle 4">
            <a:extLst>
              <a:ext uri="{FF2B5EF4-FFF2-40B4-BE49-F238E27FC236}">
                <a16:creationId xmlns:a16="http://schemas.microsoft.com/office/drawing/2014/main" id="{C2DA90A5-5E15-F77E-4F89-552D0C943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627313"/>
            <a:ext cx="1295400" cy="11430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0" name="Rectangle 5">
            <a:extLst>
              <a:ext uri="{FF2B5EF4-FFF2-40B4-BE49-F238E27FC236}">
                <a16:creationId xmlns:a16="http://schemas.microsoft.com/office/drawing/2014/main" id="{9EA08305-98C7-5D10-25E2-E23611F4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2151063"/>
            <a:ext cx="3505200" cy="19812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1" name="Oval 6">
            <a:extLst>
              <a:ext uri="{FF2B5EF4-FFF2-40B4-BE49-F238E27FC236}">
                <a16:creationId xmlns:a16="http://schemas.microsoft.com/office/drawing/2014/main" id="{F679F0BD-8F9E-F415-31A7-F277C57D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025" y="2270125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Web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port 80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86022" name="Text Box 7">
            <a:extLst>
              <a:ext uri="{FF2B5EF4-FFF2-40B4-BE49-F238E27FC236}">
                <a16:creationId xmlns:a16="http://schemas.microsoft.com/office/drawing/2014/main" id="{7D3D3ED8-4A8B-5852-0DA5-9F101A495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22352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 host</a:t>
            </a:r>
          </a:p>
        </p:txBody>
      </p:sp>
      <p:sp>
        <p:nvSpPr>
          <p:cNvPr id="86023" name="Text Box 8">
            <a:extLst>
              <a:ext uri="{FF2B5EF4-FFF2-40B4-BE49-F238E27FC236}">
                <a16:creationId xmlns:a16="http://schemas.microsoft.com/office/drawing/2014/main" id="{5E8ECD05-3D5E-1D93-D4D7-36FACEB9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1778000"/>
            <a:ext cx="296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Server host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</a:p>
        </p:txBody>
      </p:sp>
      <p:sp>
        <p:nvSpPr>
          <p:cNvPr id="86024" name="Line 9">
            <a:extLst>
              <a:ext uri="{FF2B5EF4-FFF2-40B4-BE49-F238E27FC236}">
                <a16:creationId xmlns:a16="http://schemas.microsoft.com/office/drawing/2014/main" id="{9B2EC79A-17DD-632E-528A-98A1316402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90713" y="3141663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5" name="Oval 10">
            <a:extLst>
              <a:ext uri="{FF2B5EF4-FFF2-40B4-BE49-F238E27FC236}">
                <a16:creationId xmlns:a16="http://schemas.microsoft.com/office/drawing/2014/main" id="{18B85828-A623-7436-71B1-C8632AE0A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217863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Echo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(port 7)</a:t>
            </a:r>
          </a:p>
        </p:txBody>
      </p:sp>
      <p:sp>
        <p:nvSpPr>
          <p:cNvPr id="86026" name="Text Box 11">
            <a:extLst>
              <a:ext uri="{FF2B5EF4-FFF2-40B4-BE49-F238E27FC236}">
                <a16:creationId xmlns:a16="http://schemas.microsoft.com/office/drawing/2014/main" id="{7D98FBE7-4F5D-CECF-2216-EF2BCB9EC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2090738"/>
            <a:ext cx="293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Service request for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80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(i.e., the Web server)</a:t>
            </a:r>
          </a:p>
        </p:txBody>
      </p:sp>
      <p:sp>
        <p:nvSpPr>
          <p:cNvPr id="86027" name="Line 12">
            <a:extLst>
              <a:ext uri="{FF2B5EF4-FFF2-40B4-BE49-F238E27FC236}">
                <a16:creationId xmlns:a16="http://schemas.microsoft.com/office/drawing/2014/main" id="{F24EF278-8980-C0B1-C1E1-2E82ED14BC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0313" y="2836863"/>
            <a:ext cx="4572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8" name="Oval 13">
            <a:extLst>
              <a:ext uri="{FF2B5EF4-FFF2-40B4-BE49-F238E27FC236}">
                <a16:creationId xmlns:a16="http://schemas.microsoft.com/office/drawing/2014/main" id="{9BD67B3A-3F90-FC25-6A97-561AAF20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2913063"/>
            <a:ext cx="1066800" cy="457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OS</a:t>
            </a:r>
          </a:p>
        </p:txBody>
      </p:sp>
      <p:sp>
        <p:nvSpPr>
          <p:cNvPr id="86029" name="Oval 14">
            <a:extLst>
              <a:ext uri="{FF2B5EF4-FFF2-40B4-BE49-F238E27FC236}">
                <a16:creationId xmlns:a16="http://schemas.microsoft.com/office/drawing/2014/main" id="{5A5E2840-746E-4ECD-A360-3440C12D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2952750"/>
            <a:ext cx="996950" cy="4508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</a:t>
            </a:r>
          </a:p>
        </p:txBody>
      </p:sp>
      <p:sp>
        <p:nvSpPr>
          <p:cNvPr id="86030" name="Rectangle 15">
            <a:extLst>
              <a:ext uri="{FF2B5EF4-FFF2-40B4-BE49-F238E27FC236}">
                <a16:creationId xmlns:a16="http://schemas.microsoft.com/office/drawing/2014/main" id="{7C4635E5-1801-3ED2-1BF5-9F1FDBB9F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4762500" cy="8826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1" name="Rectangle 16">
            <a:extLst>
              <a:ext uri="{FF2B5EF4-FFF2-40B4-BE49-F238E27FC236}">
                <a16:creationId xmlns:a16="http://schemas.microsoft.com/office/drawing/2014/main" id="{BDBEAFCB-8C80-769B-D050-08715CF4A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730250" cy="884238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2" name="Text Box 17">
            <a:extLst>
              <a:ext uri="{FF2B5EF4-FFF2-40B4-BE49-F238E27FC236}">
                <a16:creationId xmlns:a16="http://schemas.microsoft.com/office/drawing/2014/main" id="{6FEDF9B2-CAB6-53E8-3D4B-62B065B62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5030788"/>
            <a:ext cx="488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</a:t>
            </a:r>
          </a:p>
        </p:txBody>
      </p:sp>
      <p:sp>
        <p:nvSpPr>
          <p:cNvPr id="86033" name="Text Box 18">
            <a:extLst>
              <a:ext uri="{FF2B5EF4-FFF2-40B4-BE49-F238E27FC236}">
                <a16:creationId xmlns:a16="http://schemas.microsoft.com/office/drawing/2014/main" id="{D3576096-D54C-E644-C80A-6F98242A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30788"/>
            <a:ext cx="125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payload</a:t>
            </a:r>
          </a:p>
        </p:txBody>
      </p:sp>
      <p:sp>
        <p:nvSpPr>
          <p:cNvPr id="86034" name="AutoShape 19">
            <a:extLst>
              <a:ext uri="{FF2B5EF4-FFF2-40B4-BE49-F238E27FC236}">
                <a16:creationId xmlns:a16="http://schemas.microsoft.com/office/drawing/2014/main" id="{A2840E58-EBA0-2703-473C-B115DB1CFC58}"/>
              </a:ext>
            </a:extLst>
          </p:cNvPr>
          <p:cNvSpPr>
            <a:spLocks/>
          </p:cNvSpPr>
          <p:nvPr/>
        </p:nvSpPr>
        <p:spPr bwMode="auto">
          <a:xfrm rot="-5400000">
            <a:off x="4572794" y="3993357"/>
            <a:ext cx="344487" cy="3956050"/>
          </a:xfrm>
          <a:prstGeom prst="leftBrace">
            <a:avLst>
              <a:gd name="adj1" fmla="val 956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5" name="Text Box 20">
            <a:extLst>
              <a:ext uri="{FF2B5EF4-FFF2-40B4-BE49-F238E27FC236}">
                <a16:creationId xmlns:a16="http://schemas.microsoft.com/office/drawing/2014/main" id="{7FED0E7E-23AF-9D55-A05F-EB0F57CA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6094413"/>
            <a:ext cx="277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 corruption</a:t>
            </a:r>
          </a:p>
        </p:txBody>
      </p:sp>
      <p:sp>
        <p:nvSpPr>
          <p:cNvPr id="86036" name="Slide Number Placeholder 1">
            <a:extLst>
              <a:ext uri="{FF2B5EF4-FFF2-40B4-BE49-F238E27FC236}">
                <a16:creationId xmlns:a16="http://schemas.microsoft.com/office/drawing/2014/main" id="{C668C34E-2A42-9AD4-90ED-7352BDC70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DDAE1-9E74-B140-9626-BDA4E7556C9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A88F6CC3-1AA4-5687-83AA-81B632715E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375EA704-6E32-22CE-4229-1BE6D5F2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688DE8-E2CC-D142-969E-6512C4A601F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31E740D5-6A41-49E8-D826-E15C5B6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Multiplexing/demultiplexing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7DDEBD6B-4CA7-9B17-3750-3AE5B6D8E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08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67" name="Rectangle 4">
            <a:extLst>
              <a:ext uri="{FF2B5EF4-FFF2-40B4-BE49-F238E27FC236}">
                <a16:creationId xmlns:a16="http://schemas.microsoft.com/office/drawing/2014/main" id="{06D43C4C-0E77-D18D-7E61-B8326D1D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846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68" name="Rectangle 5">
            <a:extLst>
              <a:ext uri="{FF2B5EF4-FFF2-40B4-BE49-F238E27FC236}">
                <a16:creationId xmlns:a16="http://schemas.microsoft.com/office/drawing/2014/main" id="{FCAF8702-D78A-F64C-B619-BB3166DA5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608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69" name="Rectangle 6">
            <a:extLst>
              <a:ext uri="{FF2B5EF4-FFF2-40B4-BE49-F238E27FC236}">
                <a16:creationId xmlns:a16="http://schemas.microsoft.com/office/drawing/2014/main" id="{8CCF5C07-CEB8-A87D-83DA-D6BC2C0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9371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70" name="Rectangle 7">
            <a:extLst>
              <a:ext uri="{FF2B5EF4-FFF2-40B4-BE49-F238E27FC236}">
                <a16:creationId xmlns:a16="http://schemas.microsoft.com/office/drawing/2014/main" id="{05BA3416-C971-447D-F9D9-A75AE78F7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13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71" name="Rectangle 8">
            <a:extLst>
              <a:ext uri="{FF2B5EF4-FFF2-40B4-BE49-F238E27FC236}">
                <a16:creationId xmlns:a16="http://schemas.microsoft.com/office/drawing/2014/main" id="{7C323508-8BC4-EC7F-79F4-A046DDDF7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852863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2" name="Oval 9">
            <a:extLst>
              <a:ext uri="{FF2B5EF4-FFF2-40B4-BE49-F238E27FC236}">
                <a16:creationId xmlns:a16="http://schemas.microsoft.com/office/drawing/2014/main" id="{610F21CA-74A5-CF39-5400-C67E00ECD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548063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88073" name="Rectangle 10">
            <a:extLst>
              <a:ext uri="{FF2B5EF4-FFF2-40B4-BE49-F238E27FC236}">
                <a16:creationId xmlns:a16="http://schemas.microsoft.com/office/drawing/2014/main" id="{B833CB42-95DE-74DB-9C66-9058A1273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74" name="Rectangle 11">
            <a:extLst>
              <a:ext uri="{FF2B5EF4-FFF2-40B4-BE49-F238E27FC236}">
                <a16:creationId xmlns:a16="http://schemas.microsoft.com/office/drawing/2014/main" id="{BCF1AC76-5BDA-E0AA-B832-63DBBDC5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905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75" name="Rectangle 12">
            <a:extLst>
              <a:ext uri="{FF2B5EF4-FFF2-40B4-BE49-F238E27FC236}">
                <a16:creationId xmlns:a16="http://schemas.microsoft.com/office/drawing/2014/main" id="{E60429BB-141E-0783-1EAE-ABC9CA81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381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76" name="Rectangle 13">
            <a:extLst>
              <a:ext uri="{FF2B5EF4-FFF2-40B4-BE49-F238E27FC236}">
                <a16:creationId xmlns:a16="http://schemas.microsoft.com/office/drawing/2014/main" id="{C223D304-8FD6-DE83-D1DA-F43F3223F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857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77" name="Rectangle 14">
            <a:extLst>
              <a:ext uri="{FF2B5EF4-FFF2-40B4-BE49-F238E27FC236}">
                <a16:creationId xmlns:a16="http://schemas.microsoft.com/office/drawing/2014/main" id="{E7618946-6D39-F697-B305-4F72549D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533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78" name="Rectangle 15">
            <a:extLst>
              <a:ext uri="{FF2B5EF4-FFF2-40B4-BE49-F238E27FC236}">
                <a16:creationId xmlns:a16="http://schemas.microsoft.com/office/drawing/2014/main" id="{8D3A7C8D-AE6E-5B55-9135-1CB3749FB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508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79" name="Rectangle 16">
            <a:extLst>
              <a:ext uri="{FF2B5EF4-FFF2-40B4-BE49-F238E27FC236}">
                <a16:creationId xmlns:a16="http://schemas.microsoft.com/office/drawing/2014/main" id="{989A424D-6AE1-EB4A-6285-4AC4B41B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9846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80" name="Rectangle 17">
            <a:extLst>
              <a:ext uri="{FF2B5EF4-FFF2-40B4-BE49-F238E27FC236}">
                <a16:creationId xmlns:a16="http://schemas.microsoft.com/office/drawing/2014/main" id="{D444B4C4-31D0-23AE-DE60-66842A2D3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4608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81" name="Rectangle 18">
            <a:extLst>
              <a:ext uri="{FF2B5EF4-FFF2-40B4-BE49-F238E27FC236}">
                <a16:creationId xmlns:a16="http://schemas.microsoft.com/office/drawing/2014/main" id="{38F897DA-5D27-20B3-122C-44E3C3DFB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9371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82" name="Rectangle 19">
            <a:extLst>
              <a:ext uri="{FF2B5EF4-FFF2-40B4-BE49-F238E27FC236}">
                <a16:creationId xmlns:a16="http://schemas.microsoft.com/office/drawing/2014/main" id="{203E928B-1989-17A6-BDF1-141494ED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5413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83" name="Rectangle 20">
            <a:extLst>
              <a:ext uri="{FF2B5EF4-FFF2-40B4-BE49-F238E27FC236}">
                <a16:creationId xmlns:a16="http://schemas.microsoft.com/office/drawing/2014/main" id="{85696577-7A7D-1EEC-8B6D-8DF4DDB3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859213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4" name="Oval 21">
            <a:extLst>
              <a:ext uri="{FF2B5EF4-FFF2-40B4-BE49-F238E27FC236}">
                <a16:creationId xmlns:a16="http://schemas.microsoft.com/office/drawing/2014/main" id="{4B75A408-FFBF-DB0F-3165-59A90B7AC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554413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88085" name="Rectangle 22">
            <a:extLst>
              <a:ext uri="{FF2B5EF4-FFF2-40B4-BE49-F238E27FC236}">
                <a16:creationId xmlns:a16="http://schemas.microsoft.com/office/drawing/2014/main" id="{C4EAA7E0-4847-3A9F-B2B8-20AF345FD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883025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6" name="Oval 23">
            <a:extLst>
              <a:ext uri="{FF2B5EF4-FFF2-40B4-BE49-F238E27FC236}">
                <a16:creationId xmlns:a16="http://schemas.microsoft.com/office/drawing/2014/main" id="{C5840759-6EB5-885F-68F3-CB7EDAEE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578225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88087" name="Rectangle 24">
            <a:extLst>
              <a:ext uri="{FF2B5EF4-FFF2-40B4-BE49-F238E27FC236}">
                <a16:creationId xmlns:a16="http://schemas.microsoft.com/office/drawing/2014/main" id="{5DF3C474-F50B-693D-8E06-0EB4D5B2A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7973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8" name="Oval 25">
            <a:extLst>
              <a:ext uri="{FF2B5EF4-FFF2-40B4-BE49-F238E27FC236}">
                <a16:creationId xmlns:a16="http://schemas.microsoft.com/office/drawing/2014/main" id="{5265B188-D2EF-5652-D5E4-779E88345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4925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P4</a:t>
            </a:r>
          </a:p>
        </p:txBody>
      </p:sp>
      <p:sp>
        <p:nvSpPr>
          <p:cNvPr id="88089" name="Rectangle 26">
            <a:extLst>
              <a:ext uri="{FF2B5EF4-FFF2-40B4-BE49-F238E27FC236}">
                <a16:creationId xmlns:a16="http://schemas.microsoft.com/office/drawing/2014/main" id="{BC1ADADB-D186-C156-1CF0-8B57593DC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889375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0" name="Oval 27">
            <a:extLst>
              <a:ext uri="{FF2B5EF4-FFF2-40B4-BE49-F238E27FC236}">
                <a16:creationId xmlns:a16="http://schemas.microsoft.com/office/drawing/2014/main" id="{69D81A31-67DD-68BA-BD6B-EA195B15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584575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88091" name="Text Box 28">
            <a:extLst>
              <a:ext uri="{FF2B5EF4-FFF2-40B4-BE49-F238E27FC236}">
                <a16:creationId xmlns:a16="http://schemas.microsoft.com/office/drawing/2014/main" id="{27DE27C4-AA30-5EB7-481B-E6682B40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967413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2" name="Text Box 29">
            <a:extLst>
              <a:ext uri="{FF2B5EF4-FFF2-40B4-BE49-F238E27FC236}">
                <a16:creationId xmlns:a16="http://schemas.microsoft.com/office/drawing/2014/main" id="{22DF659E-C8C5-17C5-4608-3FB3C655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5954713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3" name="Text Box 30">
            <a:extLst>
              <a:ext uri="{FF2B5EF4-FFF2-40B4-BE49-F238E27FC236}">
                <a16:creationId xmlns:a16="http://schemas.microsoft.com/office/drawing/2014/main" id="{248FE277-54CB-C67D-9142-37E523EC4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5832475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3</a:t>
            </a:r>
          </a:p>
        </p:txBody>
      </p:sp>
      <p:grpSp>
        <p:nvGrpSpPr>
          <p:cNvPr id="88094" name="Group 31">
            <a:extLst>
              <a:ext uri="{FF2B5EF4-FFF2-40B4-BE49-F238E27FC236}">
                <a16:creationId xmlns:a16="http://schemas.microsoft.com/office/drawing/2014/main" id="{0C5B8DD9-D866-A020-9A61-A4DF2C6C527A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3983038"/>
            <a:ext cx="2263775" cy="1676400"/>
            <a:chOff x="1421" y="2509"/>
            <a:chExt cx="1426" cy="1056"/>
          </a:xfrm>
        </p:grpSpPr>
        <p:sp>
          <p:nvSpPr>
            <p:cNvPr id="88115" name="Line 32">
              <a:extLst>
                <a:ext uri="{FF2B5EF4-FFF2-40B4-BE49-F238E27FC236}">
                  <a16:creationId xmlns:a16="http://schemas.microsoft.com/office/drawing/2014/main" id="{A1A5B71A-773F-9FF0-B490-DF573ADF3F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6" name="Freeform 33">
              <a:extLst>
                <a:ext uri="{FF2B5EF4-FFF2-40B4-BE49-F238E27FC236}">
                  <a16:creationId xmlns:a16="http://schemas.microsoft.com/office/drawing/2014/main" id="{146BAB3D-5ACC-B3E6-F916-09421477C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7" name="Freeform 34">
              <a:extLst>
                <a:ext uri="{FF2B5EF4-FFF2-40B4-BE49-F238E27FC236}">
                  <a16:creationId xmlns:a16="http://schemas.microsoft.com/office/drawing/2014/main" id="{0241A916-E0C6-50E9-F22C-AD9139A54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88095" name="Rectangle 35">
            <a:extLst>
              <a:ext uri="{FF2B5EF4-FFF2-40B4-BE49-F238E27FC236}">
                <a16:creationId xmlns:a16="http://schemas.microsoft.com/office/drawing/2014/main" id="{0DB5FB3E-438D-B368-B355-C832D7DF9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956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6" name="Oval 36">
            <a:extLst>
              <a:ext uri="{FF2B5EF4-FFF2-40B4-BE49-F238E27FC236}">
                <a16:creationId xmlns:a16="http://schemas.microsoft.com/office/drawing/2014/main" id="{39A5FDC1-0184-C93F-7368-3C20274C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8194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7" name="Text Box 37">
            <a:extLst>
              <a:ext uri="{FF2B5EF4-FFF2-40B4-BE49-F238E27FC236}">
                <a16:creationId xmlns:a16="http://schemas.microsoft.com/office/drawing/2014/main" id="{4D8A30A9-3639-E5D1-02DB-01ABF3175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process</a:t>
            </a:r>
          </a:p>
        </p:txBody>
      </p:sp>
      <p:sp>
        <p:nvSpPr>
          <p:cNvPr id="88098" name="Text Box 38">
            <a:extLst>
              <a:ext uri="{FF2B5EF4-FFF2-40B4-BE49-F238E27FC236}">
                <a16:creationId xmlns:a16="http://schemas.microsoft.com/office/drawing/2014/main" id="{4B18A994-09C9-C4E9-209C-89FFCA58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819400"/>
            <a:ext cx="97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socket</a:t>
            </a:r>
          </a:p>
        </p:txBody>
      </p:sp>
      <p:sp>
        <p:nvSpPr>
          <p:cNvPr id="88099" name="Text Box 39">
            <a:extLst>
              <a:ext uri="{FF2B5EF4-FFF2-40B4-BE49-F238E27FC236}">
                <a16:creationId xmlns:a16="http://schemas.microsoft.com/office/drawing/2014/main" id="{5708B32E-15B0-AD9D-A5CD-D8EC5D28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89088"/>
            <a:ext cx="176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0" name="Text Box 40">
            <a:extLst>
              <a:ext uri="{FF2B5EF4-FFF2-40B4-BE49-F238E27FC236}">
                <a16:creationId xmlns:a16="http://schemas.microsoft.com/office/drawing/2014/main" id="{BF29B47E-E43C-2982-3587-08A2A829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66838"/>
            <a:ext cx="17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1" name="Rectangle 41">
            <a:extLst>
              <a:ext uri="{FF2B5EF4-FFF2-40B4-BE49-F238E27FC236}">
                <a16:creationId xmlns:a16="http://schemas.microsoft.com/office/drawing/2014/main" id="{EECD4F57-A362-795B-33BB-B43AD6C3B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524000"/>
            <a:ext cx="3808413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delivering received segments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to correct socket</a:t>
            </a:r>
          </a:p>
        </p:txBody>
      </p:sp>
      <p:grpSp>
        <p:nvGrpSpPr>
          <p:cNvPr id="88102" name="Group 42">
            <a:extLst>
              <a:ext uri="{FF2B5EF4-FFF2-40B4-BE49-F238E27FC236}">
                <a16:creationId xmlns:a16="http://schemas.microsoft.com/office/drawing/2014/main" id="{252FB7BF-A3B3-53DA-B9AC-2F1766240DB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295400"/>
            <a:ext cx="3382963" cy="396875"/>
            <a:chOff x="1080" y="3713"/>
            <a:chExt cx="1712" cy="250"/>
          </a:xfrm>
        </p:grpSpPr>
        <p:sp>
          <p:nvSpPr>
            <p:cNvPr id="88113" name="Rectangle 43">
              <a:extLst>
                <a:ext uri="{FF2B5EF4-FFF2-40B4-BE49-F238E27FC236}">
                  <a16:creationId xmlns:a16="http://schemas.microsoft.com/office/drawing/2014/main" id="{A184977F-5A6D-075D-6084-E15DEAF54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4" name="Text Box 44">
              <a:extLst>
                <a:ext uri="{FF2B5EF4-FFF2-40B4-BE49-F238E27FC236}">
                  <a16:creationId xmlns:a16="http://schemas.microsoft.com/office/drawing/2014/main" id="{850C45BD-6DB3-4257-9556-8A57AD957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" y="3713"/>
              <a:ext cx="171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Demultiplexing at rcv host:</a:t>
              </a:r>
            </a:p>
          </p:txBody>
        </p:sp>
      </p:grpSp>
      <p:sp>
        <p:nvSpPr>
          <p:cNvPr id="88103" name="Text Box 45">
            <a:extLst>
              <a:ext uri="{FF2B5EF4-FFF2-40B4-BE49-F238E27FC236}">
                <a16:creationId xmlns:a16="http://schemas.microsoft.com/office/drawing/2014/main" id="{28A50581-0DC2-EDA3-55FC-5A392EA9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1571625"/>
            <a:ext cx="36861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headers helps flows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from multiple sockets to use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common the network channel,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Info in header later helps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Demultiplexing.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4" name="Rectangle 46">
            <a:extLst>
              <a:ext uri="{FF2B5EF4-FFF2-40B4-BE49-F238E27FC236}">
                <a16:creationId xmlns:a16="http://schemas.microsoft.com/office/drawing/2014/main" id="{F1659250-177B-B38C-1E7F-277FDE160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506538"/>
            <a:ext cx="3609975" cy="17176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8105" name="Group 47">
            <a:extLst>
              <a:ext uri="{FF2B5EF4-FFF2-40B4-BE49-F238E27FC236}">
                <a16:creationId xmlns:a16="http://schemas.microsoft.com/office/drawing/2014/main" id="{40311F05-90C1-101D-ACED-B5570EA0D2C7}"/>
              </a:ext>
            </a:extLst>
          </p:cNvPr>
          <p:cNvGrpSpPr>
            <a:grpSpLocks/>
          </p:cNvGrpSpPr>
          <p:nvPr/>
        </p:nvGrpSpPr>
        <p:grpSpPr bwMode="auto">
          <a:xfrm>
            <a:off x="5259388" y="1219200"/>
            <a:ext cx="3255962" cy="396875"/>
            <a:chOff x="914" y="3713"/>
            <a:chExt cx="2051" cy="250"/>
          </a:xfrm>
        </p:grpSpPr>
        <p:sp>
          <p:nvSpPr>
            <p:cNvPr id="88111" name="Rectangle 48">
              <a:extLst>
                <a:ext uri="{FF2B5EF4-FFF2-40B4-BE49-F238E27FC236}">
                  <a16:creationId xmlns:a16="http://schemas.microsoft.com/office/drawing/2014/main" id="{030BA820-A29D-1C61-DD87-019885BA8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2" name="Text Box 49">
              <a:extLst>
                <a:ext uri="{FF2B5EF4-FFF2-40B4-BE49-F238E27FC236}">
                  <a16:creationId xmlns:a16="http://schemas.microsoft.com/office/drawing/2014/main" id="{15CDD268-224C-29C7-A305-ED5BC5E20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" y="3713"/>
              <a:ext cx="205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Multiplexing at send host: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88106" name="Group 50">
            <a:extLst>
              <a:ext uri="{FF2B5EF4-FFF2-40B4-BE49-F238E27FC236}">
                <a16:creationId xmlns:a16="http://schemas.microsoft.com/office/drawing/2014/main" id="{2B48ACA1-0CC5-7B98-CEBC-6AF9272FA83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48200" y="3962400"/>
            <a:ext cx="2263775" cy="1676400"/>
            <a:chOff x="1421" y="2509"/>
            <a:chExt cx="1426" cy="1056"/>
          </a:xfrm>
        </p:grpSpPr>
        <p:sp>
          <p:nvSpPr>
            <p:cNvPr id="88108" name="Line 51">
              <a:extLst>
                <a:ext uri="{FF2B5EF4-FFF2-40B4-BE49-F238E27FC236}">
                  <a16:creationId xmlns:a16="http://schemas.microsoft.com/office/drawing/2014/main" id="{4CCCC0C8-7865-8154-ED6A-43849491C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09" name="Freeform 52">
              <a:extLst>
                <a:ext uri="{FF2B5EF4-FFF2-40B4-BE49-F238E27FC236}">
                  <a16:creationId xmlns:a16="http://schemas.microsoft.com/office/drawing/2014/main" id="{4E6A4583-EF67-89AA-1F4C-0CEF96ED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0" name="Freeform 53">
              <a:extLst>
                <a:ext uri="{FF2B5EF4-FFF2-40B4-BE49-F238E27FC236}">
                  <a16:creationId xmlns:a16="http://schemas.microsoft.com/office/drawing/2014/main" id="{E706C877-4548-A2EA-47D6-D43402BF2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88107" name="Slide Number Placeholder 1">
            <a:extLst>
              <a:ext uri="{FF2B5EF4-FFF2-40B4-BE49-F238E27FC236}">
                <a16:creationId xmlns:a16="http://schemas.microsoft.com/office/drawing/2014/main" id="{1327E3AC-08B1-8126-CE5A-B2BE06577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145280-876B-2A41-A44D-B98AA1BB688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CAA9E5A2-93A1-96B8-0F7D-96C202E56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EC834CEA-E2BD-12C2-029B-BA22C87C2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5" name="Rectangle 4">
            <a:extLst>
              <a:ext uri="{FF2B5EF4-FFF2-40B4-BE49-F238E27FC236}">
                <a16:creationId xmlns:a16="http://schemas.microsoft.com/office/drawing/2014/main" id="{A05B0A76-DAB6-4731-C7CF-2A6F810E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How demultiplexing works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0116" name="Rectangle 5">
            <a:extLst>
              <a:ext uri="{FF2B5EF4-FFF2-40B4-BE49-F238E27FC236}">
                <a16:creationId xmlns:a16="http://schemas.microsoft.com/office/drawing/2014/main" id="{1E765742-7F11-B07C-61AA-5747CAA9745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114800" cy="27908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1) host receives IP datagrams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datagram has source IP address, destination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datagram carries 1 transport-layer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segment has source, destination port number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2) host uses IP addresses &amp; port numbers to direct segment to appropriate socket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90117" name="Text Box 6">
            <a:extLst>
              <a:ext uri="{FF2B5EF4-FFF2-40B4-BE49-F238E27FC236}">
                <a16:creationId xmlns:a16="http://schemas.microsoft.com/office/drawing/2014/main" id="{0AD10A42-C4A8-25FC-E69D-45D292F8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21177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source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8" name="Text Box 7">
            <a:extLst>
              <a:ext uri="{FF2B5EF4-FFF2-40B4-BE49-F238E27FC236}">
                <a16:creationId xmlns:a16="http://schemas.microsoft.com/office/drawing/2014/main" id="{F74ED818-987C-044E-9DCD-316B923D0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2117725"/>
            <a:ext cx="145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9" name="Line 8">
            <a:extLst>
              <a:ext uri="{FF2B5EF4-FFF2-40B4-BE49-F238E27FC236}">
                <a16:creationId xmlns:a16="http://schemas.microsoft.com/office/drawing/2014/main" id="{EAE61784-DBB0-6C7A-2489-3D6E122C2F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0" name="Line 9">
            <a:extLst>
              <a:ext uri="{FF2B5EF4-FFF2-40B4-BE49-F238E27FC236}">
                <a16:creationId xmlns:a16="http://schemas.microsoft.com/office/drawing/2014/main" id="{DD710B7A-BBE5-2226-8876-14628A788D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7325" y="348615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1" name="Line 10">
            <a:extLst>
              <a:ext uri="{FF2B5EF4-FFF2-40B4-BE49-F238E27FC236}">
                <a16:creationId xmlns:a16="http://schemas.microsoft.com/office/drawing/2014/main" id="{69C64DD3-40E3-B76B-332D-3C4983C147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2" name="Text Box 11">
            <a:extLst>
              <a:ext uri="{FF2B5EF4-FFF2-40B4-BE49-F238E27FC236}">
                <a16:creationId xmlns:a16="http://schemas.microsoft.com/office/drawing/2014/main" id="{BE09019E-2416-7ACC-3D12-BD884962C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150" y="1665288"/>
            <a:ext cx="950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32 bits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3" name="Line 12">
            <a:extLst>
              <a:ext uri="{FF2B5EF4-FFF2-40B4-BE49-F238E27FC236}">
                <a16:creationId xmlns:a16="http://schemas.microsoft.com/office/drawing/2014/main" id="{2298ADF7-5497-6DA9-0BF9-F9D2E0DFA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4" name="Line 13">
            <a:extLst>
              <a:ext uri="{FF2B5EF4-FFF2-40B4-BE49-F238E27FC236}">
                <a16:creationId xmlns:a16="http://schemas.microsoft.com/office/drawing/2014/main" id="{00294905-A911-C54D-E6A7-F0FE41DF5FC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5" name="Text Box 14">
            <a:extLst>
              <a:ext uri="{FF2B5EF4-FFF2-40B4-BE49-F238E27FC236}">
                <a16:creationId xmlns:a16="http://schemas.microsoft.com/office/drawing/2014/main" id="{4ACD1068-20DE-4FF5-96E0-A25881154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3951288"/>
            <a:ext cx="1444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(message)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6" name="Text Box 15">
            <a:extLst>
              <a:ext uri="{FF2B5EF4-FFF2-40B4-BE49-F238E27FC236}">
                <a16:creationId xmlns:a16="http://schemas.microsoft.com/office/drawing/2014/main" id="{942D192A-93E5-C450-FEE0-AEDA4B13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860675"/>
            <a:ext cx="2505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other header fields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7" name="Text Box 16">
            <a:extLst>
              <a:ext uri="{FF2B5EF4-FFF2-40B4-BE49-F238E27FC236}">
                <a16:creationId xmlns:a16="http://schemas.microsoft.com/office/drawing/2014/main" id="{95636C52-E8EF-5DE3-9E22-AF397B250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63" y="5518150"/>
            <a:ext cx="324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TCP/UDP segment format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8" name="Slide Number Placeholder 1">
            <a:extLst>
              <a:ext uri="{FF2B5EF4-FFF2-40B4-BE49-F238E27FC236}">
                <a16:creationId xmlns:a16="http://schemas.microsoft.com/office/drawing/2014/main" id="{F637575B-E2F8-ACD2-446C-1E8939748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43018-EB2F-3144-9F21-72544908F20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>
            <a:extLst>
              <a:ext uri="{FF2B5EF4-FFF2-40B4-BE49-F238E27FC236}">
                <a16:creationId xmlns:a16="http://schemas.microsoft.com/office/drawing/2014/main" id="{0CF4431D-4C8C-D27C-5904-EF97D949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2162" name="Rectangle 4">
            <a:extLst>
              <a:ext uri="{FF2B5EF4-FFF2-40B4-BE49-F238E27FC236}">
                <a16:creationId xmlns:a16="http://schemas.microsoft.com/office/drawing/2014/main" id="{26D829F3-524F-9E1A-5A30-2B6D0CDC2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2163" name="Rectangle 5">
            <a:extLst>
              <a:ext uri="{FF2B5EF4-FFF2-40B4-BE49-F238E27FC236}">
                <a16:creationId xmlns:a16="http://schemas.microsoft.com/office/drawing/2014/main" id="{1EC5AD40-8126-756F-262C-5FA6CC8E6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2164" name="Rectangle 6">
            <a:extLst>
              <a:ext uri="{FF2B5EF4-FFF2-40B4-BE49-F238E27FC236}">
                <a16:creationId xmlns:a16="http://schemas.microsoft.com/office/drawing/2014/main" id="{3D6AA6FF-8F66-A377-A80C-105B7C05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2165" name="Rectangle 7">
            <a:extLst>
              <a:ext uri="{FF2B5EF4-FFF2-40B4-BE49-F238E27FC236}">
                <a16:creationId xmlns:a16="http://schemas.microsoft.com/office/drawing/2014/main" id="{90A03882-851D-12D6-3660-6B9F57383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2166" name="Rectangle 8">
            <a:extLst>
              <a:ext uri="{FF2B5EF4-FFF2-40B4-BE49-F238E27FC236}">
                <a16:creationId xmlns:a16="http://schemas.microsoft.com/office/drawing/2014/main" id="{7B9430A2-3F84-20CD-25C5-825A5F93E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7" name="Oval 9">
            <a:extLst>
              <a:ext uri="{FF2B5EF4-FFF2-40B4-BE49-F238E27FC236}">
                <a16:creationId xmlns:a16="http://schemas.microsoft.com/office/drawing/2014/main" id="{A2D5D98E-65A8-CDD4-7CD8-17D7F4EBA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2168" name="Rectangle 15">
            <a:extLst>
              <a:ext uri="{FF2B5EF4-FFF2-40B4-BE49-F238E27FC236}">
                <a16:creationId xmlns:a16="http://schemas.microsoft.com/office/drawing/2014/main" id="{2189CEF1-B93C-8F99-4AE9-3C4549E38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2169" name="Rectangle 16">
            <a:extLst>
              <a:ext uri="{FF2B5EF4-FFF2-40B4-BE49-F238E27FC236}">
                <a16:creationId xmlns:a16="http://schemas.microsoft.com/office/drawing/2014/main" id="{A03A5175-3A51-5AF9-74D2-2867793B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2170" name="Rectangle 17">
            <a:extLst>
              <a:ext uri="{FF2B5EF4-FFF2-40B4-BE49-F238E27FC236}">
                <a16:creationId xmlns:a16="http://schemas.microsoft.com/office/drawing/2014/main" id="{A81B25C4-4878-034E-7276-2E2BA0C95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2171" name="Rectangle 18">
            <a:extLst>
              <a:ext uri="{FF2B5EF4-FFF2-40B4-BE49-F238E27FC236}">
                <a16:creationId xmlns:a16="http://schemas.microsoft.com/office/drawing/2014/main" id="{8B6EA0A5-570A-A6EC-7DAF-49987829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2172" name="Rectangle 19">
            <a:extLst>
              <a:ext uri="{FF2B5EF4-FFF2-40B4-BE49-F238E27FC236}">
                <a16:creationId xmlns:a16="http://schemas.microsoft.com/office/drawing/2014/main" id="{E442638C-3B76-E8FF-32EB-1025FC3A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2173" name="Rectangle 20">
            <a:extLst>
              <a:ext uri="{FF2B5EF4-FFF2-40B4-BE49-F238E27FC236}">
                <a16:creationId xmlns:a16="http://schemas.microsoft.com/office/drawing/2014/main" id="{5E346006-9ED6-445E-BD8F-BD4ED698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4" name="Oval 21">
            <a:extLst>
              <a:ext uri="{FF2B5EF4-FFF2-40B4-BE49-F238E27FC236}">
                <a16:creationId xmlns:a16="http://schemas.microsoft.com/office/drawing/2014/main" id="{D03DF251-8931-1ACB-0D47-EBC2CD6B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2175" name="Rectangle 22">
            <a:extLst>
              <a:ext uri="{FF2B5EF4-FFF2-40B4-BE49-F238E27FC236}">
                <a16:creationId xmlns:a16="http://schemas.microsoft.com/office/drawing/2014/main" id="{8C69FA01-A5FB-5ED7-8C4D-25AE6232C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6" name="Oval 23">
            <a:extLst>
              <a:ext uri="{FF2B5EF4-FFF2-40B4-BE49-F238E27FC236}">
                <a16:creationId xmlns:a16="http://schemas.microsoft.com/office/drawing/2014/main" id="{8B66ACFE-0B03-1369-CA18-0794AF42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2177" name="Rectangle 26">
            <a:extLst>
              <a:ext uri="{FF2B5EF4-FFF2-40B4-BE49-F238E27FC236}">
                <a16:creationId xmlns:a16="http://schemas.microsoft.com/office/drawing/2014/main" id="{E7EC18D5-ADE5-0764-C019-C9143CA7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8" name="Oval 27">
            <a:extLst>
              <a:ext uri="{FF2B5EF4-FFF2-40B4-BE49-F238E27FC236}">
                <a16:creationId xmlns:a16="http://schemas.microsoft.com/office/drawing/2014/main" id="{BFCD7CFC-D033-17E2-899E-F27270B8C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2179" name="Text Box 28">
            <a:extLst>
              <a:ext uri="{FF2B5EF4-FFF2-40B4-BE49-F238E27FC236}">
                <a16:creationId xmlns:a16="http://schemas.microsoft.com/office/drawing/2014/main" id="{91FD18FD-E7EA-44B3-827D-D8A0B5AE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0" name="Text Box 29">
            <a:extLst>
              <a:ext uri="{FF2B5EF4-FFF2-40B4-BE49-F238E27FC236}">
                <a16:creationId xmlns:a16="http://schemas.microsoft.com/office/drawing/2014/main" id="{CBF2EE0A-6B33-4C35-1282-BE2C845A2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D99088D8-A05C-C4FD-281B-C25DB12C124B}"/>
              </a:ext>
            </a:extLst>
          </p:cNvPr>
          <p:cNvSpPr/>
          <p:nvPr/>
        </p:nvSpPr>
        <p:spPr>
          <a:xfrm>
            <a:off x="3073400" y="1193800"/>
            <a:ext cx="2381250" cy="1282700"/>
          </a:xfrm>
          <a:prstGeom prst="wedgeRoundRectCallout">
            <a:avLst>
              <a:gd name="adj1" fmla="val -68098"/>
              <a:gd name="adj2" fmla="val -11629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2" name="Picture 35">
            <a:extLst>
              <a:ext uri="{FF2B5EF4-FFF2-40B4-BE49-F238E27FC236}">
                <a16:creationId xmlns:a16="http://schemas.microsoft.com/office/drawing/2014/main" id="{0DB74F1B-6ADD-09B4-4141-603CD339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1"/>
          <a:stretch>
            <a:fillRect/>
          </a:stretch>
        </p:blipFill>
        <p:spPr bwMode="auto">
          <a:xfrm>
            <a:off x="3270250" y="1268413"/>
            <a:ext cx="20462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3" name="Slide Number Placeholder 38">
            <a:extLst>
              <a:ext uri="{FF2B5EF4-FFF2-40B4-BE49-F238E27FC236}">
                <a16:creationId xmlns:a16="http://schemas.microsoft.com/office/drawing/2014/main" id="{03AEC7AD-5BE8-67F9-2AA7-6A756EAC1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9C9FE-77DB-B148-B323-E71C67757A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>
            <a:extLst>
              <a:ext uri="{FF2B5EF4-FFF2-40B4-BE49-F238E27FC236}">
                <a16:creationId xmlns:a16="http://schemas.microsoft.com/office/drawing/2014/main" id="{A99FDA7A-FC11-9A7C-2CB2-C5267223D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3186" name="Rectangle 4">
            <a:extLst>
              <a:ext uri="{FF2B5EF4-FFF2-40B4-BE49-F238E27FC236}">
                <a16:creationId xmlns:a16="http://schemas.microsoft.com/office/drawing/2014/main" id="{5E6AC36D-8825-4A2E-5C34-3ECCCCA1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3187" name="Rectangle 5">
            <a:extLst>
              <a:ext uri="{FF2B5EF4-FFF2-40B4-BE49-F238E27FC236}">
                <a16:creationId xmlns:a16="http://schemas.microsoft.com/office/drawing/2014/main" id="{FA83E43F-214A-AB19-51D3-A91CDF5B4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3188" name="Rectangle 6">
            <a:extLst>
              <a:ext uri="{FF2B5EF4-FFF2-40B4-BE49-F238E27FC236}">
                <a16:creationId xmlns:a16="http://schemas.microsoft.com/office/drawing/2014/main" id="{B0F2E97F-81AE-124F-3441-B2AF559D1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3189" name="Rectangle 7">
            <a:extLst>
              <a:ext uri="{FF2B5EF4-FFF2-40B4-BE49-F238E27FC236}">
                <a16:creationId xmlns:a16="http://schemas.microsoft.com/office/drawing/2014/main" id="{A6B58063-CF27-4A9A-3BDC-A6A65714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3190" name="Rectangle 8">
            <a:extLst>
              <a:ext uri="{FF2B5EF4-FFF2-40B4-BE49-F238E27FC236}">
                <a16:creationId xmlns:a16="http://schemas.microsoft.com/office/drawing/2014/main" id="{74B02BA2-15DA-1DFD-4E59-B5207254F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91" name="Oval 9">
            <a:extLst>
              <a:ext uri="{FF2B5EF4-FFF2-40B4-BE49-F238E27FC236}">
                <a16:creationId xmlns:a16="http://schemas.microsoft.com/office/drawing/2014/main" id="{63E9981E-56D2-319C-2A12-E5BF25EF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3192" name="Rectangle 15">
            <a:extLst>
              <a:ext uri="{FF2B5EF4-FFF2-40B4-BE49-F238E27FC236}">
                <a16:creationId xmlns:a16="http://schemas.microsoft.com/office/drawing/2014/main" id="{7FE1A2AF-821E-EB8F-FA57-87D915D33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3193" name="Rectangle 16">
            <a:extLst>
              <a:ext uri="{FF2B5EF4-FFF2-40B4-BE49-F238E27FC236}">
                <a16:creationId xmlns:a16="http://schemas.microsoft.com/office/drawing/2014/main" id="{71501E3E-5224-ED4E-9225-D79126880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3194" name="Rectangle 17">
            <a:extLst>
              <a:ext uri="{FF2B5EF4-FFF2-40B4-BE49-F238E27FC236}">
                <a16:creationId xmlns:a16="http://schemas.microsoft.com/office/drawing/2014/main" id="{E12248F1-9B81-F530-52EC-C6A085394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3195" name="Rectangle 18">
            <a:extLst>
              <a:ext uri="{FF2B5EF4-FFF2-40B4-BE49-F238E27FC236}">
                <a16:creationId xmlns:a16="http://schemas.microsoft.com/office/drawing/2014/main" id="{35D820FF-68EC-6D43-0528-C1EEAF254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3196" name="Rectangle 19">
            <a:extLst>
              <a:ext uri="{FF2B5EF4-FFF2-40B4-BE49-F238E27FC236}">
                <a16:creationId xmlns:a16="http://schemas.microsoft.com/office/drawing/2014/main" id="{A12BBF0F-4D65-E27E-2B68-BB2CB1150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3197" name="Rectangle 20">
            <a:extLst>
              <a:ext uri="{FF2B5EF4-FFF2-40B4-BE49-F238E27FC236}">
                <a16:creationId xmlns:a16="http://schemas.microsoft.com/office/drawing/2014/main" id="{B28427D5-286D-2510-1258-E1FD1DD33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98" name="Oval 21">
            <a:extLst>
              <a:ext uri="{FF2B5EF4-FFF2-40B4-BE49-F238E27FC236}">
                <a16:creationId xmlns:a16="http://schemas.microsoft.com/office/drawing/2014/main" id="{2978004A-B558-88BF-2EC3-27F1275B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3199" name="Rectangle 22">
            <a:extLst>
              <a:ext uri="{FF2B5EF4-FFF2-40B4-BE49-F238E27FC236}">
                <a16:creationId xmlns:a16="http://schemas.microsoft.com/office/drawing/2014/main" id="{E7701718-FDE4-8F8B-1702-7DB0FD559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0" name="Oval 23">
            <a:extLst>
              <a:ext uri="{FF2B5EF4-FFF2-40B4-BE49-F238E27FC236}">
                <a16:creationId xmlns:a16="http://schemas.microsoft.com/office/drawing/2014/main" id="{2C9929CA-9289-F1BC-D084-1FE5895B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3201" name="Rectangle 26">
            <a:extLst>
              <a:ext uri="{FF2B5EF4-FFF2-40B4-BE49-F238E27FC236}">
                <a16:creationId xmlns:a16="http://schemas.microsoft.com/office/drawing/2014/main" id="{86465FFC-212F-F03B-AF96-60F1794BB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2" name="Oval 27">
            <a:extLst>
              <a:ext uri="{FF2B5EF4-FFF2-40B4-BE49-F238E27FC236}">
                <a16:creationId xmlns:a16="http://schemas.microsoft.com/office/drawing/2014/main" id="{947CB7AF-FE42-5F0D-F0CD-6205BA159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3203" name="Text Box 28">
            <a:extLst>
              <a:ext uri="{FF2B5EF4-FFF2-40B4-BE49-F238E27FC236}">
                <a16:creationId xmlns:a16="http://schemas.microsoft.com/office/drawing/2014/main" id="{55271536-CBE6-DFCB-95A1-3B439106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4" name="Text Box 29">
            <a:extLst>
              <a:ext uri="{FF2B5EF4-FFF2-40B4-BE49-F238E27FC236}">
                <a16:creationId xmlns:a16="http://schemas.microsoft.com/office/drawing/2014/main" id="{BDA2E5A5-0AB7-D3D2-0D60-3CA5D40B7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AC2666EE-3718-A000-03A2-A46C950CD84B}"/>
              </a:ext>
            </a:extLst>
          </p:cNvPr>
          <p:cNvSpPr/>
          <p:nvPr/>
        </p:nvSpPr>
        <p:spPr>
          <a:xfrm>
            <a:off x="3028950" y="1730375"/>
            <a:ext cx="2381250" cy="2322513"/>
          </a:xfrm>
          <a:prstGeom prst="wedgeRoundRectCallout">
            <a:avLst>
              <a:gd name="adj1" fmla="val -71051"/>
              <a:gd name="adj2" fmla="val -271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3206" name="Picture 35">
            <a:extLst>
              <a:ext uri="{FF2B5EF4-FFF2-40B4-BE49-F238E27FC236}">
                <a16:creationId xmlns:a16="http://schemas.microsoft.com/office/drawing/2014/main" id="{8882AD64-D6E7-FAD0-081F-D2BD6F8F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70075"/>
            <a:ext cx="20478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7" name="Slide Number Placeholder 26">
            <a:extLst>
              <a:ext uri="{FF2B5EF4-FFF2-40B4-BE49-F238E27FC236}">
                <a16:creationId xmlns:a16="http://schemas.microsoft.com/office/drawing/2014/main" id="{744808FE-3BF8-47A4-21C4-CFABF7359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A28B4-14CF-4843-B406-FB306D634C3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4F090E21-9094-216D-942E-801DC02BC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BE17AF-2F71-4E54-DA97-9DC9B2E12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4211" name="Rectangle 5">
            <a:extLst>
              <a:ext uri="{FF2B5EF4-FFF2-40B4-BE49-F238E27FC236}">
                <a16:creationId xmlns:a16="http://schemas.microsoft.com/office/drawing/2014/main" id="{BB62A5C7-F42C-67D3-3DF0-302FD2DE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4212" name="Rectangle 6">
            <a:extLst>
              <a:ext uri="{FF2B5EF4-FFF2-40B4-BE49-F238E27FC236}">
                <a16:creationId xmlns:a16="http://schemas.microsoft.com/office/drawing/2014/main" id="{298BC278-0701-3710-AC9D-741FEE4AB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4213" name="Rectangle 7">
            <a:extLst>
              <a:ext uri="{FF2B5EF4-FFF2-40B4-BE49-F238E27FC236}">
                <a16:creationId xmlns:a16="http://schemas.microsoft.com/office/drawing/2014/main" id="{94123BF7-E099-C86E-B7F8-DAA344DF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4214" name="Rectangle 8">
            <a:extLst>
              <a:ext uri="{FF2B5EF4-FFF2-40B4-BE49-F238E27FC236}">
                <a16:creationId xmlns:a16="http://schemas.microsoft.com/office/drawing/2014/main" id="{558F123D-B935-AA9B-0D90-30A3FDBDC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5" name="Oval 9">
            <a:extLst>
              <a:ext uri="{FF2B5EF4-FFF2-40B4-BE49-F238E27FC236}">
                <a16:creationId xmlns:a16="http://schemas.microsoft.com/office/drawing/2014/main" id="{B6CEF097-9FC7-7CBA-F68A-96E0EF369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4216" name="Rectangle 15">
            <a:extLst>
              <a:ext uri="{FF2B5EF4-FFF2-40B4-BE49-F238E27FC236}">
                <a16:creationId xmlns:a16="http://schemas.microsoft.com/office/drawing/2014/main" id="{241E9338-6C29-2979-21DC-84246BF1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4217" name="Rectangle 16">
            <a:extLst>
              <a:ext uri="{FF2B5EF4-FFF2-40B4-BE49-F238E27FC236}">
                <a16:creationId xmlns:a16="http://schemas.microsoft.com/office/drawing/2014/main" id="{C61DB2BC-5C89-7F1B-3DC3-2E495009F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4218" name="Rectangle 17">
            <a:extLst>
              <a:ext uri="{FF2B5EF4-FFF2-40B4-BE49-F238E27FC236}">
                <a16:creationId xmlns:a16="http://schemas.microsoft.com/office/drawing/2014/main" id="{8C865290-3408-D231-CEFE-2A56045E1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4219" name="Rectangle 18">
            <a:extLst>
              <a:ext uri="{FF2B5EF4-FFF2-40B4-BE49-F238E27FC236}">
                <a16:creationId xmlns:a16="http://schemas.microsoft.com/office/drawing/2014/main" id="{24E29F74-4A64-C134-8DF3-95F827687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4220" name="Rectangle 19">
            <a:extLst>
              <a:ext uri="{FF2B5EF4-FFF2-40B4-BE49-F238E27FC236}">
                <a16:creationId xmlns:a16="http://schemas.microsoft.com/office/drawing/2014/main" id="{E0C9D20D-1158-64EE-CAD3-D40057DA5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4221" name="Rectangle 20">
            <a:extLst>
              <a:ext uri="{FF2B5EF4-FFF2-40B4-BE49-F238E27FC236}">
                <a16:creationId xmlns:a16="http://schemas.microsoft.com/office/drawing/2014/main" id="{B96EDBBB-4151-7BAB-A5F0-A5ECD017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2" name="Oval 21">
            <a:extLst>
              <a:ext uri="{FF2B5EF4-FFF2-40B4-BE49-F238E27FC236}">
                <a16:creationId xmlns:a16="http://schemas.microsoft.com/office/drawing/2014/main" id="{B0D60876-8B20-A223-6B27-0E607B07C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4223" name="Rectangle 22">
            <a:extLst>
              <a:ext uri="{FF2B5EF4-FFF2-40B4-BE49-F238E27FC236}">
                <a16:creationId xmlns:a16="http://schemas.microsoft.com/office/drawing/2014/main" id="{A0F926D5-BA6B-534F-31A9-18883798C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4" name="Oval 23">
            <a:extLst>
              <a:ext uri="{FF2B5EF4-FFF2-40B4-BE49-F238E27FC236}">
                <a16:creationId xmlns:a16="http://schemas.microsoft.com/office/drawing/2014/main" id="{5790A983-FF6F-81BD-D464-962C6C256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4225" name="Rectangle 26">
            <a:extLst>
              <a:ext uri="{FF2B5EF4-FFF2-40B4-BE49-F238E27FC236}">
                <a16:creationId xmlns:a16="http://schemas.microsoft.com/office/drawing/2014/main" id="{C2F0BBE0-FF90-5C4D-78C9-2EBABFCDA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6" name="Oval 27">
            <a:extLst>
              <a:ext uri="{FF2B5EF4-FFF2-40B4-BE49-F238E27FC236}">
                <a16:creationId xmlns:a16="http://schemas.microsoft.com/office/drawing/2014/main" id="{776EDFC1-FFBA-E749-4657-C1B7C866B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4227" name="Text Box 28">
            <a:extLst>
              <a:ext uri="{FF2B5EF4-FFF2-40B4-BE49-F238E27FC236}">
                <a16:creationId xmlns:a16="http://schemas.microsoft.com/office/drawing/2014/main" id="{8BD33885-2432-6003-DA90-A4501AF72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8" name="Text Box 29">
            <a:extLst>
              <a:ext uri="{FF2B5EF4-FFF2-40B4-BE49-F238E27FC236}">
                <a16:creationId xmlns:a16="http://schemas.microsoft.com/office/drawing/2014/main" id="{E29CFB4C-FA7B-6F48-AC2C-E9837CCCD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9B33636F-2EBC-8530-C6EB-7D898EFB4EA1}"/>
              </a:ext>
            </a:extLst>
          </p:cNvPr>
          <p:cNvSpPr/>
          <p:nvPr/>
        </p:nvSpPr>
        <p:spPr>
          <a:xfrm>
            <a:off x="2959100" y="2238375"/>
            <a:ext cx="2381250" cy="3111500"/>
          </a:xfrm>
          <a:prstGeom prst="wedgeRoundRectCallout">
            <a:avLst>
              <a:gd name="adj1" fmla="val -68097"/>
              <a:gd name="adj2" fmla="val -36235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230" name="Group 37">
            <a:extLst>
              <a:ext uri="{FF2B5EF4-FFF2-40B4-BE49-F238E27FC236}">
                <a16:creationId xmlns:a16="http://schemas.microsoft.com/office/drawing/2014/main" id="{A5FA2225-95D4-E377-BEEA-0146F64F7698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2378075"/>
            <a:ext cx="2047875" cy="2779713"/>
            <a:chOff x="3159523" y="801520"/>
            <a:chExt cx="2046917" cy="2779879"/>
          </a:xfrm>
        </p:grpSpPr>
        <p:pic>
          <p:nvPicPr>
            <p:cNvPr id="94233" name="Picture 35">
              <a:extLst>
                <a:ext uri="{FF2B5EF4-FFF2-40B4-BE49-F238E27FC236}">
                  <a16:creationId xmlns:a16="http://schemas.microsoft.com/office/drawing/2014/main" id="{ABBD4F76-6B6E-9126-064D-EE7D6564A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23" y="1631598"/>
              <a:ext cx="2046917" cy="194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34" name="Picture 2" descr="A closer look at IP headers | APNIC Blog">
              <a:extLst>
                <a:ext uri="{FF2B5EF4-FFF2-40B4-BE49-F238E27FC236}">
                  <a16:creationId xmlns:a16="http://schemas.microsoft.com/office/drawing/2014/main" id="{E9AAE124-C25F-C058-C23D-47F0AF1C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10417" r="18910" b="11618"/>
            <a:stretch>
              <a:fillRect/>
            </a:stretch>
          </p:blipFill>
          <p:spPr bwMode="auto">
            <a:xfrm>
              <a:off x="3194326" y="801520"/>
              <a:ext cx="2001837" cy="91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F7D531-3B6C-99F0-8A1F-012C20896C1B}"/>
              </a:ext>
            </a:extLst>
          </p:cNvPr>
          <p:cNvCxnSpPr/>
          <p:nvPr/>
        </p:nvCxnSpPr>
        <p:spPr>
          <a:xfrm flipV="1">
            <a:off x="2663825" y="1150938"/>
            <a:ext cx="3398838" cy="20637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4232" name="Slide Number Placeholder 27">
            <a:extLst>
              <a:ext uri="{FF2B5EF4-FFF2-40B4-BE49-F238E27FC236}">
                <a16:creationId xmlns:a16="http://schemas.microsoft.com/office/drawing/2014/main" id="{7B743013-BC75-F42B-95C6-5582B80CB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F6561-A7E6-044C-A926-E07746FEA19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>
            <a:extLst>
              <a:ext uri="{FF2B5EF4-FFF2-40B4-BE49-F238E27FC236}">
                <a16:creationId xmlns:a16="http://schemas.microsoft.com/office/drawing/2014/main" id="{8B27FC9F-01E7-37BC-8C7D-D873AA62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5234" name="Rectangle 4">
            <a:extLst>
              <a:ext uri="{FF2B5EF4-FFF2-40B4-BE49-F238E27FC236}">
                <a16:creationId xmlns:a16="http://schemas.microsoft.com/office/drawing/2014/main" id="{0B0BF0C1-7C1B-3EC9-14C5-92E57954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5235" name="Rectangle 5">
            <a:extLst>
              <a:ext uri="{FF2B5EF4-FFF2-40B4-BE49-F238E27FC236}">
                <a16:creationId xmlns:a16="http://schemas.microsoft.com/office/drawing/2014/main" id="{B6C323C4-4DE5-C583-54A3-86FAC3AA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5236" name="Rectangle 6">
            <a:extLst>
              <a:ext uri="{FF2B5EF4-FFF2-40B4-BE49-F238E27FC236}">
                <a16:creationId xmlns:a16="http://schemas.microsoft.com/office/drawing/2014/main" id="{1EA984D6-4A04-6238-AD9E-980F7D360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5237" name="Rectangle 7">
            <a:extLst>
              <a:ext uri="{FF2B5EF4-FFF2-40B4-BE49-F238E27FC236}">
                <a16:creationId xmlns:a16="http://schemas.microsoft.com/office/drawing/2014/main" id="{1868A47D-3FED-CADE-DAE9-3CDF2A9F7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5238" name="Rectangle 8">
            <a:extLst>
              <a:ext uri="{FF2B5EF4-FFF2-40B4-BE49-F238E27FC236}">
                <a16:creationId xmlns:a16="http://schemas.microsoft.com/office/drawing/2014/main" id="{E5E17AF8-516D-B950-21E2-1166390F3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9" name="Oval 9">
            <a:extLst>
              <a:ext uri="{FF2B5EF4-FFF2-40B4-BE49-F238E27FC236}">
                <a16:creationId xmlns:a16="http://schemas.microsoft.com/office/drawing/2014/main" id="{B12CF730-3228-015F-37F6-12C121D9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5240" name="Rectangle 15">
            <a:extLst>
              <a:ext uri="{FF2B5EF4-FFF2-40B4-BE49-F238E27FC236}">
                <a16:creationId xmlns:a16="http://schemas.microsoft.com/office/drawing/2014/main" id="{2C582A37-F1F5-C437-AA25-09D44F282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5241" name="Rectangle 16">
            <a:extLst>
              <a:ext uri="{FF2B5EF4-FFF2-40B4-BE49-F238E27FC236}">
                <a16:creationId xmlns:a16="http://schemas.microsoft.com/office/drawing/2014/main" id="{B5022C1E-10B2-DC81-D6B6-0D3EF613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5242" name="Rectangle 17">
            <a:extLst>
              <a:ext uri="{FF2B5EF4-FFF2-40B4-BE49-F238E27FC236}">
                <a16:creationId xmlns:a16="http://schemas.microsoft.com/office/drawing/2014/main" id="{1F249F8D-B556-61E4-03BB-D7B82B9C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5243" name="Rectangle 18">
            <a:extLst>
              <a:ext uri="{FF2B5EF4-FFF2-40B4-BE49-F238E27FC236}">
                <a16:creationId xmlns:a16="http://schemas.microsoft.com/office/drawing/2014/main" id="{24DB4454-9692-E347-CAE1-209D80624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5244" name="Rectangle 19">
            <a:extLst>
              <a:ext uri="{FF2B5EF4-FFF2-40B4-BE49-F238E27FC236}">
                <a16:creationId xmlns:a16="http://schemas.microsoft.com/office/drawing/2014/main" id="{1AD81A52-8D79-106F-8FDA-03E29D84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5245" name="Rectangle 20">
            <a:extLst>
              <a:ext uri="{FF2B5EF4-FFF2-40B4-BE49-F238E27FC236}">
                <a16:creationId xmlns:a16="http://schemas.microsoft.com/office/drawing/2014/main" id="{2A3FF8B6-534A-1C8C-E510-879AAEC52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46" name="Oval 21">
            <a:extLst>
              <a:ext uri="{FF2B5EF4-FFF2-40B4-BE49-F238E27FC236}">
                <a16:creationId xmlns:a16="http://schemas.microsoft.com/office/drawing/2014/main" id="{20E81C7B-9698-7894-66AB-056D208A8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5247" name="Rectangle 22">
            <a:extLst>
              <a:ext uri="{FF2B5EF4-FFF2-40B4-BE49-F238E27FC236}">
                <a16:creationId xmlns:a16="http://schemas.microsoft.com/office/drawing/2014/main" id="{45F41EE3-0130-4CE4-7618-6413C60C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48" name="Oval 23">
            <a:extLst>
              <a:ext uri="{FF2B5EF4-FFF2-40B4-BE49-F238E27FC236}">
                <a16:creationId xmlns:a16="http://schemas.microsoft.com/office/drawing/2014/main" id="{2B3FD3F9-063E-388C-634D-71002D013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5249" name="Rectangle 26">
            <a:extLst>
              <a:ext uri="{FF2B5EF4-FFF2-40B4-BE49-F238E27FC236}">
                <a16:creationId xmlns:a16="http://schemas.microsoft.com/office/drawing/2014/main" id="{27C3828F-015F-1CE4-CD92-E2350E9AE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50" name="Oval 27">
            <a:extLst>
              <a:ext uri="{FF2B5EF4-FFF2-40B4-BE49-F238E27FC236}">
                <a16:creationId xmlns:a16="http://schemas.microsoft.com/office/drawing/2014/main" id="{178F1731-25D8-B7B2-9CF7-8C027BC17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5251" name="Text Box 28">
            <a:extLst>
              <a:ext uri="{FF2B5EF4-FFF2-40B4-BE49-F238E27FC236}">
                <a16:creationId xmlns:a16="http://schemas.microsoft.com/office/drawing/2014/main" id="{044C95B8-03B0-E5B8-007D-03D4F8CAA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52" name="Text Box 29">
            <a:extLst>
              <a:ext uri="{FF2B5EF4-FFF2-40B4-BE49-F238E27FC236}">
                <a16:creationId xmlns:a16="http://schemas.microsoft.com/office/drawing/2014/main" id="{E0D76F7C-19D3-2D10-17C5-8FD39731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F3C9FD5A-BBA4-4CED-4F02-D2CABB856535}"/>
              </a:ext>
            </a:extLst>
          </p:cNvPr>
          <p:cNvSpPr/>
          <p:nvPr/>
        </p:nvSpPr>
        <p:spPr>
          <a:xfrm>
            <a:off x="2959100" y="2238375"/>
            <a:ext cx="2381250" cy="3111500"/>
          </a:xfrm>
          <a:prstGeom prst="wedgeRoundRectCallout">
            <a:avLst>
              <a:gd name="adj1" fmla="val 80096"/>
              <a:gd name="adj2" fmla="val -35104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5254" name="Group 37">
            <a:extLst>
              <a:ext uri="{FF2B5EF4-FFF2-40B4-BE49-F238E27FC236}">
                <a16:creationId xmlns:a16="http://schemas.microsoft.com/office/drawing/2014/main" id="{FBE3D14F-7258-D4D8-9E8A-6EBBACC75142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2378075"/>
            <a:ext cx="2047875" cy="2779713"/>
            <a:chOff x="3159523" y="801520"/>
            <a:chExt cx="2046917" cy="2779879"/>
          </a:xfrm>
        </p:grpSpPr>
        <p:pic>
          <p:nvPicPr>
            <p:cNvPr id="95256" name="Picture 35">
              <a:extLst>
                <a:ext uri="{FF2B5EF4-FFF2-40B4-BE49-F238E27FC236}">
                  <a16:creationId xmlns:a16="http://schemas.microsoft.com/office/drawing/2014/main" id="{BBE7EE2D-7662-9B3E-E7F4-DEE051AFC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23" y="1631598"/>
              <a:ext cx="2046917" cy="194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7" name="Picture 2" descr="A closer look at IP headers | APNIC Blog">
              <a:extLst>
                <a:ext uri="{FF2B5EF4-FFF2-40B4-BE49-F238E27FC236}">
                  <a16:creationId xmlns:a16="http://schemas.microsoft.com/office/drawing/2014/main" id="{A6D9C34D-3F1E-D46D-49BA-7794FF579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10417" r="18910" b="11618"/>
            <a:stretch>
              <a:fillRect/>
            </a:stretch>
          </p:blipFill>
          <p:spPr bwMode="auto">
            <a:xfrm>
              <a:off x="3194326" y="801520"/>
              <a:ext cx="2001837" cy="91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55" name="Slide Number Placeholder 23">
            <a:extLst>
              <a:ext uri="{FF2B5EF4-FFF2-40B4-BE49-F238E27FC236}">
                <a16:creationId xmlns:a16="http://schemas.microsoft.com/office/drawing/2014/main" id="{D9B2ABAB-4214-F966-FBAF-E7FD3A177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65BDFB-959E-D74C-A629-A6C29C87EBE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>
            <a:extLst>
              <a:ext uri="{FF2B5EF4-FFF2-40B4-BE49-F238E27FC236}">
                <a16:creationId xmlns:a16="http://schemas.microsoft.com/office/drawing/2014/main" id="{ED351677-3C81-E05F-F574-DC5F9DD96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6258" name="Rectangle 4">
            <a:extLst>
              <a:ext uri="{FF2B5EF4-FFF2-40B4-BE49-F238E27FC236}">
                <a16:creationId xmlns:a16="http://schemas.microsoft.com/office/drawing/2014/main" id="{4AF0FD1E-D6DD-7639-4498-0CF9488C0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6259" name="Rectangle 5">
            <a:extLst>
              <a:ext uri="{FF2B5EF4-FFF2-40B4-BE49-F238E27FC236}">
                <a16:creationId xmlns:a16="http://schemas.microsoft.com/office/drawing/2014/main" id="{C393B57E-A222-CA5B-AFA7-782604725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6260" name="Rectangle 6">
            <a:extLst>
              <a:ext uri="{FF2B5EF4-FFF2-40B4-BE49-F238E27FC236}">
                <a16:creationId xmlns:a16="http://schemas.microsoft.com/office/drawing/2014/main" id="{34668FE1-359B-55F9-15A9-13DED983D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6261" name="Rectangle 7">
            <a:extLst>
              <a:ext uri="{FF2B5EF4-FFF2-40B4-BE49-F238E27FC236}">
                <a16:creationId xmlns:a16="http://schemas.microsoft.com/office/drawing/2014/main" id="{5E2126F0-18AF-AFE2-D0AA-D3EDBB28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6262" name="Rectangle 8">
            <a:extLst>
              <a:ext uri="{FF2B5EF4-FFF2-40B4-BE49-F238E27FC236}">
                <a16:creationId xmlns:a16="http://schemas.microsoft.com/office/drawing/2014/main" id="{1195FE16-1923-B5CA-DF77-6C79A5798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63" name="Oval 9">
            <a:extLst>
              <a:ext uri="{FF2B5EF4-FFF2-40B4-BE49-F238E27FC236}">
                <a16:creationId xmlns:a16="http://schemas.microsoft.com/office/drawing/2014/main" id="{CAA74F56-1B09-1440-69EA-A5F33487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6264" name="Rectangle 15">
            <a:extLst>
              <a:ext uri="{FF2B5EF4-FFF2-40B4-BE49-F238E27FC236}">
                <a16:creationId xmlns:a16="http://schemas.microsoft.com/office/drawing/2014/main" id="{ADB570F9-6B94-9572-576F-3ECDE343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6265" name="Rectangle 16">
            <a:extLst>
              <a:ext uri="{FF2B5EF4-FFF2-40B4-BE49-F238E27FC236}">
                <a16:creationId xmlns:a16="http://schemas.microsoft.com/office/drawing/2014/main" id="{59BD1872-5F36-59FB-479C-9CFA71B0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6266" name="Rectangle 17">
            <a:extLst>
              <a:ext uri="{FF2B5EF4-FFF2-40B4-BE49-F238E27FC236}">
                <a16:creationId xmlns:a16="http://schemas.microsoft.com/office/drawing/2014/main" id="{C9E3927F-0F28-0CD5-7649-D40606D3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6267" name="Rectangle 18">
            <a:extLst>
              <a:ext uri="{FF2B5EF4-FFF2-40B4-BE49-F238E27FC236}">
                <a16:creationId xmlns:a16="http://schemas.microsoft.com/office/drawing/2014/main" id="{B583846E-E2FE-C0AB-95C4-6A7AE5793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6268" name="Rectangle 19">
            <a:extLst>
              <a:ext uri="{FF2B5EF4-FFF2-40B4-BE49-F238E27FC236}">
                <a16:creationId xmlns:a16="http://schemas.microsoft.com/office/drawing/2014/main" id="{000538E0-67E6-317E-A6DA-CF18D525D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6269" name="Rectangle 20">
            <a:extLst>
              <a:ext uri="{FF2B5EF4-FFF2-40B4-BE49-F238E27FC236}">
                <a16:creationId xmlns:a16="http://schemas.microsoft.com/office/drawing/2014/main" id="{218DA36B-7CCA-99D5-1D4C-A2393F1A4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0" name="Oval 21">
            <a:extLst>
              <a:ext uri="{FF2B5EF4-FFF2-40B4-BE49-F238E27FC236}">
                <a16:creationId xmlns:a16="http://schemas.microsoft.com/office/drawing/2014/main" id="{618099FC-F2BC-5CFB-E2B2-38BBF404B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6271" name="Rectangle 22">
            <a:extLst>
              <a:ext uri="{FF2B5EF4-FFF2-40B4-BE49-F238E27FC236}">
                <a16:creationId xmlns:a16="http://schemas.microsoft.com/office/drawing/2014/main" id="{6D41EEE3-68C2-7E4C-AD8B-104F6509D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2" name="Oval 23">
            <a:extLst>
              <a:ext uri="{FF2B5EF4-FFF2-40B4-BE49-F238E27FC236}">
                <a16:creationId xmlns:a16="http://schemas.microsoft.com/office/drawing/2014/main" id="{1A196153-9F1C-9223-C493-8169A82D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6273" name="Rectangle 26">
            <a:extLst>
              <a:ext uri="{FF2B5EF4-FFF2-40B4-BE49-F238E27FC236}">
                <a16:creationId xmlns:a16="http://schemas.microsoft.com/office/drawing/2014/main" id="{0C6CF62C-2080-3187-F97A-866B6027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4" name="Oval 27">
            <a:extLst>
              <a:ext uri="{FF2B5EF4-FFF2-40B4-BE49-F238E27FC236}">
                <a16:creationId xmlns:a16="http://schemas.microsoft.com/office/drawing/2014/main" id="{127E6747-FA36-24A2-2FE7-2823A5E8E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6275" name="Text Box 28">
            <a:extLst>
              <a:ext uri="{FF2B5EF4-FFF2-40B4-BE49-F238E27FC236}">
                <a16:creationId xmlns:a16="http://schemas.microsoft.com/office/drawing/2014/main" id="{5052FE87-2414-223E-967F-F2066CCF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6" name="Text Box 29">
            <a:extLst>
              <a:ext uri="{FF2B5EF4-FFF2-40B4-BE49-F238E27FC236}">
                <a16:creationId xmlns:a16="http://schemas.microsoft.com/office/drawing/2014/main" id="{B4B420CD-F566-9113-7EAE-79BDF2D4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0AD7241C-CDAD-2D33-E9D0-B232EBF813D4}"/>
              </a:ext>
            </a:extLst>
          </p:cNvPr>
          <p:cNvSpPr/>
          <p:nvPr/>
        </p:nvSpPr>
        <p:spPr>
          <a:xfrm>
            <a:off x="3028950" y="1730375"/>
            <a:ext cx="2381250" cy="2322513"/>
          </a:xfrm>
          <a:prstGeom prst="wedgeRoundRectCallout">
            <a:avLst>
              <a:gd name="adj1" fmla="val 76650"/>
              <a:gd name="adj2" fmla="val -2968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6278" name="Picture 35">
            <a:extLst>
              <a:ext uri="{FF2B5EF4-FFF2-40B4-BE49-F238E27FC236}">
                <a16:creationId xmlns:a16="http://schemas.microsoft.com/office/drawing/2014/main" id="{B9259240-0A9F-6AB6-32F5-83A9356A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70075"/>
            <a:ext cx="20478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9" name="Slide Number Placeholder 22">
            <a:extLst>
              <a:ext uri="{FF2B5EF4-FFF2-40B4-BE49-F238E27FC236}">
                <a16:creationId xmlns:a16="http://schemas.microsoft.com/office/drawing/2014/main" id="{044E50A6-9DFF-47AA-D0A5-FBA66B8B5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77F01-5BE4-0D44-B4F4-8587635A6C1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4">
            <a:extLst>
              <a:ext uri="{FF2B5EF4-FFF2-40B4-BE49-F238E27FC236}">
                <a16:creationId xmlns:a16="http://schemas.microsoft.com/office/drawing/2014/main" id="{5C9A7A5E-B209-61E3-911D-B60A3F0F4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7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Connection-less mux/demux: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- User Datagram Protocol (UDP)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Connection-oriented mux/demux: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- Transmission Control Protocol (TCP)</a:t>
            </a:r>
          </a:p>
        </p:txBody>
      </p:sp>
      <p:sp>
        <p:nvSpPr>
          <p:cNvPr id="77826" name="Slide Number Placeholder 1">
            <a:extLst>
              <a:ext uri="{FF2B5EF4-FFF2-40B4-BE49-F238E27FC236}">
                <a16:creationId xmlns:a16="http://schemas.microsoft.com/office/drawing/2014/main" id="{950C767A-6526-2D10-01F7-BCDDAC1DA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D1C7B-E23A-C54E-823A-D59181E368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5">
            <a:extLst>
              <a:ext uri="{FF2B5EF4-FFF2-40B4-BE49-F238E27FC236}">
                <a16:creationId xmlns:a16="http://schemas.microsoft.com/office/drawing/2014/main" id="{D14CF7CD-769B-4F61-77DE-2240769DE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81400"/>
            <a:ext cx="4191000" cy="1600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5812881-4AD4-0A3A-FD38-3AB6BDD8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demultiplexing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4CBDFFD-CDA9-014A-0406-7F981EC5A38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5720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Create sockets with port numbers: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mySocket1 = new DatagramSocket(99111);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mySocket2 = new DatagramSocket(99222);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UDP socket identified by  two-tuple:</a:t>
            </a:r>
          </a:p>
          <a:p>
            <a:pPr>
              <a:buFont typeface="ZapfDingbats" pitchFamily="82" charset="2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address, dest port number)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057659E1-BA56-B9F4-CA86-B299D4C95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0" y="14478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When host receives UDP segment: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checks destination port number in segment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directs UDP segment to socket with that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IP datagrams with different source IP addresses and/or source port numbers directed to same socket</a:t>
            </a:r>
          </a:p>
        </p:txBody>
      </p:sp>
      <p:sp>
        <p:nvSpPr>
          <p:cNvPr id="78853" name="Slide Number Placeholder 2">
            <a:extLst>
              <a:ext uri="{FF2B5EF4-FFF2-40B4-BE49-F238E27FC236}">
                <a16:creationId xmlns:a16="http://schemas.microsoft.com/office/drawing/2014/main" id="{1E01CF27-D2BE-1A5C-278D-07079AACF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76B97-5B41-4749-B874-CAECABFABB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85E38D2D-BC24-1EDD-5D37-31FE8C10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demux (cont)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3DD17A0B-8E85-5AEE-E2EA-E13E4AB6F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686800" cy="6096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2"/>
              <a:buNone/>
            </a:pPr>
            <a:r>
              <a:rPr lang="en-US" altLang="en-US" sz="16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serverSocket = new DatagramSocket(6428);</a:t>
            </a:r>
          </a:p>
          <a:p>
            <a:pPr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80899" name="Group 4">
            <a:extLst>
              <a:ext uri="{FF2B5EF4-FFF2-40B4-BE49-F238E27FC236}">
                <a16:creationId xmlns:a16="http://schemas.microsoft.com/office/drawing/2014/main" id="{5BFBBE25-0E2D-3A72-1214-9DEF3294BD2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8151813" cy="3213100"/>
            <a:chOff x="432" y="1920"/>
            <a:chExt cx="5135" cy="2024"/>
          </a:xfrm>
        </p:grpSpPr>
        <p:sp>
          <p:nvSpPr>
            <p:cNvPr id="80902" name="Text Box 5">
              <a:extLst>
                <a:ext uri="{FF2B5EF4-FFF2-40B4-BE49-F238E27FC236}">
                  <a16:creationId xmlns:a16="http://schemas.microsoft.com/office/drawing/2014/main" id="{38F9D2E4-F778-1200-D464-1B95AB4C3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3456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IP:B</a:t>
              </a:r>
            </a:p>
          </p:txBody>
        </p:sp>
        <p:grpSp>
          <p:nvGrpSpPr>
            <p:cNvPr id="80903" name="Group 6">
              <a:extLst>
                <a:ext uri="{FF2B5EF4-FFF2-40B4-BE49-F238E27FC236}">
                  <a16:creationId xmlns:a16="http://schemas.microsoft.com/office/drawing/2014/main" id="{C19934D8-51A8-2207-7AA0-F5DD92A8AB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920"/>
              <a:ext cx="637" cy="1976"/>
              <a:chOff x="1008" y="1922"/>
              <a:chExt cx="637" cy="1976"/>
            </a:xfrm>
          </p:grpSpPr>
          <p:grpSp>
            <p:nvGrpSpPr>
              <p:cNvPr id="80952" name="Group 7">
                <a:extLst>
                  <a:ext uri="{FF2B5EF4-FFF2-40B4-BE49-F238E27FC236}">
                    <a16:creationId xmlns:a16="http://schemas.microsoft.com/office/drawing/2014/main" id="{6D793B90-6FED-5B03-E072-F52EA24C0A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1922"/>
                <a:ext cx="637" cy="1500"/>
                <a:chOff x="608" y="2454"/>
                <a:chExt cx="1261" cy="1500"/>
              </a:xfrm>
            </p:grpSpPr>
            <p:sp>
              <p:nvSpPr>
                <p:cNvPr id="80959" name="Rectangle 8">
                  <a:extLst>
                    <a:ext uri="{FF2B5EF4-FFF2-40B4-BE49-F238E27FC236}">
                      <a16:creationId xmlns:a16="http://schemas.microsoft.com/office/drawing/2014/main" id="{C8874E96-4B5C-0724-489B-3B96B5797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4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0" name="Rectangle 9">
                  <a:extLst>
                    <a:ext uri="{FF2B5EF4-FFF2-40B4-BE49-F238E27FC236}">
                      <a16:creationId xmlns:a16="http://schemas.microsoft.com/office/drawing/2014/main" id="{FA162D2E-58EE-FFDC-3DD2-FE6054DA0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7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1" name="Rectangle 10">
                  <a:extLst>
                    <a:ext uri="{FF2B5EF4-FFF2-40B4-BE49-F238E27FC236}">
                      <a16:creationId xmlns:a16="http://schemas.microsoft.com/office/drawing/2014/main" id="{FA61600F-EDC5-4A9A-6E16-F8B241060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0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2" name="Rectangle 11">
                  <a:extLst>
                    <a:ext uri="{FF2B5EF4-FFF2-40B4-BE49-F238E27FC236}">
                      <a16:creationId xmlns:a16="http://schemas.microsoft.com/office/drawing/2014/main" id="{0C33F382-589E-44F7-D644-10C1E81D9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3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3" name="Rectangle 12">
                  <a:extLst>
                    <a:ext uri="{FF2B5EF4-FFF2-40B4-BE49-F238E27FC236}">
                      <a16:creationId xmlns:a16="http://schemas.microsoft.com/office/drawing/2014/main" id="{B4F32DEB-0598-59FB-3883-07B031A63E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6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  <p:grpSp>
            <p:nvGrpSpPr>
              <p:cNvPr id="80953" name="Group 13">
                <a:extLst>
                  <a:ext uri="{FF2B5EF4-FFF2-40B4-BE49-F238E27FC236}">
                    <a16:creationId xmlns:a16="http://schemas.microsoft.com/office/drawing/2014/main" id="{C47EC455-4A75-D288-8EB3-66C671913B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7" y="1966"/>
                <a:ext cx="377" cy="315"/>
                <a:chOff x="2614" y="2862"/>
                <a:chExt cx="377" cy="315"/>
              </a:xfrm>
            </p:grpSpPr>
            <p:sp>
              <p:nvSpPr>
                <p:cNvPr id="80957" name="Rectangle 14">
                  <a:extLst>
                    <a:ext uri="{FF2B5EF4-FFF2-40B4-BE49-F238E27FC236}">
                      <a16:creationId xmlns:a16="http://schemas.microsoft.com/office/drawing/2014/main" id="{E0F18179-70A5-BA56-3EBE-4671CBD25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3054"/>
                  <a:ext cx="377" cy="12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58" name="Oval 15">
                  <a:extLst>
                    <a:ext uri="{FF2B5EF4-FFF2-40B4-BE49-F238E27FC236}">
                      <a16:creationId xmlns:a16="http://schemas.microsoft.com/office/drawing/2014/main" id="{845ECEFC-BA23-2C63-7A2A-E08D57D75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2862"/>
                  <a:ext cx="377" cy="192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P2</a:t>
                  </a:r>
                </a:p>
              </p:txBody>
            </p:sp>
          </p:grpSp>
          <p:sp>
            <p:nvSpPr>
              <p:cNvPr id="80954" name="Text Box 16">
                <a:extLst>
                  <a:ext uri="{FF2B5EF4-FFF2-40B4-BE49-F238E27FC236}">
                    <a16:creationId xmlns:a16="http://schemas.microsoft.com/office/drawing/2014/main" id="{9DB6F027-77DE-0D9B-2641-52AAEFC7F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1" y="3456"/>
                <a:ext cx="547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client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 IP: A</a:t>
                </a:r>
              </a:p>
            </p:txBody>
          </p:sp>
          <p:sp>
            <p:nvSpPr>
              <p:cNvPr id="80955" name="Line 17">
                <a:extLst>
                  <a:ext uri="{FF2B5EF4-FFF2-40B4-BE49-F238E27FC236}">
                    <a16:creationId xmlns:a16="http://schemas.microsoft.com/office/drawing/2014/main" id="{5609F315-1A61-0DB1-D3ED-252069B8A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08"/>
                <a:ext cx="0" cy="110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956" name="Line 18">
                <a:extLst>
                  <a:ext uri="{FF2B5EF4-FFF2-40B4-BE49-F238E27FC236}">
                    <a16:creationId xmlns:a16="http://schemas.microsoft.com/office/drawing/2014/main" id="{67353724-A0A2-75D3-2861-0CD07EE67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2256"/>
                <a:ext cx="0" cy="96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904" name="Group 19">
              <a:extLst>
                <a:ext uri="{FF2B5EF4-FFF2-40B4-BE49-F238E27FC236}">
                  <a16:creationId xmlns:a16="http://schemas.microsoft.com/office/drawing/2014/main" id="{2EB0AB46-7AFD-4824-C0AA-EFFA73BF3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4" y="1945"/>
              <a:ext cx="377" cy="315"/>
              <a:chOff x="2614" y="2862"/>
              <a:chExt cx="377" cy="315"/>
            </a:xfrm>
          </p:grpSpPr>
          <p:sp>
            <p:nvSpPr>
              <p:cNvPr id="80950" name="Rectangle 20">
                <a:extLst>
                  <a:ext uri="{FF2B5EF4-FFF2-40B4-BE49-F238E27FC236}">
                    <a16:creationId xmlns:a16="http://schemas.microsoft.com/office/drawing/2014/main" id="{AFBABF04-3FB8-9930-33C2-423EA56C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51" name="Oval 21">
                <a:extLst>
                  <a:ext uri="{FF2B5EF4-FFF2-40B4-BE49-F238E27FC236}">
                    <a16:creationId xmlns:a16="http://schemas.microsoft.com/office/drawing/2014/main" id="{CD92B4ED-B4E4-1D65-85DA-316362934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grpSp>
          <p:nvGrpSpPr>
            <p:cNvPr id="80905" name="Group 22">
              <a:extLst>
                <a:ext uri="{FF2B5EF4-FFF2-40B4-BE49-F238E27FC236}">
                  <a16:creationId xmlns:a16="http://schemas.microsoft.com/office/drawing/2014/main" id="{51B83CA0-AC3A-FECD-A989-72749A2A5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920"/>
              <a:ext cx="576" cy="1500"/>
              <a:chOff x="608" y="2454"/>
              <a:chExt cx="1261" cy="1500"/>
            </a:xfrm>
          </p:grpSpPr>
          <p:sp>
            <p:nvSpPr>
              <p:cNvPr id="80945" name="Rectangle 23">
                <a:extLst>
                  <a:ext uri="{FF2B5EF4-FFF2-40B4-BE49-F238E27FC236}">
                    <a16:creationId xmlns:a16="http://schemas.microsoft.com/office/drawing/2014/main" id="{20A6A49A-47BF-3954-1ACD-B9956E7F6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6" name="Rectangle 24">
                <a:extLst>
                  <a:ext uri="{FF2B5EF4-FFF2-40B4-BE49-F238E27FC236}">
                    <a16:creationId xmlns:a16="http://schemas.microsoft.com/office/drawing/2014/main" id="{F6B6ACD7-4EB7-E63D-55A4-4CF16C075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7" name="Rectangle 25">
                <a:extLst>
                  <a:ext uri="{FF2B5EF4-FFF2-40B4-BE49-F238E27FC236}">
                    <a16:creationId xmlns:a16="http://schemas.microsoft.com/office/drawing/2014/main" id="{49B71DCD-D9CA-8034-35B8-E5DA67030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8" name="Rectangle 26">
                <a:extLst>
                  <a:ext uri="{FF2B5EF4-FFF2-40B4-BE49-F238E27FC236}">
                    <a16:creationId xmlns:a16="http://schemas.microsoft.com/office/drawing/2014/main" id="{DE1E8187-3084-9A5D-224B-E3B1FCDF8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9" name="Rectangle 27">
                <a:extLst>
                  <a:ext uri="{FF2B5EF4-FFF2-40B4-BE49-F238E27FC236}">
                    <a16:creationId xmlns:a16="http://schemas.microsoft.com/office/drawing/2014/main" id="{34BB8854-D7AD-B80D-5DB4-10F696120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80906" name="Group 28">
              <a:extLst>
                <a:ext uri="{FF2B5EF4-FFF2-40B4-BE49-F238E27FC236}">
                  <a16:creationId xmlns:a16="http://schemas.microsoft.com/office/drawing/2014/main" id="{034C8F70-BE76-CA3B-5DCA-A29BAAF0F3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3" y="1968"/>
              <a:ext cx="377" cy="315"/>
              <a:chOff x="2614" y="2862"/>
              <a:chExt cx="377" cy="315"/>
            </a:xfrm>
          </p:grpSpPr>
          <p:sp>
            <p:nvSpPr>
              <p:cNvPr id="80943" name="Rectangle 29">
                <a:extLst>
                  <a:ext uri="{FF2B5EF4-FFF2-40B4-BE49-F238E27FC236}">
                    <a16:creationId xmlns:a16="http://schemas.microsoft.com/office/drawing/2014/main" id="{3017DB1B-1449-1CBB-04F0-08675F20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4" name="Oval 30">
                <a:extLst>
                  <a:ext uri="{FF2B5EF4-FFF2-40B4-BE49-F238E27FC236}">
                    <a16:creationId xmlns:a16="http://schemas.microsoft.com/office/drawing/2014/main" id="{4A0C4CE8-1D3A-5586-EC85-B6E981485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sp>
          <p:nvSpPr>
            <p:cNvPr id="80907" name="Line 31">
              <a:extLst>
                <a:ext uri="{FF2B5EF4-FFF2-40B4-BE49-F238E27FC236}">
                  <a16:creationId xmlns:a16="http://schemas.microsoft.com/office/drawing/2014/main" id="{3062AC2E-7108-537B-D32E-9F511C08F7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6" y="2208"/>
              <a:ext cx="0" cy="10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08" name="Line 32">
              <a:extLst>
                <a:ext uri="{FF2B5EF4-FFF2-40B4-BE49-F238E27FC236}">
                  <a16:creationId xmlns:a16="http://schemas.microsoft.com/office/drawing/2014/main" id="{115E0B90-5981-E991-317D-7DD5DEA48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2208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09" name="Rectangle 33">
              <a:extLst>
                <a:ext uri="{FF2B5EF4-FFF2-40B4-BE49-F238E27FC236}">
                  <a16:creationId xmlns:a16="http://schemas.microsoft.com/office/drawing/2014/main" id="{659FC620-2E85-F2DB-F53E-97495E281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0" name="Rectangle 34">
              <a:extLst>
                <a:ext uri="{FF2B5EF4-FFF2-40B4-BE49-F238E27FC236}">
                  <a16:creationId xmlns:a16="http://schemas.microsoft.com/office/drawing/2014/main" id="{F43CBFCD-8871-7473-78EF-B118BA767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2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1" name="Rectangle 35">
              <a:extLst>
                <a:ext uri="{FF2B5EF4-FFF2-40B4-BE49-F238E27FC236}">
                  <a16:creationId xmlns:a16="http://schemas.microsoft.com/office/drawing/2014/main" id="{971ADA58-4281-51F2-0890-0686AC91E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2" name="Rectangle 36">
              <a:extLst>
                <a:ext uri="{FF2B5EF4-FFF2-40B4-BE49-F238E27FC236}">
                  <a16:creationId xmlns:a16="http://schemas.microsoft.com/office/drawing/2014/main" id="{4C6B2FDD-D50C-A24E-A29B-AE5405AF2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3" name="Rectangle 37">
              <a:extLst>
                <a:ext uri="{FF2B5EF4-FFF2-40B4-BE49-F238E27FC236}">
                  <a16:creationId xmlns:a16="http://schemas.microsoft.com/office/drawing/2014/main" id="{D4DF93AA-FAE9-D254-F680-004AD2C97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1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80914" name="Group 38">
              <a:extLst>
                <a:ext uri="{FF2B5EF4-FFF2-40B4-BE49-F238E27FC236}">
                  <a16:creationId xmlns:a16="http://schemas.microsoft.com/office/drawing/2014/main" id="{63441C23-B211-7059-820B-6C1439E25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0" y="2012"/>
              <a:ext cx="483" cy="315"/>
              <a:chOff x="2614" y="2862"/>
              <a:chExt cx="377" cy="315"/>
            </a:xfrm>
          </p:grpSpPr>
          <p:sp>
            <p:nvSpPr>
              <p:cNvPr id="80941" name="Rectangle 39">
                <a:extLst>
                  <a:ext uri="{FF2B5EF4-FFF2-40B4-BE49-F238E27FC236}">
                    <a16:creationId xmlns:a16="http://schemas.microsoft.com/office/drawing/2014/main" id="{BE0BF0BB-FE7C-734E-C1AD-733CEDEE7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2" name="Oval 40">
                <a:extLst>
                  <a:ext uri="{FF2B5EF4-FFF2-40B4-BE49-F238E27FC236}">
                    <a16:creationId xmlns:a16="http://schemas.microsoft.com/office/drawing/2014/main" id="{FB350445-AD37-405F-0B76-4722517DB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P3</a:t>
                </a:r>
              </a:p>
            </p:txBody>
          </p:sp>
        </p:grpSp>
        <p:sp>
          <p:nvSpPr>
            <p:cNvPr id="80915" name="Text Box 41">
              <a:extLst>
                <a:ext uri="{FF2B5EF4-FFF2-40B4-BE49-F238E27FC236}">
                  <a16:creationId xmlns:a16="http://schemas.microsoft.com/office/drawing/2014/main" id="{029A0CCC-2ACA-BFEB-B0B0-1BB28986C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2" y="3502"/>
              <a:ext cx="6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server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IP: C</a:t>
              </a:r>
            </a:p>
          </p:txBody>
        </p:sp>
        <p:sp>
          <p:nvSpPr>
            <p:cNvPr id="80916" name="Line 42">
              <a:extLst>
                <a:ext uri="{FF2B5EF4-FFF2-40B4-BE49-F238E27FC236}">
                  <a16:creationId xmlns:a16="http://schemas.microsoft.com/office/drawing/2014/main" id="{CFA17820-A1B5-A356-99A3-CC01CE21E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17" name="Line 43">
              <a:extLst>
                <a:ext uri="{FF2B5EF4-FFF2-40B4-BE49-F238E27FC236}">
                  <a16:creationId xmlns:a16="http://schemas.microsoft.com/office/drawing/2014/main" id="{10B67085-30F3-56A8-DD4D-E07369906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18" name="Line 44">
              <a:extLst>
                <a:ext uri="{FF2B5EF4-FFF2-40B4-BE49-F238E27FC236}">
                  <a16:creationId xmlns:a16="http://schemas.microsoft.com/office/drawing/2014/main" id="{BD77DE2B-C1F1-1004-1BC7-06C93A341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19" name="Line 45">
              <a:extLst>
                <a:ext uri="{FF2B5EF4-FFF2-40B4-BE49-F238E27FC236}">
                  <a16:creationId xmlns:a16="http://schemas.microsoft.com/office/drawing/2014/main" id="{72906BD1-800A-4F67-8B5A-D514F0626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0920" name="Group 46">
              <a:extLst>
                <a:ext uri="{FF2B5EF4-FFF2-40B4-BE49-F238E27FC236}">
                  <a16:creationId xmlns:a16="http://schemas.microsoft.com/office/drawing/2014/main" id="{BA4D410C-9943-2710-1128-F9026DAF0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2688"/>
              <a:ext cx="624" cy="576"/>
              <a:chOff x="2160" y="3504"/>
              <a:chExt cx="624" cy="576"/>
            </a:xfrm>
          </p:grpSpPr>
          <p:sp>
            <p:nvSpPr>
              <p:cNvPr id="80938" name="Rectangle 47">
                <a:extLst>
                  <a:ext uri="{FF2B5EF4-FFF2-40B4-BE49-F238E27FC236}">
                    <a16:creationId xmlns:a16="http://schemas.microsoft.com/office/drawing/2014/main" id="{57CF4A3E-BC3C-6923-D0F2-ADA3E7BC7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6428</a:t>
                </a:r>
              </a:p>
            </p:txBody>
          </p:sp>
          <p:sp>
            <p:nvSpPr>
              <p:cNvPr id="80939" name="Rectangle 48">
                <a:extLst>
                  <a:ext uri="{FF2B5EF4-FFF2-40B4-BE49-F238E27FC236}">
                    <a16:creationId xmlns:a16="http://schemas.microsoft.com/office/drawing/2014/main" id="{0EC5EEAE-5BC8-E540-26B4-397212430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9157</a:t>
                </a:r>
              </a:p>
            </p:txBody>
          </p:sp>
          <p:sp>
            <p:nvSpPr>
              <p:cNvPr id="80940" name="Rectangle 49">
                <a:extLst>
                  <a:ext uri="{FF2B5EF4-FFF2-40B4-BE49-F238E27FC236}">
                    <a16:creationId xmlns:a16="http://schemas.microsoft.com/office/drawing/2014/main" id="{E7C60B90-DF6E-B3C8-6480-6FE55C1D9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80921" name="Line 50">
              <a:extLst>
                <a:ext uri="{FF2B5EF4-FFF2-40B4-BE49-F238E27FC236}">
                  <a16:creationId xmlns:a16="http://schemas.microsoft.com/office/drawing/2014/main" id="{AD286184-C9F7-561E-DE38-1535D35D6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2" name="Line 51">
              <a:extLst>
                <a:ext uri="{FF2B5EF4-FFF2-40B4-BE49-F238E27FC236}">
                  <a16:creationId xmlns:a16="http://schemas.microsoft.com/office/drawing/2014/main" id="{DEFB08D0-6F0E-C5CD-4B60-CE5670586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3" name="Line 52">
              <a:extLst>
                <a:ext uri="{FF2B5EF4-FFF2-40B4-BE49-F238E27FC236}">
                  <a16:creationId xmlns:a16="http://schemas.microsoft.com/office/drawing/2014/main" id="{389B635F-B1C4-5BBC-3A92-3D545195D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352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4" name="Line 53">
              <a:extLst>
                <a:ext uri="{FF2B5EF4-FFF2-40B4-BE49-F238E27FC236}">
                  <a16:creationId xmlns:a16="http://schemas.microsoft.com/office/drawing/2014/main" id="{F051BC88-50B5-8B71-1816-AD684A5FA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5" name="Line 54">
              <a:extLst>
                <a:ext uri="{FF2B5EF4-FFF2-40B4-BE49-F238E27FC236}">
                  <a16:creationId xmlns:a16="http://schemas.microsoft.com/office/drawing/2014/main" id="{FDA8DEF1-8D8D-0F59-E3CE-5A7C6314A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312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6" name="Line 55">
              <a:extLst>
                <a:ext uri="{FF2B5EF4-FFF2-40B4-BE49-F238E27FC236}">
                  <a16:creationId xmlns:a16="http://schemas.microsoft.com/office/drawing/2014/main" id="{DE75EF5C-7611-87BF-6E26-C5FAA1125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7" name="Rectangle 56">
              <a:extLst>
                <a:ext uri="{FF2B5EF4-FFF2-40B4-BE49-F238E27FC236}">
                  <a16:creationId xmlns:a16="http://schemas.microsoft.com/office/drawing/2014/main" id="{1720C37C-643C-5638-C95F-7E04DA57E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264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SP: 9157</a:t>
              </a:r>
            </a:p>
          </p:txBody>
        </p:sp>
        <p:sp>
          <p:nvSpPr>
            <p:cNvPr id="80928" name="Rectangle 57">
              <a:extLst>
                <a:ext uri="{FF2B5EF4-FFF2-40B4-BE49-F238E27FC236}">
                  <a16:creationId xmlns:a16="http://schemas.microsoft.com/office/drawing/2014/main" id="{13936D87-7F67-C8BC-971C-36ADBF3F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456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DP: 6428</a:t>
              </a:r>
            </a:p>
          </p:txBody>
        </p:sp>
        <p:sp>
          <p:nvSpPr>
            <p:cNvPr id="80929" name="Rectangle 58">
              <a:extLst>
                <a:ext uri="{FF2B5EF4-FFF2-40B4-BE49-F238E27FC236}">
                  <a16:creationId xmlns:a16="http://schemas.microsoft.com/office/drawing/2014/main" id="{DB05CDA0-CC29-C850-8DC9-B87CC546F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648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80930" name="Group 59">
              <a:extLst>
                <a:ext uri="{FF2B5EF4-FFF2-40B4-BE49-F238E27FC236}">
                  <a16:creationId xmlns:a16="http://schemas.microsoft.com/office/drawing/2014/main" id="{F0163680-ECB5-6B41-A263-71B6BEAED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2688"/>
              <a:ext cx="624" cy="576"/>
              <a:chOff x="2160" y="3504"/>
              <a:chExt cx="624" cy="576"/>
            </a:xfrm>
          </p:grpSpPr>
          <p:sp>
            <p:nvSpPr>
              <p:cNvPr id="80935" name="Rectangle 60">
                <a:extLst>
                  <a:ext uri="{FF2B5EF4-FFF2-40B4-BE49-F238E27FC236}">
                    <a16:creationId xmlns:a16="http://schemas.microsoft.com/office/drawing/2014/main" id="{80DCCBA9-5E1D-70BC-7BCD-B0164634E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6428</a:t>
                </a:r>
              </a:p>
            </p:txBody>
          </p:sp>
          <p:sp>
            <p:nvSpPr>
              <p:cNvPr id="80936" name="Rectangle 61">
                <a:extLst>
                  <a:ext uri="{FF2B5EF4-FFF2-40B4-BE49-F238E27FC236}">
                    <a16:creationId xmlns:a16="http://schemas.microsoft.com/office/drawing/2014/main" id="{2D39B8B0-ED67-1A77-DC98-3F5C713FD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5775</a:t>
                </a:r>
              </a:p>
            </p:txBody>
          </p:sp>
          <p:sp>
            <p:nvSpPr>
              <p:cNvPr id="80937" name="Rectangle 62">
                <a:extLst>
                  <a:ext uri="{FF2B5EF4-FFF2-40B4-BE49-F238E27FC236}">
                    <a16:creationId xmlns:a16="http://schemas.microsoft.com/office/drawing/2014/main" id="{ED569978-DCEC-2F36-6268-9A9E4CBCB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80931" name="Group 63">
              <a:extLst>
                <a:ext uri="{FF2B5EF4-FFF2-40B4-BE49-F238E27FC236}">
                  <a16:creationId xmlns:a16="http://schemas.microsoft.com/office/drawing/2014/main" id="{630428DE-AF4E-3594-7EA4-A9CF8CB06F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64"/>
              <a:ext cx="624" cy="576"/>
              <a:chOff x="2160" y="3504"/>
              <a:chExt cx="624" cy="576"/>
            </a:xfrm>
          </p:grpSpPr>
          <p:sp>
            <p:nvSpPr>
              <p:cNvPr id="80932" name="Rectangle 64">
                <a:extLst>
                  <a:ext uri="{FF2B5EF4-FFF2-40B4-BE49-F238E27FC236}">
                    <a16:creationId xmlns:a16="http://schemas.microsoft.com/office/drawing/2014/main" id="{9FEDFA9E-A10A-5585-0ECD-AE432FB07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5775</a:t>
                </a:r>
              </a:p>
            </p:txBody>
          </p:sp>
          <p:sp>
            <p:nvSpPr>
              <p:cNvPr id="80933" name="Rectangle 65">
                <a:extLst>
                  <a:ext uri="{FF2B5EF4-FFF2-40B4-BE49-F238E27FC236}">
                    <a16:creationId xmlns:a16="http://schemas.microsoft.com/office/drawing/2014/main" id="{DCAA715C-F2E2-3A68-4AA0-B2AC53877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6428</a:t>
                </a:r>
              </a:p>
            </p:txBody>
          </p:sp>
          <p:sp>
            <p:nvSpPr>
              <p:cNvPr id="80934" name="Rectangle 66">
                <a:extLst>
                  <a:ext uri="{FF2B5EF4-FFF2-40B4-BE49-F238E27FC236}">
                    <a16:creationId xmlns:a16="http://schemas.microsoft.com/office/drawing/2014/main" id="{C3278D8E-E1E2-6D56-C8B3-FE2D37D27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80900" name="Text Box 67">
            <a:extLst>
              <a:ext uri="{FF2B5EF4-FFF2-40B4-BE49-F238E27FC236}">
                <a16:creationId xmlns:a16="http://schemas.microsoft.com/office/drawing/2014/main" id="{B08ADC7E-8092-1D40-0AAD-56E56003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36322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SP provides “return address”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901" name="Slide Number Placeholder 1">
            <a:extLst>
              <a:ext uri="{FF2B5EF4-FFF2-40B4-BE49-F238E27FC236}">
                <a16:creationId xmlns:a16="http://schemas.microsoft.com/office/drawing/2014/main" id="{24F2ABBA-2037-7B0B-87A7-D505D00B6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4B864-9A05-8F4B-90A9-D410D66FDA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0D069C91-4D63-E045-92D7-114F2B0BF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3600" u="sng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>
              <a:solidFill>
                <a:srgbClr val="C00000"/>
              </a:solidFill>
            </a:endParaRP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671F6350-6E48-8087-0D4C-916DF8E02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475"/>
            <a:ext cx="7886700" cy="43513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/>
              <a:t>Defines a collection of error messages that are sent back to the source host. </a:t>
            </a:r>
          </a:p>
          <a:p>
            <a:pPr marL="0" indent="0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/>
              <a:t>E.g., ICMP messages are sent whenever a router or host is unable to process an IP datagram successfully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Destination host unreachable due to link /node failure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Reassembly process failed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TTL had reached 0 (so datagrams don't cycle forever)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IP header checksum failed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400" dirty="0"/>
              <a:t>ICMP-Redirect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From router to a source host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  <a:p>
            <a:pPr lvl="1" eaLnBrk="1" hangingPunct="1">
              <a:buFont typeface="Wingdings" pitchFamily="2" charset="2"/>
              <a:buNone/>
              <a:defRPr/>
            </a:pPr>
            <a:endParaRPr lang="en-US" alt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>
            <a:extLst>
              <a:ext uri="{FF2B5EF4-FFF2-40B4-BE49-F238E27FC236}">
                <a16:creationId xmlns:a16="http://schemas.microsoft.com/office/drawing/2014/main" id="{404FB211-9A48-A9D6-7C31-8884CC99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993775"/>
            <a:ext cx="775335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>
            <a:extLst>
              <a:ext uri="{FF2B5EF4-FFF2-40B4-BE49-F238E27FC236}">
                <a16:creationId xmlns:a16="http://schemas.microsoft.com/office/drawing/2014/main" id="{5F72E610-9EA4-72E4-1204-D0EC5AB29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368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ICMP message types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D60D1F-0032-1C3B-D9DA-9998BF3B79E8}"/>
              </a:ext>
            </a:extLst>
          </p:cNvPr>
          <p:cNvSpPr/>
          <p:nvPr/>
        </p:nvSpPr>
        <p:spPr>
          <a:xfrm>
            <a:off x="866775" y="4560888"/>
            <a:ext cx="7581900" cy="355600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938331-4450-1A5E-5925-1D884B2E7F8F}"/>
              </a:ext>
            </a:extLst>
          </p:cNvPr>
          <p:cNvSpPr/>
          <p:nvPr/>
        </p:nvSpPr>
        <p:spPr>
          <a:xfrm>
            <a:off x="866775" y="1654175"/>
            <a:ext cx="7581900" cy="357188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B9228F-152F-3B74-505B-CF7DF5AF14FA}"/>
              </a:ext>
            </a:extLst>
          </p:cNvPr>
          <p:cNvSpPr/>
          <p:nvPr/>
        </p:nvSpPr>
        <p:spPr>
          <a:xfrm>
            <a:off x="866775" y="5651500"/>
            <a:ext cx="7581900" cy="355600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312CED-40B5-91E4-026D-4FE9C4A2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2B10D-400D-4047-B945-DC922DB589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42307342-B837-248F-3C25-FE7AF9926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3688"/>
            <a:ext cx="8281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 pitchFamily="34" charset="0"/>
                <a:ea typeface="ＭＳ Ｐゴシック" panose="020B0600070205080204" pitchFamily="34" charset="-128"/>
                <a:cs typeface="+mn-cs"/>
              </a:rPr>
              <a:t>Ping example</a:t>
            </a:r>
            <a:endParaRPr kumimoji="0" lang="en-AU" altLang="en-US" sz="3600" b="0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 panose="020F03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131" name="Picture 2" descr="How to Use the Ping Command to Test Your Network">
            <a:extLst>
              <a:ext uri="{FF2B5EF4-FFF2-40B4-BE49-F238E27FC236}">
                <a16:creationId xmlns:a16="http://schemas.microsoft.com/office/drawing/2014/main" id="{8AECF178-CEE1-B775-6B2A-3C50E504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714500"/>
            <a:ext cx="825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13680</TotalTime>
  <Words>2701</Words>
  <Application>Microsoft Macintosh PowerPoint</Application>
  <PresentationFormat>On-screen Show (4:3)</PresentationFormat>
  <Paragraphs>721</Paragraphs>
  <Slides>69</Slides>
  <Notes>16</Notes>
  <HiddenSlides>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69</vt:i4>
      </vt:variant>
    </vt:vector>
  </HeadingPairs>
  <TitlesOfParts>
    <vt:vector size="88" baseType="lpstr">
      <vt:lpstr>ＭＳ Ｐゴシック</vt:lpstr>
      <vt:lpstr>-webkit-standard</vt:lpstr>
      <vt:lpstr>Arial</vt:lpstr>
      <vt:lpstr>Calibri</vt:lpstr>
      <vt:lpstr>Calibri Light</vt:lpstr>
      <vt:lpstr>Comic Sans MS</vt:lpstr>
      <vt:lpstr>Courier New</vt:lpstr>
      <vt:lpstr>Google Sans</vt:lpstr>
      <vt:lpstr>Helvetica</vt:lpstr>
      <vt:lpstr>Lucida Bright</vt:lpstr>
      <vt:lpstr>SFMono-Regular</vt:lpstr>
      <vt:lpstr>Times New Roman</vt:lpstr>
      <vt:lpstr>Wingdings</vt:lpstr>
      <vt:lpstr>ZapfDingbats</vt:lpstr>
      <vt:lpstr>1_Office Theme</vt:lpstr>
      <vt:lpstr>2_Office Theme</vt:lpstr>
      <vt:lpstr>4_Office Theme</vt:lpstr>
      <vt:lpstr>3_Office Theme</vt:lpstr>
      <vt:lpstr>5_Office Theme</vt:lpstr>
      <vt:lpstr>PowerPoint Presentation</vt:lpstr>
      <vt:lpstr>ARP: address resolution protocol</vt:lpstr>
      <vt:lpstr>ARP protocol: same LAN</vt:lpstr>
      <vt:lpstr>Address Translation Protocol (ARP)</vt:lpstr>
      <vt:lpstr>ARP Packet Format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Major Types of VPNs</vt:lpstr>
      <vt:lpstr>PowerPoint Presentation</vt:lpstr>
      <vt:lpstr>PowerPoint Presentation</vt:lpstr>
      <vt:lpstr>PowerPoint Presentation</vt:lpstr>
      <vt:lpstr>IPv6</vt:lpstr>
      <vt:lpstr>PowerPoint Presentation</vt:lpstr>
      <vt:lpstr>PowerPoint Presentation</vt:lpstr>
      <vt:lpstr>PowerPoint Presentation</vt:lpstr>
      <vt:lpstr>IPv6: Address and packet format</vt:lpstr>
      <vt:lpstr>IPv6: Address and packet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IPv6: Address and packet format</vt:lpstr>
      <vt:lpstr>Unicast, Multicast, Anycast, Broadcast</vt:lpstr>
      <vt:lpstr>Unicast, Multicast, Anycast, Broadcast</vt:lpstr>
      <vt:lpstr>Unicast, Multicast, Anycast, Broadcast</vt:lpstr>
      <vt:lpstr>Unicast, Multicast, Anycast, Broadcast</vt:lpstr>
      <vt:lpstr>IPv4 and IPv6 Co-existence</vt:lpstr>
      <vt:lpstr>IPv4 and IPv6 Co-existence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 Protocols</vt:lpstr>
      <vt:lpstr>Two Basic Transport Features</vt:lpstr>
      <vt:lpstr>Multiplexing/demultiplexing</vt:lpstr>
      <vt:lpstr>How demultiplexing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Connectionless demultiplexing</vt:lpstr>
      <vt:lpstr>Connectionless demux (cont)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858</cp:revision>
  <dcterms:created xsi:type="dcterms:W3CDTF">2019-01-28T20:09:31Z</dcterms:created>
  <dcterms:modified xsi:type="dcterms:W3CDTF">2026-03-11T17:43:00Z</dcterms:modified>
</cp:coreProperties>
</file>