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6" r:id="rId1"/>
    <p:sldMasterId id="2147483761" r:id="rId2"/>
    <p:sldMasterId id="2147483773" r:id="rId3"/>
    <p:sldMasterId id="2147483788" r:id="rId4"/>
    <p:sldMasterId id="2147483803" r:id="rId5"/>
    <p:sldMasterId id="2147483818" r:id="rId6"/>
  </p:sldMasterIdLst>
  <p:notesMasterIdLst>
    <p:notesMasterId r:id="rId92"/>
  </p:notesMasterIdLst>
  <p:sldIdLst>
    <p:sldId id="1689" r:id="rId7"/>
    <p:sldId id="1545" r:id="rId8"/>
    <p:sldId id="1547" r:id="rId9"/>
    <p:sldId id="1548" r:id="rId10"/>
    <p:sldId id="1651" r:id="rId11"/>
    <p:sldId id="1652" r:id="rId12"/>
    <p:sldId id="1653" r:id="rId13"/>
    <p:sldId id="1655" r:id="rId14"/>
    <p:sldId id="1656" r:id="rId15"/>
    <p:sldId id="1657" r:id="rId16"/>
    <p:sldId id="1549" r:id="rId17"/>
    <p:sldId id="1537" r:id="rId18"/>
    <p:sldId id="304" r:id="rId19"/>
    <p:sldId id="263" r:id="rId20"/>
    <p:sldId id="454" r:id="rId21"/>
    <p:sldId id="455" r:id="rId22"/>
    <p:sldId id="1658" r:id="rId23"/>
    <p:sldId id="1660" r:id="rId24"/>
    <p:sldId id="1659" r:id="rId25"/>
    <p:sldId id="1661" r:id="rId26"/>
    <p:sldId id="1662" r:id="rId27"/>
    <p:sldId id="1551" r:id="rId28"/>
    <p:sldId id="456" r:id="rId29"/>
    <p:sldId id="457" r:id="rId30"/>
    <p:sldId id="458" r:id="rId31"/>
    <p:sldId id="459" r:id="rId32"/>
    <p:sldId id="460" r:id="rId33"/>
    <p:sldId id="1550" r:id="rId34"/>
    <p:sldId id="259" r:id="rId35"/>
    <p:sldId id="1552" r:id="rId36"/>
    <p:sldId id="660" r:id="rId37"/>
    <p:sldId id="701" r:id="rId38"/>
    <p:sldId id="1621" r:id="rId39"/>
    <p:sldId id="462" r:id="rId40"/>
    <p:sldId id="264" r:id="rId41"/>
    <p:sldId id="463" r:id="rId42"/>
    <p:sldId id="464" r:id="rId43"/>
    <p:sldId id="1533" r:id="rId44"/>
    <p:sldId id="265" r:id="rId45"/>
    <p:sldId id="266" r:id="rId46"/>
    <p:sldId id="1584" r:id="rId47"/>
    <p:sldId id="1546" r:id="rId48"/>
    <p:sldId id="1544" r:id="rId49"/>
    <p:sldId id="1583" r:id="rId50"/>
    <p:sldId id="1588" r:id="rId51"/>
    <p:sldId id="1590" r:id="rId52"/>
    <p:sldId id="1615" r:id="rId53"/>
    <p:sldId id="1616" r:id="rId54"/>
    <p:sldId id="1617" r:id="rId55"/>
    <p:sldId id="1592" r:id="rId56"/>
    <p:sldId id="1593" r:id="rId57"/>
    <p:sldId id="1594" r:id="rId58"/>
    <p:sldId id="1553" r:id="rId59"/>
    <p:sldId id="1595" r:id="rId60"/>
    <p:sldId id="1596" r:id="rId61"/>
    <p:sldId id="1597" r:id="rId62"/>
    <p:sldId id="1598" r:id="rId63"/>
    <p:sldId id="1599" r:id="rId64"/>
    <p:sldId id="1600" r:id="rId65"/>
    <p:sldId id="1601" r:id="rId66"/>
    <p:sldId id="1602" r:id="rId67"/>
    <p:sldId id="1603" r:id="rId68"/>
    <p:sldId id="1604" r:id="rId69"/>
    <p:sldId id="1605" r:id="rId70"/>
    <p:sldId id="1622" r:id="rId71"/>
    <p:sldId id="1606" r:id="rId72"/>
    <p:sldId id="1607" r:id="rId73"/>
    <p:sldId id="1608" r:id="rId74"/>
    <p:sldId id="1623" r:id="rId75"/>
    <p:sldId id="1609" r:id="rId76"/>
    <p:sldId id="1581" r:id="rId77"/>
    <p:sldId id="1582" r:id="rId78"/>
    <p:sldId id="274" r:id="rId79"/>
    <p:sldId id="277" r:id="rId80"/>
    <p:sldId id="276" r:id="rId81"/>
    <p:sldId id="278" r:id="rId82"/>
    <p:sldId id="279" r:id="rId83"/>
    <p:sldId id="305" r:id="rId84"/>
    <p:sldId id="1538" r:id="rId85"/>
    <p:sldId id="1681" r:id="rId86"/>
    <p:sldId id="1629" r:id="rId87"/>
    <p:sldId id="1682" r:id="rId88"/>
    <p:sldId id="1690" r:id="rId89"/>
    <p:sldId id="1665" r:id="rId90"/>
    <p:sldId id="1695" r:id="rId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9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77551"/>
  </p:normalViewPr>
  <p:slideViewPr>
    <p:cSldViewPr snapToGrid="0" snapToObjects="1" showGuides="1">
      <p:cViewPr varScale="1">
        <p:scale>
          <a:sx n="93" d="100"/>
          <a:sy n="93" d="100"/>
        </p:scale>
        <p:origin x="1640" y="2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theme" Target="theme/theme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49926-832A-0146-A58C-0A7B8706D706}" type="datetimeFigureOut">
              <a:rPr lang="en-US" smtClean="0"/>
              <a:t>3/25/26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8ABCF-8DBE-0B44-8881-1104B3E50F18}" type="slidenum">
              <a:rPr lang="en-US" smtClean="0"/>
              <a:t>‹#›</a:t>
            </a:fld>
            <a:endParaRPr lang="en-US"/>
          </a:p>
        </p:txBody>
      </p:sp>
    </p:spTree>
    <p:extLst>
      <p:ext uri="{BB962C8B-B14F-4D97-AF65-F5344CB8AC3E}">
        <p14:creationId xmlns:p14="http://schemas.microsoft.com/office/powerpoint/2010/main" val="1339582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9</a:t>
            </a:fld>
            <a:endParaRPr lang="en-US"/>
          </a:p>
        </p:txBody>
      </p:sp>
    </p:spTree>
    <p:extLst>
      <p:ext uri="{BB962C8B-B14F-4D97-AF65-F5344CB8AC3E}">
        <p14:creationId xmlns:p14="http://schemas.microsoft.com/office/powerpoint/2010/main" val="2980947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47E07498-BC74-829F-5232-2B956B53AB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auto" latinLnBrk="0" hangingPunct="1">
              <a:lnSpc>
                <a:spcPct val="100000"/>
              </a:lnSpc>
              <a:spcBef>
                <a:spcPct val="0"/>
              </a:spcBef>
              <a:spcAft>
                <a:spcPts val="0"/>
              </a:spcAft>
              <a:buClrTx/>
              <a:buSzTx/>
              <a:buFontTx/>
              <a:buNone/>
              <a:tabLst/>
              <a:defRPr/>
            </a:pPr>
            <a:fld id="{BFE7A323-EFFD-4743-BDC3-B98998CB1673}"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ct val="0"/>
                </a:spcBef>
                <a:spcAft>
                  <a:spcPts val="0"/>
                </a:spcAft>
                <a:buClrTx/>
                <a:buSzTx/>
                <a:buFontTx/>
                <a:buNone/>
                <a:tabLst/>
                <a:defRPr/>
              </a:pPr>
              <a:t>29</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1138" name="Rectangle 2">
            <a:extLst>
              <a:ext uri="{FF2B5EF4-FFF2-40B4-BE49-F238E27FC236}">
                <a16:creationId xmlns:a16="http://schemas.microsoft.com/office/drawing/2014/main" id="{9BE3ED52-5149-6914-17F7-60B459578E4F}"/>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EF485D67-167D-C404-CFEE-B88D9FC7B0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F538C1E4-3939-9BE4-C89E-CC41EC8545BD}"/>
              </a:ext>
            </a:extLst>
          </p:cNvPr>
          <p:cNvSpPr>
            <a:spLocks noGrp="1" noRot="1" noChangeAspect="1" noChangeArrowheads="1" noTextEdit="1"/>
          </p:cNvSpPr>
          <p:nvPr>
            <p:ph type="sldImg"/>
          </p:nvPr>
        </p:nvSpPr>
        <p:spPr>
          <a:xfrm>
            <a:off x="1000125" y="774700"/>
            <a:ext cx="5099050" cy="3824288"/>
          </a:xfrm>
          <a:ln/>
        </p:spPr>
      </p:sp>
      <p:sp>
        <p:nvSpPr>
          <p:cNvPr id="94210" name="Rectangle 3">
            <a:extLst>
              <a:ext uri="{FF2B5EF4-FFF2-40B4-BE49-F238E27FC236}">
                <a16:creationId xmlns:a16="http://schemas.microsoft.com/office/drawing/2014/main" id="{92A5DA8C-0DAE-E9A9-F268-9DE5B39663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A35F06B9-76F0-6F74-B7D8-DC1AFC7A753D}"/>
              </a:ext>
            </a:extLst>
          </p:cNvPr>
          <p:cNvSpPr>
            <a:spLocks noGrp="1" noRot="1" noChangeAspect="1" noChangeArrowheads="1" noTextEdit="1"/>
          </p:cNvSpPr>
          <p:nvPr>
            <p:ph type="sldImg"/>
          </p:nvPr>
        </p:nvSpPr>
        <p:spPr>
          <a:xfrm>
            <a:off x="1000125" y="774700"/>
            <a:ext cx="5099050" cy="3824288"/>
          </a:xfrm>
          <a:ln/>
        </p:spPr>
      </p:sp>
      <p:sp>
        <p:nvSpPr>
          <p:cNvPr id="96258" name="Rectangle 3">
            <a:extLst>
              <a:ext uri="{FF2B5EF4-FFF2-40B4-BE49-F238E27FC236}">
                <a16:creationId xmlns:a16="http://schemas.microsoft.com/office/drawing/2014/main" id="{0D45EBD9-591A-F5E9-5E9A-E8E9B6E818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2A542051-EB7F-DBFA-DC4A-599D6E7300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000" b="1">
                <a:solidFill>
                  <a:schemeClr val="tx1"/>
                </a:solidFill>
                <a:latin typeface="Courier New" panose="02070309020205020404" pitchFamily="49" charset="0"/>
                <a:ea typeface="ＭＳ Ｐゴシック" panose="020B0600070205080204" pitchFamily="34" charset="-128"/>
              </a:defRPr>
            </a:lvl1pPr>
            <a:lvl2pPr marL="37931725" indent="-37474525" defTabSz="93345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3345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3345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33450">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33450" rtl="0" eaLnBrk="0" fontAlgn="auto" latinLnBrk="0" hangingPunct="0">
              <a:lnSpc>
                <a:spcPct val="100000"/>
              </a:lnSpc>
              <a:spcBef>
                <a:spcPts val="0"/>
              </a:spcBef>
              <a:spcAft>
                <a:spcPts val="0"/>
              </a:spcAft>
              <a:buClrTx/>
              <a:buSzTx/>
              <a:buFontTx/>
              <a:buNone/>
              <a:tabLst/>
              <a:defRPr/>
            </a:pPr>
            <a:fld id="{0D5FCCA2-7C37-5A46-811B-957A28F5F68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33450" rtl="0" eaLnBrk="0" fontAlgn="auto" latinLnBrk="0" hangingPunct="0">
                <a:lnSpc>
                  <a:spcPct val="100000"/>
                </a:lnSpc>
                <a:spcBef>
                  <a:spcPts val="0"/>
                </a:spcBef>
                <a:spcAft>
                  <a:spcPts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3426" name="Rectangle 2">
            <a:extLst>
              <a:ext uri="{FF2B5EF4-FFF2-40B4-BE49-F238E27FC236}">
                <a16:creationId xmlns:a16="http://schemas.microsoft.com/office/drawing/2014/main" id="{9F21FC78-B80B-BAE8-9A8C-2B74535C676C}"/>
              </a:ext>
            </a:extLst>
          </p:cNvPr>
          <p:cNvSpPr>
            <a:spLocks noGrp="1" noRot="1" noChangeAspect="1" noChangeArrowheads="1" noTextEdit="1"/>
          </p:cNvSpPr>
          <p:nvPr>
            <p:ph type="sldImg"/>
          </p:nvPr>
        </p:nvSpPr>
        <p:spPr>
          <a:solidFill>
            <a:srgbClr val="FFFFFF"/>
          </a:solidFill>
          <a:ln/>
        </p:spPr>
      </p:sp>
      <p:sp>
        <p:nvSpPr>
          <p:cNvPr id="103427" name="Rectangle 3">
            <a:extLst>
              <a:ext uri="{FF2B5EF4-FFF2-40B4-BE49-F238E27FC236}">
                <a16:creationId xmlns:a16="http://schemas.microsoft.com/office/drawing/2014/main" id="{DB1D1F28-E71F-F386-F29A-ADD50919F9C9}"/>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98450817-C04E-65FD-B52E-AFD30CFAD1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auto" latinLnBrk="0" hangingPunct="1">
              <a:lnSpc>
                <a:spcPct val="100000"/>
              </a:lnSpc>
              <a:spcBef>
                <a:spcPct val="0"/>
              </a:spcBef>
              <a:spcAft>
                <a:spcPts val="0"/>
              </a:spcAft>
              <a:buClrTx/>
              <a:buSzTx/>
              <a:buFontTx/>
              <a:buNone/>
              <a:tabLst/>
              <a:defRPr/>
            </a:pPr>
            <a:fld id="{656CB80B-84A3-A34A-B837-7CA84D925E4B}"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ct val="0"/>
                </a:spcBef>
                <a:spcAft>
                  <a:spcPts val="0"/>
                </a:spcAft>
                <a:buClrTx/>
                <a:buSzTx/>
                <a:buFontTx/>
                <a:buNone/>
                <a:tabLst/>
                <a:defRPr/>
              </a:pPr>
              <a:t>35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5474" name="Rectangle 2">
            <a:extLst>
              <a:ext uri="{FF2B5EF4-FFF2-40B4-BE49-F238E27FC236}">
                <a16:creationId xmlns:a16="http://schemas.microsoft.com/office/drawing/2014/main" id="{8F2D0FEB-E309-3070-F4DC-7A259B990677}"/>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3ABED0EE-C346-22A5-28A7-F5D57D0FA6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1542E6CB-2789-8AF3-37BC-311D252679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000" b="1">
                <a:solidFill>
                  <a:schemeClr val="tx1"/>
                </a:solidFill>
                <a:latin typeface="Courier New" panose="02070309020205020404" pitchFamily="49" charset="0"/>
                <a:ea typeface="ＭＳ Ｐゴシック" panose="020B0600070205080204" pitchFamily="34" charset="-128"/>
              </a:defRPr>
            </a:lvl1pPr>
            <a:lvl2pPr marL="37931725" indent="-37474525" defTabSz="93345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3345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3345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33450">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33450" rtl="0" eaLnBrk="0" fontAlgn="auto" latinLnBrk="0" hangingPunct="0">
              <a:lnSpc>
                <a:spcPct val="100000"/>
              </a:lnSpc>
              <a:spcBef>
                <a:spcPts val="0"/>
              </a:spcBef>
              <a:spcAft>
                <a:spcPts val="0"/>
              </a:spcAft>
              <a:buClrTx/>
              <a:buSzTx/>
              <a:buFontTx/>
              <a:buNone/>
              <a:tabLst/>
              <a:defRPr/>
            </a:pPr>
            <a:fld id="{4D8FE1F6-4CE4-EB46-A2BA-D334AB51E88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33450" rtl="0" eaLnBrk="0" fontAlgn="auto" latinLnBrk="0" hangingPunct="0">
                <a:lnSpc>
                  <a:spcPct val="100000"/>
                </a:lnSpc>
                <a:spcBef>
                  <a:spcPts val="0"/>
                </a:spcBef>
                <a:spcAft>
                  <a:spcPts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7522" name="Rectangle 2">
            <a:extLst>
              <a:ext uri="{FF2B5EF4-FFF2-40B4-BE49-F238E27FC236}">
                <a16:creationId xmlns:a16="http://schemas.microsoft.com/office/drawing/2014/main" id="{6914BD2D-B567-52A3-642F-891F0B02C7D6}"/>
              </a:ext>
            </a:extLst>
          </p:cNvPr>
          <p:cNvSpPr>
            <a:spLocks noGrp="1" noRot="1" noChangeAspect="1" noChangeArrowheads="1" noTextEdit="1"/>
          </p:cNvSpPr>
          <p:nvPr>
            <p:ph type="sldImg"/>
          </p:nvPr>
        </p:nvSpPr>
        <p:spPr>
          <a:solidFill>
            <a:srgbClr val="FFFFFF"/>
          </a:solidFill>
          <a:ln/>
        </p:spPr>
      </p:sp>
      <p:sp>
        <p:nvSpPr>
          <p:cNvPr id="107523" name="Rectangle 3">
            <a:extLst>
              <a:ext uri="{FF2B5EF4-FFF2-40B4-BE49-F238E27FC236}">
                <a16:creationId xmlns:a16="http://schemas.microsoft.com/office/drawing/2014/main" id="{25CCCB39-7403-0304-5687-F7E49936A6CD}"/>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923B7546-D11E-4F64-D9F7-D16644D943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000" b="1">
                <a:solidFill>
                  <a:schemeClr val="tx1"/>
                </a:solidFill>
                <a:latin typeface="Courier New" panose="02070309020205020404" pitchFamily="49" charset="0"/>
                <a:ea typeface="ＭＳ Ｐゴシック" panose="020B0600070205080204" pitchFamily="34" charset="-128"/>
              </a:defRPr>
            </a:lvl1pPr>
            <a:lvl2pPr marL="37931725" indent="-37474525" defTabSz="93345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3345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3345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33450">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33450" rtl="0" eaLnBrk="0" fontAlgn="auto" latinLnBrk="0" hangingPunct="0">
              <a:lnSpc>
                <a:spcPct val="100000"/>
              </a:lnSpc>
              <a:spcBef>
                <a:spcPts val="0"/>
              </a:spcBef>
              <a:spcAft>
                <a:spcPts val="0"/>
              </a:spcAft>
              <a:buClrTx/>
              <a:buSzTx/>
              <a:buFontTx/>
              <a:buNone/>
              <a:tabLst/>
              <a:defRPr/>
            </a:pPr>
            <a:fld id="{273C06A3-AAD5-8B45-8956-6EF8B9DA073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33450" rtl="0" eaLnBrk="0" fontAlgn="auto" latinLnBrk="0" hangingPunct="0">
                <a:lnSpc>
                  <a:spcPct val="100000"/>
                </a:lnSpc>
                <a:spcBef>
                  <a:spcPts val="0"/>
                </a:spcBef>
                <a:spcAft>
                  <a:spcPts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9570" name="Rectangle 2">
            <a:extLst>
              <a:ext uri="{FF2B5EF4-FFF2-40B4-BE49-F238E27FC236}">
                <a16:creationId xmlns:a16="http://schemas.microsoft.com/office/drawing/2014/main" id="{253E5C96-C452-3B46-5E4A-B1F85769F635}"/>
              </a:ext>
            </a:extLst>
          </p:cNvPr>
          <p:cNvSpPr>
            <a:spLocks noGrp="1" noRot="1" noChangeAspect="1" noChangeArrowheads="1" noTextEdit="1"/>
          </p:cNvSpPr>
          <p:nvPr>
            <p:ph type="sldImg"/>
          </p:nvPr>
        </p:nvSpPr>
        <p:spPr>
          <a:solidFill>
            <a:srgbClr val="FFFFFF"/>
          </a:solidFill>
          <a:ln/>
        </p:spPr>
      </p:sp>
      <p:sp>
        <p:nvSpPr>
          <p:cNvPr id="109571" name="Rectangle 3">
            <a:extLst>
              <a:ext uri="{FF2B5EF4-FFF2-40B4-BE49-F238E27FC236}">
                <a16:creationId xmlns:a16="http://schemas.microsoft.com/office/drawing/2014/main" id="{3BA3C101-342F-79B6-9F16-7D6CD1E65AB6}"/>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D05C900E-79FE-9620-3416-6060835FFF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auto" latinLnBrk="0" hangingPunct="1">
              <a:lnSpc>
                <a:spcPct val="100000"/>
              </a:lnSpc>
              <a:spcBef>
                <a:spcPct val="0"/>
              </a:spcBef>
              <a:spcAft>
                <a:spcPts val="0"/>
              </a:spcAft>
              <a:buClrTx/>
              <a:buSzTx/>
              <a:buFontTx/>
              <a:buNone/>
              <a:tabLst/>
              <a:defRPr/>
            </a:pPr>
            <a:fld id="{5FE66364-A4F1-BF49-8CF5-8E99921935F4}"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ct val="0"/>
                </a:spcBef>
                <a:spcAft>
                  <a:spcPts val="0"/>
                </a:spcAft>
                <a:buClrTx/>
                <a:buSzTx/>
                <a:buFontTx/>
                <a:buNone/>
                <a:tabLst/>
                <a:defRPr/>
              </a:pPr>
              <a:t>39</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2642" name="Rectangle 2">
            <a:extLst>
              <a:ext uri="{FF2B5EF4-FFF2-40B4-BE49-F238E27FC236}">
                <a16:creationId xmlns:a16="http://schemas.microsoft.com/office/drawing/2014/main" id="{E0676BC1-A97A-1114-732D-978E27F18478}"/>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DCF4D2BD-6B15-C8B6-E6B2-636D0FD11B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897F224B-0172-B964-BF70-654C944934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auto" latinLnBrk="0" hangingPunct="1">
              <a:lnSpc>
                <a:spcPct val="100000"/>
              </a:lnSpc>
              <a:spcBef>
                <a:spcPct val="0"/>
              </a:spcBef>
              <a:spcAft>
                <a:spcPts val="0"/>
              </a:spcAft>
              <a:buClrTx/>
              <a:buSzTx/>
              <a:buFontTx/>
              <a:buNone/>
              <a:tabLst/>
              <a:defRPr/>
            </a:pPr>
            <a:fld id="{D2781250-9B38-F94E-9BF1-1B4FA2502D07}"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ct val="0"/>
                </a:spcBef>
                <a:spcAft>
                  <a:spcPts val="0"/>
                </a:spcAft>
                <a:buClrTx/>
                <a:buSzTx/>
                <a:buFontTx/>
                <a:buNone/>
                <a:tabLst/>
                <a:defRPr/>
              </a:pPr>
              <a:t>40</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4690" name="Rectangle 2">
            <a:extLst>
              <a:ext uri="{FF2B5EF4-FFF2-40B4-BE49-F238E27FC236}">
                <a16:creationId xmlns:a16="http://schemas.microsoft.com/office/drawing/2014/main" id="{456DC50A-0984-7F5A-4749-64D2B150EE6D}"/>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BC891534-6A78-A3C4-85D7-64EFF47397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58CEF8D3-308A-E305-8BAC-1AD48205A4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auto" latinLnBrk="0" hangingPunct="1">
              <a:lnSpc>
                <a:spcPct val="100000"/>
              </a:lnSpc>
              <a:spcBef>
                <a:spcPct val="0"/>
              </a:spcBef>
              <a:spcAft>
                <a:spcPts val="0"/>
              </a:spcAft>
              <a:buClrTx/>
              <a:buSzTx/>
              <a:buFontTx/>
              <a:buNone/>
              <a:tabLst/>
              <a:defRPr/>
            </a:pPr>
            <a:fld id="{ED4D654B-2CC4-0B4A-9125-9AA9D630DAA1}"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ct val="0"/>
                </a:spcBef>
                <a:spcAft>
                  <a:spcPts val="0"/>
                </a:spcAft>
                <a:buClrTx/>
                <a:buSzTx/>
                <a:buFontTx/>
                <a:buNone/>
                <a:tabLst/>
                <a:defRPr/>
              </a:pPr>
              <a:t>45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0834" name="Rectangle 2">
            <a:extLst>
              <a:ext uri="{FF2B5EF4-FFF2-40B4-BE49-F238E27FC236}">
                <a16:creationId xmlns:a16="http://schemas.microsoft.com/office/drawing/2014/main" id="{379E7E84-F55B-C50A-85EA-7EC3920339B3}"/>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8FA9E658-B557-FBC6-4BA2-0A0B813C0FE9}"/>
              </a:ext>
            </a:extLst>
          </p:cNvPr>
          <p:cNvSpPr>
            <a:spLocks noGrp="1" noChangeArrowheads="1"/>
          </p:cNvSpPr>
          <p:nvPr>
            <p:ph type="body" idx="1"/>
          </p:nvPr>
        </p:nvSpPr>
        <p:spPr>
          <a:xfrm>
            <a:off x="977900" y="4560888"/>
            <a:ext cx="53594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45643CE0-153F-56DA-B393-BD6B31FAA0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E473435B-0403-4E4F-B9BF-917F44CE96F4}"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7042" name="Rectangle 2">
            <a:extLst>
              <a:ext uri="{FF2B5EF4-FFF2-40B4-BE49-F238E27FC236}">
                <a16:creationId xmlns:a16="http://schemas.microsoft.com/office/drawing/2014/main" id="{EC5DB27D-329B-6ECA-36AE-7A0163E6F891}"/>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BC92CC9B-5C2B-EDAF-48EB-D615EBFB7B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E6407696-8FE7-98F6-72C1-0073E66E8E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auto" latinLnBrk="0" hangingPunct="1">
              <a:lnSpc>
                <a:spcPct val="100000"/>
              </a:lnSpc>
              <a:spcBef>
                <a:spcPct val="0"/>
              </a:spcBef>
              <a:spcAft>
                <a:spcPts val="0"/>
              </a:spcAft>
              <a:buClrTx/>
              <a:buSzTx/>
              <a:buFontTx/>
              <a:buNone/>
              <a:tabLst/>
              <a:defRPr/>
            </a:pPr>
            <a:fld id="{AD50B72D-7834-4C46-BC3E-2B0D9865D3D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ct val="0"/>
                </a:spcBef>
                <a:spcAft>
                  <a:spcPts val="0"/>
                </a:spcAft>
                <a:buClrTx/>
                <a:buSzTx/>
                <a:buFontTx/>
                <a:buNone/>
                <a:tabLst/>
                <a:defRPr/>
              </a:pPr>
              <a:t>46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2882" name="Rectangle 2">
            <a:extLst>
              <a:ext uri="{FF2B5EF4-FFF2-40B4-BE49-F238E27FC236}">
                <a16:creationId xmlns:a16="http://schemas.microsoft.com/office/drawing/2014/main" id="{B680AAF3-B2A5-10EA-7C7F-F3367DC8232B}"/>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67025152-5647-150E-A855-BCDC9BF9690F}"/>
              </a:ext>
            </a:extLst>
          </p:cNvPr>
          <p:cNvSpPr>
            <a:spLocks noGrp="1" noChangeArrowheads="1"/>
          </p:cNvSpPr>
          <p:nvPr>
            <p:ph type="body" idx="1"/>
          </p:nvPr>
        </p:nvSpPr>
        <p:spPr>
          <a:xfrm>
            <a:off x="977900" y="4560888"/>
            <a:ext cx="53594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CACE00D7-B9EC-3229-DCDF-EED57CA047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auto" latinLnBrk="0" hangingPunct="1">
              <a:lnSpc>
                <a:spcPct val="100000"/>
              </a:lnSpc>
              <a:spcBef>
                <a:spcPct val="0"/>
              </a:spcBef>
              <a:spcAft>
                <a:spcPts val="0"/>
              </a:spcAft>
              <a:buClrTx/>
              <a:buSzTx/>
              <a:buFontTx/>
              <a:buNone/>
              <a:tabLst/>
              <a:defRPr/>
            </a:pPr>
            <a:fld id="{D80F1DA9-2232-774E-A924-B905C78B987D}"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ct val="0"/>
                </a:spcBef>
                <a:spcAft>
                  <a:spcPts val="0"/>
                </a:spcAft>
                <a:buClrTx/>
                <a:buSzTx/>
                <a:buFontTx/>
                <a:buNone/>
                <a:tabLst/>
                <a:defRPr/>
              </a:pPr>
              <a:t>47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4930" name="Rectangle 2">
            <a:extLst>
              <a:ext uri="{FF2B5EF4-FFF2-40B4-BE49-F238E27FC236}">
                <a16:creationId xmlns:a16="http://schemas.microsoft.com/office/drawing/2014/main" id="{050BC1BD-E7DF-12E6-8227-160270AFF770}"/>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00B1D0AB-DF94-DA31-AD11-630BEC7F11C1}"/>
              </a:ext>
            </a:extLst>
          </p:cNvPr>
          <p:cNvSpPr>
            <a:spLocks noGrp="1" noChangeArrowheads="1"/>
          </p:cNvSpPr>
          <p:nvPr>
            <p:ph type="body" idx="1"/>
          </p:nvPr>
        </p:nvSpPr>
        <p:spPr>
          <a:xfrm>
            <a:off x="977900" y="4560888"/>
            <a:ext cx="53594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DF5F813D-3360-A656-4995-2AF0AF05F0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auto" latinLnBrk="0" hangingPunct="1">
              <a:lnSpc>
                <a:spcPct val="100000"/>
              </a:lnSpc>
              <a:spcBef>
                <a:spcPct val="0"/>
              </a:spcBef>
              <a:spcAft>
                <a:spcPts val="0"/>
              </a:spcAft>
              <a:buClrTx/>
              <a:buSzTx/>
              <a:buFontTx/>
              <a:buNone/>
              <a:tabLst/>
              <a:defRPr/>
            </a:pPr>
            <a:fld id="{9A96A771-68D1-454D-8BDF-7445DC4BE3CC}"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ct val="0"/>
                </a:spcBef>
                <a:spcAft>
                  <a:spcPts val="0"/>
                </a:spcAft>
                <a:buClrTx/>
                <a:buSzTx/>
                <a:buFontTx/>
                <a:buNone/>
                <a:tabLst/>
                <a:defRPr/>
              </a:pPr>
              <a:t>49</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8002" name="Rectangle 2">
            <a:extLst>
              <a:ext uri="{FF2B5EF4-FFF2-40B4-BE49-F238E27FC236}">
                <a16:creationId xmlns:a16="http://schemas.microsoft.com/office/drawing/2014/main" id="{98C83C68-D23E-DEA0-6D7D-789FCE385436}"/>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E65D9CDF-C221-9B8B-15F8-CC00CFF6BEB1}"/>
              </a:ext>
            </a:extLst>
          </p:cNvPr>
          <p:cNvSpPr>
            <a:spLocks noGrp="1" noChangeArrowheads="1"/>
          </p:cNvSpPr>
          <p:nvPr>
            <p:ph type="body" idx="1"/>
          </p:nvPr>
        </p:nvSpPr>
        <p:spPr>
          <a:xfrm>
            <a:off x="977900" y="4560888"/>
            <a:ext cx="53594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E90CBD6F-72E0-17FB-A8E7-F6558A6AED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auto" latinLnBrk="0" hangingPunct="1">
              <a:lnSpc>
                <a:spcPct val="100000"/>
              </a:lnSpc>
              <a:spcBef>
                <a:spcPct val="0"/>
              </a:spcBef>
              <a:spcAft>
                <a:spcPts val="0"/>
              </a:spcAft>
              <a:buClrTx/>
              <a:buSzTx/>
              <a:buFontTx/>
              <a:buNone/>
              <a:tabLst/>
              <a:defRPr/>
            </a:pPr>
            <a:fld id="{9085ABC6-5EA3-3C44-AD9B-5C0C0D857618}"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ct val="0"/>
                </a:spcBef>
                <a:spcAft>
                  <a:spcPts val="0"/>
                </a:spcAft>
                <a:buClrTx/>
                <a:buSzTx/>
                <a:buFontTx/>
                <a:buNone/>
                <a:tabLst/>
                <a:defRPr/>
              </a:pPr>
              <a:t>50</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0050" name="Rectangle 2">
            <a:extLst>
              <a:ext uri="{FF2B5EF4-FFF2-40B4-BE49-F238E27FC236}">
                <a16:creationId xmlns:a16="http://schemas.microsoft.com/office/drawing/2014/main" id="{A7F5D799-5621-6C80-4DA1-ACD863E8CD9B}"/>
              </a:ext>
            </a:extLst>
          </p:cNvPr>
          <p:cNvSpPr>
            <a:spLocks noGrp="1" noRot="1" noChangeAspect="1" noChangeArrowheads="1" noTextEdit="1"/>
          </p:cNvSpPr>
          <p:nvPr>
            <p:ph type="sldImg"/>
          </p:nvPr>
        </p:nvSpPr>
        <p:spPr>
          <a:ln/>
        </p:spPr>
      </p:sp>
      <p:sp>
        <p:nvSpPr>
          <p:cNvPr id="130051" name="Rectangle 3">
            <a:extLst>
              <a:ext uri="{FF2B5EF4-FFF2-40B4-BE49-F238E27FC236}">
                <a16:creationId xmlns:a16="http://schemas.microsoft.com/office/drawing/2014/main" id="{914F3353-0EFA-6579-5709-673D6A2233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1F8A5FE2-384A-FA88-A6D2-875BE5BC23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auto" latinLnBrk="0" hangingPunct="1">
              <a:lnSpc>
                <a:spcPct val="100000"/>
              </a:lnSpc>
              <a:spcBef>
                <a:spcPct val="0"/>
              </a:spcBef>
              <a:spcAft>
                <a:spcPts val="0"/>
              </a:spcAft>
              <a:buClrTx/>
              <a:buSzTx/>
              <a:buFontTx/>
              <a:buNone/>
              <a:tabLst/>
              <a:defRPr/>
            </a:pPr>
            <a:fld id="{B568A775-9349-054D-80E6-355B58132E0F}"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ct val="0"/>
                </a:spcBef>
                <a:spcAft>
                  <a:spcPts val="0"/>
                </a:spcAft>
                <a:buClrTx/>
                <a:buSzTx/>
                <a:buFontTx/>
                <a:buNone/>
                <a:tabLst/>
                <a:defRPr/>
              </a:pPr>
              <a:t>51</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2098" name="Rectangle 2">
            <a:extLst>
              <a:ext uri="{FF2B5EF4-FFF2-40B4-BE49-F238E27FC236}">
                <a16:creationId xmlns:a16="http://schemas.microsoft.com/office/drawing/2014/main" id="{2428F7EB-74BA-440F-4509-3A42046B71C3}"/>
              </a:ext>
            </a:extLst>
          </p:cNvPr>
          <p:cNvSpPr>
            <a:spLocks noGrp="1" noRot="1" noChangeAspect="1" noChangeArrowheads="1" noTextEdit="1"/>
          </p:cNvSpPr>
          <p:nvPr>
            <p:ph type="sldImg"/>
          </p:nvPr>
        </p:nvSpPr>
        <p:spPr>
          <a:ln/>
        </p:spPr>
      </p:sp>
      <p:sp>
        <p:nvSpPr>
          <p:cNvPr id="132099" name="Rectangle 3">
            <a:extLst>
              <a:ext uri="{FF2B5EF4-FFF2-40B4-BE49-F238E27FC236}">
                <a16:creationId xmlns:a16="http://schemas.microsoft.com/office/drawing/2014/main" id="{CB4EDF22-30E0-BB30-11AF-40B0FE5567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a:extLst>
              <a:ext uri="{FF2B5EF4-FFF2-40B4-BE49-F238E27FC236}">
                <a16:creationId xmlns:a16="http://schemas.microsoft.com/office/drawing/2014/main" id="{1670EB68-3D13-B40A-3382-9AA80C8F0D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auto" latinLnBrk="0" hangingPunct="1">
              <a:lnSpc>
                <a:spcPct val="100000"/>
              </a:lnSpc>
              <a:spcBef>
                <a:spcPct val="0"/>
              </a:spcBef>
              <a:spcAft>
                <a:spcPts val="0"/>
              </a:spcAft>
              <a:buClrTx/>
              <a:buSzTx/>
              <a:buFontTx/>
              <a:buNone/>
              <a:tabLst/>
              <a:defRPr/>
            </a:pPr>
            <a:fld id="{36B73AF7-2AD4-7347-8041-E8DC60A40F27}"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ct val="0"/>
                </a:spcBef>
                <a:spcAft>
                  <a:spcPts val="0"/>
                </a:spcAft>
                <a:buClrTx/>
                <a:buSzTx/>
                <a:buFontTx/>
                <a:buNone/>
                <a:tabLst/>
                <a:defRPr/>
              </a:pPr>
              <a:t>52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4146" name="Rectangle 2">
            <a:extLst>
              <a:ext uri="{FF2B5EF4-FFF2-40B4-BE49-F238E27FC236}">
                <a16:creationId xmlns:a16="http://schemas.microsoft.com/office/drawing/2014/main" id="{86EDBF06-F3B4-8179-810C-3BE7B09AB555}"/>
              </a:ext>
            </a:extLst>
          </p:cNvPr>
          <p:cNvSpPr>
            <a:spLocks noGrp="1" noRot="1" noChangeAspect="1" noChangeArrowheads="1" noTextEdit="1"/>
          </p:cNvSpPr>
          <p:nvPr>
            <p:ph type="sldImg"/>
          </p:nvPr>
        </p:nvSpPr>
        <p:spPr>
          <a:ln/>
        </p:spPr>
      </p:sp>
      <p:sp>
        <p:nvSpPr>
          <p:cNvPr id="134147" name="Rectangle 3">
            <a:extLst>
              <a:ext uri="{FF2B5EF4-FFF2-40B4-BE49-F238E27FC236}">
                <a16:creationId xmlns:a16="http://schemas.microsoft.com/office/drawing/2014/main" id="{FCFEDBD5-D236-7802-2674-B698A7B852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00000"/>
                </a:solidFill>
                <a:effectLst/>
              </a:rPr>
              <a:t>The </a:t>
            </a:r>
            <a:r>
              <a:rPr lang="en-US" b="1" i="0" u="none" strike="noStrike" dirty="0">
                <a:solidFill>
                  <a:srgbClr val="000000"/>
                </a:solidFill>
                <a:effectLst/>
              </a:rPr>
              <a:t>TCP Header Length</a:t>
            </a:r>
            <a:r>
              <a:rPr lang="en-US" b="0" i="0" u="none" strike="noStrike" dirty="0">
                <a:solidFill>
                  <a:srgbClr val="000000"/>
                </a:solidFill>
                <a:effectLst/>
              </a:rPr>
              <a:t> (also known as </a:t>
            </a:r>
            <a:r>
              <a:rPr lang="en-US" b="1" i="0" u="none" strike="noStrike" dirty="0">
                <a:solidFill>
                  <a:srgbClr val="000000"/>
                </a:solidFill>
                <a:effectLst/>
              </a:rPr>
              <a:t>Data Offset</a:t>
            </a:r>
            <a:r>
              <a:rPr lang="en-US" b="0" i="0" u="none" strike="noStrike" dirty="0">
                <a:solidFill>
                  <a:srgbClr val="000000"/>
                </a:solidFill>
                <a:effectLst/>
              </a:rPr>
              <a:t>) is a </a:t>
            </a:r>
            <a:r>
              <a:rPr lang="en-US" b="1" i="0" u="none" strike="noStrike" dirty="0">
                <a:solidFill>
                  <a:srgbClr val="000000"/>
                </a:solidFill>
                <a:effectLst/>
              </a:rPr>
              <a:t>4-bit field</a:t>
            </a:r>
            <a:r>
              <a:rPr lang="en-US" b="0" i="0" u="none" strike="noStrike" dirty="0">
                <a:solidFill>
                  <a:srgbClr val="000000"/>
                </a:solidFill>
                <a:effectLst/>
              </a:rPr>
              <a:t> in the TCP header, which defines the size of the TCP header in </a:t>
            </a:r>
            <a:r>
              <a:rPr lang="en-US" b="1" i="0" u="none" strike="noStrike" dirty="0">
                <a:solidFill>
                  <a:srgbClr val="000000"/>
                </a:solidFill>
                <a:effectLst/>
              </a:rPr>
              <a:t>32-bit (4-byte) words</a:t>
            </a:r>
            <a:r>
              <a:rPr lang="en-US" b="0" i="0" u="none" strike="noStrike" dirty="0">
                <a:solidFill>
                  <a:srgbClr val="000000"/>
                </a:solidFill>
                <a:effectLst/>
              </a:rPr>
              <a:t>.</a:t>
            </a:r>
          </a:p>
          <a:p>
            <a:pPr algn="l"/>
            <a:r>
              <a:rPr lang="en-US" b="1" i="0" u="none" strike="noStrike" dirty="0">
                <a:solidFill>
                  <a:srgbClr val="000000"/>
                </a:solidFill>
                <a:effectLst/>
              </a:rPr>
              <a:t>How It Works</a:t>
            </a:r>
          </a:p>
          <a:p>
            <a:pPr algn="l">
              <a:buFont typeface="Arial" panose="020B0604020202020204" pitchFamily="34" charset="0"/>
              <a:buChar char="•"/>
            </a:pPr>
            <a:r>
              <a:rPr lang="en-US" b="0" i="0" u="none" strike="noStrike" dirty="0">
                <a:solidFill>
                  <a:srgbClr val="000000"/>
                </a:solidFill>
                <a:effectLst/>
              </a:rPr>
              <a:t>The </a:t>
            </a:r>
            <a:r>
              <a:rPr lang="en-US" b="1" i="0" u="none" strike="noStrike" dirty="0">
                <a:solidFill>
                  <a:srgbClr val="000000"/>
                </a:solidFill>
                <a:effectLst/>
              </a:rPr>
              <a:t>4-bit</a:t>
            </a:r>
            <a:r>
              <a:rPr lang="en-US" b="0" i="0" u="none" strike="noStrike" dirty="0">
                <a:solidFill>
                  <a:srgbClr val="000000"/>
                </a:solidFill>
                <a:effectLst/>
              </a:rPr>
              <a:t> field allows values from </a:t>
            </a:r>
            <a:r>
              <a:rPr lang="en-US" b="1" i="0" u="none" strike="noStrike" dirty="0">
                <a:solidFill>
                  <a:srgbClr val="000000"/>
                </a:solidFill>
                <a:effectLst/>
              </a:rPr>
              <a:t>0 to 15</a:t>
            </a:r>
            <a:r>
              <a:rPr lang="en-US" b="0" i="0" u="none" strike="noStrike" dirty="0">
                <a:solidFill>
                  <a:srgbClr val="000000"/>
                </a:solidFill>
                <a:effectLst/>
              </a:rPr>
              <a:t>.</a:t>
            </a:r>
          </a:p>
          <a:p>
            <a:pPr algn="l">
              <a:buFont typeface="Arial" panose="020B0604020202020204" pitchFamily="34" charset="0"/>
              <a:buChar char="•"/>
            </a:pPr>
            <a:r>
              <a:rPr lang="en-US" b="0" i="0" u="none" strike="noStrike" dirty="0">
                <a:solidFill>
                  <a:srgbClr val="000000"/>
                </a:solidFill>
                <a:effectLst/>
              </a:rPr>
              <a:t>Each unit in this field represents </a:t>
            </a:r>
            <a:r>
              <a:rPr lang="en-US" b="1" i="0" u="none" strike="noStrike" dirty="0">
                <a:solidFill>
                  <a:srgbClr val="000000"/>
                </a:solidFill>
                <a:effectLst/>
              </a:rPr>
              <a:t>4 bytes</a:t>
            </a:r>
            <a:r>
              <a:rPr lang="en-US" b="0" i="0" u="none" strike="noStrike" dirty="0">
                <a:solidFill>
                  <a:srgbClr val="000000"/>
                </a:solidFill>
                <a:effectLst/>
              </a:rPr>
              <a:t> (32 bits).</a:t>
            </a:r>
          </a:p>
          <a:p>
            <a:pPr algn="l">
              <a:buFont typeface="Arial" panose="020B0604020202020204" pitchFamily="34" charset="0"/>
              <a:buChar char="•"/>
            </a:pPr>
            <a:r>
              <a:rPr lang="en-US" b="0" i="0" u="none" strike="noStrike" dirty="0">
                <a:solidFill>
                  <a:srgbClr val="000000"/>
                </a:solidFill>
                <a:effectLst/>
              </a:rPr>
              <a:t>The </a:t>
            </a:r>
            <a:r>
              <a:rPr lang="en-US" b="1" i="0" u="none" strike="noStrike" dirty="0">
                <a:solidFill>
                  <a:srgbClr val="000000"/>
                </a:solidFill>
                <a:effectLst/>
              </a:rPr>
              <a:t>minimum</a:t>
            </a:r>
            <a:r>
              <a:rPr lang="en-US" b="0" i="0" u="none" strike="noStrike" dirty="0">
                <a:solidFill>
                  <a:srgbClr val="000000"/>
                </a:solidFill>
                <a:effectLst/>
              </a:rPr>
              <a:t> TCP header size is </a:t>
            </a:r>
            <a:r>
              <a:rPr lang="en-US" b="1" i="0" u="none" strike="noStrike" dirty="0">
                <a:solidFill>
                  <a:srgbClr val="000000"/>
                </a:solidFill>
                <a:effectLst/>
              </a:rPr>
              <a:t>20 bytes</a:t>
            </a:r>
            <a:r>
              <a:rPr lang="en-US" b="0" i="0" u="none" strike="noStrike" dirty="0">
                <a:solidFill>
                  <a:srgbClr val="000000"/>
                </a:solidFill>
                <a:effectLst/>
              </a:rPr>
              <a:t> (when the field is 5, meaning 5 × 4 = 20 bytes).</a:t>
            </a:r>
          </a:p>
          <a:p>
            <a:pPr algn="l">
              <a:buFont typeface="Arial" panose="020B0604020202020204" pitchFamily="34" charset="0"/>
              <a:buChar char="•"/>
            </a:pPr>
            <a:r>
              <a:rPr lang="en-US" b="0" i="0" u="none" strike="noStrike" dirty="0">
                <a:solidFill>
                  <a:srgbClr val="000000"/>
                </a:solidFill>
                <a:effectLst/>
              </a:rPr>
              <a:t>The </a:t>
            </a:r>
            <a:r>
              <a:rPr lang="en-US" b="1" i="0" u="none" strike="noStrike" dirty="0">
                <a:solidFill>
                  <a:srgbClr val="000000"/>
                </a:solidFill>
                <a:effectLst/>
              </a:rPr>
              <a:t>maximum</a:t>
            </a:r>
            <a:r>
              <a:rPr lang="en-US" b="0" i="0" u="none" strike="noStrike" dirty="0">
                <a:solidFill>
                  <a:srgbClr val="000000"/>
                </a:solidFill>
                <a:effectLst/>
              </a:rPr>
              <a:t> TCP header size is </a:t>
            </a:r>
            <a:r>
              <a:rPr lang="en-US" b="1" i="0" u="none" strike="noStrike" dirty="0">
                <a:solidFill>
                  <a:srgbClr val="000000"/>
                </a:solidFill>
                <a:effectLst/>
              </a:rPr>
              <a:t>60 bytes</a:t>
            </a:r>
            <a:r>
              <a:rPr lang="en-US" b="0" i="0" u="none" strike="noStrike" dirty="0">
                <a:solidFill>
                  <a:srgbClr val="000000"/>
                </a:solidFill>
                <a:effectLst/>
              </a:rPr>
              <a:t> (when the field is 15, meaning 15 × 4 = 60 bytes).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21CA67-5ABF-B441-9F5E-B32457E6BE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0731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D7766C99-83E5-7AED-1642-BFAEC8D624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auto" latinLnBrk="0" hangingPunct="1">
              <a:lnSpc>
                <a:spcPct val="100000"/>
              </a:lnSpc>
              <a:spcBef>
                <a:spcPct val="0"/>
              </a:spcBef>
              <a:spcAft>
                <a:spcPts val="0"/>
              </a:spcAft>
              <a:buClrTx/>
              <a:buSzTx/>
              <a:buFontTx/>
              <a:buNone/>
              <a:tabLst/>
              <a:defRPr/>
            </a:pPr>
            <a:fld id="{3134B998-D184-E24C-AB5D-25436CA4B96B}"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ct val="0"/>
                </a:spcBef>
                <a:spcAft>
                  <a:spcPts val="0"/>
                </a:spcAft>
                <a:buClrTx/>
                <a:buSzTx/>
                <a:buFontTx/>
                <a:buNone/>
                <a:tabLst/>
                <a:defRPr/>
              </a:pPr>
              <a:t>56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9266" name="Rectangle 2">
            <a:extLst>
              <a:ext uri="{FF2B5EF4-FFF2-40B4-BE49-F238E27FC236}">
                <a16:creationId xmlns:a16="http://schemas.microsoft.com/office/drawing/2014/main" id="{211876E7-6AFA-F954-B53C-7DD89300335C}"/>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837B3103-B92A-46EA-121E-9D033D58AD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76D36C7F-29CF-7B1E-B5E6-D98C111753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auto" latinLnBrk="0" hangingPunct="1">
              <a:lnSpc>
                <a:spcPct val="100000"/>
              </a:lnSpc>
              <a:spcBef>
                <a:spcPct val="0"/>
              </a:spcBef>
              <a:spcAft>
                <a:spcPts val="0"/>
              </a:spcAft>
              <a:buClrTx/>
              <a:buSzTx/>
              <a:buFontTx/>
              <a:buNone/>
              <a:tabLst/>
              <a:defRPr/>
            </a:pPr>
            <a:fld id="{A611D756-F9D6-6B4A-9746-EA09692724DE}"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ct val="0"/>
                </a:spcBef>
                <a:spcAft>
                  <a:spcPts val="0"/>
                </a:spcAft>
                <a:buClrTx/>
                <a:buSzTx/>
                <a:buFontTx/>
                <a:buNone/>
                <a:tabLst/>
                <a:defRPr/>
              </a:pPr>
              <a:t>59</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3362" name="Rectangle 2">
            <a:extLst>
              <a:ext uri="{FF2B5EF4-FFF2-40B4-BE49-F238E27FC236}">
                <a16:creationId xmlns:a16="http://schemas.microsoft.com/office/drawing/2014/main" id="{22E99D9F-B473-0D1F-59D7-FF273C37767C}"/>
              </a:ext>
            </a:extLst>
          </p:cNvPr>
          <p:cNvSpPr>
            <a:spLocks noGrp="1" noRot="1" noChangeAspect="1" noChangeArrowheads="1" noTextEdit="1"/>
          </p:cNvSpPr>
          <p:nvPr>
            <p:ph type="sldImg"/>
          </p:nvPr>
        </p:nvSpPr>
        <p:spPr>
          <a:ln/>
        </p:spPr>
      </p:sp>
      <p:sp>
        <p:nvSpPr>
          <p:cNvPr id="143363" name="Rectangle 3">
            <a:extLst>
              <a:ext uri="{FF2B5EF4-FFF2-40B4-BE49-F238E27FC236}">
                <a16:creationId xmlns:a16="http://schemas.microsoft.com/office/drawing/2014/main" id="{3CE41E38-332C-8284-8035-CF585745D5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a:extLst>
              <a:ext uri="{FF2B5EF4-FFF2-40B4-BE49-F238E27FC236}">
                <a16:creationId xmlns:a16="http://schemas.microsoft.com/office/drawing/2014/main" id="{AF1DA636-B476-18A6-3DF2-677BCA5FB6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auto" latinLnBrk="0" hangingPunct="1">
              <a:lnSpc>
                <a:spcPct val="100000"/>
              </a:lnSpc>
              <a:spcBef>
                <a:spcPct val="0"/>
              </a:spcBef>
              <a:spcAft>
                <a:spcPts val="0"/>
              </a:spcAft>
              <a:buClrTx/>
              <a:buSzTx/>
              <a:buFontTx/>
              <a:buNone/>
              <a:tabLst/>
              <a:defRPr/>
            </a:pPr>
            <a:fld id="{23765C6C-0722-CB42-9DE4-666D26866E1F}"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ct val="0"/>
                </a:spcBef>
                <a:spcAft>
                  <a:spcPts val="0"/>
                </a:spcAft>
                <a:buClrTx/>
                <a:buSzTx/>
                <a:buFontTx/>
                <a:buNone/>
                <a:tabLst/>
                <a:defRPr/>
              </a:pPr>
              <a:t>62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7458" name="Rectangle 2">
            <a:extLst>
              <a:ext uri="{FF2B5EF4-FFF2-40B4-BE49-F238E27FC236}">
                <a16:creationId xmlns:a16="http://schemas.microsoft.com/office/drawing/2014/main" id="{77EF1C88-765B-7A5C-D21E-0EF27F477AED}"/>
              </a:ext>
            </a:extLst>
          </p:cNvPr>
          <p:cNvSpPr>
            <a:spLocks noGrp="1" noRot="1" noChangeAspect="1" noChangeArrowheads="1" noTextEdit="1"/>
          </p:cNvSpPr>
          <p:nvPr>
            <p:ph type="sldImg"/>
          </p:nvPr>
        </p:nvSpPr>
        <p:spPr>
          <a:ln/>
        </p:spPr>
      </p:sp>
      <p:sp>
        <p:nvSpPr>
          <p:cNvPr id="147459" name="Rectangle 3">
            <a:extLst>
              <a:ext uri="{FF2B5EF4-FFF2-40B4-BE49-F238E27FC236}">
                <a16:creationId xmlns:a16="http://schemas.microsoft.com/office/drawing/2014/main" id="{F5D597CA-7AB8-18C5-E707-D7119C1E67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0F55D84D-D272-908E-6809-742B36B152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000" b="1">
                <a:solidFill>
                  <a:schemeClr val="tx1"/>
                </a:solidFill>
                <a:latin typeface="Courier New" panose="02070309020205020404" pitchFamily="49" charset="0"/>
                <a:ea typeface="ＭＳ Ｐゴシック" panose="020B0600070205080204" pitchFamily="34" charset="-128"/>
              </a:defRPr>
            </a:lvl1pPr>
            <a:lvl2pPr marL="37931725" indent="-37474525" defTabSz="93345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3345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3345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33450">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33450" rtl="0" eaLnBrk="0" fontAlgn="base" latinLnBrk="0" hangingPunct="0">
              <a:lnSpc>
                <a:spcPct val="100000"/>
              </a:lnSpc>
              <a:spcBef>
                <a:spcPct val="0"/>
              </a:spcBef>
              <a:spcAft>
                <a:spcPct val="0"/>
              </a:spcAft>
              <a:buClrTx/>
              <a:buSzTx/>
              <a:buFontTx/>
              <a:buNone/>
              <a:tabLst/>
              <a:defRPr/>
            </a:pPr>
            <a:fld id="{52EFE66D-A499-D540-8648-9DCD54BDED7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33450" rtl="0" eaLnBrk="0" fontAlgn="base" latinLnBrk="0" hangingPunct="0">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9090" name="Rectangle 2">
            <a:extLst>
              <a:ext uri="{FF2B5EF4-FFF2-40B4-BE49-F238E27FC236}">
                <a16:creationId xmlns:a16="http://schemas.microsoft.com/office/drawing/2014/main" id="{566BE86A-C051-8779-A510-E53E14DE2413}"/>
              </a:ext>
            </a:extLst>
          </p:cNvPr>
          <p:cNvSpPr>
            <a:spLocks noGrp="1" noRot="1" noChangeAspect="1" noChangeArrowheads="1" noTextEdit="1"/>
          </p:cNvSpPr>
          <p:nvPr>
            <p:ph type="sldImg"/>
          </p:nvPr>
        </p:nvSpPr>
        <p:spPr>
          <a:solidFill>
            <a:srgbClr val="FFFFFF"/>
          </a:solidFill>
          <a:ln/>
        </p:spPr>
      </p:sp>
      <p:sp>
        <p:nvSpPr>
          <p:cNvPr id="89091" name="Rectangle 3">
            <a:extLst>
              <a:ext uri="{FF2B5EF4-FFF2-40B4-BE49-F238E27FC236}">
                <a16:creationId xmlns:a16="http://schemas.microsoft.com/office/drawing/2014/main" id="{A379411D-4592-FA77-9C62-40282BA186F8}"/>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a:extLst>
              <a:ext uri="{FF2B5EF4-FFF2-40B4-BE49-F238E27FC236}">
                <a16:creationId xmlns:a16="http://schemas.microsoft.com/office/drawing/2014/main" id="{D1230F05-F20C-E2AE-834D-7A48F868C1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auto" latinLnBrk="0" hangingPunct="1">
              <a:lnSpc>
                <a:spcPct val="100000"/>
              </a:lnSpc>
              <a:spcBef>
                <a:spcPct val="0"/>
              </a:spcBef>
              <a:spcAft>
                <a:spcPts val="0"/>
              </a:spcAft>
              <a:buClrTx/>
              <a:buSzTx/>
              <a:buFontTx/>
              <a:buNone/>
              <a:tabLst/>
              <a:defRPr/>
            </a:pPr>
            <a:fld id="{849AFBA3-5F64-494A-A121-1015B8112A5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ct val="0"/>
                </a:spcBef>
                <a:spcAft>
                  <a:spcPts val="0"/>
                </a:spcAft>
                <a:buClrTx/>
                <a:buSzTx/>
                <a:buFontTx/>
                <a:buNone/>
                <a:tabLst/>
                <a:defRPr/>
              </a:pPr>
              <a:t>64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0530" name="Rectangle 2">
            <a:extLst>
              <a:ext uri="{FF2B5EF4-FFF2-40B4-BE49-F238E27FC236}">
                <a16:creationId xmlns:a16="http://schemas.microsoft.com/office/drawing/2014/main" id="{EADD664B-8930-53B7-1278-5E790A80C44A}"/>
              </a:ext>
            </a:extLst>
          </p:cNvPr>
          <p:cNvSpPr>
            <a:spLocks noGrp="1" noRot="1" noChangeAspect="1" noChangeArrowheads="1" noTextEdit="1"/>
          </p:cNvSpPr>
          <p:nvPr>
            <p:ph type="sldImg"/>
          </p:nvPr>
        </p:nvSpPr>
        <p:spPr>
          <a:ln/>
        </p:spPr>
      </p:sp>
      <p:sp>
        <p:nvSpPr>
          <p:cNvPr id="150531" name="Rectangle 3">
            <a:extLst>
              <a:ext uri="{FF2B5EF4-FFF2-40B4-BE49-F238E27FC236}">
                <a16:creationId xmlns:a16="http://schemas.microsoft.com/office/drawing/2014/main" id="{8E26190B-39E8-1F42-AB22-135E281D28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i="0" u="none" strike="noStrike" dirty="0">
                <a:solidFill>
                  <a:srgbClr val="0C0D0E"/>
                </a:solidFill>
                <a:effectLst/>
                <a:latin typeface="-apple-system"/>
              </a:rPr>
              <a:t>TCP is a bi-directional communication protocol, which means either end ought to be able to send data reliably. Both parties need to establish an ISN, and both parties need to acknowledge the other's ISN.</a:t>
            </a:r>
          </a:p>
          <a:p>
            <a:endParaRPr lang="en-US" altLang="en-US" b="0" i="0" u="none" strike="noStrike" dirty="0">
              <a:solidFill>
                <a:srgbClr val="0C0D0E"/>
              </a:solidFill>
              <a:effectLst/>
              <a:latin typeface="-apple-system"/>
              <a:ea typeface="ＭＳ Ｐゴシック" panose="020B0600070205080204" pitchFamily="34" charset="-128"/>
            </a:endParaRPr>
          </a:p>
          <a:p>
            <a:r>
              <a:rPr lang="en-US" altLang="en-US" b="0" i="0" u="none" strike="noStrike" dirty="0">
                <a:solidFill>
                  <a:srgbClr val="0C0D0E"/>
                </a:solidFill>
                <a:effectLst/>
                <a:latin typeface="-apple-system"/>
                <a:ea typeface="ＭＳ Ｐゴシック" panose="020B0600070205080204" pitchFamily="34" charset="-128"/>
              </a:rPr>
              <a:t>Piggyback: </a:t>
            </a:r>
            <a:r>
              <a:rPr lang="en-US" b="0" i="0" u="none" strike="noStrike" dirty="0">
                <a:solidFill>
                  <a:srgbClr val="000000"/>
                </a:solidFill>
                <a:effectLst/>
                <a:latin typeface="-webkit-standard"/>
              </a:rPr>
              <a:t>Data can piggyback on the </a:t>
            </a:r>
            <a:r>
              <a:rPr lang="en-US" b="0" i="0" u="none" strike="noStrike" dirty="0">
                <a:solidFill>
                  <a:srgbClr val="000000"/>
                </a:solidFill>
                <a:effectLst/>
              </a:rPr>
              <a:t>TCP three-way handshake</a:t>
            </a:r>
            <a:r>
              <a:rPr lang="en-US" b="0" i="0" u="none" strike="noStrike" dirty="0">
                <a:solidFill>
                  <a:srgbClr val="000000"/>
                </a:solidFill>
                <a:effectLst/>
                <a:latin typeface="-webkit-standard"/>
              </a:rPr>
              <a:t>, a technique often called </a:t>
            </a:r>
            <a:r>
              <a:rPr lang="en-US" b="0" i="0" u="none" strike="noStrike" dirty="0">
                <a:solidFill>
                  <a:srgbClr val="000000"/>
                </a:solidFill>
                <a:effectLst/>
              </a:rPr>
              <a:t>"TCP Fast Open" (TFO)</a:t>
            </a:r>
            <a:r>
              <a:rPr lang="en-US" b="0" i="0" u="none" strike="noStrike" dirty="0">
                <a:solidFill>
                  <a:srgbClr val="000000"/>
                </a:solidFill>
                <a:effectLst/>
                <a:latin typeface="-webkit-standard"/>
              </a:rPr>
              <a:t>.</a:t>
            </a:r>
            <a:endParaRPr lang="en-US" altLang="en-US" b="0"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34739681-1C09-6288-4190-1346C1B2CF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auto" latinLnBrk="0" hangingPunct="1">
              <a:lnSpc>
                <a:spcPct val="100000"/>
              </a:lnSpc>
              <a:spcBef>
                <a:spcPct val="0"/>
              </a:spcBef>
              <a:spcAft>
                <a:spcPts val="0"/>
              </a:spcAft>
              <a:buClrTx/>
              <a:buSzTx/>
              <a:buFontTx/>
              <a:buNone/>
              <a:tabLst/>
              <a:defRPr/>
            </a:pPr>
            <a:fld id="{0899405F-895F-ED45-A4CD-6B762DAD86A7}"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ct val="0"/>
                </a:spcBef>
                <a:spcAft>
                  <a:spcPts val="0"/>
                </a:spcAft>
                <a:buClrTx/>
                <a:buSzTx/>
                <a:buFontTx/>
                <a:buNone/>
                <a:tabLst/>
                <a:defRPr/>
              </a:pPr>
              <a:t>66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3602" name="Rectangle 2">
            <a:extLst>
              <a:ext uri="{FF2B5EF4-FFF2-40B4-BE49-F238E27FC236}">
                <a16:creationId xmlns:a16="http://schemas.microsoft.com/office/drawing/2014/main" id="{4F5868FC-3971-1F90-F673-47BB463DD0B8}"/>
              </a:ext>
            </a:extLst>
          </p:cNvPr>
          <p:cNvSpPr>
            <a:spLocks noGrp="1" noRot="1" noChangeAspect="1" noChangeArrowheads="1" noTextEdit="1"/>
          </p:cNvSpPr>
          <p:nvPr>
            <p:ph type="sldImg"/>
          </p:nvPr>
        </p:nvSpPr>
        <p:spPr>
          <a:ln/>
        </p:spPr>
      </p:sp>
      <p:sp>
        <p:nvSpPr>
          <p:cNvPr id="153603" name="Rectangle 3">
            <a:extLst>
              <a:ext uri="{FF2B5EF4-FFF2-40B4-BE49-F238E27FC236}">
                <a16:creationId xmlns:a16="http://schemas.microsoft.com/office/drawing/2014/main" id="{881392DE-6E6E-4632-032B-F09CE946E7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B09659ED-4516-C4AC-89B4-55B1A4ADC4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auto" latinLnBrk="0" hangingPunct="1">
              <a:lnSpc>
                <a:spcPct val="100000"/>
              </a:lnSpc>
              <a:spcBef>
                <a:spcPct val="0"/>
              </a:spcBef>
              <a:spcAft>
                <a:spcPts val="0"/>
              </a:spcAft>
              <a:buClrTx/>
              <a:buSzTx/>
              <a:buFontTx/>
              <a:buNone/>
              <a:tabLst/>
              <a:defRPr/>
            </a:pPr>
            <a:fld id="{63FEAE5D-E911-F24F-822B-6AEA6DFED6D8}"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ct val="0"/>
                </a:spcBef>
                <a:spcAft>
                  <a:spcPts val="0"/>
                </a:spcAft>
                <a:buClrTx/>
                <a:buSzTx/>
                <a:buFontTx/>
                <a:buNone/>
                <a:tabLst/>
                <a:defRPr/>
              </a:pPr>
              <a:t>67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5650" name="Rectangle 2">
            <a:extLst>
              <a:ext uri="{FF2B5EF4-FFF2-40B4-BE49-F238E27FC236}">
                <a16:creationId xmlns:a16="http://schemas.microsoft.com/office/drawing/2014/main" id="{02B6583D-5A4A-7E17-786F-6231DD1D5AF9}"/>
              </a:ext>
            </a:extLst>
          </p:cNvPr>
          <p:cNvSpPr>
            <a:spLocks noGrp="1" noRot="1" noChangeAspect="1" noChangeArrowheads="1" noTextEdit="1"/>
          </p:cNvSpPr>
          <p:nvPr>
            <p:ph type="sldImg"/>
          </p:nvPr>
        </p:nvSpPr>
        <p:spPr>
          <a:ln/>
        </p:spPr>
      </p:sp>
      <p:sp>
        <p:nvSpPr>
          <p:cNvPr id="155651" name="Rectangle 3">
            <a:extLst>
              <a:ext uri="{FF2B5EF4-FFF2-40B4-BE49-F238E27FC236}">
                <a16:creationId xmlns:a16="http://schemas.microsoft.com/office/drawing/2014/main" id="{8734989E-5C4D-D7A4-371C-64D85BAFD6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a:extLst>
              <a:ext uri="{FF2B5EF4-FFF2-40B4-BE49-F238E27FC236}">
                <a16:creationId xmlns:a16="http://schemas.microsoft.com/office/drawing/2014/main" id="{6830BFA6-ED80-0FE8-E0F7-07A45536BB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auto" latinLnBrk="0" hangingPunct="1">
              <a:lnSpc>
                <a:spcPct val="100000"/>
              </a:lnSpc>
              <a:spcBef>
                <a:spcPct val="0"/>
              </a:spcBef>
              <a:spcAft>
                <a:spcPts val="0"/>
              </a:spcAft>
              <a:buClrTx/>
              <a:buSzTx/>
              <a:buFontTx/>
              <a:buNone/>
              <a:tabLst/>
              <a:defRPr/>
            </a:pPr>
            <a:fld id="{FA00B5EF-0406-EE4D-AE08-C526F298DD5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ct val="0"/>
                </a:spcBef>
                <a:spcAft>
                  <a:spcPts val="0"/>
                </a:spcAft>
                <a:buClrTx/>
                <a:buSzTx/>
                <a:buFontTx/>
                <a:buNone/>
                <a:tabLst/>
                <a:defRPr/>
              </a:pPr>
              <a:t>68</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7698" name="Rectangle 2">
            <a:extLst>
              <a:ext uri="{FF2B5EF4-FFF2-40B4-BE49-F238E27FC236}">
                <a16:creationId xmlns:a16="http://schemas.microsoft.com/office/drawing/2014/main" id="{2AC4F05B-9431-7F13-B116-62B44F06F672}"/>
              </a:ext>
            </a:extLst>
          </p:cNvPr>
          <p:cNvSpPr>
            <a:spLocks noGrp="1" noRot="1" noChangeAspect="1" noChangeArrowheads="1" noTextEdit="1"/>
          </p:cNvSpPr>
          <p:nvPr>
            <p:ph type="sldImg"/>
          </p:nvPr>
        </p:nvSpPr>
        <p:spPr>
          <a:ln/>
        </p:spPr>
      </p:sp>
      <p:sp>
        <p:nvSpPr>
          <p:cNvPr id="157699" name="Rectangle 3">
            <a:extLst>
              <a:ext uri="{FF2B5EF4-FFF2-40B4-BE49-F238E27FC236}">
                <a16:creationId xmlns:a16="http://schemas.microsoft.com/office/drawing/2014/main" id="{947E84E6-3C83-38C1-DD20-1AFE89CDF4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a:extLst>
              <a:ext uri="{FF2B5EF4-FFF2-40B4-BE49-F238E27FC236}">
                <a16:creationId xmlns:a16="http://schemas.microsoft.com/office/drawing/2014/main" id="{AEFBE7A1-7AE7-DA61-2C45-9C8BB4CD81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auto" latinLnBrk="0" hangingPunct="1">
              <a:lnSpc>
                <a:spcPct val="100000"/>
              </a:lnSpc>
              <a:spcBef>
                <a:spcPct val="0"/>
              </a:spcBef>
              <a:spcAft>
                <a:spcPts val="0"/>
              </a:spcAft>
              <a:buClrTx/>
              <a:buSzTx/>
              <a:buFontTx/>
              <a:buNone/>
              <a:tabLst/>
              <a:defRPr/>
            </a:pPr>
            <a:fld id="{35CB2DFB-89CD-5E45-9A6E-9CFD90AADA93}"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ct val="0"/>
                </a:spcBef>
                <a:spcAft>
                  <a:spcPts val="0"/>
                </a:spcAft>
                <a:buClrTx/>
                <a:buSzTx/>
                <a:buFontTx/>
                <a:buNone/>
                <a:tabLst/>
                <a:defRPr/>
              </a:pPr>
              <a:t>69</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9746" name="Rectangle 2">
            <a:extLst>
              <a:ext uri="{FF2B5EF4-FFF2-40B4-BE49-F238E27FC236}">
                <a16:creationId xmlns:a16="http://schemas.microsoft.com/office/drawing/2014/main" id="{E288AFCE-81FC-27A4-9D8D-BDF0A963DF12}"/>
              </a:ext>
            </a:extLst>
          </p:cNvPr>
          <p:cNvSpPr>
            <a:spLocks noGrp="1" noRot="1" noChangeAspect="1" noChangeArrowheads="1" noTextEdit="1"/>
          </p:cNvSpPr>
          <p:nvPr>
            <p:ph type="sldImg"/>
          </p:nvPr>
        </p:nvSpPr>
        <p:spPr>
          <a:ln/>
        </p:spPr>
      </p:sp>
      <p:sp>
        <p:nvSpPr>
          <p:cNvPr id="159747" name="Rectangle 3">
            <a:extLst>
              <a:ext uri="{FF2B5EF4-FFF2-40B4-BE49-F238E27FC236}">
                <a16:creationId xmlns:a16="http://schemas.microsoft.com/office/drawing/2014/main" id="{8BBD4919-A7E6-1246-2DDD-FFA83004C9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a:extLst>
              <a:ext uri="{FF2B5EF4-FFF2-40B4-BE49-F238E27FC236}">
                <a16:creationId xmlns:a16="http://schemas.microsoft.com/office/drawing/2014/main" id="{FF45BB1D-217F-781B-7328-5E4143C7A7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auto" latinLnBrk="0" hangingPunct="1">
              <a:lnSpc>
                <a:spcPct val="100000"/>
              </a:lnSpc>
              <a:spcBef>
                <a:spcPct val="0"/>
              </a:spcBef>
              <a:spcAft>
                <a:spcPts val="0"/>
              </a:spcAft>
              <a:buClrTx/>
              <a:buSzTx/>
              <a:buFontTx/>
              <a:buNone/>
              <a:tabLst/>
              <a:defRPr/>
            </a:pPr>
            <a:fld id="{067C239E-6C72-5A48-9901-CDE92EDF64BC}"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ct val="0"/>
                </a:spcBef>
                <a:spcAft>
                  <a:spcPts val="0"/>
                </a:spcAft>
                <a:buClrTx/>
                <a:buSzTx/>
                <a:buFontTx/>
                <a:buNone/>
                <a:tabLst/>
                <a:defRPr/>
              </a:pPr>
              <a:t>70</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61794" name="Rectangle 2">
            <a:extLst>
              <a:ext uri="{FF2B5EF4-FFF2-40B4-BE49-F238E27FC236}">
                <a16:creationId xmlns:a16="http://schemas.microsoft.com/office/drawing/2014/main" id="{5BBB3BBA-265A-FF43-270D-B72F16B0D19D}"/>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91961BD0-0801-6EB1-6983-1671BF9752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6B7385"/>
                </a:solidFill>
                <a:effectLst/>
                <a:latin typeface="Euclid Circular"/>
              </a:rPr>
              <a:t>The TCP PSH (Push) flag is a control flag used to indicate that the receiving device should deliver the data to the receiving application as soon as possible, rather than buffering it.</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21CA67-5ABF-B441-9F5E-B32457E6BE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1757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6B7385"/>
                </a:solidFill>
                <a:effectLst/>
                <a:latin typeface="Euclid Circular"/>
              </a:rPr>
              <a:t>The URG (Urgent) flag is another control flag in TCP, which is used to indicate that some data in the packet is urgent and requires immediate attention. However, unlike the PSH flag, the URG flag is rarely used in modern applications.</a:t>
            </a:r>
          </a:p>
          <a:p>
            <a:endParaRPr lang="en-US" b="0" i="0" u="none" strike="noStrike" dirty="0">
              <a:solidFill>
                <a:srgbClr val="6B7385"/>
              </a:solidFill>
              <a:effectLst/>
              <a:latin typeface="Euclid Circular"/>
            </a:endParaRPr>
          </a:p>
          <a:p>
            <a:pPr algn="l"/>
            <a:r>
              <a:rPr lang="en-US" b="1" i="0" u="none" strike="noStrike" dirty="0">
                <a:solidFill>
                  <a:srgbClr val="000000"/>
                </a:solidFill>
                <a:effectLst/>
              </a:rPr>
              <a:t>Example Scenario:</a:t>
            </a:r>
          </a:p>
          <a:p>
            <a:pPr algn="l"/>
            <a:r>
              <a:rPr lang="en-US" b="0" i="0" u="none" strike="noStrike" dirty="0">
                <a:solidFill>
                  <a:srgbClr val="000000"/>
                </a:solidFill>
                <a:effectLst/>
              </a:rPr>
              <a:t>In </a:t>
            </a:r>
            <a:r>
              <a:rPr lang="en-US" b="1" i="0" u="none" strike="noStrike" dirty="0">
                <a:solidFill>
                  <a:srgbClr val="000000"/>
                </a:solidFill>
                <a:effectLst/>
              </a:rPr>
              <a:t>Telnet or SSH</a:t>
            </a:r>
            <a:r>
              <a:rPr lang="en-US" b="0" i="0" u="none" strike="noStrike" dirty="0">
                <a:solidFill>
                  <a:srgbClr val="000000"/>
                </a:solidFill>
                <a:effectLst/>
              </a:rPr>
              <a:t>, if a user presses </a:t>
            </a:r>
            <a:r>
              <a:rPr lang="en-US" b="1" i="0" u="none" strike="noStrike" dirty="0" err="1">
                <a:solidFill>
                  <a:srgbClr val="000000"/>
                </a:solidFill>
                <a:effectLst/>
              </a:rPr>
              <a:t>Ctrl+C</a:t>
            </a:r>
            <a:r>
              <a:rPr lang="en-US" b="0" i="0" u="none" strike="noStrike" dirty="0">
                <a:solidFill>
                  <a:srgbClr val="000000"/>
                </a:solidFill>
                <a:effectLst/>
              </a:rPr>
              <a:t>, the OS should immediately terminate a running command. The key press is sent with the </a:t>
            </a:r>
            <a:r>
              <a:rPr lang="en-US" b="1" i="0" u="none" strike="noStrike" dirty="0">
                <a:solidFill>
                  <a:srgbClr val="000000"/>
                </a:solidFill>
                <a:effectLst/>
              </a:rPr>
              <a:t>URG</a:t>
            </a:r>
            <a:r>
              <a:rPr lang="en-US" b="0" i="0" u="none" strike="noStrike" dirty="0">
                <a:solidFill>
                  <a:srgbClr val="000000"/>
                </a:solidFill>
                <a:effectLst/>
              </a:rPr>
              <a:t> flag and processed ahead of buffered data.</a:t>
            </a:r>
          </a:p>
          <a:p>
            <a:endParaRPr lang="en-US" dirty="0"/>
          </a:p>
          <a:p>
            <a:r>
              <a:rPr lang="en-US" dirty="0"/>
              <a:t>TCP header includes:</a:t>
            </a:r>
          </a:p>
          <a:p>
            <a:r>
              <a:rPr lang="en-US" dirty="0"/>
              <a:t>Urgent Pointer (offset)</a:t>
            </a:r>
          </a:p>
          <a:p>
            <a:r>
              <a:rPr lang="en-US" dirty="0"/>
              <a:t>When URG is set:</a:t>
            </a:r>
          </a:p>
          <a:p>
            <a:r>
              <a:rPr lang="en-US" dirty="0"/>
              <a:t>Urgent pointer marks a position in the byte stream:</a:t>
            </a:r>
          </a:p>
          <a:p>
            <a:r>
              <a:rPr lang="en-US" dirty="0"/>
              <a:t>urgent data ends at sequence number = current seq + urgent pointer</a:t>
            </a:r>
          </a:p>
          <a:p>
            <a:r>
              <a:rPr lang="en-US" dirty="0"/>
              <a:t>Receiver behavior:</a:t>
            </a:r>
          </a:p>
          <a:p>
            <a:r>
              <a:rPr lang="en-US" dirty="0"/>
              <a:t>Notify application that urgent data is present</a:t>
            </a:r>
          </a:p>
          <a:p>
            <a:r>
              <a:rPr lang="en-US" dirty="0"/>
              <a:t>Application can read urgent data separately (e.g., via MSG_OOB in sockets)</a:t>
            </a:r>
          </a:p>
          <a:p>
            <a:r>
              <a:rPr lang="en-US" dirty="0"/>
              <a:t>Example use case (classic)</a:t>
            </a:r>
          </a:p>
          <a:p>
            <a:r>
              <a:rPr lang="en-US" dirty="0"/>
              <a:t>Terminal interrupt signal (e.g., </a:t>
            </a:r>
            <a:r>
              <a:rPr lang="en-US" dirty="0" err="1"/>
              <a:t>Ctrl+C</a:t>
            </a:r>
            <a:r>
              <a:rPr lang="en-US" dirty="0"/>
              <a:t>)</a:t>
            </a:r>
          </a:p>
          <a:p>
            <a:r>
              <a:rPr lang="en-US" dirty="0"/>
              <a:t>Immediate control messages in a stream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21CA67-5ABF-B441-9F5E-B32457E6BE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8383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1F3ABA1B-E752-D69D-4CB0-EDC335E82C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39B8858A-0D72-CD43-937E-339A6BEDFAE6}"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73</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65890" name="Rectangle 2">
            <a:extLst>
              <a:ext uri="{FF2B5EF4-FFF2-40B4-BE49-F238E27FC236}">
                <a16:creationId xmlns:a16="http://schemas.microsoft.com/office/drawing/2014/main" id="{386305E2-80D6-3A26-5C33-5BF74BB82BD8}"/>
              </a:ext>
            </a:extLst>
          </p:cNvPr>
          <p:cNvSpPr>
            <a:spLocks noGrp="1" noRot="1" noChangeAspect="1" noChangeArrowheads="1" noTextEdit="1"/>
          </p:cNvSpPr>
          <p:nvPr>
            <p:ph type="sldImg"/>
          </p:nvPr>
        </p:nvSpPr>
        <p:spPr>
          <a:ln/>
        </p:spPr>
      </p:sp>
      <p:sp>
        <p:nvSpPr>
          <p:cNvPr id="165891" name="Rectangle 3">
            <a:extLst>
              <a:ext uri="{FF2B5EF4-FFF2-40B4-BE49-F238E27FC236}">
                <a16:creationId xmlns:a16="http://schemas.microsoft.com/office/drawing/2014/main" id="{EFD1438E-A241-FD02-7590-0F7062A4E2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C168B6C3-076B-F2F3-1F4E-FF895938D6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F744CB4B-5C97-144F-87DA-D3492906EB4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74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67938" name="Rectangle 2">
            <a:extLst>
              <a:ext uri="{FF2B5EF4-FFF2-40B4-BE49-F238E27FC236}">
                <a16:creationId xmlns:a16="http://schemas.microsoft.com/office/drawing/2014/main" id="{4B7DE886-01F4-DF3C-E9D7-1CC7DB26273D}"/>
              </a:ext>
            </a:extLst>
          </p:cNvPr>
          <p:cNvSpPr>
            <a:spLocks noGrp="1" noRot="1" noChangeAspect="1" noChangeArrowheads="1" noTextEdit="1"/>
          </p:cNvSpPr>
          <p:nvPr>
            <p:ph type="sldImg"/>
          </p:nvPr>
        </p:nvSpPr>
        <p:spPr>
          <a:ln/>
        </p:spPr>
      </p:sp>
      <p:sp>
        <p:nvSpPr>
          <p:cNvPr id="167939" name="Rectangle 3">
            <a:extLst>
              <a:ext uri="{FF2B5EF4-FFF2-40B4-BE49-F238E27FC236}">
                <a16:creationId xmlns:a16="http://schemas.microsoft.com/office/drawing/2014/main" id="{E5B7E1CD-31ED-4C7C-32FF-C2CC748C8A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8D88A4FD-DE64-E612-7750-84038F14DD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000" b="1">
                <a:solidFill>
                  <a:schemeClr val="tx1"/>
                </a:solidFill>
                <a:latin typeface="Courier New" panose="02070309020205020404" pitchFamily="49" charset="0"/>
                <a:ea typeface="ＭＳ Ｐゴシック" panose="020B0600070205080204" pitchFamily="34" charset="-128"/>
              </a:defRPr>
            </a:lvl1pPr>
            <a:lvl2pPr marL="37931725" indent="-37474525" defTabSz="93345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3345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3345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33450">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33450" rtl="0" eaLnBrk="0" fontAlgn="base" latinLnBrk="0" hangingPunct="0">
              <a:lnSpc>
                <a:spcPct val="100000"/>
              </a:lnSpc>
              <a:spcBef>
                <a:spcPct val="0"/>
              </a:spcBef>
              <a:spcAft>
                <a:spcPct val="0"/>
              </a:spcAft>
              <a:buClrTx/>
              <a:buSzTx/>
              <a:buFontTx/>
              <a:buNone/>
              <a:tabLst/>
              <a:defRPr/>
            </a:pPr>
            <a:fld id="{11D8C4AB-54F2-EE41-BAD4-EEC78ED3B4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33450" rtl="0" eaLnBrk="0" fontAlgn="base" latinLnBrk="0" hangingPunct="0">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1138" name="Rectangle 2">
            <a:extLst>
              <a:ext uri="{FF2B5EF4-FFF2-40B4-BE49-F238E27FC236}">
                <a16:creationId xmlns:a16="http://schemas.microsoft.com/office/drawing/2014/main" id="{F9740B9E-6516-86C1-0F09-1934C546B983}"/>
              </a:ext>
            </a:extLst>
          </p:cNvPr>
          <p:cNvSpPr>
            <a:spLocks noGrp="1" noRot="1" noChangeAspect="1" noChangeArrowheads="1" noTextEdit="1"/>
          </p:cNvSpPr>
          <p:nvPr>
            <p:ph type="sldImg"/>
          </p:nvPr>
        </p:nvSpPr>
        <p:spPr>
          <a:solidFill>
            <a:srgbClr val="FFFFFF"/>
          </a:solidFill>
          <a:ln/>
        </p:spPr>
      </p:sp>
      <p:sp>
        <p:nvSpPr>
          <p:cNvPr id="91139" name="Rectangle 3">
            <a:extLst>
              <a:ext uri="{FF2B5EF4-FFF2-40B4-BE49-F238E27FC236}">
                <a16:creationId xmlns:a16="http://schemas.microsoft.com/office/drawing/2014/main" id="{D73EA452-9982-B4C3-AB9B-3264E0853CDA}"/>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3897C2E5-C58C-9887-79D0-56AAF74F14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4DFD01B2-01CE-8443-BD46-BEF92D910C61}"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75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3490" name="Rectangle 2">
            <a:extLst>
              <a:ext uri="{FF2B5EF4-FFF2-40B4-BE49-F238E27FC236}">
                <a16:creationId xmlns:a16="http://schemas.microsoft.com/office/drawing/2014/main" id="{0B837FB3-99F1-EF4E-016B-40DA5827D89F}"/>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A9AA2B5E-D60A-A9BB-A780-D8BA201F31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80854917-69CC-C7EA-39D8-AD75DDD795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BFC4B496-6AE7-9743-B7CD-58AD75140A89}"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76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5538" name="Rectangle 2">
            <a:extLst>
              <a:ext uri="{FF2B5EF4-FFF2-40B4-BE49-F238E27FC236}">
                <a16:creationId xmlns:a16="http://schemas.microsoft.com/office/drawing/2014/main" id="{A8445C44-7F18-93F3-5703-98A54C3A5E45}"/>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623FA872-0D6D-E7D9-38FD-25BF1D049A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13266A50-DC9C-B7C4-B479-23327BD12F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0EE2002C-2C95-344B-9B8E-F41B9F9AE3BD}"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77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7586" name="Rectangle 2">
            <a:extLst>
              <a:ext uri="{FF2B5EF4-FFF2-40B4-BE49-F238E27FC236}">
                <a16:creationId xmlns:a16="http://schemas.microsoft.com/office/drawing/2014/main" id="{26507598-6C5B-64A3-3864-336B0C4DC3E3}"/>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7F69A1BF-D1E1-63DA-BDA0-C8654E5F820F}"/>
              </a:ext>
            </a:extLst>
          </p:cNvPr>
          <p:cNvSpPr>
            <a:spLocks noGrp="1" noChangeArrowheads="1"/>
          </p:cNvSpPr>
          <p:nvPr>
            <p:ph type="body" idx="1"/>
          </p:nvPr>
        </p:nvSpPr>
        <p:spPr>
          <a:xfrm>
            <a:off x="977900" y="4560888"/>
            <a:ext cx="53594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88DCF563-1C73-8537-10F6-B1F92AD07E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78F5B273-EEAA-0749-96FB-9FFCC6111D96}"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80</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1682" name="Rectangle 2">
            <a:extLst>
              <a:ext uri="{FF2B5EF4-FFF2-40B4-BE49-F238E27FC236}">
                <a16:creationId xmlns:a16="http://schemas.microsoft.com/office/drawing/2014/main" id="{188F7B1E-2579-270B-6461-9E2A98289A31}"/>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A8E177D9-4DAD-D9FD-E3A2-077A58743C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396BDC6D-50C8-E21F-C9AE-947E2AC4055B}"/>
              </a:ext>
            </a:extLst>
          </p:cNvPr>
          <p:cNvSpPr>
            <a:spLocks noGrp="1" noRot="1" noChangeAspect="1" noChangeArrowheads="1" noTextEdit="1"/>
          </p:cNvSpPr>
          <p:nvPr>
            <p:ph type="sldImg"/>
          </p:nvPr>
        </p:nvSpPr>
        <p:spPr>
          <a:ln/>
        </p:spPr>
      </p:sp>
      <p:sp>
        <p:nvSpPr>
          <p:cNvPr id="76802" name="Notes Placeholder 2">
            <a:extLst>
              <a:ext uri="{FF2B5EF4-FFF2-40B4-BE49-F238E27FC236}">
                <a16:creationId xmlns:a16="http://schemas.microsoft.com/office/drawing/2014/main" id="{018EDFEA-E06A-3227-A752-EE9DE95514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76803" name="Slide Number Placeholder 3">
            <a:extLst>
              <a:ext uri="{FF2B5EF4-FFF2-40B4-BE49-F238E27FC236}">
                <a16:creationId xmlns:a16="http://schemas.microsoft.com/office/drawing/2014/main" id="{08D36B0C-3B2F-509F-F9FB-7854AB1055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3AAFAAF3-948E-454F-8CB1-1719F0C8FA5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84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FA08A0CC-5920-1244-7AD3-B04B19ED1A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000" b="1">
                <a:solidFill>
                  <a:schemeClr val="tx1"/>
                </a:solidFill>
                <a:latin typeface="Courier New" panose="02070309020205020404" pitchFamily="49" charset="0"/>
                <a:ea typeface="ＭＳ Ｐゴシック" panose="020B0600070205080204" pitchFamily="34" charset="-128"/>
              </a:defRPr>
            </a:lvl1pPr>
            <a:lvl2pPr marL="37931725" indent="-37474525" defTabSz="93345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3345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3345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33450">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33450" rtl="0" eaLnBrk="0" fontAlgn="auto" latinLnBrk="0" hangingPunct="0">
              <a:lnSpc>
                <a:spcPct val="100000"/>
              </a:lnSpc>
              <a:spcBef>
                <a:spcPts val="0"/>
              </a:spcBef>
              <a:spcAft>
                <a:spcPts val="0"/>
              </a:spcAft>
              <a:buClrTx/>
              <a:buSzTx/>
              <a:buFontTx/>
              <a:buNone/>
              <a:tabLst/>
              <a:defRPr/>
            </a:pPr>
            <a:fld id="{22F2E25F-0CA5-9244-9E20-6C48DD37A62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33450" rtl="0" eaLnBrk="0" fontAlgn="auto" latinLnBrk="0" hangingPunct="0">
                <a:lnSpc>
                  <a:spcPct val="100000"/>
                </a:lnSpc>
                <a:spcBef>
                  <a:spcPts val="0"/>
                </a:spcBef>
                <a:spcAft>
                  <a:spcPts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9874" name="Rectangle 2">
            <a:extLst>
              <a:ext uri="{FF2B5EF4-FFF2-40B4-BE49-F238E27FC236}">
                <a16:creationId xmlns:a16="http://schemas.microsoft.com/office/drawing/2014/main" id="{0028A152-DDF0-00B8-C58A-A2E8AAABF6F3}"/>
              </a:ext>
            </a:extLst>
          </p:cNvPr>
          <p:cNvSpPr>
            <a:spLocks noGrp="1" noRot="1" noChangeAspect="1" noChangeArrowheads="1" noTextEdit="1"/>
          </p:cNvSpPr>
          <p:nvPr>
            <p:ph type="sldImg"/>
          </p:nvPr>
        </p:nvSpPr>
        <p:spPr>
          <a:solidFill>
            <a:srgbClr val="FFFFFF"/>
          </a:solidFill>
          <a:ln/>
        </p:spPr>
      </p:sp>
      <p:sp>
        <p:nvSpPr>
          <p:cNvPr id="79875" name="Rectangle 3">
            <a:extLst>
              <a:ext uri="{FF2B5EF4-FFF2-40B4-BE49-F238E27FC236}">
                <a16:creationId xmlns:a16="http://schemas.microsoft.com/office/drawing/2014/main" id="{0A46B87C-9F53-BF27-E3E0-28000CDE35EB}"/>
              </a:ext>
            </a:extLst>
          </p:cNvPr>
          <p:cNvSpPr>
            <a:spLocks noGrp="1" noChangeArrowheads="1"/>
          </p:cNvSpPr>
          <p:nvPr>
            <p:ph type="body" idx="1"/>
          </p:nvPr>
        </p:nvSpPr>
        <p:spPr>
          <a:solidFill>
            <a:srgbClr val="FFFFFF"/>
          </a:solidFill>
          <a:ln>
            <a:solidFill>
              <a:srgbClr val="000000"/>
            </a:solidFill>
          </a:ln>
        </p:spPr>
        <p:txBody>
          <a:bodyPr/>
          <a:lstStyle/>
          <a:p>
            <a:r>
              <a:rPr lang="en-US" sz="1200" b="0" i="0" u="none" strike="noStrike" kern="1200" dirty="0">
                <a:solidFill>
                  <a:schemeClr val="tx1"/>
                </a:solidFill>
                <a:effectLst/>
                <a:latin typeface="+mn-lt"/>
                <a:ea typeface="+mn-ea"/>
                <a:cs typeface="+mn-cs"/>
              </a:rPr>
              <a:t>Why </a:t>
            </a:r>
            <a:r>
              <a:rPr lang="en-US" sz="1200" b="0" i="0" u="none" strike="noStrike" kern="1200" dirty="0" err="1">
                <a:solidFill>
                  <a:schemeClr val="tx1"/>
                </a:solidFill>
                <a:effectLst/>
                <a:latin typeface="+mn-lt"/>
                <a:ea typeface="+mn-ea"/>
                <a:cs typeface="+mn-cs"/>
              </a:rPr>
              <a:t>port+IP</a:t>
            </a:r>
            <a:r>
              <a:rPr lang="en-US" sz="1200" b="0" i="0" u="none" strike="noStrike" kern="1200" dirty="0">
                <a:solidFill>
                  <a:schemeClr val="tx1"/>
                </a:solidFill>
                <a:effectLst/>
                <a:latin typeface="+mn-lt"/>
                <a:ea typeface="+mn-ea"/>
                <a:cs typeface="+mn-cs"/>
              </a:rPr>
              <a:t> for demultiplexing, why not port only: A host can have </a:t>
            </a:r>
            <a:r>
              <a:rPr lang="en-US" sz="1200" b="1" i="0" kern="1200" dirty="0">
                <a:solidFill>
                  <a:schemeClr val="tx1"/>
                </a:solidFill>
                <a:effectLst/>
                <a:latin typeface="+mn-lt"/>
                <a:ea typeface="+mn-ea"/>
                <a:cs typeface="+mn-cs"/>
              </a:rPr>
              <a:t>multiple IP addresses</a:t>
            </a:r>
            <a:r>
              <a:rPr lang="en-US" sz="1200" b="0" i="0" u="none" strike="noStrike" kern="1200" dirty="0">
                <a:solidFill>
                  <a:schemeClr val="tx1"/>
                </a:solidFill>
                <a:effectLst/>
                <a:latin typeface="+mn-lt"/>
                <a:ea typeface="+mn-ea"/>
                <a:cs typeface="+mn-cs"/>
              </a:rPr>
              <a:t> (e.g., multiple interfaces, IPv4 + IPv6, virtual interfaces).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74C76BE0-74DC-A44B-0A80-010A8254BB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000" b="1">
                <a:solidFill>
                  <a:schemeClr val="tx1"/>
                </a:solidFill>
                <a:latin typeface="Courier New" panose="02070309020205020404" pitchFamily="49" charset="0"/>
                <a:ea typeface="ＭＳ Ｐゴシック" panose="020B0600070205080204" pitchFamily="34" charset="-128"/>
              </a:defRPr>
            </a:lvl1pPr>
            <a:lvl2pPr marL="37931725" indent="-37474525" defTabSz="93345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3345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3345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33450">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33450" rtl="0" eaLnBrk="0" fontAlgn="auto" latinLnBrk="0" hangingPunct="0">
              <a:lnSpc>
                <a:spcPct val="100000"/>
              </a:lnSpc>
              <a:spcBef>
                <a:spcPts val="0"/>
              </a:spcBef>
              <a:spcAft>
                <a:spcPts val="0"/>
              </a:spcAft>
              <a:buClrTx/>
              <a:buSzTx/>
              <a:buFontTx/>
              <a:buNone/>
              <a:tabLst/>
              <a:defRPr/>
            </a:pPr>
            <a:fld id="{C9A12DE4-CC6C-1649-8812-70D8F8F3FBE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33450" rtl="0" eaLnBrk="0" fontAlgn="auto" latinLnBrk="0" hangingPunct="0">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1922" name="Rectangle 2">
            <a:extLst>
              <a:ext uri="{FF2B5EF4-FFF2-40B4-BE49-F238E27FC236}">
                <a16:creationId xmlns:a16="http://schemas.microsoft.com/office/drawing/2014/main" id="{C495E3F2-38ED-E95F-EB7C-553366013CE8}"/>
              </a:ext>
            </a:extLst>
          </p:cNvPr>
          <p:cNvSpPr>
            <a:spLocks noGrp="1" noRot="1" noChangeAspect="1" noChangeArrowheads="1" noTextEdit="1"/>
          </p:cNvSpPr>
          <p:nvPr>
            <p:ph type="sldImg"/>
          </p:nvPr>
        </p:nvSpPr>
        <p:spPr>
          <a:solidFill>
            <a:srgbClr val="FFFFFF"/>
          </a:solidFill>
          <a:ln/>
        </p:spPr>
      </p:sp>
      <p:sp>
        <p:nvSpPr>
          <p:cNvPr id="81923" name="Rectangle 3">
            <a:extLst>
              <a:ext uri="{FF2B5EF4-FFF2-40B4-BE49-F238E27FC236}">
                <a16:creationId xmlns:a16="http://schemas.microsoft.com/office/drawing/2014/main" id="{939F3DDC-78CD-F6E9-0C25-2EB75A2DB899}"/>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4F94DF55-40EC-A286-0E09-35C75D3858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000" b="1">
                <a:solidFill>
                  <a:schemeClr val="tx1"/>
                </a:solidFill>
                <a:latin typeface="Courier New" panose="02070309020205020404" pitchFamily="49" charset="0"/>
                <a:ea typeface="ＭＳ Ｐゴシック" panose="020B0600070205080204" pitchFamily="34" charset="-128"/>
              </a:defRPr>
            </a:lvl1pPr>
            <a:lvl2pPr marL="37931725" indent="-37474525" defTabSz="93345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3345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3345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33450">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33450" rtl="0" eaLnBrk="0" fontAlgn="auto" latinLnBrk="0" hangingPunct="0">
              <a:lnSpc>
                <a:spcPct val="100000"/>
              </a:lnSpc>
              <a:spcBef>
                <a:spcPts val="0"/>
              </a:spcBef>
              <a:spcAft>
                <a:spcPts val="0"/>
              </a:spcAft>
              <a:buClrTx/>
              <a:buSzTx/>
              <a:buFontTx/>
              <a:buNone/>
              <a:tabLst/>
              <a:defRPr/>
            </a:pPr>
            <a:fld id="{4BBC76B7-D642-FF49-A73E-E13ED9F1D69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33450" rtl="0" eaLnBrk="0" fontAlgn="auto" latinLnBrk="0" hangingPunct="0">
                <a:lnSpc>
                  <a:spcPct val="100000"/>
                </a:lnSpc>
                <a:spcBef>
                  <a:spcPts val="0"/>
                </a:spcBef>
                <a:spcAft>
                  <a:spcPts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3970" name="Rectangle 2">
            <a:extLst>
              <a:ext uri="{FF2B5EF4-FFF2-40B4-BE49-F238E27FC236}">
                <a16:creationId xmlns:a16="http://schemas.microsoft.com/office/drawing/2014/main" id="{352D5437-EA05-EF5E-1E53-F0BCCA9AD01A}"/>
              </a:ext>
            </a:extLst>
          </p:cNvPr>
          <p:cNvSpPr>
            <a:spLocks noGrp="1" noRot="1" noChangeAspect="1" noChangeArrowheads="1" noTextEdit="1"/>
          </p:cNvSpPr>
          <p:nvPr>
            <p:ph type="sldImg"/>
          </p:nvPr>
        </p:nvSpPr>
        <p:spPr>
          <a:solidFill>
            <a:srgbClr val="FFFFFF"/>
          </a:solidFill>
          <a:ln/>
        </p:spPr>
      </p:sp>
      <p:sp>
        <p:nvSpPr>
          <p:cNvPr id="83971" name="Rectangle 3">
            <a:extLst>
              <a:ext uri="{FF2B5EF4-FFF2-40B4-BE49-F238E27FC236}">
                <a16:creationId xmlns:a16="http://schemas.microsoft.com/office/drawing/2014/main" id="{E8B26FB1-539B-22AB-2596-581AB8DE2D03}"/>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6F8BC689-0CB3-E56F-50C8-FC61F76DB8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000" b="1">
                <a:solidFill>
                  <a:schemeClr val="tx1"/>
                </a:solidFill>
                <a:latin typeface="Courier New" panose="02070309020205020404" pitchFamily="49" charset="0"/>
                <a:ea typeface="ＭＳ Ｐゴシック" panose="020B0600070205080204" pitchFamily="34" charset="-128"/>
              </a:defRPr>
            </a:lvl1pPr>
            <a:lvl2pPr marL="37931725" indent="-37474525" defTabSz="93345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3345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3345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33450">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33450" rtl="0" eaLnBrk="0" fontAlgn="auto" latinLnBrk="0" hangingPunct="0">
              <a:lnSpc>
                <a:spcPct val="100000"/>
              </a:lnSpc>
              <a:spcBef>
                <a:spcPts val="0"/>
              </a:spcBef>
              <a:spcAft>
                <a:spcPts val="0"/>
              </a:spcAft>
              <a:buClrTx/>
              <a:buSzTx/>
              <a:buFontTx/>
              <a:buNone/>
              <a:tabLst/>
              <a:defRPr/>
            </a:pPr>
            <a:fld id="{2DAF01FE-7FDB-8745-8288-39E943AD6DE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33450" rtl="0" eaLnBrk="0" fontAlgn="auto" latinLnBrk="0" hangingPunct="0">
                <a:lnSpc>
                  <a:spcPct val="100000"/>
                </a:lnSpc>
                <a:spcBef>
                  <a:spcPts val="0"/>
                </a:spcBef>
                <a:spcAft>
                  <a:spcPts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6018" name="Rectangle 2">
            <a:extLst>
              <a:ext uri="{FF2B5EF4-FFF2-40B4-BE49-F238E27FC236}">
                <a16:creationId xmlns:a16="http://schemas.microsoft.com/office/drawing/2014/main" id="{7A0F68F2-FA9D-8A27-6BEF-60E52A6A83AE}"/>
              </a:ext>
            </a:extLst>
          </p:cNvPr>
          <p:cNvSpPr>
            <a:spLocks noGrp="1" noRot="1" noChangeAspect="1" noChangeArrowheads="1" noTextEdit="1"/>
          </p:cNvSpPr>
          <p:nvPr>
            <p:ph type="sldImg"/>
          </p:nvPr>
        </p:nvSpPr>
        <p:spPr>
          <a:solidFill>
            <a:srgbClr val="FFFFFF"/>
          </a:solidFill>
          <a:ln/>
        </p:spPr>
      </p:sp>
      <p:sp>
        <p:nvSpPr>
          <p:cNvPr id="86019" name="Rectangle 3">
            <a:extLst>
              <a:ext uri="{FF2B5EF4-FFF2-40B4-BE49-F238E27FC236}">
                <a16:creationId xmlns:a16="http://schemas.microsoft.com/office/drawing/2014/main" id="{36D1FB9E-F7F0-3391-FE07-E09D025FE26F}"/>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2BE62816-488D-6B60-05BA-D96741DBA9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000" b="1">
                <a:solidFill>
                  <a:schemeClr val="tx1"/>
                </a:solidFill>
                <a:latin typeface="Courier New" panose="02070309020205020404" pitchFamily="49" charset="0"/>
                <a:ea typeface="ＭＳ Ｐゴシック" panose="020B0600070205080204" pitchFamily="34" charset="-128"/>
              </a:defRPr>
            </a:lvl1pPr>
            <a:lvl2pPr marL="37931725" indent="-37474525" defTabSz="93345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3345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3345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33450">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33450" rtl="0" eaLnBrk="0" fontAlgn="auto" latinLnBrk="0" hangingPunct="0">
              <a:lnSpc>
                <a:spcPct val="100000"/>
              </a:lnSpc>
              <a:spcBef>
                <a:spcPts val="0"/>
              </a:spcBef>
              <a:spcAft>
                <a:spcPts val="0"/>
              </a:spcAft>
              <a:buClrTx/>
              <a:buSzTx/>
              <a:buFontTx/>
              <a:buNone/>
              <a:tabLst/>
              <a:defRPr/>
            </a:pPr>
            <a:fld id="{EC5BD6D5-016D-3B49-A160-22533032D9D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33450" rtl="0" eaLnBrk="0" fontAlgn="auto" latinLnBrk="0" hangingPunct="0">
                <a:lnSpc>
                  <a:spcPct val="100000"/>
                </a:lnSpc>
                <a:spcBef>
                  <a:spcPts val="0"/>
                </a:spcBef>
                <a:spcAft>
                  <a:spcPts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8066" name="Rectangle 2">
            <a:extLst>
              <a:ext uri="{FF2B5EF4-FFF2-40B4-BE49-F238E27FC236}">
                <a16:creationId xmlns:a16="http://schemas.microsoft.com/office/drawing/2014/main" id="{6D45B29A-637D-769C-6FFC-975168DE2675}"/>
              </a:ext>
            </a:extLst>
          </p:cNvPr>
          <p:cNvSpPr>
            <a:spLocks noGrp="1" noRot="1" noChangeAspect="1" noChangeArrowheads="1" noTextEdit="1"/>
          </p:cNvSpPr>
          <p:nvPr>
            <p:ph type="sldImg"/>
          </p:nvPr>
        </p:nvSpPr>
        <p:spPr>
          <a:solidFill>
            <a:srgbClr val="FFFFFF"/>
          </a:solidFill>
          <a:ln/>
        </p:spPr>
      </p:sp>
      <p:sp>
        <p:nvSpPr>
          <p:cNvPr id="88067" name="Rectangle 3">
            <a:extLst>
              <a:ext uri="{FF2B5EF4-FFF2-40B4-BE49-F238E27FC236}">
                <a16:creationId xmlns:a16="http://schemas.microsoft.com/office/drawing/2014/main" id="{492C62C4-F0D5-C970-6951-86B10D84935C}"/>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A04F2F8-D00E-9026-0377-326AC9A8E8C0}"/>
              </a:ext>
            </a:extLst>
          </p:cNvPr>
          <p:cNvSpPr>
            <a:spLocks noGrp="1"/>
          </p:cNvSpPr>
          <p:nvPr>
            <p:ph type="dt" sz="half" idx="10"/>
          </p:nvPr>
        </p:nvSpPr>
        <p:spPr/>
        <p:txBody>
          <a:bodyPr/>
          <a:lstStyle>
            <a:lvl1pPr>
              <a:defRPr/>
            </a:lvl1pPr>
          </a:lstStyle>
          <a:p>
            <a:pPr>
              <a:defRPr/>
            </a:pPr>
            <a:fld id="{CEAFBF6D-F5FE-D944-8DDE-29ECAD772D8E}" type="datetime1">
              <a:rPr lang="en-US" altLang="en-US"/>
              <a:pPr>
                <a:defRPr/>
              </a:pPr>
              <a:t>3/25/26</a:t>
            </a:fld>
            <a:endParaRPr lang="en-US" altLang="en-US"/>
          </a:p>
        </p:txBody>
      </p:sp>
      <p:sp>
        <p:nvSpPr>
          <p:cNvPr id="5" name="Footer Placeholder 4">
            <a:extLst>
              <a:ext uri="{FF2B5EF4-FFF2-40B4-BE49-F238E27FC236}">
                <a16:creationId xmlns:a16="http://schemas.microsoft.com/office/drawing/2014/main" id="{C9438BBC-4F9C-FA2F-8C83-A338157FB91F}"/>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33669597-B331-4EB1-8EBF-045CB64AAF80}"/>
              </a:ext>
            </a:extLst>
          </p:cNvPr>
          <p:cNvSpPr>
            <a:spLocks noGrp="1"/>
          </p:cNvSpPr>
          <p:nvPr>
            <p:ph type="sldNum" sz="quarter" idx="12"/>
          </p:nvPr>
        </p:nvSpPr>
        <p:spPr/>
        <p:txBody>
          <a:bodyPr/>
          <a:lstStyle>
            <a:lvl1pPr>
              <a:defRPr/>
            </a:lvl1pPr>
          </a:lstStyle>
          <a:p>
            <a:pPr>
              <a:defRPr/>
            </a:pPr>
            <a:fld id="{CDE4F380-DAA1-A141-8A94-D52BF029FBA4}" type="slidenum">
              <a:rPr lang="en-US" altLang="en-US"/>
              <a:pPr>
                <a:defRPr/>
              </a:pPr>
              <a:t>‹#›</a:t>
            </a:fld>
            <a:endParaRPr lang="en-US" altLang="en-US"/>
          </a:p>
        </p:txBody>
      </p:sp>
    </p:spTree>
    <p:extLst>
      <p:ext uri="{BB962C8B-B14F-4D97-AF65-F5344CB8AC3E}">
        <p14:creationId xmlns:p14="http://schemas.microsoft.com/office/powerpoint/2010/main" val="2471755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C03EF1-0FE7-C67A-0947-D3B7BE823F8C}"/>
              </a:ext>
            </a:extLst>
          </p:cNvPr>
          <p:cNvSpPr>
            <a:spLocks noGrp="1"/>
          </p:cNvSpPr>
          <p:nvPr>
            <p:ph type="dt" sz="half" idx="10"/>
          </p:nvPr>
        </p:nvSpPr>
        <p:spPr/>
        <p:txBody>
          <a:bodyPr/>
          <a:lstStyle>
            <a:lvl1pPr>
              <a:defRPr/>
            </a:lvl1pPr>
          </a:lstStyle>
          <a:p>
            <a:pPr>
              <a:defRPr/>
            </a:pPr>
            <a:fld id="{D08AD9A1-5C4E-A845-B493-669A27E94705}" type="datetime1">
              <a:rPr lang="en-US" altLang="en-US"/>
              <a:pPr>
                <a:defRPr/>
              </a:pPr>
              <a:t>3/25/26</a:t>
            </a:fld>
            <a:endParaRPr lang="en-US" altLang="en-US"/>
          </a:p>
        </p:txBody>
      </p:sp>
      <p:sp>
        <p:nvSpPr>
          <p:cNvPr id="5" name="Footer Placeholder 4">
            <a:extLst>
              <a:ext uri="{FF2B5EF4-FFF2-40B4-BE49-F238E27FC236}">
                <a16:creationId xmlns:a16="http://schemas.microsoft.com/office/drawing/2014/main" id="{DE293C00-691A-3EAB-8E31-637CD28A8C40}"/>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B473A4A9-F74C-633A-BA19-EFFDAA781F70}"/>
              </a:ext>
            </a:extLst>
          </p:cNvPr>
          <p:cNvSpPr>
            <a:spLocks noGrp="1"/>
          </p:cNvSpPr>
          <p:nvPr>
            <p:ph type="sldNum" sz="quarter" idx="12"/>
          </p:nvPr>
        </p:nvSpPr>
        <p:spPr/>
        <p:txBody>
          <a:bodyPr/>
          <a:lstStyle>
            <a:lvl1pPr>
              <a:defRPr/>
            </a:lvl1pPr>
          </a:lstStyle>
          <a:p>
            <a:pPr>
              <a:defRPr/>
            </a:pPr>
            <a:fld id="{2DCFF4E2-2127-E348-95BE-99C841E51521}" type="slidenum">
              <a:rPr lang="en-US" altLang="en-US"/>
              <a:pPr>
                <a:defRPr/>
              </a:pPr>
              <a:t>‹#›</a:t>
            </a:fld>
            <a:endParaRPr lang="en-US" altLang="en-US"/>
          </a:p>
        </p:txBody>
      </p:sp>
    </p:spTree>
    <p:extLst>
      <p:ext uri="{BB962C8B-B14F-4D97-AF65-F5344CB8AC3E}">
        <p14:creationId xmlns:p14="http://schemas.microsoft.com/office/powerpoint/2010/main" val="1132820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EEC3A5-9085-83AA-7325-C9FC241737A0}"/>
              </a:ext>
            </a:extLst>
          </p:cNvPr>
          <p:cNvSpPr>
            <a:spLocks noGrp="1"/>
          </p:cNvSpPr>
          <p:nvPr>
            <p:ph type="dt" sz="half" idx="10"/>
          </p:nvPr>
        </p:nvSpPr>
        <p:spPr/>
        <p:txBody>
          <a:bodyPr/>
          <a:lstStyle>
            <a:lvl1pPr>
              <a:defRPr/>
            </a:lvl1pPr>
          </a:lstStyle>
          <a:p>
            <a:pPr>
              <a:defRPr/>
            </a:pPr>
            <a:fld id="{F0A6AB8F-BA80-6844-AFF7-9CD49A719718}" type="datetime1">
              <a:rPr lang="en-US" altLang="en-US"/>
              <a:pPr>
                <a:defRPr/>
              </a:pPr>
              <a:t>3/25/26</a:t>
            </a:fld>
            <a:endParaRPr lang="en-US" altLang="en-US"/>
          </a:p>
        </p:txBody>
      </p:sp>
      <p:sp>
        <p:nvSpPr>
          <p:cNvPr id="5" name="Footer Placeholder 4">
            <a:extLst>
              <a:ext uri="{FF2B5EF4-FFF2-40B4-BE49-F238E27FC236}">
                <a16:creationId xmlns:a16="http://schemas.microsoft.com/office/drawing/2014/main" id="{7B015651-4B57-27EB-F7C4-2E32E64922FB}"/>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E868A0EC-18EC-2CEF-B889-97AD0EEE7F96}"/>
              </a:ext>
            </a:extLst>
          </p:cNvPr>
          <p:cNvSpPr>
            <a:spLocks noGrp="1"/>
          </p:cNvSpPr>
          <p:nvPr>
            <p:ph type="sldNum" sz="quarter" idx="12"/>
          </p:nvPr>
        </p:nvSpPr>
        <p:spPr/>
        <p:txBody>
          <a:bodyPr/>
          <a:lstStyle>
            <a:lvl1pPr>
              <a:defRPr/>
            </a:lvl1pPr>
          </a:lstStyle>
          <a:p>
            <a:pPr>
              <a:defRPr/>
            </a:pPr>
            <a:fld id="{505A47F1-F700-4647-9EEE-39F769EB257C}" type="slidenum">
              <a:rPr lang="en-US" altLang="en-US"/>
              <a:pPr>
                <a:defRPr/>
              </a:pPr>
              <a:t>‹#›</a:t>
            </a:fld>
            <a:endParaRPr lang="en-US" altLang="en-US"/>
          </a:p>
        </p:txBody>
      </p:sp>
    </p:spTree>
    <p:extLst>
      <p:ext uri="{BB962C8B-B14F-4D97-AF65-F5344CB8AC3E}">
        <p14:creationId xmlns:p14="http://schemas.microsoft.com/office/powerpoint/2010/main" val="97499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24851E4E-707E-3722-A5A2-2AFEFE77A920}"/>
              </a:ext>
            </a:extLst>
          </p:cNvPr>
          <p:cNvSpPr>
            <a:spLocks noGrp="1"/>
          </p:cNvSpPr>
          <p:nvPr>
            <p:ph type="sldNum" sz="quarter" idx="10"/>
          </p:nvPr>
        </p:nvSpPr>
        <p:spPr>
          <a:xfrm>
            <a:off x="8001000" y="6324600"/>
            <a:ext cx="914400" cy="381000"/>
          </a:xfrm>
        </p:spPr>
        <p:txBody>
          <a:bodyPr/>
          <a:lstStyle>
            <a:lvl1pPr>
              <a:defRPr/>
            </a:lvl1pPr>
          </a:lstStyle>
          <a:p>
            <a:pPr>
              <a:defRPr/>
            </a:pPr>
            <a:fld id="{A619006E-D809-3243-8069-E3D0F5B3225C}" type="slidenum">
              <a:rPr lang="en-US" altLang="en-US"/>
              <a:pPr>
                <a:defRPr/>
              </a:pPr>
              <a:t>‹#›</a:t>
            </a:fld>
            <a:endParaRPr lang="en-US" altLang="en-US"/>
          </a:p>
        </p:txBody>
      </p:sp>
    </p:spTree>
    <p:extLst>
      <p:ext uri="{BB962C8B-B14F-4D97-AF65-F5344CB8AC3E}">
        <p14:creationId xmlns:p14="http://schemas.microsoft.com/office/powerpoint/2010/main" val="4014612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Text Placeholder 2"/>
          <p:cNvSpPr>
            <a:spLocks noGrp="1"/>
          </p:cNvSpPr>
          <p:nvPr>
            <p:ph type="body" sz="half" idx="1"/>
          </p:nvPr>
        </p:nvSpPr>
        <p:spPr>
          <a:xfrm>
            <a:off x="4572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F2BE6A4-9A69-E748-D37A-FA7E70B8B7AE}"/>
              </a:ext>
            </a:extLst>
          </p:cNvPr>
          <p:cNvSpPr>
            <a:spLocks noGrp="1"/>
          </p:cNvSpPr>
          <p:nvPr>
            <p:ph type="sldNum" sz="quarter" idx="10"/>
          </p:nvPr>
        </p:nvSpPr>
        <p:spPr>
          <a:xfrm>
            <a:off x="8001000" y="6324600"/>
            <a:ext cx="914400" cy="381000"/>
          </a:xfrm>
        </p:spPr>
        <p:txBody>
          <a:bodyPr/>
          <a:lstStyle>
            <a:lvl1pPr>
              <a:defRPr/>
            </a:lvl1pPr>
          </a:lstStyle>
          <a:p>
            <a:pPr>
              <a:defRPr/>
            </a:pPr>
            <a:fld id="{00447CA1-B8C3-0542-BBFD-8B6A4E40CF15}" type="slidenum">
              <a:rPr lang="en-US" altLang="en-US"/>
              <a:pPr>
                <a:defRPr/>
              </a:pPr>
              <a:t>‹#›</a:t>
            </a:fld>
            <a:endParaRPr lang="en-US" altLang="en-US"/>
          </a:p>
        </p:txBody>
      </p:sp>
    </p:spTree>
    <p:extLst>
      <p:ext uri="{BB962C8B-B14F-4D97-AF65-F5344CB8AC3E}">
        <p14:creationId xmlns:p14="http://schemas.microsoft.com/office/powerpoint/2010/main" val="3729038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quarter" idx="1"/>
          </p:nvPr>
        </p:nvSpPr>
        <p:spPr>
          <a:xfrm>
            <a:off x="4572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C100D4D-8C24-C33D-ED5A-9A59B473ECE5}"/>
              </a:ext>
            </a:extLst>
          </p:cNvPr>
          <p:cNvSpPr>
            <a:spLocks noGrp="1"/>
          </p:cNvSpPr>
          <p:nvPr>
            <p:ph type="sldNum" sz="quarter" idx="10"/>
          </p:nvPr>
        </p:nvSpPr>
        <p:spPr>
          <a:xfrm>
            <a:off x="8001000" y="6324600"/>
            <a:ext cx="914400" cy="381000"/>
          </a:xfrm>
        </p:spPr>
        <p:txBody>
          <a:bodyPr/>
          <a:lstStyle>
            <a:lvl1pPr>
              <a:defRPr/>
            </a:lvl1pPr>
          </a:lstStyle>
          <a:p>
            <a:pPr>
              <a:defRPr/>
            </a:pPr>
            <a:fld id="{0780F03E-950B-1F4B-A3F1-C43089668D1A}" type="slidenum">
              <a:rPr lang="en-US" altLang="en-US"/>
              <a:pPr>
                <a:defRPr/>
              </a:pPr>
              <a:t>‹#›</a:t>
            </a:fld>
            <a:endParaRPr lang="en-US" altLang="en-US"/>
          </a:p>
        </p:txBody>
      </p:sp>
    </p:spTree>
    <p:extLst>
      <p:ext uri="{BB962C8B-B14F-4D97-AF65-F5344CB8AC3E}">
        <p14:creationId xmlns:p14="http://schemas.microsoft.com/office/powerpoint/2010/main" val="3252520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DE5B129-CA11-B956-AE8B-6536CB478B50}"/>
              </a:ext>
            </a:extLst>
          </p:cNvPr>
          <p:cNvSpPr>
            <a:spLocks noGrp="1"/>
          </p:cNvSpPr>
          <p:nvPr>
            <p:ph type="dt" sz="half" idx="10"/>
          </p:nvPr>
        </p:nvSpPr>
        <p:spPr/>
        <p:txBody>
          <a:bodyPr/>
          <a:lstStyle>
            <a:lvl1pPr>
              <a:defRPr/>
            </a:lvl1pPr>
          </a:lstStyle>
          <a:p>
            <a:pPr>
              <a:defRPr/>
            </a:pPr>
            <a:fld id="{F43C484B-0485-5A4C-9E26-345BE26CE256}" type="datetime1">
              <a:rPr lang="en-US"/>
              <a:pPr>
                <a:defRPr/>
              </a:pPr>
              <a:t>3/25/26</a:t>
            </a:fld>
            <a:endParaRPr lang="en-US"/>
          </a:p>
        </p:txBody>
      </p:sp>
      <p:sp>
        <p:nvSpPr>
          <p:cNvPr id="5" name="Footer Placeholder 4">
            <a:extLst>
              <a:ext uri="{FF2B5EF4-FFF2-40B4-BE49-F238E27FC236}">
                <a16:creationId xmlns:a16="http://schemas.microsoft.com/office/drawing/2014/main" id="{73365BB8-B9FD-AEDF-B924-5BE67C4D774D}"/>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0878C226-6658-3236-E427-D049E4595567}"/>
              </a:ext>
            </a:extLst>
          </p:cNvPr>
          <p:cNvSpPr>
            <a:spLocks noGrp="1"/>
          </p:cNvSpPr>
          <p:nvPr>
            <p:ph type="sldNum" sz="quarter" idx="12"/>
          </p:nvPr>
        </p:nvSpPr>
        <p:spPr/>
        <p:txBody>
          <a:bodyPr/>
          <a:lstStyle>
            <a:lvl1pPr>
              <a:defRPr/>
            </a:lvl1pPr>
          </a:lstStyle>
          <a:p>
            <a:pPr>
              <a:defRPr/>
            </a:pPr>
            <a:fld id="{BB300C17-6519-8446-BE61-B2BB383D4BB1}" type="slidenum">
              <a:rPr lang="en-US"/>
              <a:pPr>
                <a:defRPr/>
              </a:pPr>
              <a:t>‹#›</a:t>
            </a:fld>
            <a:endParaRPr lang="en-US"/>
          </a:p>
        </p:txBody>
      </p:sp>
    </p:spTree>
    <p:extLst>
      <p:ext uri="{BB962C8B-B14F-4D97-AF65-F5344CB8AC3E}">
        <p14:creationId xmlns:p14="http://schemas.microsoft.com/office/powerpoint/2010/main" val="1691996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9857ACA-B477-D712-F33C-B193F5A69DB0}"/>
              </a:ext>
            </a:extLst>
          </p:cNvPr>
          <p:cNvSpPr>
            <a:spLocks noGrp="1"/>
          </p:cNvSpPr>
          <p:nvPr>
            <p:ph type="dt" sz="half" idx="10"/>
          </p:nvPr>
        </p:nvSpPr>
        <p:spPr/>
        <p:txBody>
          <a:bodyPr/>
          <a:lstStyle>
            <a:lvl1pPr>
              <a:defRPr/>
            </a:lvl1pPr>
          </a:lstStyle>
          <a:p>
            <a:pPr>
              <a:defRPr/>
            </a:pPr>
            <a:fld id="{B5785DD9-4B95-1345-A68E-8689AAF00E47}" type="datetime1">
              <a:rPr lang="en-US"/>
              <a:pPr>
                <a:defRPr/>
              </a:pPr>
              <a:t>3/25/26</a:t>
            </a:fld>
            <a:endParaRPr lang="en-US"/>
          </a:p>
        </p:txBody>
      </p:sp>
      <p:sp>
        <p:nvSpPr>
          <p:cNvPr id="5" name="Footer Placeholder 4">
            <a:extLst>
              <a:ext uri="{FF2B5EF4-FFF2-40B4-BE49-F238E27FC236}">
                <a16:creationId xmlns:a16="http://schemas.microsoft.com/office/drawing/2014/main" id="{C8BF7024-7247-CC7A-279C-A87C03713770}"/>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1D9F7910-BB38-8DFC-A16C-1A0C2909ECA8}"/>
              </a:ext>
            </a:extLst>
          </p:cNvPr>
          <p:cNvSpPr>
            <a:spLocks noGrp="1"/>
          </p:cNvSpPr>
          <p:nvPr>
            <p:ph type="sldNum" sz="quarter" idx="12"/>
          </p:nvPr>
        </p:nvSpPr>
        <p:spPr/>
        <p:txBody>
          <a:bodyPr/>
          <a:lstStyle>
            <a:lvl1pPr>
              <a:defRPr/>
            </a:lvl1pPr>
          </a:lstStyle>
          <a:p>
            <a:pPr>
              <a:defRPr/>
            </a:pPr>
            <a:fld id="{6F2CA58B-4B7B-EE43-97EF-2365A90521BA}" type="slidenum">
              <a:rPr lang="en-US"/>
              <a:pPr>
                <a:defRPr/>
              </a:pPr>
              <a:t>‹#›</a:t>
            </a:fld>
            <a:endParaRPr lang="en-US"/>
          </a:p>
        </p:txBody>
      </p:sp>
    </p:spTree>
    <p:extLst>
      <p:ext uri="{BB962C8B-B14F-4D97-AF65-F5344CB8AC3E}">
        <p14:creationId xmlns:p14="http://schemas.microsoft.com/office/powerpoint/2010/main" val="117585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48EBA8-47E9-BA02-F122-325655BA9090}"/>
              </a:ext>
            </a:extLst>
          </p:cNvPr>
          <p:cNvSpPr>
            <a:spLocks noGrp="1"/>
          </p:cNvSpPr>
          <p:nvPr>
            <p:ph type="dt" sz="half" idx="10"/>
          </p:nvPr>
        </p:nvSpPr>
        <p:spPr/>
        <p:txBody>
          <a:bodyPr/>
          <a:lstStyle>
            <a:lvl1pPr>
              <a:defRPr/>
            </a:lvl1pPr>
          </a:lstStyle>
          <a:p>
            <a:pPr>
              <a:defRPr/>
            </a:pPr>
            <a:fld id="{E8853EF1-7294-D848-8B80-1A7C18236D85}" type="datetime1">
              <a:rPr lang="en-US"/>
              <a:pPr>
                <a:defRPr/>
              </a:pPr>
              <a:t>3/25/26</a:t>
            </a:fld>
            <a:endParaRPr lang="en-US"/>
          </a:p>
        </p:txBody>
      </p:sp>
      <p:sp>
        <p:nvSpPr>
          <p:cNvPr id="5" name="Footer Placeholder 4">
            <a:extLst>
              <a:ext uri="{FF2B5EF4-FFF2-40B4-BE49-F238E27FC236}">
                <a16:creationId xmlns:a16="http://schemas.microsoft.com/office/drawing/2014/main" id="{19440EFE-646A-6F4E-8991-2563871996F3}"/>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A3985DCE-C9B2-6CCE-3CAC-59F95DBED6A3}"/>
              </a:ext>
            </a:extLst>
          </p:cNvPr>
          <p:cNvSpPr>
            <a:spLocks noGrp="1"/>
          </p:cNvSpPr>
          <p:nvPr>
            <p:ph type="sldNum" sz="quarter" idx="12"/>
          </p:nvPr>
        </p:nvSpPr>
        <p:spPr/>
        <p:txBody>
          <a:bodyPr/>
          <a:lstStyle>
            <a:lvl1pPr>
              <a:defRPr/>
            </a:lvl1pPr>
          </a:lstStyle>
          <a:p>
            <a:pPr>
              <a:defRPr/>
            </a:pPr>
            <a:fld id="{D0BD201E-B24D-AA47-B913-76DED917C8FA}" type="slidenum">
              <a:rPr lang="en-US"/>
              <a:pPr>
                <a:defRPr/>
              </a:pPr>
              <a:t>‹#›</a:t>
            </a:fld>
            <a:endParaRPr lang="en-US"/>
          </a:p>
        </p:txBody>
      </p:sp>
    </p:spTree>
    <p:extLst>
      <p:ext uri="{BB962C8B-B14F-4D97-AF65-F5344CB8AC3E}">
        <p14:creationId xmlns:p14="http://schemas.microsoft.com/office/powerpoint/2010/main" val="3121673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0816785-A2F7-8345-358B-2D18FE72CE03}"/>
              </a:ext>
            </a:extLst>
          </p:cNvPr>
          <p:cNvSpPr>
            <a:spLocks noGrp="1"/>
          </p:cNvSpPr>
          <p:nvPr>
            <p:ph type="dt" sz="half" idx="10"/>
          </p:nvPr>
        </p:nvSpPr>
        <p:spPr/>
        <p:txBody>
          <a:bodyPr/>
          <a:lstStyle>
            <a:lvl1pPr>
              <a:defRPr/>
            </a:lvl1pPr>
          </a:lstStyle>
          <a:p>
            <a:pPr>
              <a:defRPr/>
            </a:pPr>
            <a:fld id="{604F597E-CB43-244A-8A0B-88FE89163726}" type="datetime1">
              <a:rPr lang="en-US"/>
              <a:pPr>
                <a:defRPr/>
              </a:pPr>
              <a:t>3/25/26</a:t>
            </a:fld>
            <a:endParaRPr lang="en-US"/>
          </a:p>
        </p:txBody>
      </p:sp>
      <p:sp>
        <p:nvSpPr>
          <p:cNvPr id="6" name="Footer Placeholder 4">
            <a:extLst>
              <a:ext uri="{FF2B5EF4-FFF2-40B4-BE49-F238E27FC236}">
                <a16:creationId xmlns:a16="http://schemas.microsoft.com/office/drawing/2014/main" id="{A7972762-201E-9B4A-B093-C84BEE43C9D1}"/>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7459B06F-58D6-BB6D-3875-508DA33B4C2B}"/>
              </a:ext>
            </a:extLst>
          </p:cNvPr>
          <p:cNvSpPr>
            <a:spLocks noGrp="1"/>
          </p:cNvSpPr>
          <p:nvPr>
            <p:ph type="sldNum" sz="quarter" idx="12"/>
          </p:nvPr>
        </p:nvSpPr>
        <p:spPr/>
        <p:txBody>
          <a:bodyPr/>
          <a:lstStyle>
            <a:lvl1pPr>
              <a:defRPr/>
            </a:lvl1pPr>
          </a:lstStyle>
          <a:p>
            <a:pPr>
              <a:defRPr/>
            </a:pPr>
            <a:fld id="{DC33A78C-3974-4F44-8BC8-2EC8A187C56D}" type="slidenum">
              <a:rPr lang="en-US"/>
              <a:pPr>
                <a:defRPr/>
              </a:pPr>
              <a:t>‹#›</a:t>
            </a:fld>
            <a:endParaRPr lang="en-US"/>
          </a:p>
        </p:txBody>
      </p:sp>
    </p:spTree>
    <p:extLst>
      <p:ext uri="{BB962C8B-B14F-4D97-AF65-F5344CB8AC3E}">
        <p14:creationId xmlns:p14="http://schemas.microsoft.com/office/powerpoint/2010/main" val="2460156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BA5C2319-C33E-B93E-1AD8-109FCAEB217F}"/>
              </a:ext>
            </a:extLst>
          </p:cNvPr>
          <p:cNvSpPr>
            <a:spLocks noGrp="1"/>
          </p:cNvSpPr>
          <p:nvPr>
            <p:ph type="dt" sz="half" idx="10"/>
          </p:nvPr>
        </p:nvSpPr>
        <p:spPr/>
        <p:txBody>
          <a:bodyPr/>
          <a:lstStyle>
            <a:lvl1pPr>
              <a:defRPr/>
            </a:lvl1pPr>
          </a:lstStyle>
          <a:p>
            <a:pPr>
              <a:defRPr/>
            </a:pPr>
            <a:fld id="{4D4578AB-6F34-3041-9A46-C5FDD41C479A}" type="datetime1">
              <a:rPr lang="en-US"/>
              <a:pPr>
                <a:defRPr/>
              </a:pPr>
              <a:t>3/25/26</a:t>
            </a:fld>
            <a:endParaRPr lang="en-US"/>
          </a:p>
        </p:txBody>
      </p:sp>
      <p:sp>
        <p:nvSpPr>
          <p:cNvPr id="8" name="Footer Placeholder 4">
            <a:extLst>
              <a:ext uri="{FF2B5EF4-FFF2-40B4-BE49-F238E27FC236}">
                <a16:creationId xmlns:a16="http://schemas.microsoft.com/office/drawing/2014/main" id="{21A6072E-7E05-C949-CB59-298123C67534}"/>
              </a:ext>
            </a:extLst>
          </p:cNvPr>
          <p:cNvSpPr>
            <a:spLocks noGrp="1"/>
          </p:cNvSpPr>
          <p:nvPr>
            <p:ph type="ftr" sz="quarter" idx="11"/>
          </p:nvPr>
        </p:nvSpPr>
        <p:spPr/>
        <p:txBody>
          <a:bodyPr/>
          <a:lstStyle>
            <a:lvl1pPr>
              <a:defRPr/>
            </a:lvl1pPr>
          </a:lstStyle>
          <a:p>
            <a:pPr>
              <a:defRPr/>
            </a:pPr>
            <a:r>
              <a:rPr lang="en-US"/>
              <a:t>Transport Layer</a:t>
            </a:r>
          </a:p>
        </p:txBody>
      </p:sp>
      <p:sp>
        <p:nvSpPr>
          <p:cNvPr id="9" name="Slide Number Placeholder 5">
            <a:extLst>
              <a:ext uri="{FF2B5EF4-FFF2-40B4-BE49-F238E27FC236}">
                <a16:creationId xmlns:a16="http://schemas.microsoft.com/office/drawing/2014/main" id="{6FC7A670-6F1F-5026-FED8-F716EC6B2285}"/>
              </a:ext>
            </a:extLst>
          </p:cNvPr>
          <p:cNvSpPr>
            <a:spLocks noGrp="1"/>
          </p:cNvSpPr>
          <p:nvPr>
            <p:ph type="sldNum" sz="quarter" idx="12"/>
          </p:nvPr>
        </p:nvSpPr>
        <p:spPr/>
        <p:txBody>
          <a:bodyPr/>
          <a:lstStyle>
            <a:lvl1pPr>
              <a:defRPr/>
            </a:lvl1pPr>
          </a:lstStyle>
          <a:p>
            <a:pPr>
              <a:defRPr/>
            </a:pPr>
            <a:fld id="{2D3FBEB6-0E1E-DB45-B29B-AFD80D85FE69}" type="slidenum">
              <a:rPr lang="en-US"/>
              <a:pPr>
                <a:defRPr/>
              </a:pPr>
              <a:t>‹#›</a:t>
            </a:fld>
            <a:endParaRPr lang="en-US"/>
          </a:p>
        </p:txBody>
      </p:sp>
    </p:spTree>
    <p:extLst>
      <p:ext uri="{BB962C8B-B14F-4D97-AF65-F5344CB8AC3E}">
        <p14:creationId xmlns:p14="http://schemas.microsoft.com/office/powerpoint/2010/main" val="1461789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10B6E-612B-7902-2DC3-4D0FFED66C2D}"/>
              </a:ext>
            </a:extLst>
          </p:cNvPr>
          <p:cNvSpPr>
            <a:spLocks noGrp="1"/>
          </p:cNvSpPr>
          <p:nvPr>
            <p:ph type="dt" sz="half" idx="10"/>
          </p:nvPr>
        </p:nvSpPr>
        <p:spPr/>
        <p:txBody>
          <a:bodyPr/>
          <a:lstStyle>
            <a:lvl1pPr>
              <a:defRPr/>
            </a:lvl1pPr>
          </a:lstStyle>
          <a:p>
            <a:pPr>
              <a:defRPr/>
            </a:pPr>
            <a:fld id="{B83DA931-589A-584A-AB0E-49C06C92111C}" type="datetime1">
              <a:rPr lang="en-US" altLang="en-US"/>
              <a:pPr>
                <a:defRPr/>
              </a:pPr>
              <a:t>3/25/26</a:t>
            </a:fld>
            <a:endParaRPr lang="en-US" altLang="en-US"/>
          </a:p>
        </p:txBody>
      </p:sp>
      <p:sp>
        <p:nvSpPr>
          <p:cNvPr id="5" name="Footer Placeholder 4">
            <a:extLst>
              <a:ext uri="{FF2B5EF4-FFF2-40B4-BE49-F238E27FC236}">
                <a16:creationId xmlns:a16="http://schemas.microsoft.com/office/drawing/2014/main" id="{BD880BB9-F08E-811B-6D51-577EB1BC7000}"/>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90AF8537-B104-3719-A406-7E2CC696E6F9}"/>
              </a:ext>
            </a:extLst>
          </p:cNvPr>
          <p:cNvSpPr>
            <a:spLocks noGrp="1"/>
          </p:cNvSpPr>
          <p:nvPr>
            <p:ph type="sldNum" sz="quarter" idx="12"/>
          </p:nvPr>
        </p:nvSpPr>
        <p:spPr/>
        <p:txBody>
          <a:bodyPr/>
          <a:lstStyle>
            <a:lvl1pPr>
              <a:defRPr/>
            </a:lvl1pPr>
          </a:lstStyle>
          <a:p>
            <a:pPr>
              <a:defRPr/>
            </a:pPr>
            <a:fld id="{206407BC-7028-A449-8F37-4CF55FFE1AD9}" type="slidenum">
              <a:rPr lang="en-US" altLang="en-US"/>
              <a:pPr>
                <a:defRPr/>
              </a:pPr>
              <a:t>‹#›</a:t>
            </a:fld>
            <a:endParaRPr lang="en-US" altLang="en-US"/>
          </a:p>
        </p:txBody>
      </p:sp>
    </p:spTree>
    <p:extLst>
      <p:ext uri="{BB962C8B-B14F-4D97-AF65-F5344CB8AC3E}">
        <p14:creationId xmlns:p14="http://schemas.microsoft.com/office/powerpoint/2010/main" val="1719636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4F2205E7-DBCE-BB31-4253-02C395CED40F}"/>
              </a:ext>
            </a:extLst>
          </p:cNvPr>
          <p:cNvSpPr>
            <a:spLocks noGrp="1"/>
          </p:cNvSpPr>
          <p:nvPr>
            <p:ph type="dt" sz="half" idx="10"/>
          </p:nvPr>
        </p:nvSpPr>
        <p:spPr/>
        <p:txBody>
          <a:bodyPr/>
          <a:lstStyle>
            <a:lvl1pPr>
              <a:defRPr/>
            </a:lvl1pPr>
          </a:lstStyle>
          <a:p>
            <a:pPr>
              <a:defRPr/>
            </a:pPr>
            <a:fld id="{F90156D4-40DA-E94C-97E3-23E7AC2BEABC}" type="datetime1">
              <a:rPr lang="en-US"/>
              <a:pPr>
                <a:defRPr/>
              </a:pPr>
              <a:t>3/25/26</a:t>
            </a:fld>
            <a:endParaRPr lang="en-US"/>
          </a:p>
        </p:txBody>
      </p:sp>
      <p:sp>
        <p:nvSpPr>
          <p:cNvPr id="4" name="Footer Placeholder 4">
            <a:extLst>
              <a:ext uri="{FF2B5EF4-FFF2-40B4-BE49-F238E27FC236}">
                <a16:creationId xmlns:a16="http://schemas.microsoft.com/office/drawing/2014/main" id="{9001BD11-227D-20F8-7F72-E5C6E2F9E58F}"/>
              </a:ext>
            </a:extLst>
          </p:cNvPr>
          <p:cNvSpPr>
            <a:spLocks noGrp="1"/>
          </p:cNvSpPr>
          <p:nvPr>
            <p:ph type="ftr" sz="quarter" idx="11"/>
          </p:nvPr>
        </p:nvSpPr>
        <p:spPr/>
        <p:txBody>
          <a:bodyPr/>
          <a:lstStyle>
            <a:lvl1pPr>
              <a:defRPr/>
            </a:lvl1pPr>
          </a:lstStyle>
          <a:p>
            <a:pPr>
              <a:defRPr/>
            </a:pPr>
            <a:r>
              <a:rPr lang="en-US"/>
              <a:t>Transport Layer</a:t>
            </a:r>
          </a:p>
        </p:txBody>
      </p:sp>
      <p:sp>
        <p:nvSpPr>
          <p:cNvPr id="5" name="Slide Number Placeholder 5">
            <a:extLst>
              <a:ext uri="{FF2B5EF4-FFF2-40B4-BE49-F238E27FC236}">
                <a16:creationId xmlns:a16="http://schemas.microsoft.com/office/drawing/2014/main" id="{0B180113-F885-5E45-560D-5866151F895B}"/>
              </a:ext>
            </a:extLst>
          </p:cNvPr>
          <p:cNvSpPr>
            <a:spLocks noGrp="1"/>
          </p:cNvSpPr>
          <p:nvPr>
            <p:ph type="sldNum" sz="quarter" idx="12"/>
          </p:nvPr>
        </p:nvSpPr>
        <p:spPr/>
        <p:txBody>
          <a:bodyPr/>
          <a:lstStyle>
            <a:lvl1pPr>
              <a:defRPr/>
            </a:lvl1pPr>
          </a:lstStyle>
          <a:p>
            <a:pPr>
              <a:defRPr/>
            </a:pPr>
            <a:fld id="{398CC2C3-C249-B641-ABF7-7E40E94F9C94}" type="slidenum">
              <a:rPr lang="en-US"/>
              <a:pPr>
                <a:defRPr/>
              </a:pPr>
              <a:t>‹#›</a:t>
            </a:fld>
            <a:endParaRPr lang="en-US"/>
          </a:p>
        </p:txBody>
      </p:sp>
    </p:spTree>
    <p:extLst>
      <p:ext uri="{BB962C8B-B14F-4D97-AF65-F5344CB8AC3E}">
        <p14:creationId xmlns:p14="http://schemas.microsoft.com/office/powerpoint/2010/main" val="81746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55D334A-69B5-045F-2FC4-1745A74D69C2}"/>
              </a:ext>
            </a:extLst>
          </p:cNvPr>
          <p:cNvSpPr>
            <a:spLocks noGrp="1"/>
          </p:cNvSpPr>
          <p:nvPr>
            <p:ph type="dt" sz="half" idx="10"/>
          </p:nvPr>
        </p:nvSpPr>
        <p:spPr/>
        <p:txBody>
          <a:bodyPr/>
          <a:lstStyle>
            <a:lvl1pPr>
              <a:defRPr/>
            </a:lvl1pPr>
          </a:lstStyle>
          <a:p>
            <a:pPr>
              <a:defRPr/>
            </a:pPr>
            <a:fld id="{C47EDECA-AB0B-B946-9B88-0CF0E21303DD}" type="datetime1">
              <a:rPr lang="en-US"/>
              <a:pPr>
                <a:defRPr/>
              </a:pPr>
              <a:t>3/25/26</a:t>
            </a:fld>
            <a:endParaRPr lang="en-US"/>
          </a:p>
        </p:txBody>
      </p:sp>
      <p:sp>
        <p:nvSpPr>
          <p:cNvPr id="3" name="Footer Placeholder 4">
            <a:extLst>
              <a:ext uri="{FF2B5EF4-FFF2-40B4-BE49-F238E27FC236}">
                <a16:creationId xmlns:a16="http://schemas.microsoft.com/office/drawing/2014/main" id="{A8697050-071B-6792-11D0-D5DB80D1693D}"/>
              </a:ext>
            </a:extLst>
          </p:cNvPr>
          <p:cNvSpPr>
            <a:spLocks noGrp="1"/>
          </p:cNvSpPr>
          <p:nvPr>
            <p:ph type="ftr" sz="quarter" idx="11"/>
          </p:nvPr>
        </p:nvSpPr>
        <p:spPr/>
        <p:txBody>
          <a:bodyPr/>
          <a:lstStyle>
            <a:lvl1pPr>
              <a:defRPr/>
            </a:lvl1pPr>
          </a:lstStyle>
          <a:p>
            <a:pPr>
              <a:defRPr/>
            </a:pPr>
            <a:r>
              <a:rPr lang="en-US"/>
              <a:t>Transport Layer</a:t>
            </a:r>
          </a:p>
        </p:txBody>
      </p:sp>
      <p:sp>
        <p:nvSpPr>
          <p:cNvPr id="4" name="Slide Number Placeholder 5">
            <a:extLst>
              <a:ext uri="{FF2B5EF4-FFF2-40B4-BE49-F238E27FC236}">
                <a16:creationId xmlns:a16="http://schemas.microsoft.com/office/drawing/2014/main" id="{C8EA7521-5A93-224A-302B-0FABD0CD9E2F}"/>
              </a:ext>
            </a:extLst>
          </p:cNvPr>
          <p:cNvSpPr>
            <a:spLocks noGrp="1"/>
          </p:cNvSpPr>
          <p:nvPr>
            <p:ph type="sldNum" sz="quarter" idx="12"/>
          </p:nvPr>
        </p:nvSpPr>
        <p:spPr/>
        <p:txBody>
          <a:bodyPr/>
          <a:lstStyle>
            <a:lvl1pPr>
              <a:defRPr/>
            </a:lvl1pPr>
          </a:lstStyle>
          <a:p>
            <a:pPr>
              <a:defRPr/>
            </a:pPr>
            <a:fld id="{C16AC3B5-0C74-B042-994A-8A16417F589A}" type="slidenum">
              <a:rPr lang="en-US"/>
              <a:pPr>
                <a:defRPr/>
              </a:pPr>
              <a:t>‹#›</a:t>
            </a:fld>
            <a:endParaRPr lang="en-US"/>
          </a:p>
        </p:txBody>
      </p:sp>
    </p:spTree>
    <p:extLst>
      <p:ext uri="{BB962C8B-B14F-4D97-AF65-F5344CB8AC3E}">
        <p14:creationId xmlns:p14="http://schemas.microsoft.com/office/powerpoint/2010/main" val="378041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8FBF0E44-5ABA-18BA-4A57-668AC835A8FF}"/>
              </a:ext>
            </a:extLst>
          </p:cNvPr>
          <p:cNvSpPr>
            <a:spLocks noGrp="1"/>
          </p:cNvSpPr>
          <p:nvPr>
            <p:ph type="dt" sz="half" idx="10"/>
          </p:nvPr>
        </p:nvSpPr>
        <p:spPr/>
        <p:txBody>
          <a:bodyPr/>
          <a:lstStyle>
            <a:lvl1pPr>
              <a:defRPr/>
            </a:lvl1pPr>
          </a:lstStyle>
          <a:p>
            <a:pPr>
              <a:defRPr/>
            </a:pPr>
            <a:fld id="{ED4D1FF6-F314-CC45-B238-5B910A20F155}" type="datetime1">
              <a:rPr lang="en-US"/>
              <a:pPr>
                <a:defRPr/>
              </a:pPr>
              <a:t>3/25/26</a:t>
            </a:fld>
            <a:endParaRPr lang="en-US"/>
          </a:p>
        </p:txBody>
      </p:sp>
      <p:sp>
        <p:nvSpPr>
          <p:cNvPr id="6" name="Footer Placeholder 4">
            <a:extLst>
              <a:ext uri="{FF2B5EF4-FFF2-40B4-BE49-F238E27FC236}">
                <a16:creationId xmlns:a16="http://schemas.microsoft.com/office/drawing/2014/main" id="{A4BBF1D7-8F67-B20E-7986-3D9ADE4FC49A}"/>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4F3C71D3-ABE1-C15F-F168-E2D9795E7AE6}"/>
              </a:ext>
            </a:extLst>
          </p:cNvPr>
          <p:cNvSpPr>
            <a:spLocks noGrp="1"/>
          </p:cNvSpPr>
          <p:nvPr>
            <p:ph type="sldNum" sz="quarter" idx="12"/>
          </p:nvPr>
        </p:nvSpPr>
        <p:spPr/>
        <p:txBody>
          <a:bodyPr/>
          <a:lstStyle>
            <a:lvl1pPr>
              <a:defRPr/>
            </a:lvl1pPr>
          </a:lstStyle>
          <a:p>
            <a:pPr>
              <a:defRPr/>
            </a:pPr>
            <a:fld id="{9829AA31-53BE-254D-913B-2D31425E2690}" type="slidenum">
              <a:rPr lang="en-US"/>
              <a:pPr>
                <a:defRPr/>
              </a:pPr>
              <a:t>‹#›</a:t>
            </a:fld>
            <a:endParaRPr lang="en-US"/>
          </a:p>
        </p:txBody>
      </p:sp>
    </p:spTree>
    <p:extLst>
      <p:ext uri="{BB962C8B-B14F-4D97-AF65-F5344CB8AC3E}">
        <p14:creationId xmlns:p14="http://schemas.microsoft.com/office/powerpoint/2010/main" val="34273083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61E034F-E6F2-8395-EBBB-C122880E165D}"/>
              </a:ext>
            </a:extLst>
          </p:cNvPr>
          <p:cNvSpPr>
            <a:spLocks noGrp="1"/>
          </p:cNvSpPr>
          <p:nvPr>
            <p:ph type="dt" sz="half" idx="10"/>
          </p:nvPr>
        </p:nvSpPr>
        <p:spPr/>
        <p:txBody>
          <a:bodyPr/>
          <a:lstStyle>
            <a:lvl1pPr>
              <a:defRPr/>
            </a:lvl1pPr>
          </a:lstStyle>
          <a:p>
            <a:pPr>
              <a:defRPr/>
            </a:pPr>
            <a:fld id="{D13B55DF-C902-A544-AF54-964A0E21F8D3}" type="datetime1">
              <a:rPr lang="en-US"/>
              <a:pPr>
                <a:defRPr/>
              </a:pPr>
              <a:t>3/25/26</a:t>
            </a:fld>
            <a:endParaRPr lang="en-US"/>
          </a:p>
        </p:txBody>
      </p:sp>
      <p:sp>
        <p:nvSpPr>
          <p:cNvPr id="6" name="Footer Placeholder 4">
            <a:extLst>
              <a:ext uri="{FF2B5EF4-FFF2-40B4-BE49-F238E27FC236}">
                <a16:creationId xmlns:a16="http://schemas.microsoft.com/office/drawing/2014/main" id="{B99A5D3F-04F3-3CF4-D0AF-85510E5D6AC4}"/>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3847D5D0-29CC-2936-C035-C79F13592B49}"/>
              </a:ext>
            </a:extLst>
          </p:cNvPr>
          <p:cNvSpPr>
            <a:spLocks noGrp="1"/>
          </p:cNvSpPr>
          <p:nvPr>
            <p:ph type="sldNum" sz="quarter" idx="12"/>
          </p:nvPr>
        </p:nvSpPr>
        <p:spPr/>
        <p:txBody>
          <a:bodyPr/>
          <a:lstStyle>
            <a:lvl1pPr>
              <a:defRPr/>
            </a:lvl1pPr>
          </a:lstStyle>
          <a:p>
            <a:pPr>
              <a:defRPr/>
            </a:pPr>
            <a:fld id="{8EC9B5CA-CFCA-694E-9F8A-7EF9928D01FC}" type="slidenum">
              <a:rPr lang="en-US"/>
              <a:pPr>
                <a:defRPr/>
              </a:pPr>
              <a:t>‹#›</a:t>
            </a:fld>
            <a:endParaRPr lang="en-US"/>
          </a:p>
        </p:txBody>
      </p:sp>
    </p:spTree>
    <p:extLst>
      <p:ext uri="{BB962C8B-B14F-4D97-AF65-F5344CB8AC3E}">
        <p14:creationId xmlns:p14="http://schemas.microsoft.com/office/powerpoint/2010/main" val="6912784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4CE565E-D190-17EF-7D1E-A3FB99124302}"/>
              </a:ext>
            </a:extLst>
          </p:cNvPr>
          <p:cNvSpPr>
            <a:spLocks noGrp="1"/>
          </p:cNvSpPr>
          <p:nvPr>
            <p:ph type="dt" sz="half" idx="10"/>
          </p:nvPr>
        </p:nvSpPr>
        <p:spPr/>
        <p:txBody>
          <a:bodyPr/>
          <a:lstStyle>
            <a:lvl1pPr>
              <a:defRPr/>
            </a:lvl1pPr>
          </a:lstStyle>
          <a:p>
            <a:pPr>
              <a:defRPr/>
            </a:pPr>
            <a:fld id="{A8A305F3-4A21-2A40-ABD1-826967638089}" type="datetime1">
              <a:rPr lang="en-US"/>
              <a:pPr>
                <a:defRPr/>
              </a:pPr>
              <a:t>3/25/26</a:t>
            </a:fld>
            <a:endParaRPr lang="en-US"/>
          </a:p>
        </p:txBody>
      </p:sp>
      <p:sp>
        <p:nvSpPr>
          <p:cNvPr id="5" name="Footer Placeholder 4">
            <a:extLst>
              <a:ext uri="{FF2B5EF4-FFF2-40B4-BE49-F238E27FC236}">
                <a16:creationId xmlns:a16="http://schemas.microsoft.com/office/drawing/2014/main" id="{83AC475C-DB68-1D7C-ED14-06CA7A3D7551}"/>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341EA4AC-2CD1-001E-B330-289DA19F2FAD}"/>
              </a:ext>
            </a:extLst>
          </p:cNvPr>
          <p:cNvSpPr>
            <a:spLocks noGrp="1"/>
          </p:cNvSpPr>
          <p:nvPr>
            <p:ph type="sldNum" sz="quarter" idx="12"/>
          </p:nvPr>
        </p:nvSpPr>
        <p:spPr/>
        <p:txBody>
          <a:bodyPr/>
          <a:lstStyle>
            <a:lvl1pPr>
              <a:defRPr/>
            </a:lvl1pPr>
          </a:lstStyle>
          <a:p>
            <a:pPr>
              <a:defRPr/>
            </a:pPr>
            <a:fld id="{EA586BDD-895D-5444-8336-0780815408C0}" type="slidenum">
              <a:rPr lang="en-US"/>
              <a:pPr>
                <a:defRPr/>
              </a:pPr>
              <a:t>‹#›</a:t>
            </a:fld>
            <a:endParaRPr lang="en-US"/>
          </a:p>
        </p:txBody>
      </p:sp>
    </p:spTree>
    <p:extLst>
      <p:ext uri="{BB962C8B-B14F-4D97-AF65-F5344CB8AC3E}">
        <p14:creationId xmlns:p14="http://schemas.microsoft.com/office/powerpoint/2010/main" val="41782534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0B59D36-D3A5-2438-EDA8-C07030621764}"/>
              </a:ext>
            </a:extLst>
          </p:cNvPr>
          <p:cNvSpPr>
            <a:spLocks noGrp="1"/>
          </p:cNvSpPr>
          <p:nvPr>
            <p:ph type="dt" sz="half" idx="10"/>
          </p:nvPr>
        </p:nvSpPr>
        <p:spPr/>
        <p:txBody>
          <a:bodyPr/>
          <a:lstStyle>
            <a:lvl1pPr>
              <a:defRPr/>
            </a:lvl1pPr>
          </a:lstStyle>
          <a:p>
            <a:pPr>
              <a:defRPr/>
            </a:pPr>
            <a:fld id="{B6A9562E-E176-DF41-81DF-8B7D1A32A938}" type="datetime1">
              <a:rPr lang="en-US"/>
              <a:pPr>
                <a:defRPr/>
              </a:pPr>
              <a:t>3/25/26</a:t>
            </a:fld>
            <a:endParaRPr lang="en-US"/>
          </a:p>
        </p:txBody>
      </p:sp>
      <p:sp>
        <p:nvSpPr>
          <p:cNvPr id="5" name="Footer Placeholder 4">
            <a:extLst>
              <a:ext uri="{FF2B5EF4-FFF2-40B4-BE49-F238E27FC236}">
                <a16:creationId xmlns:a16="http://schemas.microsoft.com/office/drawing/2014/main" id="{85B20B05-658A-5DF8-268B-E3147DEA0D55}"/>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0D47102D-D204-F9C1-CBAC-C3827424C44A}"/>
              </a:ext>
            </a:extLst>
          </p:cNvPr>
          <p:cNvSpPr>
            <a:spLocks noGrp="1"/>
          </p:cNvSpPr>
          <p:nvPr>
            <p:ph type="sldNum" sz="quarter" idx="12"/>
          </p:nvPr>
        </p:nvSpPr>
        <p:spPr/>
        <p:txBody>
          <a:bodyPr/>
          <a:lstStyle>
            <a:lvl1pPr>
              <a:defRPr/>
            </a:lvl1pPr>
          </a:lstStyle>
          <a:p>
            <a:pPr>
              <a:defRPr/>
            </a:pPr>
            <a:fld id="{0C0FAB71-2DD0-4142-A65A-0CDE4292BC22}" type="slidenum">
              <a:rPr lang="en-US"/>
              <a:pPr>
                <a:defRPr/>
              </a:pPr>
              <a:t>‹#›</a:t>
            </a:fld>
            <a:endParaRPr lang="en-US"/>
          </a:p>
        </p:txBody>
      </p:sp>
    </p:spTree>
    <p:extLst>
      <p:ext uri="{BB962C8B-B14F-4D97-AF65-F5344CB8AC3E}">
        <p14:creationId xmlns:p14="http://schemas.microsoft.com/office/powerpoint/2010/main" val="15620582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F97D076-591C-B942-5158-EB59AFBFCAB9}"/>
              </a:ext>
            </a:extLst>
          </p:cNvPr>
          <p:cNvSpPr>
            <a:spLocks noGrp="1"/>
          </p:cNvSpPr>
          <p:nvPr>
            <p:ph type="dt" sz="half" idx="10"/>
          </p:nvPr>
        </p:nvSpPr>
        <p:spPr/>
        <p:txBody>
          <a:bodyPr/>
          <a:lstStyle>
            <a:lvl1pPr>
              <a:defRPr/>
            </a:lvl1pPr>
          </a:lstStyle>
          <a:p>
            <a:pPr>
              <a:defRPr/>
            </a:pPr>
            <a:fld id="{008466FA-4C6C-E946-81BF-F98A2E864722}" type="datetime1">
              <a:rPr lang="en-US" altLang="en-US"/>
              <a:pPr>
                <a:defRPr/>
              </a:pPr>
              <a:t>3/25/26</a:t>
            </a:fld>
            <a:endParaRPr lang="en-US" altLang="en-US"/>
          </a:p>
        </p:txBody>
      </p:sp>
      <p:sp>
        <p:nvSpPr>
          <p:cNvPr id="5" name="Footer Placeholder 4">
            <a:extLst>
              <a:ext uri="{FF2B5EF4-FFF2-40B4-BE49-F238E27FC236}">
                <a16:creationId xmlns:a16="http://schemas.microsoft.com/office/drawing/2014/main" id="{3EB50765-E6D3-61BC-CF2D-A60E73D0EAB5}"/>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29D388A2-BD66-1F8E-3209-189FF68F4A46}"/>
              </a:ext>
            </a:extLst>
          </p:cNvPr>
          <p:cNvSpPr>
            <a:spLocks noGrp="1"/>
          </p:cNvSpPr>
          <p:nvPr>
            <p:ph type="sldNum" sz="quarter" idx="12"/>
          </p:nvPr>
        </p:nvSpPr>
        <p:spPr/>
        <p:txBody>
          <a:bodyPr/>
          <a:lstStyle>
            <a:lvl1pPr>
              <a:defRPr/>
            </a:lvl1pPr>
          </a:lstStyle>
          <a:p>
            <a:pPr>
              <a:defRPr/>
            </a:pPr>
            <a:fld id="{3CBF07C5-EF30-B246-B2AB-4E5E3B055501}" type="slidenum">
              <a:rPr lang="en-US" altLang="en-US"/>
              <a:pPr>
                <a:defRPr/>
              </a:pPr>
              <a:t>‹#›</a:t>
            </a:fld>
            <a:endParaRPr lang="en-US" altLang="en-US"/>
          </a:p>
        </p:txBody>
      </p:sp>
    </p:spTree>
    <p:extLst>
      <p:ext uri="{BB962C8B-B14F-4D97-AF65-F5344CB8AC3E}">
        <p14:creationId xmlns:p14="http://schemas.microsoft.com/office/powerpoint/2010/main" val="13446576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F0716-E610-2987-4F68-A524D8DF7800}"/>
              </a:ext>
            </a:extLst>
          </p:cNvPr>
          <p:cNvSpPr>
            <a:spLocks noGrp="1"/>
          </p:cNvSpPr>
          <p:nvPr>
            <p:ph type="dt" sz="half" idx="10"/>
          </p:nvPr>
        </p:nvSpPr>
        <p:spPr/>
        <p:txBody>
          <a:bodyPr/>
          <a:lstStyle>
            <a:lvl1pPr>
              <a:defRPr/>
            </a:lvl1pPr>
          </a:lstStyle>
          <a:p>
            <a:pPr>
              <a:defRPr/>
            </a:pPr>
            <a:fld id="{D613067C-3259-3A48-8C18-E45B444A1C5B}" type="datetime1">
              <a:rPr lang="en-US" altLang="en-US"/>
              <a:pPr>
                <a:defRPr/>
              </a:pPr>
              <a:t>3/25/26</a:t>
            </a:fld>
            <a:endParaRPr lang="en-US" altLang="en-US"/>
          </a:p>
        </p:txBody>
      </p:sp>
      <p:sp>
        <p:nvSpPr>
          <p:cNvPr id="5" name="Footer Placeholder 4">
            <a:extLst>
              <a:ext uri="{FF2B5EF4-FFF2-40B4-BE49-F238E27FC236}">
                <a16:creationId xmlns:a16="http://schemas.microsoft.com/office/drawing/2014/main" id="{1483EA27-FADA-E930-2405-575C9195C2C4}"/>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C82D66A9-A8C2-9902-93FF-84FEABBAB53E}"/>
              </a:ext>
            </a:extLst>
          </p:cNvPr>
          <p:cNvSpPr>
            <a:spLocks noGrp="1"/>
          </p:cNvSpPr>
          <p:nvPr>
            <p:ph type="sldNum" sz="quarter" idx="12"/>
          </p:nvPr>
        </p:nvSpPr>
        <p:spPr/>
        <p:txBody>
          <a:bodyPr/>
          <a:lstStyle>
            <a:lvl1pPr>
              <a:defRPr/>
            </a:lvl1pPr>
          </a:lstStyle>
          <a:p>
            <a:pPr>
              <a:defRPr/>
            </a:pPr>
            <a:fld id="{AB87311F-F6D1-F54F-8EF3-6433EDDA8F81}" type="slidenum">
              <a:rPr lang="en-US" altLang="en-US"/>
              <a:pPr>
                <a:defRPr/>
              </a:pPr>
              <a:t>‹#›</a:t>
            </a:fld>
            <a:endParaRPr lang="en-US" altLang="en-US"/>
          </a:p>
        </p:txBody>
      </p:sp>
    </p:spTree>
    <p:extLst>
      <p:ext uri="{BB962C8B-B14F-4D97-AF65-F5344CB8AC3E}">
        <p14:creationId xmlns:p14="http://schemas.microsoft.com/office/powerpoint/2010/main" val="36263826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2BDA9F-B8D2-5AC4-75E2-A9663D71A00E}"/>
              </a:ext>
            </a:extLst>
          </p:cNvPr>
          <p:cNvSpPr>
            <a:spLocks noGrp="1"/>
          </p:cNvSpPr>
          <p:nvPr>
            <p:ph type="dt" sz="half" idx="10"/>
          </p:nvPr>
        </p:nvSpPr>
        <p:spPr/>
        <p:txBody>
          <a:bodyPr/>
          <a:lstStyle>
            <a:lvl1pPr>
              <a:defRPr/>
            </a:lvl1pPr>
          </a:lstStyle>
          <a:p>
            <a:pPr>
              <a:defRPr/>
            </a:pPr>
            <a:fld id="{F074EB1A-93AE-5C41-A36D-C95174CAAD3A}" type="datetime1">
              <a:rPr lang="en-US" altLang="en-US"/>
              <a:pPr>
                <a:defRPr/>
              </a:pPr>
              <a:t>3/25/26</a:t>
            </a:fld>
            <a:endParaRPr lang="en-US" altLang="en-US"/>
          </a:p>
        </p:txBody>
      </p:sp>
      <p:sp>
        <p:nvSpPr>
          <p:cNvPr id="5" name="Footer Placeholder 4">
            <a:extLst>
              <a:ext uri="{FF2B5EF4-FFF2-40B4-BE49-F238E27FC236}">
                <a16:creationId xmlns:a16="http://schemas.microsoft.com/office/drawing/2014/main" id="{4D6E2FDD-2475-AE85-3068-D42DE246BDD4}"/>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79FAF8C8-311E-5B63-3398-4D91BD68933F}"/>
              </a:ext>
            </a:extLst>
          </p:cNvPr>
          <p:cNvSpPr>
            <a:spLocks noGrp="1"/>
          </p:cNvSpPr>
          <p:nvPr>
            <p:ph type="sldNum" sz="quarter" idx="12"/>
          </p:nvPr>
        </p:nvSpPr>
        <p:spPr/>
        <p:txBody>
          <a:bodyPr/>
          <a:lstStyle>
            <a:lvl1pPr>
              <a:defRPr/>
            </a:lvl1pPr>
          </a:lstStyle>
          <a:p>
            <a:pPr>
              <a:defRPr/>
            </a:pPr>
            <a:fld id="{168A9832-94D2-3B49-980B-CAD19FDF713D}" type="slidenum">
              <a:rPr lang="en-US" altLang="en-US"/>
              <a:pPr>
                <a:defRPr/>
              </a:pPr>
              <a:t>‹#›</a:t>
            </a:fld>
            <a:endParaRPr lang="en-US" altLang="en-US"/>
          </a:p>
        </p:txBody>
      </p:sp>
    </p:spTree>
    <p:extLst>
      <p:ext uri="{BB962C8B-B14F-4D97-AF65-F5344CB8AC3E}">
        <p14:creationId xmlns:p14="http://schemas.microsoft.com/office/powerpoint/2010/main" val="21292323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974E257-D1B6-1FB1-0BE8-FE9774DACB57}"/>
              </a:ext>
            </a:extLst>
          </p:cNvPr>
          <p:cNvSpPr>
            <a:spLocks noGrp="1"/>
          </p:cNvSpPr>
          <p:nvPr>
            <p:ph type="dt" sz="half" idx="10"/>
          </p:nvPr>
        </p:nvSpPr>
        <p:spPr/>
        <p:txBody>
          <a:bodyPr/>
          <a:lstStyle>
            <a:lvl1pPr>
              <a:defRPr/>
            </a:lvl1pPr>
          </a:lstStyle>
          <a:p>
            <a:pPr>
              <a:defRPr/>
            </a:pPr>
            <a:fld id="{9F86F57C-9451-B54F-A608-ACFCA52E254E}" type="datetime1">
              <a:rPr lang="en-US" altLang="en-US"/>
              <a:pPr>
                <a:defRPr/>
              </a:pPr>
              <a:t>3/25/26</a:t>
            </a:fld>
            <a:endParaRPr lang="en-US" altLang="en-US"/>
          </a:p>
        </p:txBody>
      </p:sp>
      <p:sp>
        <p:nvSpPr>
          <p:cNvPr id="6" name="Footer Placeholder 4">
            <a:extLst>
              <a:ext uri="{FF2B5EF4-FFF2-40B4-BE49-F238E27FC236}">
                <a16:creationId xmlns:a16="http://schemas.microsoft.com/office/drawing/2014/main" id="{0AFA08FB-CA0D-B5E0-4E5B-4DE2317C1C3D}"/>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09464C40-9E10-6333-9B50-4AD0F484AE11}"/>
              </a:ext>
            </a:extLst>
          </p:cNvPr>
          <p:cNvSpPr>
            <a:spLocks noGrp="1"/>
          </p:cNvSpPr>
          <p:nvPr>
            <p:ph type="sldNum" sz="quarter" idx="12"/>
          </p:nvPr>
        </p:nvSpPr>
        <p:spPr/>
        <p:txBody>
          <a:bodyPr/>
          <a:lstStyle>
            <a:lvl1pPr>
              <a:defRPr/>
            </a:lvl1pPr>
          </a:lstStyle>
          <a:p>
            <a:pPr>
              <a:defRPr/>
            </a:pPr>
            <a:fld id="{475A54A5-DA73-224C-AE73-F565E0273132}" type="slidenum">
              <a:rPr lang="en-US" altLang="en-US"/>
              <a:pPr>
                <a:defRPr/>
              </a:pPr>
              <a:t>‹#›</a:t>
            </a:fld>
            <a:endParaRPr lang="en-US" altLang="en-US"/>
          </a:p>
        </p:txBody>
      </p:sp>
    </p:spTree>
    <p:extLst>
      <p:ext uri="{BB962C8B-B14F-4D97-AF65-F5344CB8AC3E}">
        <p14:creationId xmlns:p14="http://schemas.microsoft.com/office/powerpoint/2010/main" val="3332953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795A0-E7F9-D7FF-3B71-8F7E7C218437}"/>
              </a:ext>
            </a:extLst>
          </p:cNvPr>
          <p:cNvSpPr>
            <a:spLocks noGrp="1"/>
          </p:cNvSpPr>
          <p:nvPr>
            <p:ph type="dt" sz="half" idx="10"/>
          </p:nvPr>
        </p:nvSpPr>
        <p:spPr/>
        <p:txBody>
          <a:bodyPr/>
          <a:lstStyle>
            <a:lvl1pPr>
              <a:defRPr/>
            </a:lvl1pPr>
          </a:lstStyle>
          <a:p>
            <a:pPr>
              <a:defRPr/>
            </a:pPr>
            <a:fld id="{1BEE5FAC-E4EC-CE40-81BA-B694E937DA2E}" type="datetime1">
              <a:rPr lang="en-US" altLang="en-US"/>
              <a:pPr>
                <a:defRPr/>
              </a:pPr>
              <a:t>3/25/26</a:t>
            </a:fld>
            <a:endParaRPr lang="en-US" altLang="en-US"/>
          </a:p>
        </p:txBody>
      </p:sp>
      <p:sp>
        <p:nvSpPr>
          <p:cNvPr id="5" name="Footer Placeholder 4">
            <a:extLst>
              <a:ext uri="{FF2B5EF4-FFF2-40B4-BE49-F238E27FC236}">
                <a16:creationId xmlns:a16="http://schemas.microsoft.com/office/drawing/2014/main" id="{20663FDA-685E-D782-B802-DC04D184E9D5}"/>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7F52B71C-62D4-23F7-F9CA-6DDE49027510}"/>
              </a:ext>
            </a:extLst>
          </p:cNvPr>
          <p:cNvSpPr>
            <a:spLocks noGrp="1"/>
          </p:cNvSpPr>
          <p:nvPr>
            <p:ph type="sldNum" sz="quarter" idx="12"/>
          </p:nvPr>
        </p:nvSpPr>
        <p:spPr/>
        <p:txBody>
          <a:bodyPr/>
          <a:lstStyle>
            <a:lvl1pPr>
              <a:defRPr/>
            </a:lvl1pPr>
          </a:lstStyle>
          <a:p>
            <a:pPr>
              <a:defRPr/>
            </a:pPr>
            <a:fld id="{BDCB17B8-61DA-474A-ADA2-FFE1935D4DDD}" type="slidenum">
              <a:rPr lang="en-US" altLang="en-US"/>
              <a:pPr>
                <a:defRPr/>
              </a:pPr>
              <a:t>‹#›</a:t>
            </a:fld>
            <a:endParaRPr lang="en-US" altLang="en-US"/>
          </a:p>
        </p:txBody>
      </p:sp>
    </p:spTree>
    <p:extLst>
      <p:ext uri="{BB962C8B-B14F-4D97-AF65-F5344CB8AC3E}">
        <p14:creationId xmlns:p14="http://schemas.microsoft.com/office/powerpoint/2010/main" val="2393337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083B1C3-5F14-FF57-7126-B8F4E7111255}"/>
              </a:ext>
            </a:extLst>
          </p:cNvPr>
          <p:cNvSpPr>
            <a:spLocks noGrp="1"/>
          </p:cNvSpPr>
          <p:nvPr>
            <p:ph type="dt" sz="half" idx="10"/>
          </p:nvPr>
        </p:nvSpPr>
        <p:spPr/>
        <p:txBody>
          <a:bodyPr/>
          <a:lstStyle>
            <a:lvl1pPr>
              <a:defRPr/>
            </a:lvl1pPr>
          </a:lstStyle>
          <a:p>
            <a:pPr>
              <a:defRPr/>
            </a:pPr>
            <a:fld id="{C0AE358F-6557-AF40-935A-411982172AE7}" type="datetime1">
              <a:rPr lang="en-US" altLang="en-US"/>
              <a:pPr>
                <a:defRPr/>
              </a:pPr>
              <a:t>3/25/26</a:t>
            </a:fld>
            <a:endParaRPr lang="en-US" altLang="en-US"/>
          </a:p>
        </p:txBody>
      </p:sp>
      <p:sp>
        <p:nvSpPr>
          <p:cNvPr id="8" name="Footer Placeholder 4">
            <a:extLst>
              <a:ext uri="{FF2B5EF4-FFF2-40B4-BE49-F238E27FC236}">
                <a16:creationId xmlns:a16="http://schemas.microsoft.com/office/drawing/2014/main" id="{D083C466-AC16-93FC-0D2D-394AC7501358}"/>
              </a:ext>
            </a:extLst>
          </p:cNvPr>
          <p:cNvSpPr>
            <a:spLocks noGrp="1"/>
          </p:cNvSpPr>
          <p:nvPr>
            <p:ph type="ftr" sz="quarter" idx="11"/>
          </p:nvPr>
        </p:nvSpPr>
        <p:spPr/>
        <p:txBody>
          <a:bodyPr/>
          <a:lstStyle>
            <a:lvl1pPr>
              <a:defRPr/>
            </a:lvl1pPr>
          </a:lstStyle>
          <a:p>
            <a:pPr>
              <a:defRPr/>
            </a:pPr>
            <a:r>
              <a:rPr lang="en-US"/>
              <a:t>Transport Layer</a:t>
            </a:r>
          </a:p>
        </p:txBody>
      </p:sp>
      <p:sp>
        <p:nvSpPr>
          <p:cNvPr id="9" name="Slide Number Placeholder 5">
            <a:extLst>
              <a:ext uri="{FF2B5EF4-FFF2-40B4-BE49-F238E27FC236}">
                <a16:creationId xmlns:a16="http://schemas.microsoft.com/office/drawing/2014/main" id="{E1DFA640-2F22-C868-7DF5-E3144E3A9117}"/>
              </a:ext>
            </a:extLst>
          </p:cNvPr>
          <p:cNvSpPr>
            <a:spLocks noGrp="1"/>
          </p:cNvSpPr>
          <p:nvPr>
            <p:ph type="sldNum" sz="quarter" idx="12"/>
          </p:nvPr>
        </p:nvSpPr>
        <p:spPr/>
        <p:txBody>
          <a:bodyPr/>
          <a:lstStyle>
            <a:lvl1pPr>
              <a:defRPr/>
            </a:lvl1pPr>
          </a:lstStyle>
          <a:p>
            <a:pPr>
              <a:defRPr/>
            </a:pPr>
            <a:fld id="{82E09A82-52F6-3741-8DDE-23F510EC1BFE}" type="slidenum">
              <a:rPr lang="en-US" altLang="en-US"/>
              <a:pPr>
                <a:defRPr/>
              </a:pPr>
              <a:t>‹#›</a:t>
            </a:fld>
            <a:endParaRPr lang="en-US" altLang="en-US"/>
          </a:p>
        </p:txBody>
      </p:sp>
    </p:spTree>
    <p:extLst>
      <p:ext uri="{BB962C8B-B14F-4D97-AF65-F5344CB8AC3E}">
        <p14:creationId xmlns:p14="http://schemas.microsoft.com/office/powerpoint/2010/main" val="26181695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B613287-DD11-BB07-570D-69B7692A14DB}"/>
              </a:ext>
            </a:extLst>
          </p:cNvPr>
          <p:cNvSpPr>
            <a:spLocks noGrp="1"/>
          </p:cNvSpPr>
          <p:nvPr>
            <p:ph type="dt" sz="half" idx="10"/>
          </p:nvPr>
        </p:nvSpPr>
        <p:spPr/>
        <p:txBody>
          <a:bodyPr/>
          <a:lstStyle>
            <a:lvl1pPr>
              <a:defRPr/>
            </a:lvl1pPr>
          </a:lstStyle>
          <a:p>
            <a:pPr>
              <a:defRPr/>
            </a:pPr>
            <a:fld id="{861E3BE7-9337-CA4F-BA8C-098E80BD8582}" type="datetime1">
              <a:rPr lang="en-US" altLang="en-US"/>
              <a:pPr>
                <a:defRPr/>
              </a:pPr>
              <a:t>3/25/26</a:t>
            </a:fld>
            <a:endParaRPr lang="en-US" altLang="en-US"/>
          </a:p>
        </p:txBody>
      </p:sp>
      <p:sp>
        <p:nvSpPr>
          <p:cNvPr id="4" name="Footer Placeholder 4">
            <a:extLst>
              <a:ext uri="{FF2B5EF4-FFF2-40B4-BE49-F238E27FC236}">
                <a16:creationId xmlns:a16="http://schemas.microsoft.com/office/drawing/2014/main" id="{2B9D0829-5CAE-2F49-4362-41BEDE43D344}"/>
              </a:ext>
            </a:extLst>
          </p:cNvPr>
          <p:cNvSpPr>
            <a:spLocks noGrp="1"/>
          </p:cNvSpPr>
          <p:nvPr>
            <p:ph type="ftr" sz="quarter" idx="11"/>
          </p:nvPr>
        </p:nvSpPr>
        <p:spPr/>
        <p:txBody>
          <a:bodyPr/>
          <a:lstStyle>
            <a:lvl1pPr>
              <a:defRPr/>
            </a:lvl1pPr>
          </a:lstStyle>
          <a:p>
            <a:pPr>
              <a:defRPr/>
            </a:pPr>
            <a:r>
              <a:rPr lang="en-US"/>
              <a:t>Transport Layer</a:t>
            </a:r>
          </a:p>
        </p:txBody>
      </p:sp>
      <p:sp>
        <p:nvSpPr>
          <p:cNvPr id="5" name="Slide Number Placeholder 5">
            <a:extLst>
              <a:ext uri="{FF2B5EF4-FFF2-40B4-BE49-F238E27FC236}">
                <a16:creationId xmlns:a16="http://schemas.microsoft.com/office/drawing/2014/main" id="{C63657BC-466C-3F1F-6B49-98627FF08D5B}"/>
              </a:ext>
            </a:extLst>
          </p:cNvPr>
          <p:cNvSpPr>
            <a:spLocks noGrp="1"/>
          </p:cNvSpPr>
          <p:nvPr>
            <p:ph type="sldNum" sz="quarter" idx="12"/>
          </p:nvPr>
        </p:nvSpPr>
        <p:spPr/>
        <p:txBody>
          <a:bodyPr/>
          <a:lstStyle>
            <a:lvl1pPr>
              <a:defRPr/>
            </a:lvl1pPr>
          </a:lstStyle>
          <a:p>
            <a:pPr>
              <a:defRPr/>
            </a:pPr>
            <a:fld id="{D6C026EE-E182-4945-9402-E3C933F19A9F}" type="slidenum">
              <a:rPr lang="en-US" altLang="en-US"/>
              <a:pPr>
                <a:defRPr/>
              </a:pPr>
              <a:t>‹#›</a:t>
            </a:fld>
            <a:endParaRPr lang="en-US" altLang="en-US"/>
          </a:p>
        </p:txBody>
      </p:sp>
    </p:spTree>
    <p:extLst>
      <p:ext uri="{BB962C8B-B14F-4D97-AF65-F5344CB8AC3E}">
        <p14:creationId xmlns:p14="http://schemas.microsoft.com/office/powerpoint/2010/main" val="14297825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3AA58EB-EA70-2A5C-22F1-42D6D997BB47}"/>
              </a:ext>
            </a:extLst>
          </p:cNvPr>
          <p:cNvSpPr>
            <a:spLocks noGrp="1"/>
          </p:cNvSpPr>
          <p:nvPr>
            <p:ph type="dt" sz="half" idx="10"/>
          </p:nvPr>
        </p:nvSpPr>
        <p:spPr/>
        <p:txBody>
          <a:bodyPr/>
          <a:lstStyle>
            <a:lvl1pPr>
              <a:defRPr/>
            </a:lvl1pPr>
          </a:lstStyle>
          <a:p>
            <a:pPr>
              <a:defRPr/>
            </a:pPr>
            <a:fld id="{23E164A9-5EBD-D84F-8323-1C8A0178D704}" type="datetime1">
              <a:rPr lang="en-US" altLang="en-US"/>
              <a:pPr>
                <a:defRPr/>
              </a:pPr>
              <a:t>3/25/26</a:t>
            </a:fld>
            <a:endParaRPr lang="en-US" altLang="en-US"/>
          </a:p>
        </p:txBody>
      </p:sp>
      <p:sp>
        <p:nvSpPr>
          <p:cNvPr id="3" name="Footer Placeholder 4">
            <a:extLst>
              <a:ext uri="{FF2B5EF4-FFF2-40B4-BE49-F238E27FC236}">
                <a16:creationId xmlns:a16="http://schemas.microsoft.com/office/drawing/2014/main" id="{31F7A07E-EC7A-FE45-11CE-707C31E478EB}"/>
              </a:ext>
            </a:extLst>
          </p:cNvPr>
          <p:cNvSpPr>
            <a:spLocks noGrp="1"/>
          </p:cNvSpPr>
          <p:nvPr>
            <p:ph type="ftr" sz="quarter" idx="11"/>
          </p:nvPr>
        </p:nvSpPr>
        <p:spPr/>
        <p:txBody>
          <a:bodyPr/>
          <a:lstStyle>
            <a:lvl1pPr>
              <a:defRPr/>
            </a:lvl1pPr>
          </a:lstStyle>
          <a:p>
            <a:pPr>
              <a:defRPr/>
            </a:pPr>
            <a:r>
              <a:rPr lang="en-US"/>
              <a:t>Transport Layer</a:t>
            </a:r>
          </a:p>
        </p:txBody>
      </p:sp>
      <p:sp>
        <p:nvSpPr>
          <p:cNvPr id="4" name="Slide Number Placeholder 5">
            <a:extLst>
              <a:ext uri="{FF2B5EF4-FFF2-40B4-BE49-F238E27FC236}">
                <a16:creationId xmlns:a16="http://schemas.microsoft.com/office/drawing/2014/main" id="{F1DB2634-5B66-D8C3-5891-D22B7583C676}"/>
              </a:ext>
            </a:extLst>
          </p:cNvPr>
          <p:cNvSpPr>
            <a:spLocks noGrp="1"/>
          </p:cNvSpPr>
          <p:nvPr>
            <p:ph type="sldNum" sz="quarter" idx="12"/>
          </p:nvPr>
        </p:nvSpPr>
        <p:spPr/>
        <p:txBody>
          <a:bodyPr/>
          <a:lstStyle>
            <a:lvl1pPr>
              <a:defRPr/>
            </a:lvl1pPr>
          </a:lstStyle>
          <a:p>
            <a:pPr>
              <a:defRPr/>
            </a:pPr>
            <a:fld id="{C0AB1A69-44E3-F048-9D88-2DA89E34ECE3}" type="slidenum">
              <a:rPr lang="en-US" altLang="en-US"/>
              <a:pPr>
                <a:defRPr/>
              </a:pPr>
              <a:t>‹#›</a:t>
            </a:fld>
            <a:endParaRPr lang="en-US" altLang="en-US"/>
          </a:p>
        </p:txBody>
      </p:sp>
    </p:spTree>
    <p:extLst>
      <p:ext uri="{BB962C8B-B14F-4D97-AF65-F5344CB8AC3E}">
        <p14:creationId xmlns:p14="http://schemas.microsoft.com/office/powerpoint/2010/main" val="4374446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FD7BD75-5533-0F70-8871-7C4748900C55}"/>
              </a:ext>
            </a:extLst>
          </p:cNvPr>
          <p:cNvSpPr>
            <a:spLocks noGrp="1"/>
          </p:cNvSpPr>
          <p:nvPr>
            <p:ph type="dt" sz="half" idx="10"/>
          </p:nvPr>
        </p:nvSpPr>
        <p:spPr/>
        <p:txBody>
          <a:bodyPr/>
          <a:lstStyle>
            <a:lvl1pPr>
              <a:defRPr/>
            </a:lvl1pPr>
          </a:lstStyle>
          <a:p>
            <a:pPr>
              <a:defRPr/>
            </a:pPr>
            <a:fld id="{700E21F5-E35D-1344-A82A-4DED6EAD2644}" type="datetime1">
              <a:rPr lang="en-US" altLang="en-US"/>
              <a:pPr>
                <a:defRPr/>
              </a:pPr>
              <a:t>3/25/26</a:t>
            </a:fld>
            <a:endParaRPr lang="en-US" altLang="en-US"/>
          </a:p>
        </p:txBody>
      </p:sp>
      <p:sp>
        <p:nvSpPr>
          <p:cNvPr id="6" name="Footer Placeholder 4">
            <a:extLst>
              <a:ext uri="{FF2B5EF4-FFF2-40B4-BE49-F238E27FC236}">
                <a16:creationId xmlns:a16="http://schemas.microsoft.com/office/drawing/2014/main" id="{320A85FC-AAAA-EDD3-4D91-58157BE8E6CF}"/>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2FD939B7-6B99-6EF2-6AFA-47A17D66BDA0}"/>
              </a:ext>
            </a:extLst>
          </p:cNvPr>
          <p:cNvSpPr>
            <a:spLocks noGrp="1"/>
          </p:cNvSpPr>
          <p:nvPr>
            <p:ph type="sldNum" sz="quarter" idx="12"/>
          </p:nvPr>
        </p:nvSpPr>
        <p:spPr/>
        <p:txBody>
          <a:bodyPr/>
          <a:lstStyle>
            <a:lvl1pPr>
              <a:defRPr/>
            </a:lvl1pPr>
          </a:lstStyle>
          <a:p>
            <a:pPr>
              <a:defRPr/>
            </a:pPr>
            <a:fld id="{80745C14-7AEC-814B-A4C2-C60747373319}" type="slidenum">
              <a:rPr lang="en-US" altLang="en-US"/>
              <a:pPr>
                <a:defRPr/>
              </a:pPr>
              <a:t>‹#›</a:t>
            </a:fld>
            <a:endParaRPr lang="en-US" altLang="en-US"/>
          </a:p>
        </p:txBody>
      </p:sp>
    </p:spTree>
    <p:extLst>
      <p:ext uri="{BB962C8B-B14F-4D97-AF65-F5344CB8AC3E}">
        <p14:creationId xmlns:p14="http://schemas.microsoft.com/office/powerpoint/2010/main" val="38773031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08F8BBA-9F71-26DE-6310-8DD009F5F556}"/>
              </a:ext>
            </a:extLst>
          </p:cNvPr>
          <p:cNvSpPr>
            <a:spLocks noGrp="1"/>
          </p:cNvSpPr>
          <p:nvPr>
            <p:ph type="dt" sz="half" idx="10"/>
          </p:nvPr>
        </p:nvSpPr>
        <p:spPr/>
        <p:txBody>
          <a:bodyPr/>
          <a:lstStyle>
            <a:lvl1pPr>
              <a:defRPr/>
            </a:lvl1pPr>
          </a:lstStyle>
          <a:p>
            <a:pPr>
              <a:defRPr/>
            </a:pPr>
            <a:fld id="{3F885B7F-FF1D-CF48-BF80-E7125FB247E2}" type="datetime1">
              <a:rPr lang="en-US" altLang="en-US"/>
              <a:pPr>
                <a:defRPr/>
              </a:pPr>
              <a:t>3/25/26</a:t>
            </a:fld>
            <a:endParaRPr lang="en-US" altLang="en-US"/>
          </a:p>
        </p:txBody>
      </p:sp>
      <p:sp>
        <p:nvSpPr>
          <p:cNvPr id="6" name="Footer Placeholder 4">
            <a:extLst>
              <a:ext uri="{FF2B5EF4-FFF2-40B4-BE49-F238E27FC236}">
                <a16:creationId xmlns:a16="http://schemas.microsoft.com/office/drawing/2014/main" id="{340DCD38-9F95-A25B-BA8A-2E1116755CFC}"/>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5BA87B23-9A0A-343D-13E4-D4F426226849}"/>
              </a:ext>
            </a:extLst>
          </p:cNvPr>
          <p:cNvSpPr>
            <a:spLocks noGrp="1"/>
          </p:cNvSpPr>
          <p:nvPr>
            <p:ph type="sldNum" sz="quarter" idx="12"/>
          </p:nvPr>
        </p:nvSpPr>
        <p:spPr/>
        <p:txBody>
          <a:bodyPr/>
          <a:lstStyle>
            <a:lvl1pPr>
              <a:defRPr/>
            </a:lvl1pPr>
          </a:lstStyle>
          <a:p>
            <a:pPr>
              <a:defRPr/>
            </a:pPr>
            <a:fld id="{EF911353-2DF6-6D4E-8796-2A68F0511E40}" type="slidenum">
              <a:rPr lang="en-US" altLang="en-US"/>
              <a:pPr>
                <a:defRPr/>
              </a:pPr>
              <a:t>‹#›</a:t>
            </a:fld>
            <a:endParaRPr lang="en-US" altLang="en-US"/>
          </a:p>
        </p:txBody>
      </p:sp>
    </p:spTree>
    <p:extLst>
      <p:ext uri="{BB962C8B-B14F-4D97-AF65-F5344CB8AC3E}">
        <p14:creationId xmlns:p14="http://schemas.microsoft.com/office/powerpoint/2010/main" val="30285577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FE9BEF-46C5-6D40-B360-47ED2326E5E5}"/>
              </a:ext>
            </a:extLst>
          </p:cNvPr>
          <p:cNvSpPr>
            <a:spLocks noGrp="1"/>
          </p:cNvSpPr>
          <p:nvPr>
            <p:ph type="dt" sz="half" idx="10"/>
          </p:nvPr>
        </p:nvSpPr>
        <p:spPr/>
        <p:txBody>
          <a:bodyPr/>
          <a:lstStyle>
            <a:lvl1pPr>
              <a:defRPr/>
            </a:lvl1pPr>
          </a:lstStyle>
          <a:p>
            <a:pPr>
              <a:defRPr/>
            </a:pPr>
            <a:fld id="{2ACD7741-BF06-1042-8F23-DB61C6A0DD12}" type="datetime1">
              <a:rPr lang="en-US" altLang="en-US"/>
              <a:pPr>
                <a:defRPr/>
              </a:pPr>
              <a:t>3/25/26</a:t>
            </a:fld>
            <a:endParaRPr lang="en-US" altLang="en-US"/>
          </a:p>
        </p:txBody>
      </p:sp>
      <p:sp>
        <p:nvSpPr>
          <p:cNvPr id="5" name="Footer Placeholder 4">
            <a:extLst>
              <a:ext uri="{FF2B5EF4-FFF2-40B4-BE49-F238E27FC236}">
                <a16:creationId xmlns:a16="http://schemas.microsoft.com/office/drawing/2014/main" id="{9766EA14-1A8F-8F88-0B14-E2226D104F5A}"/>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105215B7-C0F5-3441-1311-A5B1C26596E6}"/>
              </a:ext>
            </a:extLst>
          </p:cNvPr>
          <p:cNvSpPr>
            <a:spLocks noGrp="1"/>
          </p:cNvSpPr>
          <p:nvPr>
            <p:ph type="sldNum" sz="quarter" idx="12"/>
          </p:nvPr>
        </p:nvSpPr>
        <p:spPr/>
        <p:txBody>
          <a:bodyPr/>
          <a:lstStyle>
            <a:lvl1pPr>
              <a:defRPr/>
            </a:lvl1pPr>
          </a:lstStyle>
          <a:p>
            <a:pPr>
              <a:defRPr/>
            </a:pPr>
            <a:fld id="{B045B582-7445-9C4F-BFA7-7D24F5C7B319}" type="slidenum">
              <a:rPr lang="en-US" altLang="en-US"/>
              <a:pPr>
                <a:defRPr/>
              </a:pPr>
              <a:t>‹#›</a:t>
            </a:fld>
            <a:endParaRPr lang="en-US" altLang="en-US"/>
          </a:p>
        </p:txBody>
      </p:sp>
    </p:spTree>
    <p:extLst>
      <p:ext uri="{BB962C8B-B14F-4D97-AF65-F5344CB8AC3E}">
        <p14:creationId xmlns:p14="http://schemas.microsoft.com/office/powerpoint/2010/main" val="33395470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EE57-042F-94FA-F12E-48196574BADD}"/>
              </a:ext>
            </a:extLst>
          </p:cNvPr>
          <p:cNvSpPr>
            <a:spLocks noGrp="1"/>
          </p:cNvSpPr>
          <p:nvPr>
            <p:ph type="dt" sz="half" idx="10"/>
          </p:nvPr>
        </p:nvSpPr>
        <p:spPr/>
        <p:txBody>
          <a:bodyPr/>
          <a:lstStyle>
            <a:lvl1pPr>
              <a:defRPr/>
            </a:lvl1pPr>
          </a:lstStyle>
          <a:p>
            <a:pPr>
              <a:defRPr/>
            </a:pPr>
            <a:fld id="{7D6BAA03-B7C3-C04D-9817-29195CAAD0DE}" type="datetime1">
              <a:rPr lang="en-US" altLang="en-US"/>
              <a:pPr>
                <a:defRPr/>
              </a:pPr>
              <a:t>3/25/26</a:t>
            </a:fld>
            <a:endParaRPr lang="en-US" altLang="en-US"/>
          </a:p>
        </p:txBody>
      </p:sp>
      <p:sp>
        <p:nvSpPr>
          <p:cNvPr id="5" name="Footer Placeholder 4">
            <a:extLst>
              <a:ext uri="{FF2B5EF4-FFF2-40B4-BE49-F238E27FC236}">
                <a16:creationId xmlns:a16="http://schemas.microsoft.com/office/drawing/2014/main" id="{7AF832BA-AAA1-ECD9-E308-951E1D768A9C}"/>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3D591129-924F-B8B7-720E-2DBB9D66E7C4}"/>
              </a:ext>
            </a:extLst>
          </p:cNvPr>
          <p:cNvSpPr>
            <a:spLocks noGrp="1"/>
          </p:cNvSpPr>
          <p:nvPr>
            <p:ph type="sldNum" sz="quarter" idx="12"/>
          </p:nvPr>
        </p:nvSpPr>
        <p:spPr/>
        <p:txBody>
          <a:bodyPr/>
          <a:lstStyle>
            <a:lvl1pPr>
              <a:defRPr/>
            </a:lvl1pPr>
          </a:lstStyle>
          <a:p>
            <a:pPr>
              <a:defRPr/>
            </a:pPr>
            <a:fld id="{A6F672CA-54EE-6A4A-BD2F-427F500F14B9}" type="slidenum">
              <a:rPr lang="en-US" altLang="en-US"/>
              <a:pPr>
                <a:defRPr/>
              </a:pPr>
              <a:t>‹#›</a:t>
            </a:fld>
            <a:endParaRPr lang="en-US" altLang="en-US"/>
          </a:p>
        </p:txBody>
      </p:sp>
    </p:spTree>
    <p:extLst>
      <p:ext uri="{BB962C8B-B14F-4D97-AF65-F5344CB8AC3E}">
        <p14:creationId xmlns:p14="http://schemas.microsoft.com/office/powerpoint/2010/main" val="28452870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A0135D92-A92B-BC13-4172-05B24D977B33}"/>
              </a:ext>
            </a:extLst>
          </p:cNvPr>
          <p:cNvSpPr>
            <a:spLocks noGrp="1"/>
          </p:cNvSpPr>
          <p:nvPr>
            <p:ph type="sldNum" sz="quarter" idx="10"/>
          </p:nvPr>
        </p:nvSpPr>
        <p:spPr>
          <a:xfrm>
            <a:off x="8001000" y="6324600"/>
            <a:ext cx="914400" cy="381000"/>
          </a:xfrm>
        </p:spPr>
        <p:txBody>
          <a:bodyPr/>
          <a:lstStyle>
            <a:lvl1pPr>
              <a:defRPr/>
            </a:lvl1pPr>
          </a:lstStyle>
          <a:p>
            <a:pPr>
              <a:defRPr/>
            </a:pPr>
            <a:fld id="{1B886FCF-D764-2648-8502-E49DC0F68425}" type="slidenum">
              <a:rPr lang="en-US" altLang="en-US"/>
              <a:pPr>
                <a:defRPr/>
              </a:pPr>
              <a:t>‹#›</a:t>
            </a:fld>
            <a:endParaRPr lang="en-US" altLang="en-US"/>
          </a:p>
        </p:txBody>
      </p:sp>
    </p:spTree>
    <p:extLst>
      <p:ext uri="{BB962C8B-B14F-4D97-AF65-F5344CB8AC3E}">
        <p14:creationId xmlns:p14="http://schemas.microsoft.com/office/powerpoint/2010/main" val="17019461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Text Placeholder 2"/>
          <p:cNvSpPr>
            <a:spLocks noGrp="1"/>
          </p:cNvSpPr>
          <p:nvPr>
            <p:ph type="body" sz="half" idx="1"/>
          </p:nvPr>
        </p:nvSpPr>
        <p:spPr>
          <a:xfrm>
            <a:off x="4572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E7507C33-6E5D-6B0E-42E0-EA6865CB847C}"/>
              </a:ext>
            </a:extLst>
          </p:cNvPr>
          <p:cNvSpPr>
            <a:spLocks noGrp="1"/>
          </p:cNvSpPr>
          <p:nvPr>
            <p:ph type="sldNum" sz="quarter" idx="10"/>
          </p:nvPr>
        </p:nvSpPr>
        <p:spPr>
          <a:xfrm>
            <a:off x="8001000" y="6324600"/>
            <a:ext cx="914400" cy="381000"/>
          </a:xfrm>
        </p:spPr>
        <p:txBody>
          <a:bodyPr/>
          <a:lstStyle>
            <a:lvl1pPr>
              <a:defRPr/>
            </a:lvl1pPr>
          </a:lstStyle>
          <a:p>
            <a:pPr>
              <a:defRPr/>
            </a:pPr>
            <a:fld id="{9AF4D648-1F8B-0449-BC4B-36BCC4412628}" type="slidenum">
              <a:rPr lang="en-US" altLang="en-US"/>
              <a:pPr>
                <a:defRPr/>
              </a:pPr>
              <a:t>‹#›</a:t>
            </a:fld>
            <a:endParaRPr lang="en-US" altLang="en-US"/>
          </a:p>
        </p:txBody>
      </p:sp>
    </p:spTree>
    <p:extLst>
      <p:ext uri="{BB962C8B-B14F-4D97-AF65-F5344CB8AC3E}">
        <p14:creationId xmlns:p14="http://schemas.microsoft.com/office/powerpoint/2010/main" val="5671890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quarter" idx="1"/>
          </p:nvPr>
        </p:nvSpPr>
        <p:spPr>
          <a:xfrm>
            <a:off x="4572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A486FB4-6CC4-936F-5D54-18C3A64E9600}"/>
              </a:ext>
            </a:extLst>
          </p:cNvPr>
          <p:cNvSpPr>
            <a:spLocks noGrp="1"/>
          </p:cNvSpPr>
          <p:nvPr>
            <p:ph type="sldNum" sz="quarter" idx="10"/>
          </p:nvPr>
        </p:nvSpPr>
        <p:spPr>
          <a:xfrm>
            <a:off x="8001000" y="6324600"/>
            <a:ext cx="914400" cy="381000"/>
          </a:xfrm>
        </p:spPr>
        <p:txBody>
          <a:bodyPr/>
          <a:lstStyle>
            <a:lvl1pPr>
              <a:defRPr/>
            </a:lvl1pPr>
          </a:lstStyle>
          <a:p>
            <a:pPr>
              <a:defRPr/>
            </a:pPr>
            <a:fld id="{45AA1A36-5D66-124D-910C-816EDF8044AE}" type="slidenum">
              <a:rPr lang="en-US" altLang="en-US"/>
              <a:pPr>
                <a:defRPr/>
              </a:pPr>
              <a:t>‹#›</a:t>
            </a:fld>
            <a:endParaRPr lang="en-US" altLang="en-US"/>
          </a:p>
        </p:txBody>
      </p:sp>
    </p:spTree>
    <p:extLst>
      <p:ext uri="{BB962C8B-B14F-4D97-AF65-F5344CB8AC3E}">
        <p14:creationId xmlns:p14="http://schemas.microsoft.com/office/powerpoint/2010/main" val="2793894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D84BCA9-D27C-5FF3-1F2A-FC26F454B40E}"/>
              </a:ext>
            </a:extLst>
          </p:cNvPr>
          <p:cNvSpPr>
            <a:spLocks noGrp="1"/>
          </p:cNvSpPr>
          <p:nvPr>
            <p:ph type="dt" sz="half" idx="10"/>
          </p:nvPr>
        </p:nvSpPr>
        <p:spPr/>
        <p:txBody>
          <a:bodyPr/>
          <a:lstStyle>
            <a:lvl1pPr>
              <a:defRPr/>
            </a:lvl1pPr>
          </a:lstStyle>
          <a:p>
            <a:pPr>
              <a:defRPr/>
            </a:pPr>
            <a:fld id="{D21F74F1-B6B0-A24E-A183-931595E0C08F}" type="datetime1">
              <a:rPr lang="en-US" altLang="en-US"/>
              <a:pPr>
                <a:defRPr/>
              </a:pPr>
              <a:t>3/25/26</a:t>
            </a:fld>
            <a:endParaRPr lang="en-US" altLang="en-US"/>
          </a:p>
        </p:txBody>
      </p:sp>
      <p:sp>
        <p:nvSpPr>
          <p:cNvPr id="6" name="Footer Placeholder 4">
            <a:extLst>
              <a:ext uri="{FF2B5EF4-FFF2-40B4-BE49-F238E27FC236}">
                <a16:creationId xmlns:a16="http://schemas.microsoft.com/office/drawing/2014/main" id="{0D38B890-32A4-878F-0EC7-44A610ABA174}"/>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18ABB5A6-B2F1-738C-B4B6-F6DE075A5901}"/>
              </a:ext>
            </a:extLst>
          </p:cNvPr>
          <p:cNvSpPr>
            <a:spLocks noGrp="1"/>
          </p:cNvSpPr>
          <p:nvPr>
            <p:ph type="sldNum" sz="quarter" idx="12"/>
          </p:nvPr>
        </p:nvSpPr>
        <p:spPr/>
        <p:txBody>
          <a:bodyPr/>
          <a:lstStyle>
            <a:lvl1pPr>
              <a:defRPr/>
            </a:lvl1pPr>
          </a:lstStyle>
          <a:p>
            <a:pPr>
              <a:defRPr/>
            </a:pPr>
            <a:fld id="{9ED3AFE5-1863-4A47-BFB9-1AEB3850E8BD}" type="slidenum">
              <a:rPr lang="en-US" altLang="en-US"/>
              <a:pPr>
                <a:defRPr/>
              </a:pPr>
              <a:t>‹#›</a:t>
            </a:fld>
            <a:endParaRPr lang="en-US" altLang="en-US"/>
          </a:p>
        </p:txBody>
      </p:sp>
    </p:spTree>
    <p:extLst>
      <p:ext uri="{BB962C8B-B14F-4D97-AF65-F5344CB8AC3E}">
        <p14:creationId xmlns:p14="http://schemas.microsoft.com/office/powerpoint/2010/main" val="36076577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1891008-519C-DCC7-F950-4683DA4FDAA2}"/>
              </a:ext>
            </a:extLst>
          </p:cNvPr>
          <p:cNvSpPr>
            <a:spLocks noGrp="1"/>
          </p:cNvSpPr>
          <p:nvPr>
            <p:ph type="dt" sz="half" idx="10"/>
          </p:nvPr>
        </p:nvSpPr>
        <p:spPr/>
        <p:txBody>
          <a:bodyPr/>
          <a:lstStyle>
            <a:lvl1pPr>
              <a:defRPr/>
            </a:lvl1pPr>
          </a:lstStyle>
          <a:p>
            <a:pPr>
              <a:defRPr/>
            </a:pPr>
            <a:fld id="{65BA74F3-86A9-4643-B0E1-D3C472265822}" type="datetime1">
              <a:rPr lang="en-US" altLang="en-US"/>
              <a:pPr>
                <a:defRPr/>
              </a:pPr>
              <a:t>3/25/26</a:t>
            </a:fld>
            <a:endParaRPr lang="en-US" altLang="en-US"/>
          </a:p>
        </p:txBody>
      </p:sp>
      <p:sp>
        <p:nvSpPr>
          <p:cNvPr id="5" name="Footer Placeholder 4">
            <a:extLst>
              <a:ext uri="{FF2B5EF4-FFF2-40B4-BE49-F238E27FC236}">
                <a16:creationId xmlns:a16="http://schemas.microsoft.com/office/drawing/2014/main" id="{E1410240-ADB7-3127-2FA7-241524EE249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F89480B-F2E6-53F3-D401-4E01DCF6F3A0}"/>
              </a:ext>
            </a:extLst>
          </p:cNvPr>
          <p:cNvSpPr>
            <a:spLocks noGrp="1"/>
          </p:cNvSpPr>
          <p:nvPr>
            <p:ph type="sldNum" sz="quarter" idx="12"/>
          </p:nvPr>
        </p:nvSpPr>
        <p:spPr/>
        <p:txBody>
          <a:bodyPr/>
          <a:lstStyle>
            <a:lvl1pPr>
              <a:defRPr/>
            </a:lvl1pPr>
          </a:lstStyle>
          <a:p>
            <a:pPr>
              <a:defRPr/>
            </a:pPr>
            <a:fld id="{AC10E400-39AA-7D46-AA62-854C8C797B60}" type="slidenum">
              <a:rPr lang="en-US" altLang="en-US"/>
              <a:pPr>
                <a:defRPr/>
              </a:pPr>
              <a:t>‹#›</a:t>
            </a:fld>
            <a:endParaRPr lang="en-US" altLang="en-US"/>
          </a:p>
        </p:txBody>
      </p:sp>
    </p:spTree>
    <p:extLst>
      <p:ext uri="{BB962C8B-B14F-4D97-AF65-F5344CB8AC3E}">
        <p14:creationId xmlns:p14="http://schemas.microsoft.com/office/powerpoint/2010/main" val="8957104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8149F-CB4F-5BB9-47AA-4828E8015CBB}"/>
              </a:ext>
            </a:extLst>
          </p:cNvPr>
          <p:cNvSpPr>
            <a:spLocks noGrp="1"/>
          </p:cNvSpPr>
          <p:nvPr>
            <p:ph type="dt" sz="half" idx="10"/>
          </p:nvPr>
        </p:nvSpPr>
        <p:spPr/>
        <p:txBody>
          <a:bodyPr/>
          <a:lstStyle>
            <a:lvl1pPr>
              <a:defRPr/>
            </a:lvl1pPr>
          </a:lstStyle>
          <a:p>
            <a:pPr>
              <a:defRPr/>
            </a:pPr>
            <a:fld id="{AE4C5072-8024-4642-B01A-4E9B476F609A}" type="datetime1">
              <a:rPr lang="en-US" altLang="en-US"/>
              <a:pPr>
                <a:defRPr/>
              </a:pPr>
              <a:t>3/25/26</a:t>
            </a:fld>
            <a:endParaRPr lang="en-US" altLang="en-US"/>
          </a:p>
        </p:txBody>
      </p:sp>
      <p:sp>
        <p:nvSpPr>
          <p:cNvPr id="5" name="Footer Placeholder 4">
            <a:extLst>
              <a:ext uri="{FF2B5EF4-FFF2-40B4-BE49-F238E27FC236}">
                <a16:creationId xmlns:a16="http://schemas.microsoft.com/office/drawing/2014/main" id="{709E46A4-2458-71A7-0DEB-8CFC329DBBC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44AFD5B-C50D-2EA7-B60F-749DE668D383}"/>
              </a:ext>
            </a:extLst>
          </p:cNvPr>
          <p:cNvSpPr>
            <a:spLocks noGrp="1"/>
          </p:cNvSpPr>
          <p:nvPr>
            <p:ph type="sldNum" sz="quarter" idx="12"/>
          </p:nvPr>
        </p:nvSpPr>
        <p:spPr/>
        <p:txBody>
          <a:bodyPr/>
          <a:lstStyle>
            <a:lvl1pPr>
              <a:defRPr/>
            </a:lvl1pPr>
          </a:lstStyle>
          <a:p>
            <a:pPr>
              <a:defRPr/>
            </a:pPr>
            <a:fld id="{F7C29C7A-327D-F048-A260-3E77A122DB0E}" type="slidenum">
              <a:rPr lang="en-US" altLang="en-US"/>
              <a:pPr>
                <a:defRPr/>
              </a:pPr>
              <a:t>‹#›</a:t>
            </a:fld>
            <a:endParaRPr lang="en-US" altLang="en-US"/>
          </a:p>
        </p:txBody>
      </p:sp>
    </p:spTree>
    <p:extLst>
      <p:ext uri="{BB962C8B-B14F-4D97-AF65-F5344CB8AC3E}">
        <p14:creationId xmlns:p14="http://schemas.microsoft.com/office/powerpoint/2010/main" val="35161329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73DD58-2DA1-1FF6-55EC-3424EA05299D}"/>
              </a:ext>
            </a:extLst>
          </p:cNvPr>
          <p:cNvSpPr>
            <a:spLocks noGrp="1"/>
          </p:cNvSpPr>
          <p:nvPr>
            <p:ph type="dt" sz="half" idx="10"/>
          </p:nvPr>
        </p:nvSpPr>
        <p:spPr/>
        <p:txBody>
          <a:bodyPr/>
          <a:lstStyle>
            <a:lvl1pPr>
              <a:defRPr/>
            </a:lvl1pPr>
          </a:lstStyle>
          <a:p>
            <a:pPr>
              <a:defRPr/>
            </a:pPr>
            <a:fld id="{214FEF79-FD73-934D-80D7-6624BBFC0212}" type="datetime1">
              <a:rPr lang="en-US" altLang="en-US"/>
              <a:pPr>
                <a:defRPr/>
              </a:pPr>
              <a:t>3/25/26</a:t>
            </a:fld>
            <a:endParaRPr lang="en-US" altLang="en-US"/>
          </a:p>
        </p:txBody>
      </p:sp>
      <p:sp>
        <p:nvSpPr>
          <p:cNvPr id="5" name="Footer Placeholder 4">
            <a:extLst>
              <a:ext uri="{FF2B5EF4-FFF2-40B4-BE49-F238E27FC236}">
                <a16:creationId xmlns:a16="http://schemas.microsoft.com/office/drawing/2014/main" id="{53D3C5EE-B37E-40F3-A0A4-75BE527E744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C674F9-3DE9-73F9-C8AD-E30C19C9A45A}"/>
              </a:ext>
            </a:extLst>
          </p:cNvPr>
          <p:cNvSpPr>
            <a:spLocks noGrp="1"/>
          </p:cNvSpPr>
          <p:nvPr>
            <p:ph type="sldNum" sz="quarter" idx="12"/>
          </p:nvPr>
        </p:nvSpPr>
        <p:spPr/>
        <p:txBody>
          <a:bodyPr/>
          <a:lstStyle>
            <a:lvl1pPr>
              <a:defRPr/>
            </a:lvl1pPr>
          </a:lstStyle>
          <a:p>
            <a:pPr>
              <a:defRPr/>
            </a:pPr>
            <a:fld id="{0BEB4D59-530A-6C40-AF24-ED9F9822853A}" type="slidenum">
              <a:rPr lang="en-US" altLang="en-US"/>
              <a:pPr>
                <a:defRPr/>
              </a:pPr>
              <a:t>‹#›</a:t>
            </a:fld>
            <a:endParaRPr lang="en-US" altLang="en-US"/>
          </a:p>
        </p:txBody>
      </p:sp>
    </p:spTree>
    <p:extLst>
      <p:ext uri="{BB962C8B-B14F-4D97-AF65-F5344CB8AC3E}">
        <p14:creationId xmlns:p14="http://schemas.microsoft.com/office/powerpoint/2010/main" val="18221402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D853803-7281-B152-883D-BFAAB0BDFBA8}"/>
              </a:ext>
            </a:extLst>
          </p:cNvPr>
          <p:cNvSpPr>
            <a:spLocks noGrp="1"/>
          </p:cNvSpPr>
          <p:nvPr>
            <p:ph type="dt" sz="half" idx="10"/>
          </p:nvPr>
        </p:nvSpPr>
        <p:spPr/>
        <p:txBody>
          <a:bodyPr/>
          <a:lstStyle>
            <a:lvl1pPr>
              <a:defRPr/>
            </a:lvl1pPr>
          </a:lstStyle>
          <a:p>
            <a:pPr>
              <a:defRPr/>
            </a:pPr>
            <a:fld id="{C935B90B-AA9A-AC44-A682-F78D47515734}" type="datetime1">
              <a:rPr lang="en-US" altLang="en-US"/>
              <a:pPr>
                <a:defRPr/>
              </a:pPr>
              <a:t>3/25/26</a:t>
            </a:fld>
            <a:endParaRPr lang="en-US" altLang="en-US"/>
          </a:p>
        </p:txBody>
      </p:sp>
      <p:sp>
        <p:nvSpPr>
          <p:cNvPr id="6" name="Footer Placeholder 4">
            <a:extLst>
              <a:ext uri="{FF2B5EF4-FFF2-40B4-BE49-F238E27FC236}">
                <a16:creationId xmlns:a16="http://schemas.microsoft.com/office/drawing/2014/main" id="{FDFD1493-9127-7F94-DD7E-BD90286DD32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FEBE526-5500-6CA1-257A-40A2D4D0FDD1}"/>
              </a:ext>
            </a:extLst>
          </p:cNvPr>
          <p:cNvSpPr>
            <a:spLocks noGrp="1"/>
          </p:cNvSpPr>
          <p:nvPr>
            <p:ph type="sldNum" sz="quarter" idx="12"/>
          </p:nvPr>
        </p:nvSpPr>
        <p:spPr/>
        <p:txBody>
          <a:bodyPr/>
          <a:lstStyle>
            <a:lvl1pPr>
              <a:defRPr/>
            </a:lvl1pPr>
          </a:lstStyle>
          <a:p>
            <a:pPr>
              <a:defRPr/>
            </a:pPr>
            <a:fld id="{0E3D341C-E4D2-7349-96D0-0E84FD960B19}" type="slidenum">
              <a:rPr lang="en-US" altLang="en-US"/>
              <a:pPr>
                <a:defRPr/>
              </a:pPr>
              <a:t>‹#›</a:t>
            </a:fld>
            <a:endParaRPr lang="en-US" altLang="en-US"/>
          </a:p>
        </p:txBody>
      </p:sp>
    </p:spTree>
    <p:extLst>
      <p:ext uri="{BB962C8B-B14F-4D97-AF65-F5344CB8AC3E}">
        <p14:creationId xmlns:p14="http://schemas.microsoft.com/office/powerpoint/2010/main" val="23877483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C482830-685D-CE9D-A803-CCE839CF0E60}"/>
              </a:ext>
            </a:extLst>
          </p:cNvPr>
          <p:cNvSpPr>
            <a:spLocks noGrp="1"/>
          </p:cNvSpPr>
          <p:nvPr>
            <p:ph type="dt" sz="half" idx="10"/>
          </p:nvPr>
        </p:nvSpPr>
        <p:spPr/>
        <p:txBody>
          <a:bodyPr/>
          <a:lstStyle>
            <a:lvl1pPr>
              <a:defRPr/>
            </a:lvl1pPr>
          </a:lstStyle>
          <a:p>
            <a:pPr>
              <a:defRPr/>
            </a:pPr>
            <a:fld id="{675781C1-7D31-1342-B6B0-C8EF0C52DDC2}" type="datetime1">
              <a:rPr lang="en-US" altLang="en-US"/>
              <a:pPr>
                <a:defRPr/>
              </a:pPr>
              <a:t>3/25/26</a:t>
            </a:fld>
            <a:endParaRPr lang="en-US" altLang="en-US"/>
          </a:p>
        </p:txBody>
      </p:sp>
      <p:sp>
        <p:nvSpPr>
          <p:cNvPr id="8" name="Footer Placeholder 4">
            <a:extLst>
              <a:ext uri="{FF2B5EF4-FFF2-40B4-BE49-F238E27FC236}">
                <a16:creationId xmlns:a16="http://schemas.microsoft.com/office/drawing/2014/main" id="{30F472CE-D22C-C188-6887-84AE615DFA9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6236892-CC04-ACDF-B7A4-52B381B563C6}"/>
              </a:ext>
            </a:extLst>
          </p:cNvPr>
          <p:cNvSpPr>
            <a:spLocks noGrp="1"/>
          </p:cNvSpPr>
          <p:nvPr>
            <p:ph type="sldNum" sz="quarter" idx="12"/>
          </p:nvPr>
        </p:nvSpPr>
        <p:spPr/>
        <p:txBody>
          <a:bodyPr/>
          <a:lstStyle>
            <a:lvl1pPr>
              <a:defRPr/>
            </a:lvl1pPr>
          </a:lstStyle>
          <a:p>
            <a:pPr>
              <a:defRPr/>
            </a:pPr>
            <a:fld id="{974BA0C0-F372-B84B-8A4F-8475ED3E0FFD}" type="slidenum">
              <a:rPr lang="en-US" altLang="en-US"/>
              <a:pPr>
                <a:defRPr/>
              </a:pPr>
              <a:t>‹#›</a:t>
            </a:fld>
            <a:endParaRPr lang="en-US" altLang="en-US"/>
          </a:p>
        </p:txBody>
      </p:sp>
    </p:spTree>
    <p:extLst>
      <p:ext uri="{BB962C8B-B14F-4D97-AF65-F5344CB8AC3E}">
        <p14:creationId xmlns:p14="http://schemas.microsoft.com/office/powerpoint/2010/main" val="20391190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D73FF82-20A5-37B4-E491-9DE193C1836C}"/>
              </a:ext>
            </a:extLst>
          </p:cNvPr>
          <p:cNvSpPr>
            <a:spLocks noGrp="1"/>
          </p:cNvSpPr>
          <p:nvPr>
            <p:ph type="dt" sz="half" idx="10"/>
          </p:nvPr>
        </p:nvSpPr>
        <p:spPr/>
        <p:txBody>
          <a:bodyPr/>
          <a:lstStyle>
            <a:lvl1pPr>
              <a:defRPr/>
            </a:lvl1pPr>
          </a:lstStyle>
          <a:p>
            <a:pPr>
              <a:defRPr/>
            </a:pPr>
            <a:fld id="{7A7855CE-7695-014A-A500-4D044CC066EF}" type="datetime1">
              <a:rPr lang="en-US" altLang="en-US"/>
              <a:pPr>
                <a:defRPr/>
              </a:pPr>
              <a:t>3/25/26</a:t>
            </a:fld>
            <a:endParaRPr lang="en-US" altLang="en-US"/>
          </a:p>
        </p:txBody>
      </p:sp>
      <p:sp>
        <p:nvSpPr>
          <p:cNvPr id="4" name="Footer Placeholder 4">
            <a:extLst>
              <a:ext uri="{FF2B5EF4-FFF2-40B4-BE49-F238E27FC236}">
                <a16:creationId xmlns:a16="http://schemas.microsoft.com/office/drawing/2014/main" id="{ADE83231-5673-1FFF-06C3-5E2E5DF9E75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E9BB722-249B-88E9-615E-F4C2EAD97FEF}"/>
              </a:ext>
            </a:extLst>
          </p:cNvPr>
          <p:cNvSpPr>
            <a:spLocks noGrp="1"/>
          </p:cNvSpPr>
          <p:nvPr>
            <p:ph type="sldNum" sz="quarter" idx="12"/>
          </p:nvPr>
        </p:nvSpPr>
        <p:spPr/>
        <p:txBody>
          <a:bodyPr/>
          <a:lstStyle>
            <a:lvl1pPr>
              <a:defRPr/>
            </a:lvl1pPr>
          </a:lstStyle>
          <a:p>
            <a:pPr>
              <a:defRPr/>
            </a:pPr>
            <a:fld id="{B824B4DF-8DFF-1A4C-A7BF-8A36528A392E}" type="slidenum">
              <a:rPr lang="en-US" altLang="en-US"/>
              <a:pPr>
                <a:defRPr/>
              </a:pPr>
              <a:t>‹#›</a:t>
            </a:fld>
            <a:endParaRPr lang="en-US" altLang="en-US"/>
          </a:p>
        </p:txBody>
      </p:sp>
    </p:spTree>
    <p:extLst>
      <p:ext uri="{BB962C8B-B14F-4D97-AF65-F5344CB8AC3E}">
        <p14:creationId xmlns:p14="http://schemas.microsoft.com/office/powerpoint/2010/main" val="32932813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2C9B88E-14CA-2910-7E75-D9AEE30B01C6}"/>
              </a:ext>
            </a:extLst>
          </p:cNvPr>
          <p:cNvSpPr>
            <a:spLocks noGrp="1"/>
          </p:cNvSpPr>
          <p:nvPr>
            <p:ph type="dt" sz="half" idx="10"/>
          </p:nvPr>
        </p:nvSpPr>
        <p:spPr/>
        <p:txBody>
          <a:bodyPr/>
          <a:lstStyle>
            <a:lvl1pPr>
              <a:defRPr/>
            </a:lvl1pPr>
          </a:lstStyle>
          <a:p>
            <a:pPr>
              <a:defRPr/>
            </a:pPr>
            <a:fld id="{95846E01-CE8F-5D4A-B16A-29253455108B}" type="datetime1">
              <a:rPr lang="en-US" altLang="en-US"/>
              <a:pPr>
                <a:defRPr/>
              </a:pPr>
              <a:t>3/25/26</a:t>
            </a:fld>
            <a:endParaRPr lang="en-US" altLang="en-US"/>
          </a:p>
        </p:txBody>
      </p:sp>
      <p:sp>
        <p:nvSpPr>
          <p:cNvPr id="3" name="Footer Placeholder 4">
            <a:extLst>
              <a:ext uri="{FF2B5EF4-FFF2-40B4-BE49-F238E27FC236}">
                <a16:creationId xmlns:a16="http://schemas.microsoft.com/office/drawing/2014/main" id="{924AA377-6CBE-A58D-7341-DFAE11DF313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48FE6C6-9767-903B-E946-B81F5345D866}"/>
              </a:ext>
            </a:extLst>
          </p:cNvPr>
          <p:cNvSpPr>
            <a:spLocks noGrp="1"/>
          </p:cNvSpPr>
          <p:nvPr>
            <p:ph type="sldNum" sz="quarter" idx="12"/>
          </p:nvPr>
        </p:nvSpPr>
        <p:spPr/>
        <p:txBody>
          <a:bodyPr/>
          <a:lstStyle>
            <a:lvl1pPr>
              <a:defRPr/>
            </a:lvl1pPr>
          </a:lstStyle>
          <a:p>
            <a:pPr>
              <a:defRPr/>
            </a:pPr>
            <a:fld id="{90E23A9A-BC5E-3F49-A8A3-66E64BCE494A}" type="slidenum">
              <a:rPr lang="en-US" altLang="en-US"/>
              <a:pPr>
                <a:defRPr/>
              </a:pPr>
              <a:t>‹#›</a:t>
            </a:fld>
            <a:endParaRPr lang="en-US" altLang="en-US"/>
          </a:p>
        </p:txBody>
      </p:sp>
    </p:spTree>
    <p:extLst>
      <p:ext uri="{BB962C8B-B14F-4D97-AF65-F5344CB8AC3E}">
        <p14:creationId xmlns:p14="http://schemas.microsoft.com/office/powerpoint/2010/main" val="7383785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CA5F28B-0D7B-10E2-EB0F-2CF913E588AB}"/>
              </a:ext>
            </a:extLst>
          </p:cNvPr>
          <p:cNvSpPr>
            <a:spLocks noGrp="1"/>
          </p:cNvSpPr>
          <p:nvPr>
            <p:ph type="dt" sz="half" idx="10"/>
          </p:nvPr>
        </p:nvSpPr>
        <p:spPr/>
        <p:txBody>
          <a:bodyPr/>
          <a:lstStyle>
            <a:lvl1pPr>
              <a:defRPr/>
            </a:lvl1pPr>
          </a:lstStyle>
          <a:p>
            <a:pPr>
              <a:defRPr/>
            </a:pPr>
            <a:fld id="{CD4236B3-01C0-664B-9662-F860E8394C60}" type="datetime1">
              <a:rPr lang="en-US" altLang="en-US"/>
              <a:pPr>
                <a:defRPr/>
              </a:pPr>
              <a:t>3/25/26</a:t>
            </a:fld>
            <a:endParaRPr lang="en-US" altLang="en-US"/>
          </a:p>
        </p:txBody>
      </p:sp>
      <p:sp>
        <p:nvSpPr>
          <p:cNvPr id="6" name="Footer Placeholder 4">
            <a:extLst>
              <a:ext uri="{FF2B5EF4-FFF2-40B4-BE49-F238E27FC236}">
                <a16:creationId xmlns:a16="http://schemas.microsoft.com/office/drawing/2014/main" id="{4985FC91-92B7-DCB6-1B6A-A9118B3022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422B632-1A22-3C3D-1A1C-4D3A0FC9BF55}"/>
              </a:ext>
            </a:extLst>
          </p:cNvPr>
          <p:cNvSpPr>
            <a:spLocks noGrp="1"/>
          </p:cNvSpPr>
          <p:nvPr>
            <p:ph type="sldNum" sz="quarter" idx="12"/>
          </p:nvPr>
        </p:nvSpPr>
        <p:spPr/>
        <p:txBody>
          <a:bodyPr/>
          <a:lstStyle>
            <a:lvl1pPr>
              <a:defRPr/>
            </a:lvl1pPr>
          </a:lstStyle>
          <a:p>
            <a:pPr>
              <a:defRPr/>
            </a:pPr>
            <a:fld id="{C50B1AEF-40FB-DB43-87D3-D1DAB5899A74}" type="slidenum">
              <a:rPr lang="en-US" altLang="en-US"/>
              <a:pPr>
                <a:defRPr/>
              </a:pPr>
              <a:t>‹#›</a:t>
            </a:fld>
            <a:endParaRPr lang="en-US" altLang="en-US"/>
          </a:p>
        </p:txBody>
      </p:sp>
    </p:spTree>
    <p:extLst>
      <p:ext uri="{BB962C8B-B14F-4D97-AF65-F5344CB8AC3E}">
        <p14:creationId xmlns:p14="http://schemas.microsoft.com/office/powerpoint/2010/main" val="38096287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F96C74B-C316-BB08-2B6E-E7F5ADBEEBB5}"/>
              </a:ext>
            </a:extLst>
          </p:cNvPr>
          <p:cNvSpPr>
            <a:spLocks noGrp="1"/>
          </p:cNvSpPr>
          <p:nvPr>
            <p:ph type="dt" sz="half" idx="10"/>
          </p:nvPr>
        </p:nvSpPr>
        <p:spPr/>
        <p:txBody>
          <a:bodyPr/>
          <a:lstStyle>
            <a:lvl1pPr>
              <a:defRPr/>
            </a:lvl1pPr>
          </a:lstStyle>
          <a:p>
            <a:pPr>
              <a:defRPr/>
            </a:pPr>
            <a:fld id="{A281B480-227D-3044-86DD-13DCF41AC20D}" type="datetime1">
              <a:rPr lang="en-US" altLang="en-US"/>
              <a:pPr>
                <a:defRPr/>
              </a:pPr>
              <a:t>3/25/26</a:t>
            </a:fld>
            <a:endParaRPr lang="en-US" altLang="en-US"/>
          </a:p>
        </p:txBody>
      </p:sp>
      <p:sp>
        <p:nvSpPr>
          <p:cNvPr id="6" name="Footer Placeholder 4">
            <a:extLst>
              <a:ext uri="{FF2B5EF4-FFF2-40B4-BE49-F238E27FC236}">
                <a16:creationId xmlns:a16="http://schemas.microsoft.com/office/drawing/2014/main" id="{D9D64782-6F29-459C-B00C-CCB243FF249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15F84EB-16F5-BF1E-6B43-250E06BD2F0B}"/>
              </a:ext>
            </a:extLst>
          </p:cNvPr>
          <p:cNvSpPr>
            <a:spLocks noGrp="1"/>
          </p:cNvSpPr>
          <p:nvPr>
            <p:ph type="sldNum" sz="quarter" idx="12"/>
          </p:nvPr>
        </p:nvSpPr>
        <p:spPr/>
        <p:txBody>
          <a:bodyPr/>
          <a:lstStyle>
            <a:lvl1pPr>
              <a:defRPr/>
            </a:lvl1pPr>
          </a:lstStyle>
          <a:p>
            <a:pPr>
              <a:defRPr/>
            </a:pPr>
            <a:fld id="{E71266FD-1B73-3242-B00F-1AA237DBBE5E}" type="slidenum">
              <a:rPr lang="en-US" altLang="en-US"/>
              <a:pPr>
                <a:defRPr/>
              </a:pPr>
              <a:t>‹#›</a:t>
            </a:fld>
            <a:endParaRPr lang="en-US" altLang="en-US"/>
          </a:p>
        </p:txBody>
      </p:sp>
    </p:spTree>
    <p:extLst>
      <p:ext uri="{BB962C8B-B14F-4D97-AF65-F5344CB8AC3E}">
        <p14:creationId xmlns:p14="http://schemas.microsoft.com/office/powerpoint/2010/main" val="1156783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A2ADAA-A8D1-5A86-6CFD-26E52CDEA558}"/>
              </a:ext>
            </a:extLst>
          </p:cNvPr>
          <p:cNvSpPr>
            <a:spLocks noGrp="1"/>
          </p:cNvSpPr>
          <p:nvPr>
            <p:ph type="dt" sz="half" idx="10"/>
          </p:nvPr>
        </p:nvSpPr>
        <p:spPr/>
        <p:txBody>
          <a:bodyPr/>
          <a:lstStyle>
            <a:lvl1pPr>
              <a:defRPr/>
            </a:lvl1pPr>
          </a:lstStyle>
          <a:p>
            <a:pPr>
              <a:defRPr/>
            </a:pPr>
            <a:fld id="{321B2BA2-590E-B441-814B-15D134B1F4A7}" type="datetime1">
              <a:rPr lang="en-US" altLang="en-US"/>
              <a:pPr>
                <a:defRPr/>
              </a:pPr>
              <a:t>3/25/26</a:t>
            </a:fld>
            <a:endParaRPr lang="en-US" altLang="en-US"/>
          </a:p>
        </p:txBody>
      </p:sp>
      <p:sp>
        <p:nvSpPr>
          <p:cNvPr id="5" name="Footer Placeholder 4">
            <a:extLst>
              <a:ext uri="{FF2B5EF4-FFF2-40B4-BE49-F238E27FC236}">
                <a16:creationId xmlns:a16="http://schemas.microsoft.com/office/drawing/2014/main" id="{92E16042-05A6-65A4-D160-4B60EF6779E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94655D6-EFB8-248A-9AEB-7504CF2F8F4A}"/>
              </a:ext>
            </a:extLst>
          </p:cNvPr>
          <p:cNvSpPr>
            <a:spLocks noGrp="1"/>
          </p:cNvSpPr>
          <p:nvPr>
            <p:ph type="sldNum" sz="quarter" idx="12"/>
          </p:nvPr>
        </p:nvSpPr>
        <p:spPr/>
        <p:txBody>
          <a:bodyPr/>
          <a:lstStyle>
            <a:lvl1pPr>
              <a:defRPr/>
            </a:lvl1pPr>
          </a:lstStyle>
          <a:p>
            <a:pPr>
              <a:defRPr/>
            </a:pPr>
            <a:fld id="{4AB7D6A3-1A18-6E4A-8A57-52A683F07561}" type="slidenum">
              <a:rPr lang="en-US" altLang="en-US"/>
              <a:pPr>
                <a:defRPr/>
              </a:pPr>
              <a:t>‹#›</a:t>
            </a:fld>
            <a:endParaRPr lang="en-US" altLang="en-US"/>
          </a:p>
        </p:txBody>
      </p:sp>
    </p:spTree>
    <p:extLst>
      <p:ext uri="{BB962C8B-B14F-4D97-AF65-F5344CB8AC3E}">
        <p14:creationId xmlns:p14="http://schemas.microsoft.com/office/powerpoint/2010/main" val="2817294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3B6A6E8-60DE-3F99-D346-27AB14F0365D}"/>
              </a:ext>
            </a:extLst>
          </p:cNvPr>
          <p:cNvSpPr>
            <a:spLocks noGrp="1"/>
          </p:cNvSpPr>
          <p:nvPr>
            <p:ph type="dt" sz="half" idx="10"/>
          </p:nvPr>
        </p:nvSpPr>
        <p:spPr/>
        <p:txBody>
          <a:bodyPr/>
          <a:lstStyle>
            <a:lvl1pPr>
              <a:defRPr/>
            </a:lvl1pPr>
          </a:lstStyle>
          <a:p>
            <a:pPr>
              <a:defRPr/>
            </a:pPr>
            <a:fld id="{9463EBBB-3247-5846-B78D-8C2AAAB37C9F}" type="datetime1">
              <a:rPr lang="en-US" altLang="en-US"/>
              <a:pPr>
                <a:defRPr/>
              </a:pPr>
              <a:t>3/25/26</a:t>
            </a:fld>
            <a:endParaRPr lang="en-US" altLang="en-US"/>
          </a:p>
        </p:txBody>
      </p:sp>
      <p:sp>
        <p:nvSpPr>
          <p:cNvPr id="8" name="Footer Placeholder 4">
            <a:extLst>
              <a:ext uri="{FF2B5EF4-FFF2-40B4-BE49-F238E27FC236}">
                <a16:creationId xmlns:a16="http://schemas.microsoft.com/office/drawing/2014/main" id="{A27107E6-FA73-2572-42F2-89AB40345FE6}"/>
              </a:ext>
            </a:extLst>
          </p:cNvPr>
          <p:cNvSpPr>
            <a:spLocks noGrp="1"/>
          </p:cNvSpPr>
          <p:nvPr>
            <p:ph type="ftr" sz="quarter" idx="11"/>
          </p:nvPr>
        </p:nvSpPr>
        <p:spPr/>
        <p:txBody>
          <a:bodyPr/>
          <a:lstStyle>
            <a:lvl1pPr>
              <a:defRPr/>
            </a:lvl1pPr>
          </a:lstStyle>
          <a:p>
            <a:pPr>
              <a:defRPr/>
            </a:pPr>
            <a:r>
              <a:rPr lang="en-US"/>
              <a:t>Transport Layer</a:t>
            </a:r>
          </a:p>
        </p:txBody>
      </p:sp>
      <p:sp>
        <p:nvSpPr>
          <p:cNvPr id="9" name="Slide Number Placeholder 5">
            <a:extLst>
              <a:ext uri="{FF2B5EF4-FFF2-40B4-BE49-F238E27FC236}">
                <a16:creationId xmlns:a16="http://schemas.microsoft.com/office/drawing/2014/main" id="{EE7A867C-FEAB-0B80-D17A-6F25CEB1B374}"/>
              </a:ext>
            </a:extLst>
          </p:cNvPr>
          <p:cNvSpPr>
            <a:spLocks noGrp="1"/>
          </p:cNvSpPr>
          <p:nvPr>
            <p:ph type="sldNum" sz="quarter" idx="12"/>
          </p:nvPr>
        </p:nvSpPr>
        <p:spPr/>
        <p:txBody>
          <a:bodyPr/>
          <a:lstStyle>
            <a:lvl1pPr>
              <a:defRPr/>
            </a:lvl1pPr>
          </a:lstStyle>
          <a:p>
            <a:pPr>
              <a:defRPr/>
            </a:pPr>
            <a:fld id="{0B4537AD-3F6F-7E4E-AE53-7DB77E9EF1DF}" type="slidenum">
              <a:rPr lang="en-US" altLang="en-US"/>
              <a:pPr>
                <a:defRPr/>
              </a:pPr>
              <a:t>‹#›</a:t>
            </a:fld>
            <a:endParaRPr lang="en-US" altLang="en-US"/>
          </a:p>
        </p:txBody>
      </p:sp>
    </p:spTree>
    <p:extLst>
      <p:ext uri="{BB962C8B-B14F-4D97-AF65-F5344CB8AC3E}">
        <p14:creationId xmlns:p14="http://schemas.microsoft.com/office/powerpoint/2010/main" val="30165422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066E63-FE91-9C41-902F-46C563006D5A}"/>
              </a:ext>
            </a:extLst>
          </p:cNvPr>
          <p:cNvSpPr>
            <a:spLocks noGrp="1"/>
          </p:cNvSpPr>
          <p:nvPr>
            <p:ph type="dt" sz="half" idx="10"/>
          </p:nvPr>
        </p:nvSpPr>
        <p:spPr/>
        <p:txBody>
          <a:bodyPr/>
          <a:lstStyle>
            <a:lvl1pPr>
              <a:defRPr/>
            </a:lvl1pPr>
          </a:lstStyle>
          <a:p>
            <a:pPr>
              <a:defRPr/>
            </a:pPr>
            <a:fld id="{EE686085-D1C8-5845-9F45-FF3EE48D9E0A}" type="datetime1">
              <a:rPr lang="en-US" altLang="en-US"/>
              <a:pPr>
                <a:defRPr/>
              </a:pPr>
              <a:t>3/25/26</a:t>
            </a:fld>
            <a:endParaRPr lang="en-US" altLang="en-US"/>
          </a:p>
        </p:txBody>
      </p:sp>
      <p:sp>
        <p:nvSpPr>
          <p:cNvPr id="5" name="Footer Placeholder 4">
            <a:extLst>
              <a:ext uri="{FF2B5EF4-FFF2-40B4-BE49-F238E27FC236}">
                <a16:creationId xmlns:a16="http://schemas.microsoft.com/office/drawing/2014/main" id="{034650CD-CE60-7290-0B2B-47E2C6DE0BB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74D207-BA43-0BC4-C7B4-41C3BC86986F}"/>
              </a:ext>
            </a:extLst>
          </p:cNvPr>
          <p:cNvSpPr>
            <a:spLocks noGrp="1"/>
          </p:cNvSpPr>
          <p:nvPr>
            <p:ph type="sldNum" sz="quarter" idx="12"/>
          </p:nvPr>
        </p:nvSpPr>
        <p:spPr/>
        <p:txBody>
          <a:bodyPr/>
          <a:lstStyle>
            <a:lvl1pPr>
              <a:defRPr/>
            </a:lvl1pPr>
          </a:lstStyle>
          <a:p>
            <a:pPr>
              <a:defRPr/>
            </a:pPr>
            <a:fld id="{EF1643C5-5AF9-BB45-B683-7FBEFCCD465A}" type="slidenum">
              <a:rPr lang="en-US" altLang="en-US"/>
              <a:pPr>
                <a:defRPr/>
              </a:pPr>
              <a:t>‹#›</a:t>
            </a:fld>
            <a:endParaRPr lang="en-US" altLang="en-US"/>
          </a:p>
        </p:txBody>
      </p:sp>
    </p:spTree>
    <p:extLst>
      <p:ext uri="{BB962C8B-B14F-4D97-AF65-F5344CB8AC3E}">
        <p14:creationId xmlns:p14="http://schemas.microsoft.com/office/powerpoint/2010/main" val="38649612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EB843527-56F5-64FF-8E8D-77617A172F79}"/>
              </a:ext>
            </a:extLst>
          </p:cNvPr>
          <p:cNvSpPr>
            <a:spLocks noGrp="1"/>
          </p:cNvSpPr>
          <p:nvPr>
            <p:ph type="sldNum" sz="quarter" idx="10"/>
          </p:nvPr>
        </p:nvSpPr>
        <p:spPr>
          <a:xfrm>
            <a:off x="8001000" y="6324600"/>
            <a:ext cx="914400" cy="381000"/>
          </a:xfrm>
        </p:spPr>
        <p:txBody>
          <a:bodyPr/>
          <a:lstStyle>
            <a:lvl1pPr>
              <a:defRPr/>
            </a:lvl1pPr>
          </a:lstStyle>
          <a:p>
            <a:pPr>
              <a:defRPr/>
            </a:pPr>
            <a:fld id="{3D3E5377-BD99-0040-A621-C187C7212626}" type="slidenum">
              <a:rPr lang="en-US" altLang="en-US"/>
              <a:pPr>
                <a:defRPr/>
              </a:pPr>
              <a:t>‹#›</a:t>
            </a:fld>
            <a:endParaRPr lang="en-US" altLang="en-US"/>
          </a:p>
        </p:txBody>
      </p:sp>
    </p:spTree>
    <p:extLst>
      <p:ext uri="{BB962C8B-B14F-4D97-AF65-F5344CB8AC3E}">
        <p14:creationId xmlns:p14="http://schemas.microsoft.com/office/powerpoint/2010/main" val="39130955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Text Placeholder 2"/>
          <p:cNvSpPr>
            <a:spLocks noGrp="1"/>
          </p:cNvSpPr>
          <p:nvPr>
            <p:ph type="body" sz="half" idx="1"/>
          </p:nvPr>
        </p:nvSpPr>
        <p:spPr>
          <a:xfrm>
            <a:off x="4572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2E571096-A5D8-ACF0-F9F9-B2B2C7E2244B}"/>
              </a:ext>
            </a:extLst>
          </p:cNvPr>
          <p:cNvSpPr>
            <a:spLocks noGrp="1"/>
          </p:cNvSpPr>
          <p:nvPr>
            <p:ph type="sldNum" sz="quarter" idx="10"/>
          </p:nvPr>
        </p:nvSpPr>
        <p:spPr>
          <a:xfrm>
            <a:off x="8001000" y="6324600"/>
            <a:ext cx="914400" cy="381000"/>
          </a:xfrm>
        </p:spPr>
        <p:txBody>
          <a:bodyPr/>
          <a:lstStyle>
            <a:lvl1pPr>
              <a:defRPr/>
            </a:lvl1pPr>
          </a:lstStyle>
          <a:p>
            <a:pPr>
              <a:defRPr/>
            </a:pPr>
            <a:fld id="{5D0BE87B-DE51-F347-A397-EEE078D7317E}" type="slidenum">
              <a:rPr lang="en-US" altLang="en-US"/>
              <a:pPr>
                <a:defRPr/>
              </a:pPr>
              <a:t>‹#›</a:t>
            </a:fld>
            <a:endParaRPr lang="en-US" altLang="en-US"/>
          </a:p>
        </p:txBody>
      </p:sp>
    </p:spTree>
    <p:extLst>
      <p:ext uri="{BB962C8B-B14F-4D97-AF65-F5344CB8AC3E}">
        <p14:creationId xmlns:p14="http://schemas.microsoft.com/office/powerpoint/2010/main" val="17677944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quarter" idx="1"/>
          </p:nvPr>
        </p:nvSpPr>
        <p:spPr>
          <a:xfrm>
            <a:off x="4572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6477D2A-D0B3-A10C-CB60-67FF56083284}"/>
              </a:ext>
            </a:extLst>
          </p:cNvPr>
          <p:cNvSpPr>
            <a:spLocks noGrp="1"/>
          </p:cNvSpPr>
          <p:nvPr>
            <p:ph type="sldNum" sz="quarter" idx="10"/>
          </p:nvPr>
        </p:nvSpPr>
        <p:spPr>
          <a:xfrm>
            <a:off x="8001000" y="6324600"/>
            <a:ext cx="914400" cy="381000"/>
          </a:xfrm>
        </p:spPr>
        <p:txBody>
          <a:bodyPr/>
          <a:lstStyle>
            <a:lvl1pPr>
              <a:defRPr/>
            </a:lvl1pPr>
          </a:lstStyle>
          <a:p>
            <a:pPr>
              <a:defRPr/>
            </a:pPr>
            <a:fld id="{36A27882-8856-5244-837B-6FA4ECC38CCC}" type="slidenum">
              <a:rPr lang="en-US" altLang="en-US"/>
              <a:pPr>
                <a:defRPr/>
              </a:pPr>
              <a:t>‹#›</a:t>
            </a:fld>
            <a:endParaRPr lang="en-US" altLang="en-US"/>
          </a:p>
        </p:txBody>
      </p:sp>
    </p:spTree>
    <p:extLst>
      <p:ext uri="{BB962C8B-B14F-4D97-AF65-F5344CB8AC3E}">
        <p14:creationId xmlns:p14="http://schemas.microsoft.com/office/powerpoint/2010/main" val="26451435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7A9C8D7-0FB7-410F-0EEC-0721868F9439}"/>
              </a:ext>
            </a:extLst>
          </p:cNvPr>
          <p:cNvSpPr>
            <a:spLocks noGrp="1"/>
          </p:cNvSpPr>
          <p:nvPr>
            <p:ph type="dt" sz="half" idx="10"/>
          </p:nvPr>
        </p:nvSpPr>
        <p:spPr/>
        <p:txBody>
          <a:bodyPr/>
          <a:lstStyle>
            <a:lvl1pPr>
              <a:defRPr/>
            </a:lvl1pPr>
          </a:lstStyle>
          <a:p>
            <a:pPr>
              <a:defRPr/>
            </a:pPr>
            <a:fld id="{D0F11D74-FB2F-4048-9E9A-C8C0516E9F4F}" type="datetime1">
              <a:rPr lang="en-US" altLang="en-US"/>
              <a:pPr>
                <a:defRPr/>
              </a:pPr>
              <a:t>3/25/26</a:t>
            </a:fld>
            <a:endParaRPr lang="en-US" altLang="en-US"/>
          </a:p>
        </p:txBody>
      </p:sp>
      <p:sp>
        <p:nvSpPr>
          <p:cNvPr id="5" name="Footer Placeholder 4">
            <a:extLst>
              <a:ext uri="{FF2B5EF4-FFF2-40B4-BE49-F238E27FC236}">
                <a16:creationId xmlns:a16="http://schemas.microsoft.com/office/drawing/2014/main" id="{B85E0803-E532-9A7D-5B95-0399517B2A5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E0EBAF5-65BB-0290-98AE-C3F8A0D6E9F3}"/>
              </a:ext>
            </a:extLst>
          </p:cNvPr>
          <p:cNvSpPr>
            <a:spLocks noGrp="1"/>
          </p:cNvSpPr>
          <p:nvPr>
            <p:ph type="sldNum" sz="quarter" idx="12"/>
          </p:nvPr>
        </p:nvSpPr>
        <p:spPr/>
        <p:txBody>
          <a:bodyPr/>
          <a:lstStyle>
            <a:lvl1pPr>
              <a:defRPr/>
            </a:lvl1pPr>
          </a:lstStyle>
          <a:p>
            <a:pPr>
              <a:defRPr/>
            </a:pPr>
            <a:fld id="{52686DC6-2B26-7D4E-BD61-1190653B0166}" type="slidenum">
              <a:rPr lang="en-US" altLang="en-US"/>
              <a:pPr>
                <a:defRPr/>
              </a:pPr>
              <a:t>‹#›</a:t>
            </a:fld>
            <a:endParaRPr lang="en-US" altLang="en-US"/>
          </a:p>
        </p:txBody>
      </p:sp>
    </p:spTree>
    <p:extLst>
      <p:ext uri="{BB962C8B-B14F-4D97-AF65-F5344CB8AC3E}">
        <p14:creationId xmlns:p14="http://schemas.microsoft.com/office/powerpoint/2010/main" val="8048691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0FB78E-3D15-F9D4-6B43-702D7D0163AC}"/>
              </a:ext>
            </a:extLst>
          </p:cNvPr>
          <p:cNvSpPr>
            <a:spLocks noGrp="1"/>
          </p:cNvSpPr>
          <p:nvPr>
            <p:ph type="dt" sz="half" idx="10"/>
          </p:nvPr>
        </p:nvSpPr>
        <p:spPr/>
        <p:txBody>
          <a:bodyPr/>
          <a:lstStyle>
            <a:lvl1pPr>
              <a:defRPr/>
            </a:lvl1pPr>
          </a:lstStyle>
          <a:p>
            <a:pPr>
              <a:defRPr/>
            </a:pPr>
            <a:fld id="{9B81081C-219A-A74E-8096-3E2C56546585}" type="datetime1">
              <a:rPr lang="en-US" altLang="en-US"/>
              <a:pPr>
                <a:defRPr/>
              </a:pPr>
              <a:t>3/25/26</a:t>
            </a:fld>
            <a:endParaRPr lang="en-US" altLang="en-US"/>
          </a:p>
        </p:txBody>
      </p:sp>
      <p:sp>
        <p:nvSpPr>
          <p:cNvPr id="5" name="Footer Placeholder 4">
            <a:extLst>
              <a:ext uri="{FF2B5EF4-FFF2-40B4-BE49-F238E27FC236}">
                <a16:creationId xmlns:a16="http://schemas.microsoft.com/office/drawing/2014/main" id="{FAA98B89-A9AD-A850-4DC2-110ECE16D3B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9BCA62-AF1E-5719-02C0-83F3186F9371}"/>
              </a:ext>
            </a:extLst>
          </p:cNvPr>
          <p:cNvSpPr>
            <a:spLocks noGrp="1"/>
          </p:cNvSpPr>
          <p:nvPr>
            <p:ph type="sldNum" sz="quarter" idx="12"/>
          </p:nvPr>
        </p:nvSpPr>
        <p:spPr/>
        <p:txBody>
          <a:bodyPr/>
          <a:lstStyle>
            <a:lvl1pPr>
              <a:defRPr/>
            </a:lvl1pPr>
          </a:lstStyle>
          <a:p>
            <a:pPr>
              <a:defRPr/>
            </a:pPr>
            <a:fld id="{921ADDB5-77E5-534A-9E7A-A60B379F1652}" type="slidenum">
              <a:rPr lang="en-US" altLang="en-US"/>
              <a:pPr>
                <a:defRPr/>
              </a:pPr>
              <a:t>‹#›</a:t>
            </a:fld>
            <a:endParaRPr lang="en-US" altLang="en-US"/>
          </a:p>
        </p:txBody>
      </p:sp>
    </p:spTree>
    <p:extLst>
      <p:ext uri="{BB962C8B-B14F-4D97-AF65-F5344CB8AC3E}">
        <p14:creationId xmlns:p14="http://schemas.microsoft.com/office/powerpoint/2010/main" val="19650011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A4D9E3-B8D0-7AC3-F9D0-7337B46A17ED}"/>
              </a:ext>
            </a:extLst>
          </p:cNvPr>
          <p:cNvSpPr>
            <a:spLocks noGrp="1"/>
          </p:cNvSpPr>
          <p:nvPr>
            <p:ph type="dt" sz="half" idx="10"/>
          </p:nvPr>
        </p:nvSpPr>
        <p:spPr/>
        <p:txBody>
          <a:bodyPr/>
          <a:lstStyle>
            <a:lvl1pPr>
              <a:defRPr/>
            </a:lvl1pPr>
          </a:lstStyle>
          <a:p>
            <a:pPr>
              <a:defRPr/>
            </a:pPr>
            <a:fld id="{8950FA64-A639-DA4A-BFF5-DB6AE66153BE}" type="datetime1">
              <a:rPr lang="en-US" altLang="en-US"/>
              <a:pPr>
                <a:defRPr/>
              </a:pPr>
              <a:t>3/25/26</a:t>
            </a:fld>
            <a:endParaRPr lang="en-US" altLang="en-US"/>
          </a:p>
        </p:txBody>
      </p:sp>
      <p:sp>
        <p:nvSpPr>
          <p:cNvPr id="5" name="Footer Placeholder 4">
            <a:extLst>
              <a:ext uri="{FF2B5EF4-FFF2-40B4-BE49-F238E27FC236}">
                <a16:creationId xmlns:a16="http://schemas.microsoft.com/office/drawing/2014/main" id="{B473FBDC-A346-3DD6-0BD2-B099AEE41A1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762B65-9EB3-99A5-D396-B5C0EAFC6338}"/>
              </a:ext>
            </a:extLst>
          </p:cNvPr>
          <p:cNvSpPr>
            <a:spLocks noGrp="1"/>
          </p:cNvSpPr>
          <p:nvPr>
            <p:ph type="sldNum" sz="quarter" idx="12"/>
          </p:nvPr>
        </p:nvSpPr>
        <p:spPr/>
        <p:txBody>
          <a:bodyPr/>
          <a:lstStyle>
            <a:lvl1pPr>
              <a:defRPr/>
            </a:lvl1pPr>
          </a:lstStyle>
          <a:p>
            <a:pPr>
              <a:defRPr/>
            </a:pPr>
            <a:fld id="{212B3443-796C-E148-A36F-BB6B905946F5}" type="slidenum">
              <a:rPr lang="en-US" altLang="en-US"/>
              <a:pPr>
                <a:defRPr/>
              </a:pPr>
              <a:t>‹#›</a:t>
            </a:fld>
            <a:endParaRPr lang="en-US" altLang="en-US"/>
          </a:p>
        </p:txBody>
      </p:sp>
    </p:spTree>
    <p:extLst>
      <p:ext uri="{BB962C8B-B14F-4D97-AF65-F5344CB8AC3E}">
        <p14:creationId xmlns:p14="http://schemas.microsoft.com/office/powerpoint/2010/main" val="28054897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F1588DB-5F1D-0AA6-58B2-16C0EFE61E97}"/>
              </a:ext>
            </a:extLst>
          </p:cNvPr>
          <p:cNvSpPr>
            <a:spLocks noGrp="1"/>
          </p:cNvSpPr>
          <p:nvPr>
            <p:ph type="dt" sz="half" idx="10"/>
          </p:nvPr>
        </p:nvSpPr>
        <p:spPr/>
        <p:txBody>
          <a:bodyPr/>
          <a:lstStyle>
            <a:lvl1pPr>
              <a:defRPr/>
            </a:lvl1pPr>
          </a:lstStyle>
          <a:p>
            <a:pPr>
              <a:defRPr/>
            </a:pPr>
            <a:fld id="{36F67CBF-B506-C045-A550-BF5CD671FF40}" type="datetime1">
              <a:rPr lang="en-US" altLang="en-US"/>
              <a:pPr>
                <a:defRPr/>
              </a:pPr>
              <a:t>3/25/26</a:t>
            </a:fld>
            <a:endParaRPr lang="en-US" altLang="en-US"/>
          </a:p>
        </p:txBody>
      </p:sp>
      <p:sp>
        <p:nvSpPr>
          <p:cNvPr id="6" name="Footer Placeholder 4">
            <a:extLst>
              <a:ext uri="{FF2B5EF4-FFF2-40B4-BE49-F238E27FC236}">
                <a16:creationId xmlns:a16="http://schemas.microsoft.com/office/drawing/2014/main" id="{C5DEBE4C-409F-CC61-2985-9DA8941EE51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EB28FC4-7F20-4D20-E5C6-F3D9D8901594}"/>
              </a:ext>
            </a:extLst>
          </p:cNvPr>
          <p:cNvSpPr>
            <a:spLocks noGrp="1"/>
          </p:cNvSpPr>
          <p:nvPr>
            <p:ph type="sldNum" sz="quarter" idx="12"/>
          </p:nvPr>
        </p:nvSpPr>
        <p:spPr/>
        <p:txBody>
          <a:bodyPr/>
          <a:lstStyle>
            <a:lvl1pPr>
              <a:defRPr/>
            </a:lvl1pPr>
          </a:lstStyle>
          <a:p>
            <a:pPr>
              <a:defRPr/>
            </a:pPr>
            <a:fld id="{8AC5A145-D809-284F-8796-90B4E10FFB2B}" type="slidenum">
              <a:rPr lang="en-US" altLang="en-US"/>
              <a:pPr>
                <a:defRPr/>
              </a:pPr>
              <a:t>‹#›</a:t>
            </a:fld>
            <a:endParaRPr lang="en-US" altLang="en-US"/>
          </a:p>
        </p:txBody>
      </p:sp>
    </p:spTree>
    <p:extLst>
      <p:ext uri="{BB962C8B-B14F-4D97-AF65-F5344CB8AC3E}">
        <p14:creationId xmlns:p14="http://schemas.microsoft.com/office/powerpoint/2010/main" val="83308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F35B21F-FF9D-2F4C-49E4-B1E095C7D5B0}"/>
              </a:ext>
            </a:extLst>
          </p:cNvPr>
          <p:cNvSpPr>
            <a:spLocks noGrp="1"/>
          </p:cNvSpPr>
          <p:nvPr>
            <p:ph type="dt" sz="half" idx="10"/>
          </p:nvPr>
        </p:nvSpPr>
        <p:spPr/>
        <p:txBody>
          <a:bodyPr/>
          <a:lstStyle>
            <a:lvl1pPr>
              <a:defRPr/>
            </a:lvl1pPr>
          </a:lstStyle>
          <a:p>
            <a:pPr>
              <a:defRPr/>
            </a:pPr>
            <a:fld id="{888C0427-BD59-6C4E-866C-C51E129470B3}" type="datetime1">
              <a:rPr lang="en-US" altLang="en-US"/>
              <a:pPr>
                <a:defRPr/>
              </a:pPr>
              <a:t>3/25/26</a:t>
            </a:fld>
            <a:endParaRPr lang="en-US" altLang="en-US"/>
          </a:p>
        </p:txBody>
      </p:sp>
      <p:sp>
        <p:nvSpPr>
          <p:cNvPr id="8" name="Footer Placeholder 4">
            <a:extLst>
              <a:ext uri="{FF2B5EF4-FFF2-40B4-BE49-F238E27FC236}">
                <a16:creationId xmlns:a16="http://schemas.microsoft.com/office/drawing/2014/main" id="{0B187434-9391-5E0C-18BF-829D25D0FED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15A3703-7CC4-6E5B-B623-14C4545D41CC}"/>
              </a:ext>
            </a:extLst>
          </p:cNvPr>
          <p:cNvSpPr>
            <a:spLocks noGrp="1"/>
          </p:cNvSpPr>
          <p:nvPr>
            <p:ph type="sldNum" sz="quarter" idx="12"/>
          </p:nvPr>
        </p:nvSpPr>
        <p:spPr/>
        <p:txBody>
          <a:bodyPr/>
          <a:lstStyle>
            <a:lvl1pPr>
              <a:defRPr/>
            </a:lvl1pPr>
          </a:lstStyle>
          <a:p>
            <a:pPr>
              <a:defRPr/>
            </a:pPr>
            <a:fld id="{8F32C4E1-58FB-5547-847A-36B06D634B75}" type="slidenum">
              <a:rPr lang="en-US" altLang="en-US"/>
              <a:pPr>
                <a:defRPr/>
              </a:pPr>
              <a:t>‹#›</a:t>
            </a:fld>
            <a:endParaRPr lang="en-US" altLang="en-US"/>
          </a:p>
        </p:txBody>
      </p:sp>
    </p:spTree>
    <p:extLst>
      <p:ext uri="{BB962C8B-B14F-4D97-AF65-F5344CB8AC3E}">
        <p14:creationId xmlns:p14="http://schemas.microsoft.com/office/powerpoint/2010/main" val="36057626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8E14310-9F9C-2A0D-989A-B9540ED80EA2}"/>
              </a:ext>
            </a:extLst>
          </p:cNvPr>
          <p:cNvSpPr>
            <a:spLocks noGrp="1"/>
          </p:cNvSpPr>
          <p:nvPr>
            <p:ph type="dt" sz="half" idx="10"/>
          </p:nvPr>
        </p:nvSpPr>
        <p:spPr/>
        <p:txBody>
          <a:bodyPr/>
          <a:lstStyle>
            <a:lvl1pPr>
              <a:defRPr/>
            </a:lvl1pPr>
          </a:lstStyle>
          <a:p>
            <a:pPr>
              <a:defRPr/>
            </a:pPr>
            <a:fld id="{D4BABDC9-28DF-AC49-A257-52F7B30E3581}" type="datetime1">
              <a:rPr lang="en-US" altLang="en-US"/>
              <a:pPr>
                <a:defRPr/>
              </a:pPr>
              <a:t>3/25/26</a:t>
            </a:fld>
            <a:endParaRPr lang="en-US" altLang="en-US"/>
          </a:p>
        </p:txBody>
      </p:sp>
      <p:sp>
        <p:nvSpPr>
          <p:cNvPr id="4" name="Footer Placeholder 4">
            <a:extLst>
              <a:ext uri="{FF2B5EF4-FFF2-40B4-BE49-F238E27FC236}">
                <a16:creationId xmlns:a16="http://schemas.microsoft.com/office/drawing/2014/main" id="{3B2133FA-C5C0-148D-A50B-088F62C348A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0D79D6D-37AB-7B6D-44F9-A354AF1D2171}"/>
              </a:ext>
            </a:extLst>
          </p:cNvPr>
          <p:cNvSpPr>
            <a:spLocks noGrp="1"/>
          </p:cNvSpPr>
          <p:nvPr>
            <p:ph type="sldNum" sz="quarter" idx="12"/>
          </p:nvPr>
        </p:nvSpPr>
        <p:spPr/>
        <p:txBody>
          <a:bodyPr/>
          <a:lstStyle>
            <a:lvl1pPr>
              <a:defRPr/>
            </a:lvl1pPr>
          </a:lstStyle>
          <a:p>
            <a:pPr>
              <a:defRPr/>
            </a:pPr>
            <a:fld id="{A6A06FAF-609B-0F4F-99A6-1180E4D0157F}" type="slidenum">
              <a:rPr lang="en-US" altLang="en-US"/>
              <a:pPr>
                <a:defRPr/>
              </a:pPr>
              <a:t>‹#›</a:t>
            </a:fld>
            <a:endParaRPr lang="en-US" altLang="en-US"/>
          </a:p>
        </p:txBody>
      </p:sp>
    </p:spTree>
    <p:extLst>
      <p:ext uri="{BB962C8B-B14F-4D97-AF65-F5344CB8AC3E}">
        <p14:creationId xmlns:p14="http://schemas.microsoft.com/office/powerpoint/2010/main" val="89440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EC5D077-4A12-665D-F306-96687261BD84}"/>
              </a:ext>
            </a:extLst>
          </p:cNvPr>
          <p:cNvSpPr>
            <a:spLocks noGrp="1"/>
          </p:cNvSpPr>
          <p:nvPr>
            <p:ph type="dt" sz="half" idx="10"/>
          </p:nvPr>
        </p:nvSpPr>
        <p:spPr/>
        <p:txBody>
          <a:bodyPr/>
          <a:lstStyle>
            <a:lvl1pPr>
              <a:defRPr/>
            </a:lvl1pPr>
          </a:lstStyle>
          <a:p>
            <a:pPr>
              <a:defRPr/>
            </a:pPr>
            <a:fld id="{98A4F5D7-6364-F345-815A-8B6DDEA3A1E7}" type="datetime1">
              <a:rPr lang="en-US" altLang="en-US"/>
              <a:pPr>
                <a:defRPr/>
              </a:pPr>
              <a:t>3/25/26</a:t>
            </a:fld>
            <a:endParaRPr lang="en-US" altLang="en-US"/>
          </a:p>
        </p:txBody>
      </p:sp>
      <p:sp>
        <p:nvSpPr>
          <p:cNvPr id="4" name="Footer Placeholder 4">
            <a:extLst>
              <a:ext uri="{FF2B5EF4-FFF2-40B4-BE49-F238E27FC236}">
                <a16:creationId xmlns:a16="http://schemas.microsoft.com/office/drawing/2014/main" id="{466A27CD-4F80-16E8-2BF0-5324BC550CCD}"/>
              </a:ext>
            </a:extLst>
          </p:cNvPr>
          <p:cNvSpPr>
            <a:spLocks noGrp="1"/>
          </p:cNvSpPr>
          <p:nvPr>
            <p:ph type="ftr" sz="quarter" idx="11"/>
          </p:nvPr>
        </p:nvSpPr>
        <p:spPr/>
        <p:txBody>
          <a:bodyPr/>
          <a:lstStyle>
            <a:lvl1pPr>
              <a:defRPr/>
            </a:lvl1pPr>
          </a:lstStyle>
          <a:p>
            <a:pPr>
              <a:defRPr/>
            </a:pPr>
            <a:r>
              <a:rPr lang="en-US"/>
              <a:t>Transport Layer</a:t>
            </a:r>
          </a:p>
        </p:txBody>
      </p:sp>
      <p:sp>
        <p:nvSpPr>
          <p:cNvPr id="5" name="Slide Number Placeholder 5">
            <a:extLst>
              <a:ext uri="{FF2B5EF4-FFF2-40B4-BE49-F238E27FC236}">
                <a16:creationId xmlns:a16="http://schemas.microsoft.com/office/drawing/2014/main" id="{6A198A9C-0130-7E84-9AE1-87E6FE03E291}"/>
              </a:ext>
            </a:extLst>
          </p:cNvPr>
          <p:cNvSpPr>
            <a:spLocks noGrp="1"/>
          </p:cNvSpPr>
          <p:nvPr>
            <p:ph type="sldNum" sz="quarter" idx="12"/>
          </p:nvPr>
        </p:nvSpPr>
        <p:spPr/>
        <p:txBody>
          <a:bodyPr/>
          <a:lstStyle>
            <a:lvl1pPr>
              <a:defRPr/>
            </a:lvl1pPr>
          </a:lstStyle>
          <a:p>
            <a:pPr>
              <a:defRPr/>
            </a:pPr>
            <a:fld id="{7FE0CB13-6741-034F-BD1D-4DC6D0210D2D}" type="slidenum">
              <a:rPr lang="en-US" altLang="en-US"/>
              <a:pPr>
                <a:defRPr/>
              </a:pPr>
              <a:t>‹#›</a:t>
            </a:fld>
            <a:endParaRPr lang="en-US" altLang="en-US"/>
          </a:p>
        </p:txBody>
      </p:sp>
    </p:spTree>
    <p:extLst>
      <p:ext uri="{BB962C8B-B14F-4D97-AF65-F5344CB8AC3E}">
        <p14:creationId xmlns:p14="http://schemas.microsoft.com/office/powerpoint/2010/main" val="7443470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300AAE8-20C5-1E83-0B54-3300C945FA9A}"/>
              </a:ext>
            </a:extLst>
          </p:cNvPr>
          <p:cNvSpPr>
            <a:spLocks noGrp="1"/>
          </p:cNvSpPr>
          <p:nvPr>
            <p:ph type="dt" sz="half" idx="10"/>
          </p:nvPr>
        </p:nvSpPr>
        <p:spPr/>
        <p:txBody>
          <a:bodyPr/>
          <a:lstStyle>
            <a:lvl1pPr>
              <a:defRPr/>
            </a:lvl1pPr>
          </a:lstStyle>
          <a:p>
            <a:pPr>
              <a:defRPr/>
            </a:pPr>
            <a:fld id="{DAF2927B-FFDC-2F43-8594-E7E0F2C2411A}" type="datetime1">
              <a:rPr lang="en-US" altLang="en-US"/>
              <a:pPr>
                <a:defRPr/>
              </a:pPr>
              <a:t>3/25/26</a:t>
            </a:fld>
            <a:endParaRPr lang="en-US" altLang="en-US"/>
          </a:p>
        </p:txBody>
      </p:sp>
      <p:sp>
        <p:nvSpPr>
          <p:cNvPr id="3" name="Footer Placeholder 4">
            <a:extLst>
              <a:ext uri="{FF2B5EF4-FFF2-40B4-BE49-F238E27FC236}">
                <a16:creationId xmlns:a16="http://schemas.microsoft.com/office/drawing/2014/main" id="{EAD28FFA-27FD-17DD-D076-C7054D167CA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DFFFC0F-311C-6227-6A33-F2051CF094F0}"/>
              </a:ext>
            </a:extLst>
          </p:cNvPr>
          <p:cNvSpPr>
            <a:spLocks noGrp="1"/>
          </p:cNvSpPr>
          <p:nvPr>
            <p:ph type="sldNum" sz="quarter" idx="12"/>
          </p:nvPr>
        </p:nvSpPr>
        <p:spPr/>
        <p:txBody>
          <a:bodyPr/>
          <a:lstStyle>
            <a:lvl1pPr>
              <a:defRPr/>
            </a:lvl1pPr>
          </a:lstStyle>
          <a:p>
            <a:pPr>
              <a:defRPr/>
            </a:pPr>
            <a:fld id="{0A127995-3B73-9E4E-8C97-548DB1B5851E}" type="slidenum">
              <a:rPr lang="en-US" altLang="en-US"/>
              <a:pPr>
                <a:defRPr/>
              </a:pPr>
              <a:t>‹#›</a:t>
            </a:fld>
            <a:endParaRPr lang="en-US" altLang="en-US"/>
          </a:p>
        </p:txBody>
      </p:sp>
    </p:spTree>
    <p:extLst>
      <p:ext uri="{BB962C8B-B14F-4D97-AF65-F5344CB8AC3E}">
        <p14:creationId xmlns:p14="http://schemas.microsoft.com/office/powerpoint/2010/main" val="1689509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D232C15-C753-FA04-4955-8366DF7CB7B2}"/>
              </a:ext>
            </a:extLst>
          </p:cNvPr>
          <p:cNvSpPr>
            <a:spLocks noGrp="1"/>
          </p:cNvSpPr>
          <p:nvPr>
            <p:ph type="dt" sz="half" idx="10"/>
          </p:nvPr>
        </p:nvSpPr>
        <p:spPr/>
        <p:txBody>
          <a:bodyPr/>
          <a:lstStyle>
            <a:lvl1pPr>
              <a:defRPr/>
            </a:lvl1pPr>
          </a:lstStyle>
          <a:p>
            <a:pPr>
              <a:defRPr/>
            </a:pPr>
            <a:fld id="{CF6D36EF-2A2C-4B49-B50E-2F41AE20532C}" type="datetime1">
              <a:rPr lang="en-US" altLang="en-US"/>
              <a:pPr>
                <a:defRPr/>
              </a:pPr>
              <a:t>3/25/26</a:t>
            </a:fld>
            <a:endParaRPr lang="en-US" altLang="en-US"/>
          </a:p>
        </p:txBody>
      </p:sp>
      <p:sp>
        <p:nvSpPr>
          <p:cNvPr id="6" name="Footer Placeholder 4">
            <a:extLst>
              <a:ext uri="{FF2B5EF4-FFF2-40B4-BE49-F238E27FC236}">
                <a16:creationId xmlns:a16="http://schemas.microsoft.com/office/drawing/2014/main" id="{7AC87A7A-47F5-83EE-13D5-FF1041B5FB9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794F225-E84F-0CE9-6C9F-DED169D87CFC}"/>
              </a:ext>
            </a:extLst>
          </p:cNvPr>
          <p:cNvSpPr>
            <a:spLocks noGrp="1"/>
          </p:cNvSpPr>
          <p:nvPr>
            <p:ph type="sldNum" sz="quarter" idx="12"/>
          </p:nvPr>
        </p:nvSpPr>
        <p:spPr/>
        <p:txBody>
          <a:bodyPr/>
          <a:lstStyle>
            <a:lvl1pPr>
              <a:defRPr/>
            </a:lvl1pPr>
          </a:lstStyle>
          <a:p>
            <a:pPr>
              <a:defRPr/>
            </a:pPr>
            <a:fld id="{A09FCE31-A327-9849-951F-7C36BE11B61F}" type="slidenum">
              <a:rPr lang="en-US" altLang="en-US"/>
              <a:pPr>
                <a:defRPr/>
              </a:pPr>
              <a:t>‹#›</a:t>
            </a:fld>
            <a:endParaRPr lang="en-US" altLang="en-US"/>
          </a:p>
        </p:txBody>
      </p:sp>
    </p:spTree>
    <p:extLst>
      <p:ext uri="{BB962C8B-B14F-4D97-AF65-F5344CB8AC3E}">
        <p14:creationId xmlns:p14="http://schemas.microsoft.com/office/powerpoint/2010/main" val="37693792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FAB0C5C-3D71-A5B3-3FFD-21C9FFBD9104}"/>
              </a:ext>
            </a:extLst>
          </p:cNvPr>
          <p:cNvSpPr>
            <a:spLocks noGrp="1"/>
          </p:cNvSpPr>
          <p:nvPr>
            <p:ph type="dt" sz="half" idx="10"/>
          </p:nvPr>
        </p:nvSpPr>
        <p:spPr/>
        <p:txBody>
          <a:bodyPr/>
          <a:lstStyle>
            <a:lvl1pPr>
              <a:defRPr/>
            </a:lvl1pPr>
          </a:lstStyle>
          <a:p>
            <a:pPr>
              <a:defRPr/>
            </a:pPr>
            <a:fld id="{895F0DAA-530C-324E-ACD8-C62C2CB19DBC}" type="datetime1">
              <a:rPr lang="en-US" altLang="en-US"/>
              <a:pPr>
                <a:defRPr/>
              </a:pPr>
              <a:t>3/25/26</a:t>
            </a:fld>
            <a:endParaRPr lang="en-US" altLang="en-US"/>
          </a:p>
        </p:txBody>
      </p:sp>
      <p:sp>
        <p:nvSpPr>
          <p:cNvPr id="6" name="Footer Placeholder 4">
            <a:extLst>
              <a:ext uri="{FF2B5EF4-FFF2-40B4-BE49-F238E27FC236}">
                <a16:creationId xmlns:a16="http://schemas.microsoft.com/office/drawing/2014/main" id="{7536C7F4-B69F-A1B0-B631-A4F66D9D822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EDEC979-3D33-1B96-092E-58F7AC0D5979}"/>
              </a:ext>
            </a:extLst>
          </p:cNvPr>
          <p:cNvSpPr>
            <a:spLocks noGrp="1"/>
          </p:cNvSpPr>
          <p:nvPr>
            <p:ph type="sldNum" sz="quarter" idx="12"/>
          </p:nvPr>
        </p:nvSpPr>
        <p:spPr/>
        <p:txBody>
          <a:bodyPr/>
          <a:lstStyle>
            <a:lvl1pPr>
              <a:defRPr/>
            </a:lvl1pPr>
          </a:lstStyle>
          <a:p>
            <a:pPr>
              <a:defRPr/>
            </a:pPr>
            <a:fld id="{05FA4A6A-6451-0D43-B693-562DB02027D2}" type="slidenum">
              <a:rPr lang="en-US" altLang="en-US"/>
              <a:pPr>
                <a:defRPr/>
              </a:pPr>
              <a:t>‹#›</a:t>
            </a:fld>
            <a:endParaRPr lang="en-US" altLang="en-US"/>
          </a:p>
        </p:txBody>
      </p:sp>
    </p:spTree>
    <p:extLst>
      <p:ext uri="{BB962C8B-B14F-4D97-AF65-F5344CB8AC3E}">
        <p14:creationId xmlns:p14="http://schemas.microsoft.com/office/powerpoint/2010/main" val="3612341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B7687-453C-B969-DB30-C38B1D555E39}"/>
              </a:ext>
            </a:extLst>
          </p:cNvPr>
          <p:cNvSpPr>
            <a:spLocks noGrp="1"/>
          </p:cNvSpPr>
          <p:nvPr>
            <p:ph type="dt" sz="half" idx="10"/>
          </p:nvPr>
        </p:nvSpPr>
        <p:spPr/>
        <p:txBody>
          <a:bodyPr/>
          <a:lstStyle>
            <a:lvl1pPr>
              <a:defRPr/>
            </a:lvl1pPr>
          </a:lstStyle>
          <a:p>
            <a:pPr>
              <a:defRPr/>
            </a:pPr>
            <a:fld id="{3898E2CA-DEC3-AF4C-896B-BBEA27FB128C}" type="datetime1">
              <a:rPr lang="en-US" altLang="en-US"/>
              <a:pPr>
                <a:defRPr/>
              </a:pPr>
              <a:t>3/25/26</a:t>
            </a:fld>
            <a:endParaRPr lang="en-US" altLang="en-US"/>
          </a:p>
        </p:txBody>
      </p:sp>
      <p:sp>
        <p:nvSpPr>
          <p:cNvPr id="5" name="Footer Placeholder 4">
            <a:extLst>
              <a:ext uri="{FF2B5EF4-FFF2-40B4-BE49-F238E27FC236}">
                <a16:creationId xmlns:a16="http://schemas.microsoft.com/office/drawing/2014/main" id="{B1306FCB-0ADC-862B-3081-74A3B4F95BB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4F4F62-C0DD-70BC-F577-BDA7C36F42EB}"/>
              </a:ext>
            </a:extLst>
          </p:cNvPr>
          <p:cNvSpPr>
            <a:spLocks noGrp="1"/>
          </p:cNvSpPr>
          <p:nvPr>
            <p:ph type="sldNum" sz="quarter" idx="12"/>
          </p:nvPr>
        </p:nvSpPr>
        <p:spPr/>
        <p:txBody>
          <a:bodyPr/>
          <a:lstStyle>
            <a:lvl1pPr>
              <a:defRPr/>
            </a:lvl1pPr>
          </a:lstStyle>
          <a:p>
            <a:pPr>
              <a:defRPr/>
            </a:pPr>
            <a:fld id="{2BAE1E4D-F584-EF4E-9FE9-4C51BB71D932}" type="slidenum">
              <a:rPr lang="en-US" altLang="en-US"/>
              <a:pPr>
                <a:defRPr/>
              </a:pPr>
              <a:t>‹#›</a:t>
            </a:fld>
            <a:endParaRPr lang="en-US" altLang="en-US"/>
          </a:p>
        </p:txBody>
      </p:sp>
    </p:spTree>
    <p:extLst>
      <p:ext uri="{BB962C8B-B14F-4D97-AF65-F5344CB8AC3E}">
        <p14:creationId xmlns:p14="http://schemas.microsoft.com/office/powerpoint/2010/main" val="39712036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0DDB49-8F43-20BE-CD36-FE57FA9851E8}"/>
              </a:ext>
            </a:extLst>
          </p:cNvPr>
          <p:cNvSpPr>
            <a:spLocks noGrp="1"/>
          </p:cNvSpPr>
          <p:nvPr>
            <p:ph type="dt" sz="half" idx="10"/>
          </p:nvPr>
        </p:nvSpPr>
        <p:spPr/>
        <p:txBody>
          <a:bodyPr/>
          <a:lstStyle>
            <a:lvl1pPr>
              <a:defRPr/>
            </a:lvl1pPr>
          </a:lstStyle>
          <a:p>
            <a:pPr>
              <a:defRPr/>
            </a:pPr>
            <a:fld id="{FAB32CE1-3FED-F346-B5F8-983A8DA27862}" type="datetime1">
              <a:rPr lang="en-US" altLang="en-US"/>
              <a:pPr>
                <a:defRPr/>
              </a:pPr>
              <a:t>3/25/26</a:t>
            </a:fld>
            <a:endParaRPr lang="en-US" altLang="en-US"/>
          </a:p>
        </p:txBody>
      </p:sp>
      <p:sp>
        <p:nvSpPr>
          <p:cNvPr id="5" name="Footer Placeholder 4">
            <a:extLst>
              <a:ext uri="{FF2B5EF4-FFF2-40B4-BE49-F238E27FC236}">
                <a16:creationId xmlns:a16="http://schemas.microsoft.com/office/drawing/2014/main" id="{91EF7205-52C2-8B14-483A-3FFC8798BC9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03784C5-FF12-E256-270C-329E7317EE81}"/>
              </a:ext>
            </a:extLst>
          </p:cNvPr>
          <p:cNvSpPr>
            <a:spLocks noGrp="1"/>
          </p:cNvSpPr>
          <p:nvPr>
            <p:ph type="sldNum" sz="quarter" idx="12"/>
          </p:nvPr>
        </p:nvSpPr>
        <p:spPr/>
        <p:txBody>
          <a:bodyPr/>
          <a:lstStyle>
            <a:lvl1pPr>
              <a:defRPr/>
            </a:lvl1pPr>
          </a:lstStyle>
          <a:p>
            <a:pPr>
              <a:defRPr/>
            </a:pPr>
            <a:fld id="{191E1C0D-6E47-B54F-ACB8-7695D93E2DF8}" type="slidenum">
              <a:rPr lang="en-US" altLang="en-US"/>
              <a:pPr>
                <a:defRPr/>
              </a:pPr>
              <a:t>‹#›</a:t>
            </a:fld>
            <a:endParaRPr lang="en-US" altLang="en-US"/>
          </a:p>
        </p:txBody>
      </p:sp>
    </p:spTree>
    <p:extLst>
      <p:ext uri="{BB962C8B-B14F-4D97-AF65-F5344CB8AC3E}">
        <p14:creationId xmlns:p14="http://schemas.microsoft.com/office/powerpoint/2010/main" val="4201893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A6D8632E-DE09-65C3-97CF-ED1CF750D896}"/>
              </a:ext>
            </a:extLst>
          </p:cNvPr>
          <p:cNvSpPr>
            <a:spLocks noGrp="1"/>
          </p:cNvSpPr>
          <p:nvPr>
            <p:ph type="sldNum" sz="quarter" idx="10"/>
          </p:nvPr>
        </p:nvSpPr>
        <p:spPr>
          <a:xfrm>
            <a:off x="8001000" y="6324600"/>
            <a:ext cx="914400" cy="381000"/>
          </a:xfrm>
        </p:spPr>
        <p:txBody>
          <a:bodyPr/>
          <a:lstStyle>
            <a:lvl1pPr>
              <a:defRPr/>
            </a:lvl1pPr>
          </a:lstStyle>
          <a:p>
            <a:pPr>
              <a:defRPr/>
            </a:pPr>
            <a:fld id="{8CF22864-B64E-8346-9A9D-5C9F555E6137}" type="slidenum">
              <a:rPr lang="en-US" altLang="en-US"/>
              <a:pPr>
                <a:defRPr/>
              </a:pPr>
              <a:t>‹#›</a:t>
            </a:fld>
            <a:endParaRPr lang="en-US" altLang="en-US"/>
          </a:p>
        </p:txBody>
      </p:sp>
    </p:spTree>
    <p:extLst>
      <p:ext uri="{BB962C8B-B14F-4D97-AF65-F5344CB8AC3E}">
        <p14:creationId xmlns:p14="http://schemas.microsoft.com/office/powerpoint/2010/main" val="21951484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Text Placeholder 2"/>
          <p:cNvSpPr>
            <a:spLocks noGrp="1"/>
          </p:cNvSpPr>
          <p:nvPr>
            <p:ph type="body" sz="half" idx="1"/>
          </p:nvPr>
        </p:nvSpPr>
        <p:spPr>
          <a:xfrm>
            <a:off x="4572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4A05AFA-4FFD-5078-2C71-69BD20D814FE}"/>
              </a:ext>
            </a:extLst>
          </p:cNvPr>
          <p:cNvSpPr>
            <a:spLocks noGrp="1"/>
          </p:cNvSpPr>
          <p:nvPr>
            <p:ph type="sldNum" sz="quarter" idx="10"/>
          </p:nvPr>
        </p:nvSpPr>
        <p:spPr>
          <a:xfrm>
            <a:off x="8001000" y="6324600"/>
            <a:ext cx="914400" cy="381000"/>
          </a:xfrm>
        </p:spPr>
        <p:txBody>
          <a:bodyPr/>
          <a:lstStyle>
            <a:lvl1pPr>
              <a:defRPr/>
            </a:lvl1pPr>
          </a:lstStyle>
          <a:p>
            <a:pPr>
              <a:defRPr/>
            </a:pPr>
            <a:fld id="{9BD11041-7CE2-9044-85C7-741FE528FDDB}" type="slidenum">
              <a:rPr lang="en-US" altLang="en-US"/>
              <a:pPr>
                <a:defRPr/>
              </a:pPr>
              <a:t>‹#›</a:t>
            </a:fld>
            <a:endParaRPr lang="en-US" altLang="en-US"/>
          </a:p>
        </p:txBody>
      </p:sp>
    </p:spTree>
    <p:extLst>
      <p:ext uri="{BB962C8B-B14F-4D97-AF65-F5344CB8AC3E}">
        <p14:creationId xmlns:p14="http://schemas.microsoft.com/office/powerpoint/2010/main" val="5468116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quarter" idx="1"/>
          </p:nvPr>
        </p:nvSpPr>
        <p:spPr>
          <a:xfrm>
            <a:off x="4572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8772367-173F-4F9A-E079-360599BF9F46}"/>
              </a:ext>
            </a:extLst>
          </p:cNvPr>
          <p:cNvSpPr>
            <a:spLocks noGrp="1"/>
          </p:cNvSpPr>
          <p:nvPr>
            <p:ph type="sldNum" sz="quarter" idx="10"/>
          </p:nvPr>
        </p:nvSpPr>
        <p:spPr>
          <a:xfrm>
            <a:off x="8001000" y="6324600"/>
            <a:ext cx="914400" cy="381000"/>
          </a:xfrm>
        </p:spPr>
        <p:txBody>
          <a:bodyPr/>
          <a:lstStyle>
            <a:lvl1pPr>
              <a:defRPr/>
            </a:lvl1pPr>
          </a:lstStyle>
          <a:p>
            <a:pPr>
              <a:defRPr/>
            </a:pPr>
            <a:fld id="{3BF0BE25-080E-7541-B130-B6036AD2DE2E}" type="slidenum">
              <a:rPr lang="en-US" altLang="en-US"/>
              <a:pPr>
                <a:defRPr/>
              </a:pPr>
              <a:t>‹#›</a:t>
            </a:fld>
            <a:endParaRPr lang="en-US" altLang="en-US"/>
          </a:p>
        </p:txBody>
      </p:sp>
    </p:spTree>
    <p:extLst>
      <p:ext uri="{BB962C8B-B14F-4D97-AF65-F5344CB8AC3E}">
        <p14:creationId xmlns:p14="http://schemas.microsoft.com/office/powerpoint/2010/main" val="1636904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5458F29-DCA7-F26F-199C-67F1BFA2EECA}"/>
              </a:ext>
            </a:extLst>
          </p:cNvPr>
          <p:cNvSpPr>
            <a:spLocks noGrp="1"/>
          </p:cNvSpPr>
          <p:nvPr>
            <p:ph type="dt" sz="half" idx="10"/>
          </p:nvPr>
        </p:nvSpPr>
        <p:spPr/>
        <p:txBody>
          <a:bodyPr/>
          <a:lstStyle>
            <a:lvl1pPr>
              <a:defRPr/>
            </a:lvl1pPr>
          </a:lstStyle>
          <a:p>
            <a:pPr>
              <a:defRPr/>
            </a:pPr>
            <a:fld id="{873FBB80-9310-C341-8164-CB3E38442384}" type="datetime1">
              <a:rPr lang="en-US" altLang="en-US"/>
              <a:pPr>
                <a:defRPr/>
              </a:pPr>
              <a:t>3/25/26</a:t>
            </a:fld>
            <a:endParaRPr lang="en-US" altLang="en-US"/>
          </a:p>
        </p:txBody>
      </p:sp>
      <p:sp>
        <p:nvSpPr>
          <p:cNvPr id="5" name="Footer Placeholder 4">
            <a:extLst>
              <a:ext uri="{FF2B5EF4-FFF2-40B4-BE49-F238E27FC236}">
                <a16:creationId xmlns:a16="http://schemas.microsoft.com/office/drawing/2014/main" id="{67A3D524-D971-BBC9-4D34-D6AB3BBB884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72E425A-E8B3-68DE-7F6A-8AC5DE929D2A}"/>
              </a:ext>
            </a:extLst>
          </p:cNvPr>
          <p:cNvSpPr>
            <a:spLocks noGrp="1"/>
          </p:cNvSpPr>
          <p:nvPr>
            <p:ph type="sldNum" sz="quarter" idx="12"/>
          </p:nvPr>
        </p:nvSpPr>
        <p:spPr/>
        <p:txBody>
          <a:bodyPr/>
          <a:lstStyle>
            <a:lvl1pPr>
              <a:defRPr/>
            </a:lvl1pPr>
          </a:lstStyle>
          <a:p>
            <a:pPr>
              <a:defRPr/>
            </a:pPr>
            <a:fld id="{538DF980-6624-5040-BFE2-4969F9BBA008}" type="slidenum">
              <a:rPr lang="en-US" altLang="en-US"/>
              <a:pPr>
                <a:defRPr/>
              </a:pPr>
              <a:t>‹#›</a:t>
            </a:fld>
            <a:endParaRPr lang="en-US" altLang="en-US"/>
          </a:p>
        </p:txBody>
      </p:sp>
    </p:spTree>
    <p:extLst>
      <p:ext uri="{BB962C8B-B14F-4D97-AF65-F5344CB8AC3E}">
        <p14:creationId xmlns:p14="http://schemas.microsoft.com/office/powerpoint/2010/main" val="17791769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276714-6FA9-7A05-BA52-2C01D2F9EF80}"/>
              </a:ext>
            </a:extLst>
          </p:cNvPr>
          <p:cNvSpPr>
            <a:spLocks noGrp="1"/>
          </p:cNvSpPr>
          <p:nvPr>
            <p:ph type="dt" sz="half" idx="10"/>
          </p:nvPr>
        </p:nvSpPr>
        <p:spPr/>
        <p:txBody>
          <a:bodyPr/>
          <a:lstStyle>
            <a:lvl1pPr>
              <a:defRPr/>
            </a:lvl1pPr>
          </a:lstStyle>
          <a:p>
            <a:pPr>
              <a:defRPr/>
            </a:pPr>
            <a:fld id="{54BD1ECE-681D-444A-8099-41B52AAA7A34}" type="datetime1">
              <a:rPr lang="en-US" altLang="en-US"/>
              <a:pPr>
                <a:defRPr/>
              </a:pPr>
              <a:t>3/25/26</a:t>
            </a:fld>
            <a:endParaRPr lang="en-US" altLang="en-US"/>
          </a:p>
        </p:txBody>
      </p:sp>
      <p:sp>
        <p:nvSpPr>
          <p:cNvPr id="5" name="Footer Placeholder 4">
            <a:extLst>
              <a:ext uri="{FF2B5EF4-FFF2-40B4-BE49-F238E27FC236}">
                <a16:creationId xmlns:a16="http://schemas.microsoft.com/office/drawing/2014/main" id="{4F77647F-BC9A-2435-2652-5BD9B0DD94A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0AADC2B-4DDB-4B75-0130-001CEDDD1B92}"/>
              </a:ext>
            </a:extLst>
          </p:cNvPr>
          <p:cNvSpPr>
            <a:spLocks noGrp="1"/>
          </p:cNvSpPr>
          <p:nvPr>
            <p:ph type="sldNum" sz="quarter" idx="12"/>
          </p:nvPr>
        </p:nvSpPr>
        <p:spPr/>
        <p:txBody>
          <a:bodyPr/>
          <a:lstStyle>
            <a:lvl1pPr>
              <a:defRPr/>
            </a:lvl1pPr>
          </a:lstStyle>
          <a:p>
            <a:pPr>
              <a:defRPr/>
            </a:pPr>
            <a:fld id="{AB7F463A-828F-C743-AF3A-D5ACCDDA630F}" type="slidenum">
              <a:rPr lang="en-US" altLang="en-US"/>
              <a:pPr>
                <a:defRPr/>
              </a:pPr>
              <a:t>‹#›</a:t>
            </a:fld>
            <a:endParaRPr lang="en-US" altLang="en-US"/>
          </a:p>
        </p:txBody>
      </p:sp>
    </p:spTree>
    <p:extLst>
      <p:ext uri="{BB962C8B-B14F-4D97-AF65-F5344CB8AC3E}">
        <p14:creationId xmlns:p14="http://schemas.microsoft.com/office/powerpoint/2010/main" val="2674983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E712842-A547-19CE-8E4D-C3E6049335EE}"/>
              </a:ext>
            </a:extLst>
          </p:cNvPr>
          <p:cNvSpPr>
            <a:spLocks noGrp="1"/>
          </p:cNvSpPr>
          <p:nvPr>
            <p:ph type="dt" sz="half" idx="10"/>
          </p:nvPr>
        </p:nvSpPr>
        <p:spPr/>
        <p:txBody>
          <a:bodyPr/>
          <a:lstStyle>
            <a:lvl1pPr>
              <a:defRPr/>
            </a:lvl1pPr>
          </a:lstStyle>
          <a:p>
            <a:pPr>
              <a:defRPr/>
            </a:pPr>
            <a:fld id="{A50893A6-F051-B448-B2D3-AA7E8F4ECA8F}" type="datetime1">
              <a:rPr lang="en-US" altLang="en-US"/>
              <a:pPr>
                <a:defRPr/>
              </a:pPr>
              <a:t>3/25/26</a:t>
            </a:fld>
            <a:endParaRPr lang="en-US" altLang="en-US"/>
          </a:p>
        </p:txBody>
      </p:sp>
      <p:sp>
        <p:nvSpPr>
          <p:cNvPr id="3" name="Footer Placeholder 4">
            <a:extLst>
              <a:ext uri="{FF2B5EF4-FFF2-40B4-BE49-F238E27FC236}">
                <a16:creationId xmlns:a16="http://schemas.microsoft.com/office/drawing/2014/main" id="{E8985C91-2A54-1ED5-5CD5-E894E8CB6393}"/>
              </a:ext>
            </a:extLst>
          </p:cNvPr>
          <p:cNvSpPr>
            <a:spLocks noGrp="1"/>
          </p:cNvSpPr>
          <p:nvPr>
            <p:ph type="ftr" sz="quarter" idx="11"/>
          </p:nvPr>
        </p:nvSpPr>
        <p:spPr/>
        <p:txBody>
          <a:bodyPr/>
          <a:lstStyle>
            <a:lvl1pPr>
              <a:defRPr/>
            </a:lvl1pPr>
          </a:lstStyle>
          <a:p>
            <a:pPr>
              <a:defRPr/>
            </a:pPr>
            <a:r>
              <a:rPr lang="en-US"/>
              <a:t>Transport Layer</a:t>
            </a:r>
          </a:p>
        </p:txBody>
      </p:sp>
      <p:sp>
        <p:nvSpPr>
          <p:cNvPr id="4" name="Slide Number Placeholder 5">
            <a:extLst>
              <a:ext uri="{FF2B5EF4-FFF2-40B4-BE49-F238E27FC236}">
                <a16:creationId xmlns:a16="http://schemas.microsoft.com/office/drawing/2014/main" id="{F8B8D335-681C-5CEF-31B3-6BABA3D17327}"/>
              </a:ext>
            </a:extLst>
          </p:cNvPr>
          <p:cNvSpPr>
            <a:spLocks noGrp="1"/>
          </p:cNvSpPr>
          <p:nvPr>
            <p:ph type="sldNum" sz="quarter" idx="12"/>
          </p:nvPr>
        </p:nvSpPr>
        <p:spPr/>
        <p:txBody>
          <a:bodyPr/>
          <a:lstStyle>
            <a:lvl1pPr>
              <a:defRPr/>
            </a:lvl1pPr>
          </a:lstStyle>
          <a:p>
            <a:pPr>
              <a:defRPr/>
            </a:pPr>
            <a:fld id="{E2C9DFA6-A276-9E4F-AAB3-93D2B8357F4A}" type="slidenum">
              <a:rPr lang="en-US" altLang="en-US"/>
              <a:pPr>
                <a:defRPr/>
              </a:pPr>
              <a:t>‹#›</a:t>
            </a:fld>
            <a:endParaRPr lang="en-US" altLang="en-US"/>
          </a:p>
        </p:txBody>
      </p:sp>
    </p:spTree>
    <p:extLst>
      <p:ext uri="{BB962C8B-B14F-4D97-AF65-F5344CB8AC3E}">
        <p14:creationId xmlns:p14="http://schemas.microsoft.com/office/powerpoint/2010/main" val="6653834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2DF331-8B1C-9CE0-D7C3-A5722BC3DD8F}"/>
              </a:ext>
            </a:extLst>
          </p:cNvPr>
          <p:cNvSpPr>
            <a:spLocks noGrp="1"/>
          </p:cNvSpPr>
          <p:nvPr>
            <p:ph type="dt" sz="half" idx="10"/>
          </p:nvPr>
        </p:nvSpPr>
        <p:spPr/>
        <p:txBody>
          <a:bodyPr/>
          <a:lstStyle>
            <a:lvl1pPr>
              <a:defRPr/>
            </a:lvl1pPr>
          </a:lstStyle>
          <a:p>
            <a:pPr>
              <a:defRPr/>
            </a:pPr>
            <a:fld id="{AB4E8734-39F9-DB47-B5ED-D7C1EABC492D}" type="datetime1">
              <a:rPr lang="en-US" altLang="en-US"/>
              <a:pPr>
                <a:defRPr/>
              </a:pPr>
              <a:t>3/25/26</a:t>
            </a:fld>
            <a:endParaRPr lang="en-US" altLang="en-US"/>
          </a:p>
        </p:txBody>
      </p:sp>
      <p:sp>
        <p:nvSpPr>
          <p:cNvPr id="5" name="Footer Placeholder 4">
            <a:extLst>
              <a:ext uri="{FF2B5EF4-FFF2-40B4-BE49-F238E27FC236}">
                <a16:creationId xmlns:a16="http://schemas.microsoft.com/office/drawing/2014/main" id="{6FFA3A5E-4915-5330-3F46-EB574B3225E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3E05BD5-C0CD-209B-AED0-99F16541259D}"/>
              </a:ext>
            </a:extLst>
          </p:cNvPr>
          <p:cNvSpPr>
            <a:spLocks noGrp="1"/>
          </p:cNvSpPr>
          <p:nvPr>
            <p:ph type="sldNum" sz="quarter" idx="12"/>
          </p:nvPr>
        </p:nvSpPr>
        <p:spPr/>
        <p:txBody>
          <a:bodyPr/>
          <a:lstStyle>
            <a:lvl1pPr>
              <a:defRPr/>
            </a:lvl1pPr>
          </a:lstStyle>
          <a:p>
            <a:pPr>
              <a:defRPr/>
            </a:pPr>
            <a:fld id="{07544A6B-4BAF-8B4D-80CB-7C8C8F6D1101}" type="slidenum">
              <a:rPr lang="en-US" altLang="en-US"/>
              <a:pPr>
                <a:defRPr/>
              </a:pPr>
              <a:t>‹#›</a:t>
            </a:fld>
            <a:endParaRPr lang="en-US" altLang="en-US"/>
          </a:p>
        </p:txBody>
      </p:sp>
    </p:spTree>
    <p:extLst>
      <p:ext uri="{BB962C8B-B14F-4D97-AF65-F5344CB8AC3E}">
        <p14:creationId xmlns:p14="http://schemas.microsoft.com/office/powerpoint/2010/main" val="8694584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CEF974C-483F-CC9A-EE80-B20E6B3B97AD}"/>
              </a:ext>
            </a:extLst>
          </p:cNvPr>
          <p:cNvSpPr>
            <a:spLocks noGrp="1"/>
          </p:cNvSpPr>
          <p:nvPr>
            <p:ph type="dt" sz="half" idx="10"/>
          </p:nvPr>
        </p:nvSpPr>
        <p:spPr/>
        <p:txBody>
          <a:bodyPr/>
          <a:lstStyle>
            <a:lvl1pPr>
              <a:defRPr/>
            </a:lvl1pPr>
          </a:lstStyle>
          <a:p>
            <a:pPr>
              <a:defRPr/>
            </a:pPr>
            <a:fld id="{4DEBABF2-2620-DB46-BBCF-9520C1A37953}" type="datetime1">
              <a:rPr lang="en-US" altLang="en-US"/>
              <a:pPr>
                <a:defRPr/>
              </a:pPr>
              <a:t>3/25/26</a:t>
            </a:fld>
            <a:endParaRPr lang="en-US" altLang="en-US"/>
          </a:p>
        </p:txBody>
      </p:sp>
      <p:sp>
        <p:nvSpPr>
          <p:cNvPr id="6" name="Footer Placeholder 4">
            <a:extLst>
              <a:ext uri="{FF2B5EF4-FFF2-40B4-BE49-F238E27FC236}">
                <a16:creationId xmlns:a16="http://schemas.microsoft.com/office/drawing/2014/main" id="{DF1487ED-2828-905A-1C55-FA1726CC682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47281FD-A49B-658B-367F-7F5A4ADAAA53}"/>
              </a:ext>
            </a:extLst>
          </p:cNvPr>
          <p:cNvSpPr>
            <a:spLocks noGrp="1"/>
          </p:cNvSpPr>
          <p:nvPr>
            <p:ph type="sldNum" sz="quarter" idx="12"/>
          </p:nvPr>
        </p:nvSpPr>
        <p:spPr/>
        <p:txBody>
          <a:bodyPr/>
          <a:lstStyle>
            <a:lvl1pPr>
              <a:defRPr/>
            </a:lvl1pPr>
          </a:lstStyle>
          <a:p>
            <a:pPr>
              <a:defRPr/>
            </a:pPr>
            <a:fld id="{22808061-8BAB-9048-9234-F27AA047EDDA}" type="slidenum">
              <a:rPr lang="en-US" altLang="en-US"/>
              <a:pPr>
                <a:defRPr/>
              </a:pPr>
              <a:t>‹#›</a:t>
            </a:fld>
            <a:endParaRPr lang="en-US" altLang="en-US"/>
          </a:p>
        </p:txBody>
      </p:sp>
    </p:spTree>
    <p:extLst>
      <p:ext uri="{BB962C8B-B14F-4D97-AF65-F5344CB8AC3E}">
        <p14:creationId xmlns:p14="http://schemas.microsoft.com/office/powerpoint/2010/main" val="7680092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3BD652A-45AC-097B-76D3-5C37790C3ED9}"/>
              </a:ext>
            </a:extLst>
          </p:cNvPr>
          <p:cNvSpPr>
            <a:spLocks noGrp="1"/>
          </p:cNvSpPr>
          <p:nvPr>
            <p:ph type="dt" sz="half" idx="10"/>
          </p:nvPr>
        </p:nvSpPr>
        <p:spPr/>
        <p:txBody>
          <a:bodyPr/>
          <a:lstStyle>
            <a:lvl1pPr>
              <a:defRPr/>
            </a:lvl1pPr>
          </a:lstStyle>
          <a:p>
            <a:pPr>
              <a:defRPr/>
            </a:pPr>
            <a:fld id="{D05179B0-4111-E749-88D2-1F8A12FC5D7F}" type="datetime1">
              <a:rPr lang="en-US" altLang="en-US"/>
              <a:pPr>
                <a:defRPr/>
              </a:pPr>
              <a:t>3/25/26</a:t>
            </a:fld>
            <a:endParaRPr lang="en-US" altLang="en-US"/>
          </a:p>
        </p:txBody>
      </p:sp>
      <p:sp>
        <p:nvSpPr>
          <p:cNvPr id="8" name="Footer Placeholder 4">
            <a:extLst>
              <a:ext uri="{FF2B5EF4-FFF2-40B4-BE49-F238E27FC236}">
                <a16:creationId xmlns:a16="http://schemas.microsoft.com/office/drawing/2014/main" id="{2C233A82-B18F-094E-BA84-62444500435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0753D8C-7818-5D4A-43FF-26DC9D43A55D}"/>
              </a:ext>
            </a:extLst>
          </p:cNvPr>
          <p:cNvSpPr>
            <a:spLocks noGrp="1"/>
          </p:cNvSpPr>
          <p:nvPr>
            <p:ph type="sldNum" sz="quarter" idx="12"/>
          </p:nvPr>
        </p:nvSpPr>
        <p:spPr/>
        <p:txBody>
          <a:bodyPr/>
          <a:lstStyle>
            <a:lvl1pPr>
              <a:defRPr/>
            </a:lvl1pPr>
          </a:lstStyle>
          <a:p>
            <a:pPr>
              <a:defRPr/>
            </a:pPr>
            <a:fld id="{F8666C9F-27EB-EA48-9B21-52633153E259}" type="slidenum">
              <a:rPr lang="en-US" altLang="en-US"/>
              <a:pPr>
                <a:defRPr/>
              </a:pPr>
              <a:t>‹#›</a:t>
            </a:fld>
            <a:endParaRPr lang="en-US" altLang="en-US"/>
          </a:p>
        </p:txBody>
      </p:sp>
    </p:spTree>
    <p:extLst>
      <p:ext uri="{BB962C8B-B14F-4D97-AF65-F5344CB8AC3E}">
        <p14:creationId xmlns:p14="http://schemas.microsoft.com/office/powerpoint/2010/main" val="38082395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628148B-662E-EE68-FE8E-315C24F2C051}"/>
              </a:ext>
            </a:extLst>
          </p:cNvPr>
          <p:cNvSpPr>
            <a:spLocks noGrp="1"/>
          </p:cNvSpPr>
          <p:nvPr>
            <p:ph type="dt" sz="half" idx="10"/>
          </p:nvPr>
        </p:nvSpPr>
        <p:spPr/>
        <p:txBody>
          <a:bodyPr/>
          <a:lstStyle>
            <a:lvl1pPr>
              <a:defRPr/>
            </a:lvl1pPr>
          </a:lstStyle>
          <a:p>
            <a:pPr>
              <a:defRPr/>
            </a:pPr>
            <a:fld id="{DC6FC6B0-8E0A-B74B-B0CA-345826F06897}" type="datetime1">
              <a:rPr lang="en-US" altLang="en-US"/>
              <a:pPr>
                <a:defRPr/>
              </a:pPr>
              <a:t>3/25/26</a:t>
            </a:fld>
            <a:endParaRPr lang="en-US" altLang="en-US"/>
          </a:p>
        </p:txBody>
      </p:sp>
      <p:sp>
        <p:nvSpPr>
          <p:cNvPr id="4" name="Footer Placeholder 4">
            <a:extLst>
              <a:ext uri="{FF2B5EF4-FFF2-40B4-BE49-F238E27FC236}">
                <a16:creationId xmlns:a16="http://schemas.microsoft.com/office/drawing/2014/main" id="{8AACAA7E-A6D0-A366-4671-33A0F9170A4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C937995-DADF-7368-B262-DC636DB07713}"/>
              </a:ext>
            </a:extLst>
          </p:cNvPr>
          <p:cNvSpPr>
            <a:spLocks noGrp="1"/>
          </p:cNvSpPr>
          <p:nvPr>
            <p:ph type="sldNum" sz="quarter" idx="12"/>
          </p:nvPr>
        </p:nvSpPr>
        <p:spPr/>
        <p:txBody>
          <a:bodyPr/>
          <a:lstStyle>
            <a:lvl1pPr>
              <a:defRPr/>
            </a:lvl1pPr>
          </a:lstStyle>
          <a:p>
            <a:pPr>
              <a:defRPr/>
            </a:pPr>
            <a:fld id="{838AF6D7-860D-4848-AA98-57DA54701B8F}" type="slidenum">
              <a:rPr lang="en-US" altLang="en-US"/>
              <a:pPr>
                <a:defRPr/>
              </a:pPr>
              <a:t>‹#›</a:t>
            </a:fld>
            <a:endParaRPr lang="en-US" altLang="en-US"/>
          </a:p>
        </p:txBody>
      </p:sp>
    </p:spTree>
    <p:extLst>
      <p:ext uri="{BB962C8B-B14F-4D97-AF65-F5344CB8AC3E}">
        <p14:creationId xmlns:p14="http://schemas.microsoft.com/office/powerpoint/2010/main" val="14291823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3361D94-6158-5212-B79B-77185AD2B812}"/>
              </a:ext>
            </a:extLst>
          </p:cNvPr>
          <p:cNvSpPr>
            <a:spLocks noGrp="1"/>
          </p:cNvSpPr>
          <p:nvPr>
            <p:ph type="dt" sz="half" idx="10"/>
          </p:nvPr>
        </p:nvSpPr>
        <p:spPr/>
        <p:txBody>
          <a:bodyPr/>
          <a:lstStyle>
            <a:lvl1pPr>
              <a:defRPr/>
            </a:lvl1pPr>
          </a:lstStyle>
          <a:p>
            <a:pPr>
              <a:defRPr/>
            </a:pPr>
            <a:fld id="{91AF8FB2-7C5D-1345-BA79-6478658A7166}" type="datetime1">
              <a:rPr lang="en-US" altLang="en-US"/>
              <a:pPr>
                <a:defRPr/>
              </a:pPr>
              <a:t>3/25/26</a:t>
            </a:fld>
            <a:endParaRPr lang="en-US" altLang="en-US"/>
          </a:p>
        </p:txBody>
      </p:sp>
      <p:sp>
        <p:nvSpPr>
          <p:cNvPr id="3" name="Footer Placeholder 4">
            <a:extLst>
              <a:ext uri="{FF2B5EF4-FFF2-40B4-BE49-F238E27FC236}">
                <a16:creationId xmlns:a16="http://schemas.microsoft.com/office/drawing/2014/main" id="{A73D9819-DFC0-C337-C41C-0A22C7A7F5E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8360E7A-65E8-4877-E95C-A1F3A7CF49EA}"/>
              </a:ext>
            </a:extLst>
          </p:cNvPr>
          <p:cNvSpPr>
            <a:spLocks noGrp="1"/>
          </p:cNvSpPr>
          <p:nvPr>
            <p:ph type="sldNum" sz="quarter" idx="12"/>
          </p:nvPr>
        </p:nvSpPr>
        <p:spPr/>
        <p:txBody>
          <a:bodyPr/>
          <a:lstStyle>
            <a:lvl1pPr>
              <a:defRPr/>
            </a:lvl1pPr>
          </a:lstStyle>
          <a:p>
            <a:pPr>
              <a:defRPr/>
            </a:pPr>
            <a:fld id="{9E61C772-800C-D241-B638-4FB047C6CA5A}" type="slidenum">
              <a:rPr lang="en-US" altLang="en-US"/>
              <a:pPr>
                <a:defRPr/>
              </a:pPr>
              <a:t>‹#›</a:t>
            </a:fld>
            <a:endParaRPr lang="en-US" altLang="en-US"/>
          </a:p>
        </p:txBody>
      </p:sp>
    </p:spTree>
    <p:extLst>
      <p:ext uri="{BB962C8B-B14F-4D97-AF65-F5344CB8AC3E}">
        <p14:creationId xmlns:p14="http://schemas.microsoft.com/office/powerpoint/2010/main" val="2376296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0489989-204F-6C85-26AA-D42ED2CA5EF8}"/>
              </a:ext>
            </a:extLst>
          </p:cNvPr>
          <p:cNvSpPr>
            <a:spLocks noGrp="1"/>
          </p:cNvSpPr>
          <p:nvPr>
            <p:ph type="dt" sz="half" idx="10"/>
          </p:nvPr>
        </p:nvSpPr>
        <p:spPr/>
        <p:txBody>
          <a:bodyPr/>
          <a:lstStyle>
            <a:lvl1pPr>
              <a:defRPr/>
            </a:lvl1pPr>
          </a:lstStyle>
          <a:p>
            <a:pPr>
              <a:defRPr/>
            </a:pPr>
            <a:fld id="{5CEE61EE-BFF3-B946-9D3E-DCCAD68C42A1}" type="datetime1">
              <a:rPr lang="en-US" altLang="en-US"/>
              <a:pPr>
                <a:defRPr/>
              </a:pPr>
              <a:t>3/25/26</a:t>
            </a:fld>
            <a:endParaRPr lang="en-US" altLang="en-US"/>
          </a:p>
        </p:txBody>
      </p:sp>
      <p:sp>
        <p:nvSpPr>
          <p:cNvPr id="6" name="Footer Placeholder 4">
            <a:extLst>
              <a:ext uri="{FF2B5EF4-FFF2-40B4-BE49-F238E27FC236}">
                <a16:creationId xmlns:a16="http://schemas.microsoft.com/office/drawing/2014/main" id="{00A1B250-6484-D04A-863E-803C94B7415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92DB0C9-77C7-B21A-9705-D2CFEC2424CF}"/>
              </a:ext>
            </a:extLst>
          </p:cNvPr>
          <p:cNvSpPr>
            <a:spLocks noGrp="1"/>
          </p:cNvSpPr>
          <p:nvPr>
            <p:ph type="sldNum" sz="quarter" idx="12"/>
          </p:nvPr>
        </p:nvSpPr>
        <p:spPr/>
        <p:txBody>
          <a:bodyPr/>
          <a:lstStyle>
            <a:lvl1pPr>
              <a:defRPr/>
            </a:lvl1pPr>
          </a:lstStyle>
          <a:p>
            <a:pPr>
              <a:defRPr/>
            </a:pPr>
            <a:fld id="{7D55AEB5-F7F7-104F-98E3-D08DFF9F1F77}" type="slidenum">
              <a:rPr lang="en-US" altLang="en-US"/>
              <a:pPr>
                <a:defRPr/>
              </a:pPr>
              <a:t>‹#›</a:t>
            </a:fld>
            <a:endParaRPr lang="en-US" altLang="en-US"/>
          </a:p>
        </p:txBody>
      </p:sp>
    </p:spTree>
    <p:extLst>
      <p:ext uri="{BB962C8B-B14F-4D97-AF65-F5344CB8AC3E}">
        <p14:creationId xmlns:p14="http://schemas.microsoft.com/office/powerpoint/2010/main" val="32727430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E21ED4C-2639-EB74-9EEB-1307D74F48DC}"/>
              </a:ext>
            </a:extLst>
          </p:cNvPr>
          <p:cNvSpPr>
            <a:spLocks noGrp="1"/>
          </p:cNvSpPr>
          <p:nvPr>
            <p:ph type="dt" sz="half" idx="10"/>
          </p:nvPr>
        </p:nvSpPr>
        <p:spPr/>
        <p:txBody>
          <a:bodyPr/>
          <a:lstStyle>
            <a:lvl1pPr>
              <a:defRPr/>
            </a:lvl1pPr>
          </a:lstStyle>
          <a:p>
            <a:pPr>
              <a:defRPr/>
            </a:pPr>
            <a:fld id="{02A18DB2-B422-B747-B33F-29AA56E45DB0}" type="datetime1">
              <a:rPr lang="en-US" altLang="en-US"/>
              <a:pPr>
                <a:defRPr/>
              </a:pPr>
              <a:t>3/25/26</a:t>
            </a:fld>
            <a:endParaRPr lang="en-US" altLang="en-US"/>
          </a:p>
        </p:txBody>
      </p:sp>
      <p:sp>
        <p:nvSpPr>
          <p:cNvPr id="6" name="Footer Placeholder 4">
            <a:extLst>
              <a:ext uri="{FF2B5EF4-FFF2-40B4-BE49-F238E27FC236}">
                <a16:creationId xmlns:a16="http://schemas.microsoft.com/office/drawing/2014/main" id="{CB06A349-48F9-CB4D-3CBC-9411D56A120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334B5C-EDE9-51AB-B55D-CD7575E65BF6}"/>
              </a:ext>
            </a:extLst>
          </p:cNvPr>
          <p:cNvSpPr>
            <a:spLocks noGrp="1"/>
          </p:cNvSpPr>
          <p:nvPr>
            <p:ph type="sldNum" sz="quarter" idx="12"/>
          </p:nvPr>
        </p:nvSpPr>
        <p:spPr/>
        <p:txBody>
          <a:bodyPr/>
          <a:lstStyle>
            <a:lvl1pPr>
              <a:defRPr/>
            </a:lvl1pPr>
          </a:lstStyle>
          <a:p>
            <a:pPr>
              <a:defRPr/>
            </a:pPr>
            <a:fld id="{2E156EA4-1AF6-CF4B-9082-4AA300AC8952}" type="slidenum">
              <a:rPr lang="en-US" altLang="en-US"/>
              <a:pPr>
                <a:defRPr/>
              </a:pPr>
              <a:t>‹#›</a:t>
            </a:fld>
            <a:endParaRPr lang="en-US" altLang="en-US"/>
          </a:p>
        </p:txBody>
      </p:sp>
    </p:spTree>
    <p:extLst>
      <p:ext uri="{BB962C8B-B14F-4D97-AF65-F5344CB8AC3E}">
        <p14:creationId xmlns:p14="http://schemas.microsoft.com/office/powerpoint/2010/main" val="4510443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48EB33-6B03-7CBD-E2FB-53E7ABF7D5E0}"/>
              </a:ext>
            </a:extLst>
          </p:cNvPr>
          <p:cNvSpPr>
            <a:spLocks noGrp="1"/>
          </p:cNvSpPr>
          <p:nvPr>
            <p:ph type="dt" sz="half" idx="10"/>
          </p:nvPr>
        </p:nvSpPr>
        <p:spPr/>
        <p:txBody>
          <a:bodyPr/>
          <a:lstStyle>
            <a:lvl1pPr>
              <a:defRPr/>
            </a:lvl1pPr>
          </a:lstStyle>
          <a:p>
            <a:pPr>
              <a:defRPr/>
            </a:pPr>
            <a:fld id="{47200C28-6759-9247-AF7F-2D9DEFFB1ECE}" type="datetime1">
              <a:rPr lang="en-US" altLang="en-US"/>
              <a:pPr>
                <a:defRPr/>
              </a:pPr>
              <a:t>3/25/26</a:t>
            </a:fld>
            <a:endParaRPr lang="en-US" altLang="en-US"/>
          </a:p>
        </p:txBody>
      </p:sp>
      <p:sp>
        <p:nvSpPr>
          <p:cNvPr id="5" name="Footer Placeholder 4">
            <a:extLst>
              <a:ext uri="{FF2B5EF4-FFF2-40B4-BE49-F238E27FC236}">
                <a16:creationId xmlns:a16="http://schemas.microsoft.com/office/drawing/2014/main" id="{A62D5251-230F-4500-C64A-4953CA45C85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CC7F2E-6B5F-F27E-8903-952C5A6A4D12}"/>
              </a:ext>
            </a:extLst>
          </p:cNvPr>
          <p:cNvSpPr>
            <a:spLocks noGrp="1"/>
          </p:cNvSpPr>
          <p:nvPr>
            <p:ph type="sldNum" sz="quarter" idx="12"/>
          </p:nvPr>
        </p:nvSpPr>
        <p:spPr/>
        <p:txBody>
          <a:bodyPr/>
          <a:lstStyle>
            <a:lvl1pPr>
              <a:defRPr/>
            </a:lvl1pPr>
          </a:lstStyle>
          <a:p>
            <a:pPr>
              <a:defRPr/>
            </a:pPr>
            <a:fld id="{BCDE287E-6772-CE49-9622-51FB3F2867D0}" type="slidenum">
              <a:rPr lang="en-US" altLang="en-US"/>
              <a:pPr>
                <a:defRPr/>
              </a:pPr>
              <a:t>‹#›</a:t>
            </a:fld>
            <a:endParaRPr lang="en-US" altLang="en-US"/>
          </a:p>
        </p:txBody>
      </p:sp>
    </p:spTree>
    <p:extLst>
      <p:ext uri="{BB962C8B-B14F-4D97-AF65-F5344CB8AC3E}">
        <p14:creationId xmlns:p14="http://schemas.microsoft.com/office/powerpoint/2010/main" val="335364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B3002-8395-77F3-BD55-3C9C7E6EA47A}"/>
              </a:ext>
            </a:extLst>
          </p:cNvPr>
          <p:cNvSpPr>
            <a:spLocks noGrp="1"/>
          </p:cNvSpPr>
          <p:nvPr>
            <p:ph type="dt" sz="half" idx="10"/>
          </p:nvPr>
        </p:nvSpPr>
        <p:spPr/>
        <p:txBody>
          <a:bodyPr/>
          <a:lstStyle>
            <a:lvl1pPr>
              <a:defRPr/>
            </a:lvl1pPr>
          </a:lstStyle>
          <a:p>
            <a:pPr>
              <a:defRPr/>
            </a:pPr>
            <a:fld id="{9CA498B4-CF90-D24C-AB49-A36465C44A05}" type="datetime1">
              <a:rPr lang="en-US" altLang="en-US"/>
              <a:pPr>
                <a:defRPr/>
              </a:pPr>
              <a:t>3/25/26</a:t>
            </a:fld>
            <a:endParaRPr lang="en-US" altLang="en-US"/>
          </a:p>
        </p:txBody>
      </p:sp>
      <p:sp>
        <p:nvSpPr>
          <p:cNvPr id="5" name="Footer Placeholder 4">
            <a:extLst>
              <a:ext uri="{FF2B5EF4-FFF2-40B4-BE49-F238E27FC236}">
                <a16:creationId xmlns:a16="http://schemas.microsoft.com/office/drawing/2014/main" id="{6A4931D5-121D-AAF9-A934-E07090A3C92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819C590-D964-C1AC-CBCB-CCF3E46E371E}"/>
              </a:ext>
            </a:extLst>
          </p:cNvPr>
          <p:cNvSpPr>
            <a:spLocks noGrp="1"/>
          </p:cNvSpPr>
          <p:nvPr>
            <p:ph type="sldNum" sz="quarter" idx="12"/>
          </p:nvPr>
        </p:nvSpPr>
        <p:spPr/>
        <p:txBody>
          <a:bodyPr/>
          <a:lstStyle>
            <a:lvl1pPr>
              <a:defRPr/>
            </a:lvl1pPr>
          </a:lstStyle>
          <a:p>
            <a:pPr>
              <a:defRPr/>
            </a:pPr>
            <a:fld id="{57128BA9-34E3-F34D-960B-2C65C7C4183A}" type="slidenum">
              <a:rPr lang="en-US" altLang="en-US"/>
              <a:pPr>
                <a:defRPr/>
              </a:pPr>
              <a:t>‹#›</a:t>
            </a:fld>
            <a:endParaRPr lang="en-US" altLang="en-US"/>
          </a:p>
        </p:txBody>
      </p:sp>
    </p:spTree>
    <p:extLst>
      <p:ext uri="{BB962C8B-B14F-4D97-AF65-F5344CB8AC3E}">
        <p14:creationId xmlns:p14="http://schemas.microsoft.com/office/powerpoint/2010/main" val="34480985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941EEDB-6715-2647-C4DA-A6A0D77527AE}"/>
              </a:ext>
            </a:extLst>
          </p:cNvPr>
          <p:cNvSpPr>
            <a:spLocks noGrp="1"/>
          </p:cNvSpPr>
          <p:nvPr>
            <p:ph type="sldNum" sz="quarter" idx="10"/>
          </p:nvPr>
        </p:nvSpPr>
        <p:spPr>
          <a:xfrm>
            <a:off x="8001000" y="6324600"/>
            <a:ext cx="914400" cy="381000"/>
          </a:xfrm>
        </p:spPr>
        <p:txBody>
          <a:bodyPr/>
          <a:lstStyle>
            <a:lvl1pPr>
              <a:defRPr/>
            </a:lvl1pPr>
          </a:lstStyle>
          <a:p>
            <a:pPr>
              <a:defRPr/>
            </a:pPr>
            <a:fld id="{189867B1-CA1B-9748-91F5-B0B70CD22E0B}" type="slidenum">
              <a:rPr lang="en-US" altLang="en-US"/>
              <a:pPr>
                <a:defRPr/>
              </a:pPr>
              <a:t>‹#›</a:t>
            </a:fld>
            <a:endParaRPr lang="en-US" altLang="en-US"/>
          </a:p>
        </p:txBody>
      </p:sp>
    </p:spTree>
    <p:extLst>
      <p:ext uri="{BB962C8B-B14F-4D97-AF65-F5344CB8AC3E}">
        <p14:creationId xmlns:p14="http://schemas.microsoft.com/office/powerpoint/2010/main" val="1878556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0AFE888-1C88-06DA-DC47-FC7B02C26F91}"/>
              </a:ext>
            </a:extLst>
          </p:cNvPr>
          <p:cNvSpPr>
            <a:spLocks noGrp="1"/>
          </p:cNvSpPr>
          <p:nvPr>
            <p:ph type="dt" sz="half" idx="10"/>
          </p:nvPr>
        </p:nvSpPr>
        <p:spPr/>
        <p:txBody>
          <a:bodyPr/>
          <a:lstStyle>
            <a:lvl1pPr>
              <a:defRPr/>
            </a:lvl1pPr>
          </a:lstStyle>
          <a:p>
            <a:pPr>
              <a:defRPr/>
            </a:pPr>
            <a:fld id="{7936B1B6-563A-3240-B638-DEDFE85B2CE0}" type="datetime1">
              <a:rPr lang="en-US" altLang="en-US"/>
              <a:pPr>
                <a:defRPr/>
              </a:pPr>
              <a:t>3/25/26</a:t>
            </a:fld>
            <a:endParaRPr lang="en-US" altLang="en-US"/>
          </a:p>
        </p:txBody>
      </p:sp>
      <p:sp>
        <p:nvSpPr>
          <p:cNvPr id="6" name="Footer Placeholder 4">
            <a:extLst>
              <a:ext uri="{FF2B5EF4-FFF2-40B4-BE49-F238E27FC236}">
                <a16:creationId xmlns:a16="http://schemas.microsoft.com/office/drawing/2014/main" id="{E9FA5713-D327-CDD6-5055-E769F38857DA}"/>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A73A0638-A32A-42EB-EEE5-4960FE7F022C}"/>
              </a:ext>
            </a:extLst>
          </p:cNvPr>
          <p:cNvSpPr>
            <a:spLocks noGrp="1"/>
          </p:cNvSpPr>
          <p:nvPr>
            <p:ph type="sldNum" sz="quarter" idx="12"/>
          </p:nvPr>
        </p:nvSpPr>
        <p:spPr/>
        <p:txBody>
          <a:bodyPr/>
          <a:lstStyle>
            <a:lvl1pPr>
              <a:defRPr/>
            </a:lvl1pPr>
          </a:lstStyle>
          <a:p>
            <a:pPr>
              <a:defRPr/>
            </a:pPr>
            <a:fld id="{2425D19C-05EE-B74A-8F17-39BE5BE9D18E}" type="slidenum">
              <a:rPr lang="en-US" altLang="en-US"/>
              <a:pPr>
                <a:defRPr/>
              </a:pPr>
              <a:t>‹#›</a:t>
            </a:fld>
            <a:endParaRPr lang="en-US" altLang="en-US"/>
          </a:p>
        </p:txBody>
      </p:sp>
    </p:spTree>
    <p:extLst>
      <p:ext uri="{BB962C8B-B14F-4D97-AF65-F5344CB8AC3E}">
        <p14:creationId xmlns:p14="http://schemas.microsoft.com/office/powerpoint/2010/main" val="15367410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Text Placeholder 2"/>
          <p:cNvSpPr>
            <a:spLocks noGrp="1"/>
          </p:cNvSpPr>
          <p:nvPr>
            <p:ph type="body" sz="half" idx="1"/>
          </p:nvPr>
        </p:nvSpPr>
        <p:spPr>
          <a:xfrm>
            <a:off x="4572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D3BE869-7ACE-E144-E9A6-DF17BA30B57A}"/>
              </a:ext>
            </a:extLst>
          </p:cNvPr>
          <p:cNvSpPr>
            <a:spLocks noGrp="1"/>
          </p:cNvSpPr>
          <p:nvPr>
            <p:ph type="sldNum" sz="quarter" idx="10"/>
          </p:nvPr>
        </p:nvSpPr>
        <p:spPr>
          <a:xfrm>
            <a:off x="8001000" y="6324600"/>
            <a:ext cx="914400" cy="381000"/>
          </a:xfrm>
        </p:spPr>
        <p:txBody>
          <a:bodyPr/>
          <a:lstStyle>
            <a:lvl1pPr>
              <a:defRPr/>
            </a:lvl1pPr>
          </a:lstStyle>
          <a:p>
            <a:pPr>
              <a:defRPr/>
            </a:pPr>
            <a:fld id="{6A688201-EA85-0340-9BB9-18A28E7A1547}" type="slidenum">
              <a:rPr lang="en-US" altLang="en-US"/>
              <a:pPr>
                <a:defRPr/>
              </a:pPr>
              <a:t>‹#›</a:t>
            </a:fld>
            <a:endParaRPr lang="en-US" altLang="en-US"/>
          </a:p>
        </p:txBody>
      </p:sp>
    </p:spTree>
    <p:extLst>
      <p:ext uri="{BB962C8B-B14F-4D97-AF65-F5344CB8AC3E}">
        <p14:creationId xmlns:p14="http://schemas.microsoft.com/office/powerpoint/2010/main" val="24943811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quarter" idx="1"/>
          </p:nvPr>
        </p:nvSpPr>
        <p:spPr>
          <a:xfrm>
            <a:off x="4572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21069C5-C8F1-2507-F740-01356F246B8D}"/>
              </a:ext>
            </a:extLst>
          </p:cNvPr>
          <p:cNvSpPr>
            <a:spLocks noGrp="1"/>
          </p:cNvSpPr>
          <p:nvPr>
            <p:ph type="sldNum" sz="quarter" idx="10"/>
          </p:nvPr>
        </p:nvSpPr>
        <p:spPr>
          <a:xfrm>
            <a:off x="8001000" y="6324600"/>
            <a:ext cx="914400" cy="381000"/>
          </a:xfrm>
        </p:spPr>
        <p:txBody>
          <a:bodyPr/>
          <a:lstStyle>
            <a:lvl1pPr>
              <a:defRPr/>
            </a:lvl1pPr>
          </a:lstStyle>
          <a:p>
            <a:pPr>
              <a:defRPr/>
            </a:pPr>
            <a:fld id="{58B93EF0-0497-EF45-8DC4-5DDAFB72817F}" type="slidenum">
              <a:rPr lang="en-US" altLang="en-US"/>
              <a:pPr>
                <a:defRPr/>
              </a:pPr>
              <a:t>‹#›</a:t>
            </a:fld>
            <a:endParaRPr lang="en-US" altLang="en-US"/>
          </a:p>
        </p:txBody>
      </p:sp>
    </p:spTree>
    <p:extLst>
      <p:ext uri="{BB962C8B-B14F-4D97-AF65-F5344CB8AC3E}">
        <p14:creationId xmlns:p14="http://schemas.microsoft.com/office/powerpoint/2010/main" val="2222185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0117085-25E3-F7A2-20E5-9B895EBEAAF3}"/>
              </a:ext>
            </a:extLst>
          </p:cNvPr>
          <p:cNvSpPr>
            <a:spLocks noGrp="1"/>
          </p:cNvSpPr>
          <p:nvPr>
            <p:ph type="dt" sz="half" idx="10"/>
          </p:nvPr>
        </p:nvSpPr>
        <p:spPr/>
        <p:txBody>
          <a:bodyPr/>
          <a:lstStyle>
            <a:lvl1pPr>
              <a:defRPr/>
            </a:lvl1pPr>
          </a:lstStyle>
          <a:p>
            <a:pPr>
              <a:defRPr/>
            </a:pPr>
            <a:fld id="{9E646A5D-6075-6746-870E-AAB151FD76C9}" type="datetime1">
              <a:rPr lang="en-US" altLang="en-US"/>
              <a:pPr>
                <a:defRPr/>
              </a:pPr>
              <a:t>3/25/26</a:t>
            </a:fld>
            <a:endParaRPr lang="en-US" altLang="en-US"/>
          </a:p>
        </p:txBody>
      </p:sp>
      <p:sp>
        <p:nvSpPr>
          <p:cNvPr id="6" name="Footer Placeholder 4">
            <a:extLst>
              <a:ext uri="{FF2B5EF4-FFF2-40B4-BE49-F238E27FC236}">
                <a16:creationId xmlns:a16="http://schemas.microsoft.com/office/drawing/2014/main" id="{B020056D-8FD1-902C-BD10-602514BD3242}"/>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B356E264-D57A-2FBE-5C19-BD285BA9990E}"/>
              </a:ext>
            </a:extLst>
          </p:cNvPr>
          <p:cNvSpPr>
            <a:spLocks noGrp="1"/>
          </p:cNvSpPr>
          <p:nvPr>
            <p:ph type="sldNum" sz="quarter" idx="12"/>
          </p:nvPr>
        </p:nvSpPr>
        <p:spPr/>
        <p:txBody>
          <a:bodyPr/>
          <a:lstStyle>
            <a:lvl1pPr>
              <a:defRPr/>
            </a:lvl1pPr>
          </a:lstStyle>
          <a:p>
            <a:pPr>
              <a:defRPr/>
            </a:pPr>
            <a:fld id="{4E4CA1AA-EF9D-BA47-8F98-29CA24E2D5E5}" type="slidenum">
              <a:rPr lang="en-US" altLang="en-US"/>
              <a:pPr>
                <a:defRPr/>
              </a:pPr>
              <a:t>‹#›</a:t>
            </a:fld>
            <a:endParaRPr lang="en-US" altLang="en-US"/>
          </a:p>
        </p:txBody>
      </p:sp>
    </p:spTree>
    <p:extLst>
      <p:ext uri="{BB962C8B-B14F-4D97-AF65-F5344CB8AC3E}">
        <p14:creationId xmlns:p14="http://schemas.microsoft.com/office/powerpoint/2010/main" val="2100359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5.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6.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C794AA9-63FE-C164-2D45-841C1705B166}"/>
              </a:ext>
            </a:extLst>
          </p:cNvPr>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3F17462-EB23-C03F-BFE0-FE109E9BB964}"/>
              </a:ext>
            </a:extLst>
          </p:cNvPr>
          <p:cNvSpPr>
            <a:spLocks noGrp="1"/>
          </p:cNvSpPr>
          <p:nvPr>
            <p:ph type="body" idx="1"/>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7EC128F-3DCD-23C8-A359-25C35D9F1F7D}"/>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defRPr>
            </a:lvl1pPr>
          </a:lstStyle>
          <a:p>
            <a:pPr>
              <a:defRPr/>
            </a:pPr>
            <a:fld id="{7C6998E0-F433-6043-9C68-BB5FC14D9668}" type="datetime1">
              <a:rPr lang="en-US" altLang="en-US"/>
              <a:pPr>
                <a:defRPr/>
              </a:pPr>
              <a:t>3/25/26</a:t>
            </a:fld>
            <a:endParaRPr lang="en-US" altLang="en-US"/>
          </a:p>
        </p:txBody>
      </p:sp>
      <p:sp>
        <p:nvSpPr>
          <p:cNvPr id="5" name="Footer Placeholder 4">
            <a:extLst>
              <a:ext uri="{FF2B5EF4-FFF2-40B4-BE49-F238E27FC236}">
                <a16:creationId xmlns:a16="http://schemas.microsoft.com/office/drawing/2014/main" id="{DEB43B65-73B5-E978-1A58-FEE00E46D3D3}"/>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ourier New" pitchFamily="-105" charset="0"/>
                <a:ea typeface="+mn-ea"/>
                <a:cs typeface="+mn-cs"/>
              </a:defRPr>
            </a:lvl1pPr>
          </a:lstStyle>
          <a:p>
            <a:pPr>
              <a:defRPr/>
            </a:pPr>
            <a:r>
              <a:rPr lang="en-US"/>
              <a:t>Transport Layer</a:t>
            </a:r>
          </a:p>
        </p:txBody>
      </p:sp>
      <p:sp>
        <p:nvSpPr>
          <p:cNvPr id="6" name="Slide Number Placeholder 5">
            <a:extLst>
              <a:ext uri="{FF2B5EF4-FFF2-40B4-BE49-F238E27FC236}">
                <a16:creationId xmlns:a16="http://schemas.microsoft.com/office/drawing/2014/main" id="{2C4C80BD-84C7-8EF6-BE55-9FC7F18E277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6F90BCB-570A-044E-A5A7-AA4FCBB0C060}" type="slidenum">
              <a:rPr lang="en-US" altLang="en-US"/>
              <a:pPr>
                <a:defRPr/>
              </a:pPr>
              <a:t>‹#›</a:t>
            </a:fld>
            <a:endParaRPr lang="en-US" altLang="en-US"/>
          </a:p>
        </p:txBody>
      </p:sp>
    </p:spTree>
    <p:extLst>
      <p:ext uri="{BB962C8B-B14F-4D97-AF65-F5344CB8AC3E}">
        <p14:creationId xmlns:p14="http://schemas.microsoft.com/office/powerpoint/2010/main" val="422858238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Lst>
  <p:hf hdr="0" ftr="0" dt="0"/>
  <p:txStyles>
    <p:title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Placeholder 1">
            <a:extLst>
              <a:ext uri="{FF2B5EF4-FFF2-40B4-BE49-F238E27FC236}">
                <a16:creationId xmlns:a16="http://schemas.microsoft.com/office/drawing/2014/main" id="{F2B352DA-7B7E-BD23-EB2F-104AF1437D4E}"/>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Text Placeholder 2">
            <a:extLst>
              <a:ext uri="{FF2B5EF4-FFF2-40B4-BE49-F238E27FC236}">
                <a16:creationId xmlns:a16="http://schemas.microsoft.com/office/drawing/2014/main" id="{1C6DB97D-3014-EC1C-6553-C699201E1008}"/>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3AED3A3-05D6-1DAE-225C-FEFD60DE7F1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B99B6B4-D51F-774A-99D8-A91EDE4A2048}" type="datetime1">
              <a:rPr lang="en-US"/>
              <a:pPr>
                <a:defRPr/>
              </a:pPr>
              <a:t>3/25/26</a:t>
            </a:fld>
            <a:endParaRPr lang="en-US"/>
          </a:p>
        </p:txBody>
      </p:sp>
      <p:sp>
        <p:nvSpPr>
          <p:cNvPr id="5" name="Footer Placeholder 4">
            <a:extLst>
              <a:ext uri="{FF2B5EF4-FFF2-40B4-BE49-F238E27FC236}">
                <a16:creationId xmlns:a16="http://schemas.microsoft.com/office/drawing/2014/main" id="{E47431D3-5360-A708-A5BF-63BE987A933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Transport Layer</a:t>
            </a:r>
          </a:p>
        </p:txBody>
      </p:sp>
      <p:sp>
        <p:nvSpPr>
          <p:cNvPr id="6" name="Slide Number Placeholder 5">
            <a:extLst>
              <a:ext uri="{FF2B5EF4-FFF2-40B4-BE49-F238E27FC236}">
                <a16:creationId xmlns:a16="http://schemas.microsoft.com/office/drawing/2014/main" id="{1415F97A-5997-929C-583E-A7136802764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F8557E1-19AC-BE4E-8EDB-946EE6F5C7A9}" type="slidenum">
              <a:rPr lang="en-US"/>
              <a:pPr>
                <a:defRPr/>
              </a:pPr>
              <a:t>‹#›</a:t>
            </a:fld>
            <a:endParaRPr lang="en-US"/>
          </a:p>
        </p:txBody>
      </p:sp>
    </p:spTree>
    <p:extLst>
      <p:ext uri="{BB962C8B-B14F-4D97-AF65-F5344CB8AC3E}">
        <p14:creationId xmlns:p14="http://schemas.microsoft.com/office/powerpoint/2010/main" val="1517898689"/>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Title Placeholder 1">
            <a:extLst>
              <a:ext uri="{FF2B5EF4-FFF2-40B4-BE49-F238E27FC236}">
                <a16:creationId xmlns:a16="http://schemas.microsoft.com/office/drawing/2014/main" id="{08585836-E5B1-739B-51AE-F6A9E486B4EB}"/>
              </a:ext>
            </a:extLst>
          </p:cNvPr>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1747" name="Text Placeholder 2">
            <a:extLst>
              <a:ext uri="{FF2B5EF4-FFF2-40B4-BE49-F238E27FC236}">
                <a16:creationId xmlns:a16="http://schemas.microsoft.com/office/drawing/2014/main" id="{2B04AAB1-3BAF-A4C4-79D8-62F3657C514A}"/>
              </a:ext>
            </a:extLst>
          </p:cNvPr>
          <p:cNvSpPr>
            <a:spLocks noGrp="1"/>
          </p:cNvSpPr>
          <p:nvPr>
            <p:ph type="body" idx="1"/>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3E7A35F-6B57-C278-9547-A8125A7E63F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defRPr>
            </a:lvl1pPr>
          </a:lstStyle>
          <a:p>
            <a:pPr>
              <a:defRPr/>
            </a:pPr>
            <a:fld id="{6C1FBEBA-F2F8-2147-A270-4474ABD157D1}" type="datetime1">
              <a:rPr lang="en-US" altLang="en-US"/>
              <a:pPr>
                <a:defRPr/>
              </a:pPr>
              <a:t>3/25/26</a:t>
            </a:fld>
            <a:endParaRPr lang="en-US" altLang="en-US"/>
          </a:p>
        </p:txBody>
      </p:sp>
      <p:sp>
        <p:nvSpPr>
          <p:cNvPr id="5" name="Footer Placeholder 4">
            <a:extLst>
              <a:ext uri="{FF2B5EF4-FFF2-40B4-BE49-F238E27FC236}">
                <a16:creationId xmlns:a16="http://schemas.microsoft.com/office/drawing/2014/main" id="{D1C86C9C-E76C-038B-28C1-8A409A8E9F1E}"/>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ourier New" pitchFamily="-105" charset="0"/>
                <a:ea typeface="+mn-ea"/>
                <a:cs typeface="+mn-cs"/>
              </a:defRPr>
            </a:lvl1pPr>
          </a:lstStyle>
          <a:p>
            <a:pPr>
              <a:defRPr/>
            </a:pPr>
            <a:r>
              <a:rPr lang="en-US"/>
              <a:t>Transport Layer</a:t>
            </a:r>
          </a:p>
        </p:txBody>
      </p:sp>
      <p:sp>
        <p:nvSpPr>
          <p:cNvPr id="6" name="Slide Number Placeholder 5">
            <a:extLst>
              <a:ext uri="{FF2B5EF4-FFF2-40B4-BE49-F238E27FC236}">
                <a16:creationId xmlns:a16="http://schemas.microsoft.com/office/drawing/2014/main" id="{DFF99764-643C-5CF9-A205-23202D625A6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C5506AD-B98E-7D41-8807-22F123B090C0}" type="slidenum">
              <a:rPr lang="en-US" altLang="en-US"/>
              <a:pPr>
                <a:defRPr/>
              </a:pPr>
              <a:t>‹#›</a:t>
            </a:fld>
            <a:endParaRPr lang="en-US" altLang="en-US"/>
          </a:p>
        </p:txBody>
      </p:sp>
    </p:spTree>
    <p:extLst>
      <p:ext uri="{BB962C8B-B14F-4D97-AF65-F5344CB8AC3E}">
        <p14:creationId xmlns:p14="http://schemas.microsoft.com/office/powerpoint/2010/main" val="327273841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Lst>
  <p:hf hdr="0" ftr="0" dt="0"/>
  <p:txStyles>
    <p:title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Title Placeholder 1">
            <a:extLst>
              <a:ext uri="{FF2B5EF4-FFF2-40B4-BE49-F238E27FC236}">
                <a16:creationId xmlns:a16="http://schemas.microsoft.com/office/drawing/2014/main" id="{8B9E5DA5-800D-CC58-BDFE-D2B8500B14D6}"/>
              </a:ext>
            </a:extLst>
          </p:cNvPr>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7107" name="Text Placeholder 2">
            <a:extLst>
              <a:ext uri="{FF2B5EF4-FFF2-40B4-BE49-F238E27FC236}">
                <a16:creationId xmlns:a16="http://schemas.microsoft.com/office/drawing/2014/main" id="{35FC3C3D-87B0-F82B-F809-B4A88E054FAF}"/>
              </a:ext>
            </a:extLst>
          </p:cNvPr>
          <p:cNvSpPr>
            <a:spLocks noGrp="1"/>
          </p:cNvSpPr>
          <p:nvPr>
            <p:ph type="body" idx="1"/>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68DA8AF-7720-7F01-D77A-789FF3ADD969}"/>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defRPr>
            </a:lvl1pPr>
          </a:lstStyle>
          <a:p>
            <a:pPr>
              <a:defRPr/>
            </a:pPr>
            <a:fld id="{1A551EDA-5168-944B-AB73-488DC49D18F1}" type="datetime1">
              <a:rPr lang="en-US" altLang="en-US"/>
              <a:pPr>
                <a:defRPr/>
              </a:pPr>
              <a:t>3/25/26</a:t>
            </a:fld>
            <a:endParaRPr lang="en-US" altLang="en-US"/>
          </a:p>
        </p:txBody>
      </p:sp>
      <p:sp>
        <p:nvSpPr>
          <p:cNvPr id="5" name="Footer Placeholder 4">
            <a:extLst>
              <a:ext uri="{FF2B5EF4-FFF2-40B4-BE49-F238E27FC236}">
                <a16:creationId xmlns:a16="http://schemas.microsoft.com/office/drawing/2014/main" id="{0FB98CCD-50D9-5FEB-A69D-DB4DFCD04754}"/>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ourier New" pitchFamily="-105"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B5563512-C0ED-4410-8F52-2C276688153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BE69071D-D5CD-C14B-BFD7-7637BCB36EF0}" type="slidenum">
              <a:rPr lang="en-US" altLang="en-US"/>
              <a:pPr>
                <a:defRPr/>
              </a:pPr>
              <a:t>‹#›</a:t>
            </a:fld>
            <a:endParaRPr lang="en-US" altLang="en-US"/>
          </a:p>
        </p:txBody>
      </p:sp>
    </p:spTree>
    <p:extLst>
      <p:ext uri="{BB962C8B-B14F-4D97-AF65-F5344CB8AC3E}">
        <p14:creationId xmlns:p14="http://schemas.microsoft.com/office/powerpoint/2010/main" val="2021510534"/>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Lst>
  <p:hf hdr="0" ftr="0" dt="0"/>
  <p:txStyles>
    <p:title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Title Placeholder 1">
            <a:extLst>
              <a:ext uri="{FF2B5EF4-FFF2-40B4-BE49-F238E27FC236}">
                <a16:creationId xmlns:a16="http://schemas.microsoft.com/office/drawing/2014/main" id="{002194EC-6A60-9103-30FD-6F4AA5BC6206}"/>
              </a:ext>
            </a:extLst>
          </p:cNvPr>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4035" name="Text Placeholder 2">
            <a:extLst>
              <a:ext uri="{FF2B5EF4-FFF2-40B4-BE49-F238E27FC236}">
                <a16:creationId xmlns:a16="http://schemas.microsoft.com/office/drawing/2014/main" id="{ED68F56A-BE03-E521-BAC7-5456E065B3CF}"/>
              </a:ext>
            </a:extLst>
          </p:cNvPr>
          <p:cNvSpPr>
            <a:spLocks noGrp="1"/>
          </p:cNvSpPr>
          <p:nvPr>
            <p:ph type="body" idx="1"/>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1D66456-2F93-21BC-1067-D8B3589E2EA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defRPr>
            </a:lvl1pPr>
          </a:lstStyle>
          <a:p>
            <a:pPr>
              <a:defRPr/>
            </a:pPr>
            <a:fld id="{B600BFCF-209B-1149-B054-D3475E781CA0}" type="datetime1">
              <a:rPr lang="en-US" altLang="en-US"/>
              <a:pPr>
                <a:defRPr/>
              </a:pPr>
              <a:t>3/25/26</a:t>
            </a:fld>
            <a:endParaRPr lang="en-US" altLang="en-US"/>
          </a:p>
        </p:txBody>
      </p:sp>
      <p:sp>
        <p:nvSpPr>
          <p:cNvPr id="5" name="Footer Placeholder 4">
            <a:extLst>
              <a:ext uri="{FF2B5EF4-FFF2-40B4-BE49-F238E27FC236}">
                <a16:creationId xmlns:a16="http://schemas.microsoft.com/office/drawing/2014/main" id="{02A17747-A807-4C1F-1587-A1E3F1BE280A}"/>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ourier New" pitchFamily="-105"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A9E6E8C-3345-24D8-49B0-A06E7575080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52E6A37D-1EED-9E46-AB7C-2FCFDF0095EA}" type="slidenum">
              <a:rPr lang="en-US" altLang="en-US"/>
              <a:pPr>
                <a:defRPr/>
              </a:pPr>
              <a:t>‹#›</a:t>
            </a:fld>
            <a:endParaRPr lang="en-US" altLang="en-US"/>
          </a:p>
        </p:txBody>
      </p:sp>
    </p:spTree>
    <p:extLst>
      <p:ext uri="{BB962C8B-B14F-4D97-AF65-F5344CB8AC3E}">
        <p14:creationId xmlns:p14="http://schemas.microsoft.com/office/powerpoint/2010/main" val="3081816234"/>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Lst>
  <p:hf hdr="0" ftr="0" dt="0"/>
  <p:txStyles>
    <p:title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Placeholder 1">
            <a:extLst>
              <a:ext uri="{FF2B5EF4-FFF2-40B4-BE49-F238E27FC236}">
                <a16:creationId xmlns:a16="http://schemas.microsoft.com/office/drawing/2014/main" id="{3EB66AE3-FB8E-04CB-8D2E-805413E5C1EC}"/>
              </a:ext>
            </a:extLst>
          </p:cNvPr>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Text Placeholder 2">
            <a:extLst>
              <a:ext uri="{FF2B5EF4-FFF2-40B4-BE49-F238E27FC236}">
                <a16:creationId xmlns:a16="http://schemas.microsoft.com/office/drawing/2014/main" id="{F3C3AF10-2AFD-9227-32A8-E57613F26066}"/>
              </a:ext>
            </a:extLst>
          </p:cNvPr>
          <p:cNvSpPr>
            <a:spLocks noGrp="1"/>
          </p:cNvSpPr>
          <p:nvPr>
            <p:ph type="body" idx="1"/>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CDA46BC-F218-E03A-F6B0-9B7FF1A67167}"/>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defRPr>
            </a:lvl1pPr>
          </a:lstStyle>
          <a:p>
            <a:pPr>
              <a:defRPr/>
            </a:pPr>
            <a:fld id="{70E350D8-72DF-6040-990F-2BADAE65324F}" type="datetime1">
              <a:rPr lang="en-US" altLang="en-US"/>
              <a:pPr>
                <a:defRPr/>
              </a:pPr>
              <a:t>3/25/26</a:t>
            </a:fld>
            <a:endParaRPr lang="en-US" altLang="en-US"/>
          </a:p>
        </p:txBody>
      </p:sp>
      <p:sp>
        <p:nvSpPr>
          <p:cNvPr id="5" name="Footer Placeholder 4">
            <a:extLst>
              <a:ext uri="{FF2B5EF4-FFF2-40B4-BE49-F238E27FC236}">
                <a16:creationId xmlns:a16="http://schemas.microsoft.com/office/drawing/2014/main" id="{D575C7E9-88B5-90C7-8A5B-F33E3B765DF5}"/>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ourier New" pitchFamily="-105"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43E39535-E592-275E-EFD9-4CAB74FDC42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E039EC56-18E4-2541-84C6-33F5A0729CC1}" type="slidenum">
              <a:rPr lang="en-US" altLang="en-US"/>
              <a:pPr>
                <a:defRPr/>
              </a:pPr>
              <a:t>‹#›</a:t>
            </a:fld>
            <a:endParaRPr lang="en-US" altLang="en-US"/>
          </a:p>
        </p:txBody>
      </p:sp>
    </p:spTree>
    <p:extLst>
      <p:ext uri="{BB962C8B-B14F-4D97-AF65-F5344CB8AC3E}">
        <p14:creationId xmlns:p14="http://schemas.microsoft.com/office/powerpoint/2010/main" val="1540864458"/>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Lst>
  <p:hf hdr="0" ftr="0" dt="0"/>
  <p:txStyles>
    <p:title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png"/><Relationship Id="rId1" Type="http://schemas.openxmlformats.org/officeDocument/2006/relationships/slideLayout" Target="../slideLayouts/slideLayout21.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8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7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a:extLst>
              <a:ext uri="{FF2B5EF4-FFF2-40B4-BE49-F238E27FC236}">
                <a16:creationId xmlns:a16="http://schemas.microsoft.com/office/drawing/2014/main" id="{B06311E7-4200-6AAD-CAD6-4C691ABA8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807E545-4340-7E23-A74D-493A3A0B2F20}"/>
              </a:ext>
            </a:extLst>
          </p:cNvPr>
          <p:cNvSpPr txBox="1"/>
          <p:nvPr/>
        </p:nvSpPr>
        <p:spPr>
          <a:xfrm>
            <a:off x="0" y="1408113"/>
            <a:ext cx="9144000" cy="646112"/>
          </a:xfrm>
          <a:prstGeom prst="rect">
            <a:avLst/>
          </a:prstGeom>
          <a:solidFill>
            <a:schemeClr val="accent1">
              <a:lumMod val="50000"/>
            </a:schemeClr>
          </a:solid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ＭＳ Ｐゴシック" panose="020B0600070205080204" pitchFamily="34" charset="-128"/>
                <a:cs typeface="Centaur" panose="020F0502020204030204" pitchFamily="34" charset="0"/>
              </a:rPr>
              <a:t>Computer Networks</a:t>
            </a:r>
          </a:p>
        </p:txBody>
      </p:sp>
      <p:sp>
        <p:nvSpPr>
          <p:cNvPr id="4" name="TextBox 3">
            <a:extLst>
              <a:ext uri="{FF2B5EF4-FFF2-40B4-BE49-F238E27FC236}">
                <a16:creationId xmlns:a16="http://schemas.microsoft.com/office/drawing/2014/main" id="{1B5C95D2-A4FD-70E7-7E2E-758CCFEC09FF}"/>
              </a:ext>
            </a:extLst>
          </p:cNvPr>
          <p:cNvSpPr txBox="1"/>
          <p:nvPr/>
        </p:nvSpPr>
        <p:spPr>
          <a:xfrm>
            <a:off x="0" y="4437063"/>
            <a:ext cx="9144000" cy="461962"/>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ＭＳ Ｐゴシック" panose="020B0600070205080204" pitchFamily="34" charset="-128"/>
                <a:cs typeface="Centaur" panose="020F0502020204030204" pitchFamily="34" charset="0"/>
              </a:rPr>
              <a:t>Nirupam Roy</a:t>
            </a:r>
          </a:p>
        </p:txBody>
      </p:sp>
      <p:sp>
        <p:nvSpPr>
          <p:cNvPr id="72708" name="TextBox 4">
            <a:extLst>
              <a:ext uri="{FF2B5EF4-FFF2-40B4-BE49-F238E27FC236}">
                <a16:creationId xmlns:a16="http://schemas.microsoft.com/office/drawing/2014/main" id="{C8A623A2-5274-9287-7951-593AA9736419}"/>
              </a:ext>
            </a:extLst>
          </p:cNvPr>
          <p:cNvSpPr txBox="1">
            <a:spLocks noChangeArrowheads="1"/>
          </p:cNvSpPr>
          <p:nvPr/>
        </p:nvSpPr>
        <p:spPr bwMode="auto">
          <a:xfrm>
            <a:off x="0" y="48418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anose="020B0600070205080204" pitchFamily="34" charset="-128"/>
                <a:cs typeface="+mn-cs"/>
              </a:rPr>
              <a:t>M-W 2:00-3:15pm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anose="020B0600070205080204" pitchFamily="34" charset="-128"/>
                <a:cs typeface="+mn-cs"/>
              </a:rPr>
              <a:t>CSI 2117</a:t>
            </a:r>
          </a:p>
        </p:txBody>
      </p:sp>
      <p:pic>
        <p:nvPicPr>
          <p:cNvPr id="72709" name="Picture 5">
            <a:extLst>
              <a:ext uri="{FF2B5EF4-FFF2-40B4-BE49-F238E27FC236}">
                <a16:creationId xmlns:a16="http://schemas.microsoft.com/office/drawing/2014/main" id="{2D1C555F-CE3C-C200-F189-FB641366C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4588" y="2474913"/>
            <a:ext cx="16446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B9BBA05-8DA2-734A-24B8-2251E13A62E8}"/>
              </a:ext>
            </a:extLst>
          </p:cNvPr>
          <p:cNvSpPr txBox="1"/>
          <p:nvPr/>
        </p:nvSpPr>
        <p:spPr>
          <a:xfrm>
            <a:off x="2736850" y="2066925"/>
            <a:ext cx="3887788" cy="461963"/>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F81BD">
                    <a:lumMod val="75000"/>
                  </a:srgbClr>
                </a:solidFill>
                <a:effectLst/>
                <a:uLnTx/>
                <a:uFillTx/>
                <a:latin typeface="Lucida Bright" panose="02040602050505020304" pitchFamily="18" charset="77"/>
                <a:ea typeface="ＭＳ Ｐゴシック" panose="020B0600070205080204" pitchFamily="34" charset="-128"/>
                <a:cs typeface="+mn-cs"/>
              </a:rPr>
              <a:t>CMSC 417 : Spring 2026</a:t>
            </a:r>
          </a:p>
        </p:txBody>
      </p:sp>
      <p:sp>
        <p:nvSpPr>
          <p:cNvPr id="8" name="TextBox 7">
            <a:extLst>
              <a:ext uri="{FF2B5EF4-FFF2-40B4-BE49-F238E27FC236}">
                <a16:creationId xmlns:a16="http://schemas.microsoft.com/office/drawing/2014/main" id="{D9EE371A-74EF-E428-E7C2-7C48CB95335A}"/>
              </a:ext>
            </a:extLst>
          </p:cNvPr>
          <p:cNvSpPr txBox="1"/>
          <p:nvPr/>
        </p:nvSpPr>
        <p:spPr>
          <a:xfrm>
            <a:off x="0" y="3227388"/>
            <a:ext cx="9144000" cy="1200150"/>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F81BD">
                    <a:lumMod val="75000"/>
                  </a:srgbClr>
                </a:solidFill>
                <a:effectLst/>
                <a:uLnTx/>
                <a:uFillTx/>
                <a:latin typeface="Lucida Bright" panose="02040602050505020304" pitchFamily="18" charset="77"/>
                <a:ea typeface="ＭＳ Ｐゴシック" panose="020B0600070205080204" pitchFamily="34" charset="-128"/>
                <a:cs typeface="+mn-cs"/>
              </a:rPr>
              <a:t>Topic: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F81BD">
                    <a:lumMod val="75000"/>
                  </a:srgbClr>
                </a:solidFill>
                <a:effectLst/>
                <a:uLnTx/>
                <a:uFillTx/>
                <a:latin typeface="Lucida Bright" panose="02040602050505020304" pitchFamily="18" charset="77"/>
                <a:ea typeface="ＭＳ Ｐゴシック" panose="020B0600070205080204" pitchFamily="34" charset="-128"/>
                <a:cs typeface="+mn-cs"/>
              </a:rPr>
              <a:t>Transport Layer Protocols (UDP, TCP)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F81BD">
                    <a:lumMod val="75000"/>
                  </a:srgbClr>
                </a:solidFill>
                <a:effectLst/>
                <a:uLnTx/>
                <a:uFillTx/>
                <a:latin typeface="Lucida Bright" panose="02040602050505020304" pitchFamily="18" charset="77"/>
                <a:ea typeface="ＭＳ Ｐゴシック" panose="020B0600070205080204" pitchFamily="34" charset="-128"/>
                <a:cs typeface="+mn-cs"/>
              </a:rPr>
              <a:t>(Textbook chapter 5)</a:t>
            </a:r>
          </a:p>
        </p:txBody>
      </p:sp>
      <p:sp>
        <p:nvSpPr>
          <p:cNvPr id="72712" name="Slide Number Placeholder 1">
            <a:extLst>
              <a:ext uri="{FF2B5EF4-FFF2-40B4-BE49-F238E27FC236}">
                <a16:creationId xmlns:a16="http://schemas.microsoft.com/office/drawing/2014/main" id="{156E5D81-3C65-3484-7D5D-525E7233A18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9E028E-49D9-FD44-9220-9D2005FADD7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2713" name="TextBox 1">
            <a:extLst>
              <a:ext uri="{FF2B5EF4-FFF2-40B4-BE49-F238E27FC236}">
                <a16:creationId xmlns:a16="http://schemas.microsoft.com/office/drawing/2014/main" id="{00635507-17C4-AECD-E548-6E471BA52469}"/>
              </a:ext>
            </a:extLst>
          </p:cNvPr>
          <p:cNvSpPr txBox="1">
            <a:spLocks noChangeArrowheads="1"/>
          </p:cNvSpPr>
          <p:nvPr/>
        </p:nvSpPr>
        <p:spPr bwMode="auto">
          <a:xfrm>
            <a:off x="6354763" y="5022850"/>
            <a:ext cx="2789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anose="020B0600070205080204" pitchFamily="34" charset="-128"/>
                <a:cs typeface="+mn-cs"/>
              </a:rPr>
              <a:t>March </a:t>
            </a:r>
            <a:r>
              <a:rPr lang="en-US" altLang="en-US" sz="2000" b="1" dirty="0">
                <a:solidFill>
                  <a:prstClr val="black"/>
                </a:solidFill>
                <a:latin typeface="Lucida Bright" panose="02040602050505020304" pitchFamily="18" charset="77"/>
              </a:rPr>
              <a:t>25</a:t>
            </a:r>
            <a:r>
              <a:rPr kumimoji="0" lang="en-US" altLang="en-US" sz="2000" b="1" i="0" u="none" strike="noStrike" kern="1200" cap="none" spc="0" normalizeH="0" baseline="30000" noProof="0" dirty="0" err="1">
                <a:ln>
                  <a:noFill/>
                </a:ln>
                <a:solidFill>
                  <a:prstClr val="black"/>
                </a:solidFill>
                <a:effectLst/>
                <a:uLnTx/>
                <a:uFillTx/>
                <a:latin typeface="Lucida Bright" panose="02040602050505020304" pitchFamily="18" charset="77"/>
                <a:ea typeface="ＭＳ Ｐゴシック" panose="020B0600070205080204" pitchFamily="34" charset="-128"/>
                <a:cs typeface="+mn-cs"/>
              </a:rPr>
              <a:t>th</a:t>
            </a:r>
            <a:r>
              <a:rPr kumimoji="0" lang="en-US" altLang="en-US" sz="2000" b="1"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anose="020B0600070205080204" pitchFamily="34" charset="-128"/>
                <a:cs typeface="+mn-cs"/>
              </a:rPr>
              <a:t>,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Module 4: Operating system kernel tracing">
            <a:extLst>
              <a:ext uri="{FF2B5EF4-FFF2-40B4-BE49-F238E27FC236}">
                <a16:creationId xmlns:a16="http://schemas.microsoft.com/office/drawing/2014/main" id="{D3C7808E-F8E9-DC1B-84F1-F7763A9A45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6925"/>
            <a:ext cx="91440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E413219A-57CA-FFEE-B91C-C0118CEF044E}"/>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12C4F8-140B-8346-99F1-A257911A3DFF}" type="slidenum">
              <a:rPr kumimoji="0" lang="en-US" sz="1200" b="1" i="0" u="none" strike="noStrike" kern="1200" cap="none" spc="0" normalizeH="0" baseline="0" noProof="0">
                <a:ln>
                  <a:noFill/>
                </a:ln>
                <a:solidFill>
                  <a:prstClr val="black">
                    <a:tint val="75000"/>
                  </a:prstClr>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prstClr val="black">
                  <a:tint val="75000"/>
                </a:prstClr>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AED93071-7408-8F98-C952-B578982F644D}"/>
              </a:ext>
            </a:extLst>
          </p:cNvPr>
          <p:cNvSpPr txBox="1">
            <a:spLocks noChangeArrowheads="1"/>
          </p:cNvSpPr>
          <p:nvPr/>
        </p:nvSpPr>
        <p:spPr bwMode="auto">
          <a:xfrm>
            <a:off x="685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Connection between processes</a:t>
            </a:r>
          </a:p>
        </p:txBody>
      </p:sp>
      <p:pic>
        <p:nvPicPr>
          <p:cNvPr id="82946" name="Picture 3">
            <a:extLst>
              <a:ext uri="{FF2B5EF4-FFF2-40B4-BE49-F238E27FC236}">
                <a16:creationId xmlns:a16="http://schemas.microsoft.com/office/drawing/2014/main" id="{6423820D-3B60-38CF-2860-03080068B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530350"/>
            <a:ext cx="81153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Slide Number Placeholder 1">
            <a:extLst>
              <a:ext uri="{FF2B5EF4-FFF2-40B4-BE49-F238E27FC236}">
                <a16:creationId xmlns:a16="http://schemas.microsoft.com/office/drawing/2014/main" id="{C936E2EB-CCDB-35B9-498A-16E663D36F2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703BC9-DBBB-B64D-9808-170B4249771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969" name="Picture 2" descr="Are the various layers of the TCP/IP model implemented in our computers? -  Quora">
            <a:extLst>
              <a:ext uri="{FF2B5EF4-FFF2-40B4-BE49-F238E27FC236}">
                <a16:creationId xmlns:a16="http://schemas.microsoft.com/office/drawing/2014/main" id="{90591F97-2A90-7E20-F512-29B9870689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010" b="22853"/>
          <a:stretch>
            <a:fillRect/>
          </a:stretch>
        </p:blipFill>
        <p:spPr bwMode="auto">
          <a:xfrm>
            <a:off x="115888" y="1814513"/>
            <a:ext cx="8912225"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Rectangle 2">
            <a:extLst>
              <a:ext uri="{FF2B5EF4-FFF2-40B4-BE49-F238E27FC236}">
                <a16:creationId xmlns:a16="http://schemas.microsoft.com/office/drawing/2014/main" id="{C0987DEA-57B2-D56F-E6AF-D53061C19C0D}"/>
              </a:ext>
            </a:extLst>
          </p:cNvPr>
          <p:cNvSpPr txBox="1">
            <a:spLocks noChangeArrowheads="1"/>
          </p:cNvSpPr>
          <p:nvPr/>
        </p:nvSpPr>
        <p:spPr bwMode="auto">
          <a:xfrm>
            <a:off x="231775" y="304800"/>
            <a:ext cx="82264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Implementation of networking algorithms</a:t>
            </a:r>
          </a:p>
        </p:txBody>
      </p:sp>
      <p:sp>
        <p:nvSpPr>
          <p:cNvPr id="83971" name="Slide Number Placeholder 1">
            <a:extLst>
              <a:ext uri="{FF2B5EF4-FFF2-40B4-BE49-F238E27FC236}">
                <a16:creationId xmlns:a16="http://schemas.microsoft.com/office/drawing/2014/main" id="{AC803AA3-0918-C1A7-64AB-CB93D706FF1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69804C-51E1-7747-BFA5-509B0BF3EE0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8B968900-DEEC-38C4-14A4-F0A76973E729}"/>
              </a:ext>
            </a:extLst>
          </p:cNvPr>
          <p:cNvSpPr>
            <a:spLocks noGrp="1"/>
          </p:cNvSpPr>
          <p:nvPr>
            <p:ph type="title"/>
          </p:nvPr>
        </p:nvSpPr>
        <p:spPr/>
        <p:txBody>
          <a:bodyPr/>
          <a:lstStyle/>
          <a:p>
            <a:r>
              <a:rPr lang="en-US" altLang="en-US">
                <a:ea typeface="ＭＳ Ｐゴシック" panose="020B0600070205080204" pitchFamily="34" charset="-128"/>
              </a:rPr>
              <a:t>Transport Protocols</a:t>
            </a:r>
          </a:p>
        </p:txBody>
      </p:sp>
      <p:sp>
        <p:nvSpPr>
          <p:cNvPr id="3" name="Content Placeholder 2">
            <a:extLst>
              <a:ext uri="{FF2B5EF4-FFF2-40B4-BE49-F238E27FC236}">
                <a16:creationId xmlns:a16="http://schemas.microsoft.com/office/drawing/2014/main" id="{EA455B2B-74E0-6CC7-85EB-1048C9B97E83}"/>
              </a:ext>
            </a:extLst>
          </p:cNvPr>
          <p:cNvSpPr>
            <a:spLocks noGrp="1"/>
          </p:cNvSpPr>
          <p:nvPr>
            <p:ph idx="1"/>
          </p:nvPr>
        </p:nvSpPr>
        <p:spPr/>
        <p:txBody>
          <a:bodyPr/>
          <a:lstStyle/>
          <a:p>
            <a:r>
              <a:rPr lang="en-US" altLang="en-US" sz="3600">
                <a:ea typeface="ＭＳ Ｐゴシック" panose="020B0600070205080204" pitchFamily="34" charset="-128"/>
              </a:rPr>
              <a:t>Logical communication between processes</a:t>
            </a:r>
          </a:p>
          <a:p>
            <a:pPr lvl="1"/>
            <a:r>
              <a:rPr lang="en-US" altLang="en-US" sz="3200">
                <a:ea typeface="ＭＳ Ｐゴシック" panose="020B0600070205080204" pitchFamily="34" charset="-128"/>
              </a:rPr>
              <a:t>Sender divides a message into segments</a:t>
            </a:r>
          </a:p>
          <a:p>
            <a:pPr lvl="1"/>
            <a:r>
              <a:rPr lang="en-US" altLang="en-US" sz="3200">
                <a:ea typeface="ＭＳ Ｐゴシック" panose="020B0600070205080204" pitchFamily="34" charset="-128"/>
              </a:rPr>
              <a:t>Receiver reassembles segments into message </a:t>
            </a:r>
          </a:p>
          <a:p>
            <a:r>
              <a:rPr lang="en-US" altLang="en-US" sz="3600">
                <a:ea typeface="ＭＳ Ｐゴシック" panose="020B0600070205080204" pitchFamily="34" charset="-128"/>
              </a:rPr>
              <a:t>Transport services</a:t>
            </a:r>
          </a:p>
          <a:p>
            <a:pPr lvl="1"/>
            <a:r>
              <a:rPr lang="en-US" altLang="en-US" sz="3200">
                <a:ea typeface="ＭＳ Ｐゴシック" panose="020B0600070205080204" pitchFamily="34" charset="-128"/>
              </a:rPr>
              <a:t>(De)multiplexing packets</a:t>
            </a:r>
          </a:p>
          <a:p>
            <a:pPr lvl="1"/>
            <a:r>
              <a:rPr lang="en-US" altLang="en-US" sz="3200">
                <a:ea typeface="ＭＳ Ｐゴシック" panose="020B0600070205080204" pitchFamily="34" charset="-128"/>
              </a:rPr>
              <a:t>Detecting corrupted data</a:t>
            </a:r>
          </a:p>
          <a:p>
            <a:pPr lvl="1"/>
            <a:r>
              <a:rPr lang="en-US" altLang="en-US" sz="3200">
                <a:ea typeface="ＭＳ Ｐゴシック" panose="020B0600070205080204" pitchFamily="34" charset="-128"/>
              </a:rPr>
              <a:t>Optionally: reliable delivery, flow control, …</a:t>
            </a:r>
          </a:p>
        </p:txBody>
      </p:sp>
      <p:sp>
        <p:nvSpPr>
          <p:cNvPr id="2" name="Rounded Rectangle 1">
            <a:extLst>
              <a:ext uri="{FF2B5EF4-FFF2-40B4-BE49-F238E27FC236}">
                <a16:creationId xmlns:a16="http://schemas.microsoft.com/office/drawing/2014/main" id="{281C9EEC-28E5-908A-0D68-560F8FF0D9B0}"/>
              </a:ext>
            </a:extLst>
          </p:cNvPr>
          <p:cNvSpPr/>
          <p:nvPr/>
        </p:nvSpPr>
        <p:spPr>
          <a:xfrm>
            <a:off x="769938" y="3659188"/>
            <a:ext cx="4762500" cy="1228725"/>
          </a:xfrm>
          <a:prstGeom prst="roundRect">
            <a:avLst/>
          </a:prstGeom>
          <a:noFill/>
          <a:ln w="73025">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84996" name="Slide Number Placeholder 3">
            <a:extLst>
              <a:ext uri="{FF2B5EF4-FFF2-40B4-BE49-F238E27FC236}">
                <a16:creationId xmlns:a16="http://schemas.microsoft.com/office/drawing/2014/main" id="{3EC71E83-33BD-22B1-E7F7-B308D9A7A28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C71F2E-E39E-DB4F-80C6-556A5CCB367A}"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5D5E5AD3-ABB9-92B3-EABC-9DB429373A42}"/>
              </a:ext>
            </a:extLst>
          </p:cNvPr>
          <p:cNvSpPr>
            <a:spLocks noGrp="1"/>
          </p:cNvSpPr>
          <p:nvPr>
            <p:ph type="title"/>
          </p:nvPr>
        </p:nvSpPr>
        <p:spPr/>
        <p:txBody>
          <a:bodyPr/>
          <a:lstStyle/>
          <a:p>
            <a:r>
              <a:rPr lang="en-US" altLang="en-US">
                <a:ea typeface="ＭＳ Ｐゴシック" panose="020B0600070205080204" pitchFamily="34" charset="-128"/>
              </a:rPr>
              <a:t>Two Basic Transport Features</a:t>
            </a:r>
          </a:p>
        </p:txBody>
      </p:sp>
      <p:sp>
        <p:nvSpPr>
          <p:cNvPr id="86018" name="Rectangle 3">
            <a:extLst>
              <a:ext uri="{FF2B5EF4-FFF2-40B4-BE49-F238E27FC236}">
                <a16:creationId xmlns:a16="http://schemas.microsoft.com/office/drawing/2014/main" id="{1D0DE91C-ABBA-3D32-9422-96EE06EBF0E4}"/>
              </a:ext>
            </a:extLst>
          </p:cNvPr>
          <p:cNvSpPr>
            <a:spLocks noGrp="1"/>
          </p:cNvSpPr>
          <p:nvPr>
            <p:ph type="body" idx="1"/>
          </p:nvPr>
        </p:nvSpPr>
        <p:spPr/>
        <p:txBody>
          <a:bodyPr/>
          <a:lstStyle/>
          <a:p>
            <a:r>
              <a:rPr lang="en-US" altLang="en-US" b="1">
                <a:ea typeface="ＭＳ Ｐゴシック" panose="020B0600070205080204" pitchFamily="34" charset="-128"/>
              </a:rPr>
              <a:t>Demultiplexing:</a:t>
            </a:r>
            <a:r>
              <a:rPr lang="en-US" altLang="en-US">
                <a:ea typeface="ＭＳ Ｐゴシック" panose="020B0600070205080204" pitchFamily="34" charset="-128"/>
              </a:rPr>
              <a:t> port numbers</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r>
              <a:rPr lang="en-US" altLang="en-US" b="1">
                <a:ea typeface="ＭＳ Ｐゴシック" panose="020B0600070205080204" pitchFamily="34" charset="-128"/>
              </a:rPr>
              <a:t>Error detection:</a:t>
            </a:r>
            <a:r>
              <a:rPr lang="en-US" altLang="en-US">
                <a:ea typeface="ＭＳ Ｐゴシック" panose="020B0600070205080204" pitchFamily="34" charset="-128"/>
              </a:rPr>
              <a:t> checksums </a:t>
            </a:r>
          </a:p>
        </p:txBody>
      </p:sp>
      <p:sp>
        <p:nvSpPr>
          <p:cNvPr id="86019" name="Rectangle 4">
            <a:extLst>
              <a:ext uri="{FF2B5EF4-FFF2-40B4-BE49-F238E27FC236}">
                <a16:creationId xmlns:a16="http://schemas.microsoft.com/office/drawing/2014/main" id="{C2DA90A5-5E15-F77E-4F89-552D0C9436DA}"/>
              </a:ext>
            </a:extLst>
          </p:cNvPr>
          <p:cNvSpPr>
            <a:spLocks noChangeArrowheads="1"/>
          </p:cNvSpPr>
          <p:nvPr/>
        </p:nvSpPr>
        <p:spPr bwMode="auto">
          <a:xfrm>
            <a:off x="747713" y="2627313"/>
            <a:ext cx="1295400" cy="1143000"/>
          </a:xfrm>
          <a:prstGeom prst="rect">
            <a:avLst/>
          </a:prstGeom>
          <a:solidFill>
            <a:srgbClr val="FFFF99"/>
          </a:solidFill>
          <a:ln w="25400">
            <a:solidFill>
              <a:schemeClr val="tx1"/>
            </a:solidFill>
            <a:prstDash val="sysDot"/>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20" name="Rectangle 5">
            <a:extLst>
              <a:ext uri="{FF2B5EF4-FFF2-40B4-BE49-F238E27FC236}">
                <a16:creationId xmlns:a16="http://schemas.microsoft.com/office/drawing/2014/main" id="{9EA08305-98C7-5D10-25E2-E23611F4FBA6}"/>
              </a:ext>
            </a:extLst>
          </p:cNvPr>
          <p:cNvSpPr>
            <a:spLocks noChangeArrowheads="1"/>
          </p:cNvSpPr>
          <p:nvPr/>
        </p:nvSpPr>
        <p:spPr bwMode="auto">
          <a:xfrm>
            <a:off x="5167313" y="2151063"/>
            <a:ext cx="3505200" cy="1981200"/>
          </a:xfrm>
          <a:prstGeom prst="rect">
            <a:avLst/>
          </a:prstGeom>
          <a:solidFill>
            <a:srgbClr val="FFFF99"/>
          </a:solidFill>
          <a:ln w="25400">
            <a:solidFill>
              <a:schemeClr val="tx1"/>
            </a:solidFill>
            <a:prstDash val="sysDot"/>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21" name="Oval 6">
            <a:extLst>
              <a:ext uri="{FF2B5EF4-FFF2-40B4-BE49-F238E27FC236}">
                <a16:creationId xmlns:a16="http://schemas.microsoft.com/office/drawing/2014/main" id="{F679F0BD-8F9E-F415-31A7-F277C57D465C}"/>
              </a:ext>
            </a:extLst>
          </p:cNvPr>
          <p:cNvSpPr>
            <a:spLocks noChangeArrowheads="1"/>
          </p:cNvSpPr>
          <p:nvPr/>
        </p:nvSpPr>
        <p:spPr bwMode="auto">
          <a:xfrm>
            <a:off x="6677025" y="2270125"/>
            <a:ext cx="1746250" cy="796925"/>
          </a:xfrm>
          <a:prstGeom prst="ellipse">
            <a:avLst/>
          </a:prstGeom>
          <a:solidFill>
            <a:srgbClr val="FFFFFF"/>
          </a:solidFill>
          <a:ln w="12700">
            <a:solidFill>
              <a:schemeClr val="tx1"/>
            </a:solidFill>
            <a:round/>
            <a:headEnd/>
            <a:tailEnd/>
          </a:ln>
        </p:spPr>
        <p:txBody>
          <a:bodyPr wrap="none" lIns="91430" tIns="45716" rIns="91430" bIns="45716" anchor="ctr"/>
          <a:lstStyle>
            <a:lvl1pPr defTabSz="912813">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Web server</a:t>
            </a:r>
          </a:p>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r>
              <a:rPr kumimoji="0" lang="en-US" altLang="en-US" sz="1600" b="1" i="0" u="none" strike="noStrike" kern="1200" cap="none" spc="0" normalizeH="0" baseline="0" noProof="0">
                <a:ln>
                  <a:noFill/>
                </a:ln>
                <a:solidFill>
                  <a:srgbClr val="0000FF"/>
                </a:solidFill>
                <a:effectLst/>
                <a:uLnTx/>
                <a:uFillTx/>
                <a:latin typeface="Helvetica" pitchFamily="2" charset="0"/>
                <a:ea typeface="ＭＳ Ｐゴシック" panose="020B0600070205080204" pitchFamily="34" charset="-128"/>
                <a:cs typeface="+mn-cs"/>
              </a:rPr>
              <a:t>port 80</a:t>
            </a: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86022" name="Text Box 7">
            <a:extLst>
              <a:ext uri="{FF2B5EF4-FFF2-40B4-BE49-F238E27FC236}">
                <a16:creationId xmlns:a16="http://schemas.microsoft.com/office/drawing/2014/main" id="{7D3D3ED8-4A8B-5852-0DA5-9F101A49560E}"/>
              </a:ext>
            </a:extLst>
          </p:cNvPr>
          <p:cNvSpPr txBox="1">
            <a:spLocks noChangeArrowheads="1"/>
          </p:cNvSpPr>
          <p:nvPr/>
        </p:nvSpPr>
        <p:spPr bwMode="auto">
          <a:xfrm>
            <a:off x="731838" y="2235200"/>
            <a:ext cx="1365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Client host</a:t>
            </a:r>
          </a:p>
        </p:txBody>
      </p:sp>
      <p:sp>
        <p:nvSpPr>
          <p:cNvPr id="86023" name="Text Box 8">
            <a:extLst>
              <a:ext uri="{FF2B5EF4-FFF2-40B4-BE49-F238E27FC236}">
                <a16:creationId xmlns:a16="http://schemas.microsoft.com/office/drawing/2014/main" id="{5E8ECD05-3D5E-1D93-D4D7-36FACEB9DDD8}"/>
              </a:ext>
            </a:extLst>
          </p:cNvPr>
          <p:cNvSpPr txBox="1">
            <a:spLocks noChangeArrowheads="1"/>
          </p:cNvSpPr>
          <p:nvPr/>
        </p:nvSpPr>
        <p:spPr bwMode="auto">
          <a:xfrm>
            <a:off x="5395913" y="1778000"/>
            <a:ext cx="2965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Server host </a:t>
            </a:r>
            <a:r>
              <a:rPr kumimoji="0" lang="en-US" altLang="en-US" sz="1800" b="1" i="0" u="none" strike="noStrike" kern="1200" cap="none" spc="0" normalizeH="0" baseline="0" noProof="0">
                <a:ln>
                  <a:noFill/>
                </a:ln>
                <a:solidFill>
                  <a:srgbClr val="009900"/>
                </a:solidFill>
                <a:effectLst/>
                <a:uLnTx/>
                <a:uFillTx/>
                <a:latin typeface="Helvetica" pitchFamily="2" charset="0"/>
                <a:ea typeface="ＭＳ Ｐゴシック" panose="020B0600070205080204" pitchFamily="34" charset="-128"/>
                <a:cs typeface="+mn-cs"/>
              </a:rPr>
              <a:t>128.2.194.242</a:t>
            </a:r>
          </a:p>
        </p:txBody>
      </p:sp>
      <p:sp>
        <p:nvSpPr>
          <p:cNvPr id="86024" name="Line 9">
            <a:extLst>
              <a:ext uri="{FF2B5EF4-FFF2-40B4-BE49-F238E27FC236}">
                <a16:creationId xmlns:a16="http://schemas.microsoft.com/office/drawing/2014/main" id="{9B2EC79A-17DD-632E-528A-98A1316402EF}"/>
              </a:ext>
            </a:extLst>
          </p:cNvPr>
          <p:cNvSpPr>
            <a:spLocks noChangeShapeType="1"/>
          </p:cNvSpPr>
          <p:nvPr/>
        </p:nvSpPr>
        <p:spPr bwMode="auto">
          <a:xfrm flipV="1">
            <a:off x="1890713" y="3141663"/>
            <a:ext cx="342900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25" name="Oval 10">
            <a:extLst>
              <a:ext uri="{FF2B5EF4-FFF2-40B4-BE49-F238E27FC236}">
                <a16:creationId xmlns:a16="http://schemas.microsoft.com/office/drawing/2014/main" id="{18B85828-A623-7436-71B1-C8632AE0A0E1}"/>
              </a:ext>
            </a:extLst>
          </p:cNvPr>
          <p:cNvSpPr>
            <a:spLocks noChangeArrowheads="1"/>
          </p:cNvSpPr>
          <p:nvPr/>
        </p:nvSpPr>
        <p:spPr bwMode="auto">
          <a:xfrm>
            <a:off x="6691313" y="3217863"/>
            <a:ext cx="1746250" cy="796925"/>
          </a:xfrm>
          <a:prstGeom prst="ellipse">
            <a:avLst/>
          </a:prstGeom>
          <a:solidFill>
            <a:srgbClr val="FFFFFF"/>
          </a:solidFill>
          <a:ln w="12700">
            <a:solidFill>
              <a:schemeClr val="tx1"/>
            </a:solidFill>
            <a:round/>
            <a:headEnd/>
            <a:tailEnd/>
          </a:ln>
        </p:spPr>
        <p:txBody>
          <a:bodyPr wrap="none" lIns="91430" tIns="45716" rIns="91430" bIns="45716" anchor="ctr"/>
          <a:lstStyle>
            <a:lvl1pPr defTabSz="912813">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Echo server</a:t>
            </a:r>
          </a:p>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(port 7)</a:t>
            </a:r>
          </a:p>
        </p:txBody>
      </p:sp>
      <p:sp>
        <p:nvSpPr>
          <p:cNvPr id="86026" name="Text Box 11">
            <a:extLst>
              <a:ext uri="{FF2B5EF4-FFF2-40B4-BE49-F238E27FC236}">
                <a16:creationId xmlns:a16="http://schemas.microsoft.com/office/drawing/2014/main" id="{7D98FBE7-4F5D-CECF-2216-EF2BCB9EC4B7}"/>
              </a:ext>
            </a:extLst>
          </p:cNvPr>
          <p:cNvSpPr txBox="1">
            <a:spLocks noChangeArrowheads="1"/>
          </p:cNvSpPr>
          <p:nvPr/>
        </p:nvSpPr>
        <p:spPr bwMode="auto">
          <a:xfrm>
            <a:off x="2127250" y="2090738"/>
            <a:ext cx="29352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Service request for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9900"/>
                </a:solidFill>
                <a:effectLst/>
                <a:uLnTx/>
                <a:uFillTx/>
                <a:latin typeface="Helvetica" pitchFamily="2" charset="0"/>
                <a:ea typeface="ＭＳ Ｐゴシック" panose="020B0600070205080204" pitchFamily="34" charset="-128"/>
                <a:cs typeface="+mn-cs"/>
              </a:rPr>
              <a:t>128.2.194.242</a:t>
            </a:r>
            <a:r>
              <a:rPr kumimoji="0" lang="en-US" altLang="en-US" sz="20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r>
              <a:rPr kumimoji="0" lang="en-US" altLang="en-US" sz="2000" b="1" i="0" u="none" strike="noStrike" kern="1200" cap="none" spc="0" normalizeH="0" baseline="0" noProof="0">
                <a:ln>
                  <a:noFill/>
                </a:ln>
                <a:solidFill>
                  <a:srgbClr val="0000FF"/>
                </a:solidFill>
                <a:effectLst/>
                <a:uLnTx/>
                <a:uFillTx/>
                <a:latin typeface="Helvetica" pitchFamily="2" charset="0"/>
                <a:ea typeface="ＭＳ Ｐゴシック" panose="020B0600070205080204" pitchFamily="34" charset="-128"/>
                <a:cs typeface="+mn-cs"/>
              </a:rPr>
              <a:t>80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(i.e., the Web server)</a:t>
            </a:r>
          </a:p>
        </p:txBody>
      </p:sp>
      <p:sp>
        <p:nvSpPr>
          <p:cNvPr id="86027" name="Line 12">
            <a:extLst>
              <a:ext uri="{FF2B5EF4-FFF2-40B4-BE49-F238E27FC236}">
                <a16:creationId xmlns:a16="http://schemas.microsoft.com/office/drawing/2014/main" id="{F24EF278-8980-C0B1-C1E1-2E82ED14BC79}"/>
              </a:ext>
            </a:extLst>
          </p:cNvPr>
          <p:cNvSpPr>
            <a:spLocks noChangeShapeType="1"/>
          </p:cNvSpPr>
          <p:nvPr/>
        </p:nvSpPr>
        <p:spPr bwMode="auto">
          <a:xfrm flipV="1">
            <a:off x="6310313" y="2836863"/>
            <a:ext cx="457200" cy="228600"/>
          </a:xfrm>
          <a:prstGeom prst="line">
            <a:avLst/>
          </a:prstGeom>
          <a:noFill/>
          <a:ln w="508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28" name="Oval 13">
            <a:extLst>
              <a:ext uri="{FF2B5EF4-FFF2-40B4-BE49-F238E27FC236}">
                <a16:creationId xmlns:a16="http://schemas.microsoft.com/office/drawing/2014/main" id="{9BD67B3A-3F90-FC25-6A97-561AAF207E68}"/>
              </a:ext>
            </a:extLst>
          </p:cNvPr>
          <p:cNvSpPr>
            <a:spLocks noChangeArrowheads="1"/>
          </p:cNvSpPr>
          <p:nvPr/>
        </p:nvSpPr>
        <p:spPr bwMode="auto">
          <a:xfrm>
            <a:off x="5319713" y="2913063"/>
            <a:ext cx="1066800" cy="457200"/>
          </a:xfrm>
          <a:prstGeom prst="ellipse">
            <a:avLst/>
          </a:prstGeom>
          <a:solidFill>
            <a:schemeClr val="bg1"/>
          </a:solidFill>
          <a:ln w="25400">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OS</a:t>
            </a:r>
          </a:p>
        </p:txBody>
      </p:sp>
      <p:sp>
        <p:nvSpPr>
          <p:cNvPr id="86029" name="Oval 14">
            <a:extLst>
              <a:ext uri="{FF2B5EF4-FFF2-40B4-BE49-F238E27FC236}">
                <a16:creationId xmlns:a16="http://schemas.microsoft.com/office/drawing/2014/main" id="{5A5E2840-746E-4ECD-A360-3440C12D7E9D}"/>
              </a:ext>
            </a:extLst>
          </p:cNvPr>
          <p:cNvSpPr>
            <a:spLocks noChangeArrowheads="1"/>
          </p:cNvSpPr>
          <p:nvPr/>
        </p:nvSpPr>
        <p:spPr bwMode="auto">
          <a:xfrm>
            <a:off x="922338" y="2952750"/>
            <a:ext cx="996950" cy="450850"/>
          </a:xfrm>
          <a:prstGeom prst="ellipse">
            <a:avLst/>
          </a:prstGeom>
          <a:solidFill>
            <a:srgbClr val="FFFFFF"/>
          </a:solidFill>
          <a:ln w="12700">
            <a:solidFill>
              <a:schemeClr val="tx1"/>
            </a:solidFill>
            <a:round/>
            <a:headEnd/>
            <a:tailEnd/>
          </a:ln>
        </p:spPr>
        <p:txBody>
          <a:bodyPr wrap="none" lIns="91430" tIns="45716" rIns="91430" bIns="45716" anchor="ctr">
            <a:spAutoFit/>
          </a:bodyPr>
          <a:lstStyle>
            <a:lvl1pPr defTabSz="912813">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Client</a:t>
            </a:r>
          </a:p>
        </p:txBody>
      </p:sp>
      <p:sp>
        <p:nvSpPr>
          <p:cNvPr id="86030" name="Rectangle 15">
            <a:extLst>
              <a:ext uri="{FF2B5EF4-FFF2-40B4-BE49-F238E27FC236}">
                <a16:creationId xmlns:a16="http://schemas.microsoft.com/office/drawing/2014/main" id="{7C4635E5-1801-3ED2-1BF5-9F1FDBB9F61D}"/>
              </a:ext>
            </a:extLst>
          </p:cNvPr>
          <p:cNvSpPr>
            <a:spLocks noChangeArrowheads="1"/>
          </p:cNvSpPr>
          <p:nvPr/>
        </p:nvSpPr>
        <p:spPr bwMode="auto">
          <a:xfrm>
            <a:off x="1998663" y="4800600"/>
            <a:ext cx="4762500" cy="882650"/>
          </a:xfrm>
          <a:prstGeom prst="rect">
            <a:avLst/>
          </a:prstGeom>
          <a:solidFill>
            <a:srgbClr val="99CC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31" name="Rectangle 16">
            <a:extLst>
              <a:ext uri="{FF2B5EF4-FFF2-40B4-BE49-F238E27FC236}">
                <a16:creationId xmlns:a16="http://schemas.microsoft.com/office/drawing/2014/main" id="{BDBEAFCB-8C80-769B-D050-08715CF4A9C4}"/>
              </a:ext>
            </a:extLst>
          </p:cNvPr>
          <p:cNvSpPr>
            <a:spLocks noChangeArrowheads="1"/>
          </p:cNvSpPr>
          <p:nvPr/>
        </p:nvSpPr>
        <p:spPr bwMode="auto">
          <a:xfrm>
            <a:off x="1998663" y="4800600"/>
            <a:ext cx="730250" cy="884238"/>
          </a:xfrm>
          <a:prstGeom prst="rect">
            <a:avLst/>
          </a:prstGeom>
          <a:solidFill>
            <a:srgbClr val="CC99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32" name="Text Box 17">
            <a:extLst>
              <a:ext uri="{FF2B5EF4-FFF2-40B4-BE49-F238E27FC236}">
                <a16:creationId xmlns:a16="http://schemas.microsoft.com/office/drawing/2014/main" id="{6FEDF9B2-CAB6-53E8-3D4B-62B065B6262F}"/>
              </a:ext>
            </a:extLst>
          </p:cNvPr>
          <p:cNvSpPr txBox="1">
            <a:spLocks noChangeArrowheads="1"/>
          </p:cNvSpPr>
          <p:nvPr/>
        </p:nvSpPr>
        <p:spPr bwMode="auto">
          <a:xfrm>
            <a:off x="2114550" y="5030788"/>
            <a:ext cx="488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IP</a:t>
            </a:r>
          </a:p>
        </p:txBody>
      </p:sp>
      <p:sp>
        <p:nvSpPr>
          <p:cNvPr id="86033" name="Text Box 18">
            <a:extLst>
              <a:ext uri="{FF2B5EF4-FFF2-40B4-BE49-F238E27FC236}">
                <a16:creationId xmlns:a16="http://schemas.microsoft.com/office/drawing/2014/main" id="{D3576096-D54C-E644-C80A-6F98242A6CF1}"/>
              </a:ext>
            </a:extLst>
          </p:cNvPr>
          <p:cNvSpPr txBox="1">
            <a:spLocks noChangeArrowheads="1"/>
          </p:cNvSpPr>
          <p:nvPr/>
        </p:nvSpPr>
        <p:spPr bwMode="auto">
          <a:xfrm>
            <a:off x="3919538" y="5030788"/>
            <a:ext cx="1250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payload</a:t>
            </a:r>
          </a:p>
        </p:txBody>
      </p:sp>
      <p:sp>
        <p:nvSpPr>
          <p:cNvPr id="86034" name="AutoShape 19">
            <a:extLst>
              <a:ext uri="{FF2B5EF4-FFF2-40B4-BE49-F238E27FC236}">
                <a16:creationId xmlns:a16="http://schemas.microsoft.com/office/drawing/2014/main" id="{A2840E58-EBA0-2703-473C-B115DB1CFC58}"/>
              </a:ext>
            </a:extLst>
          </p:cNvPr>
          <p:cNvSpPr>
            <a:spLocks/>
          </p:cNvSpPr>
          <p:nvPr/>
        </p:nvSpPr>
        <p:spPr bwMode="auto">
          <a:xfrm rot="-5400000">
            <a:off x="4572794" y="3993357"/>
            <a:ext cx="344487" cy="3956050"/>
          </a:xfrm>
          <a:prstGeom prst="leftBrace">
            <a:avLst>
              <a:gd name="adj1" fmla="val 95699"/>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35" name="Text Box 20">
            <a:extLst>
              <a:ext uri="{FF2B5EF4-FFF2-40B4-BE49-F238E27FC236}">
                <a16:creationId xmlns:a16="http://schemas.microsoft.com/office/drawing/2014/main" id="{7FED0E7E-23AF-9D55-A05F-EB0F57CA76A3}"/>
              </a:ext>
            </a:extLst>
          </p:cNvPr>
          <p:cNvSpPr txBox="1">
            <a:spLocks noChangeArrowheads="1"/>
          </p:cNvSpPr>
          <p:nvPr/>
        </p:nvSpPr>
        <p:spPr bwMode="auto">
          <a:xfrm>
            <a:off x="3525838" y="6094413"/>
            <a:ext cx="2774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detect corruption</a:t>
            </a:r>
          </a:p>
        </p:txBody>
      </p:sp>
      <p:sp>
        <p:nvSpPr>
          <p:cNvPr id="86036" name="Slide Number Placeholder 1">
            <a:extLst>
              <a:ext uri="{FF2B5EF4-FFF2-40B4-BE49-F238E27FC236}">
                <a16:creationId xmlns:a16="http://schemas.microsoft.com/office/drawing/2014/main" id="{C668C34E-2A42-9AD4-90ED-7352BDC70F8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CDDAE1-9E74-B140-9626-BDA4E7556C9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31E740D5-6A41-49E8-D826-E15C5B622132}"/>
              </a:ext>
            </a:extLst>
          </p:cNvPr>
          <p:cNvSpPr>
            <a:spLocks noGrp="1"/>
          </p:cNvSpPr>
          <p:nvPr>
            <p:ph type="title"/>
          </p:nvPr>
        </p:nvSpPr>
        <p:spPr>
          <a:xfrm>
            <a:off x="685800" y="304800"/>
            <a:ext cx="7772400" cy="1143000"/>
          </a:xfrm>
        </p:spPr>
        <p:txBody>
          <a:bodyPr/>
          <a:lstStyle/>
          <a:p>
            <a:r>
              <a:rPr lang="en-US" altLang="en-US">
                <a:ea typeface="ＭＳ Ｐゴシック" panose="020B0600070205080204" pitchFamily="34" charset="-128"/>
              </a:rPr>
              <a:t>Multiplexing/demultiplexing</a:t>
            </a:r>
          </a:p>
        </p:txBody>
      </p:sp>
      <p:sp>
        <p:nvSpPr>
          <p:cNvPr id="88066" name="Rectangle 3">
            <a:extLst>
              <a:ext uri="{FF2B5EF4-FFF2-40B4-BE49-F238E27FC236}">
                <a16:creationId xmlns:a16="http://schemas.microsoft.com/office/drawing/2014/main" id="{7DDEBD6B-4CA7-9B17-3750-3AE5B6D8E578}"/>
              </a:ext>
            </a:extLst>
          </p:cNvPr>
          <p:cNvSpPr>
            <a:spLocks noChangeArrowheads="1"/>
          </p:cNvSpPr>
          <p:nvPr/>
        </p:nvSpPr>
        <p:spPr bwMode="auto">
          <a:xfrm>
            <a:off x="685800" y="3508375"/>
            <a:ext cx="2001838"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application</a:t>
            </a:r>
          </a:p>
        </p:txBody>
      </p:sp>
      <p:sp>
        <p:nvSpPr>
          <p:cNvPr id="88067" name="Rectangle 4">
            <a:extLst>
              <a:ext uri="{FF2B5EF4-FFF2-40B4-BE49-F238E27FC236}">
                <a16:creationId xmlns:a16="http://schemas.microsoft.com/office/drawing/2014/main" id="{06D43C4C-0E77-D18D-7E61-B8326D1DD135}"/>
              </a:ext>
            </a:extLst>
          </p:cNvPr>
          <p:cNvSpPr>
            <a:spLocks noChangeArrowheads="1"/>
          </p:cNvSpPr>
          <p:nvPr/>
        </p:nvSpPr>
        <p:spPr bwMode="auto">
          <a:xfrm>
            <a:off x="685800" y="3984625"/>
            <a:ext cx="2001838"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a:t>
            </a:r>
          </a:p>
        </p:txBody>
      </p:sp>
      <p:sp>
        <p:nvSpPr>
          <p:cNvPr id="88068" name="Rectangle 5">
            <a:extLst>
              <a:ext uri="{FF2B5EF4-FFF2-40B4-BE49-F238E27FC236}">
                <a16:creationId xmlns:a16="http://schemas.microsoft.com/office/drawing/2014/main" id="{FCAF8702-D78A-F64C-B619-BB3166DA51AD}"/>
              </a:ext>
            </a:extLst>
          </p:cNvPr>
          <p:cNvSpPr>
            <a:spLocks noChangeArrowheads="1"/>
          </p:cNvSpPr>
          <p:nvPr/>
        </p:nvSpPr>
        <p:spPr bwMode="auto">
          <a:xfrm>
            <a:off x="685800" y="4460875"/>
            <a:ext cx="2001838"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network</a:t>
            </a:r>
          </a:p>
        </p:txBody>
      </p:sp>
      <p:sp>
        <p:nvSpPr>
          <p:cNvPr id="88069" name="Rectangle 6">
            <a:extLst>
              <a:ext uri="{FF2B5EF4-FFF2-40B4-BE49-F238E27FC236}">
                <a16:creationId xmlns:a16="http://schemas.microsoft.com/office/drawing/2014/main" id="{8CCF5C07-CEB8-A87D-83DA-D6BC2C0B66FE}"/>
              </a:ext>
            </a:extLst>
          </p:cNvPr>
          <p:cNvSpPr>
            <a:spLocks noChangeArrowheads="1"/>
          </p:cNvSpPr>
          <p:nvPr/>
        </p:nvSpPr>
        <p:spPr bwMode="auto">
          <a:xfrm>
            <a:off x="685800" y="4937125"/>
            <a:ext cx="2001838"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link</a:t>
            </a:r>
          </a:p>
        </p:txBody>
      </p:sp>
      <p:sp>
        <p:nvSpPr>
          <p:cNvPr id="88070" name="Rectangle 7">
            <a:extLst>
              <a:ext uri="{FF2B5EF4-FFF2-40B4-BE49-F238E27FC236}">
                <a16:creationId xmlns:a16="http://schemas.microsoft.com/office/drawing/2014/main" id="{05BA3416-C971-447D-F9D9-A75AE78F744F}"/>
              </a:ext>
            </a:extLst>
          </p:cNvPr>
          <p:cNvSpPr>
            <a:spLocks noChangeArrowheads="1"/>
          </p:cNvSpPr>
          <p:nvPr/>
        </p:nvSpPr>
        <p:spPr bwMode="auto">
          <a:xfrm>
            <a:off x="685800" y="5413375"/>
            <a:ext cx="2001838"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physical</a:t>
            </a:r>
          </a:p>
        </p:txBody>
      </p:sp>
      <p:sp>
        <p:nvSpPr>
          <p:cNvPr id="88071" name="Rectangle 8">
            <a:extLst>
              <a:ext uri="{FF2B5EF4-FFF2-40B4-BE49-F238E27FC236}">
                <a16:creationId xmlns:a16="http://schemas.microsoft.com/office/drawing/2014/main" id="{7C323508-8BC4-EC7F-79F4-A046DDDF7C72}"/>
              </a:ext>
            </a:extLst>
          </p:cNvPr>
          <p:cNvSpPr>
            <a:spLocks noChangeArrowheads="1"/>
          </p:cNvSpPr>
          <p:nvPr/>
        </p:nvSpPr>
        <p:spPr bwMode="auto">
          <a:xfrm>
            <a:off x="3319463" y="3852863"/>
            <a:ext cx="598487" cy="195262"/>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8072" name="Oval 9">
            <a:extLst>
              <a:ext uri="{FF2B5EF4-FFF2-40B4-BE49-F238E27FC236}">
                <a16:creationId xmlns:a16="http://schemas.microsoft.com/office/drawing/2014/main" id="{610F21CA-74A5-CF39-5400-C67E00ECDBB7}"/>
              </a:ext>
            </a:extLst>
          </p:cNvPr>
          <p:cNvSpPr>
            <a:spLocks noChangeArrowheads="1"/>
          </p:cNvSpPr>
          <p:nvPr/>
        </p:nvSpPr>
        <p:spPr bwMode="auto">
          <a:xfrm>
            <a:off x="3319463" y="3548063"/>
            <a:ext cx="598487"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P1</a:t>
            </a:r>
          </a:p>
        </p:txBody>
      </p:sp>
      <p:sp>
        <p:nvSpPr>
          <p:cNvPr id="88073" name="Rectangle 10">
            <a:extLst>
              <a:ext uri="{FF2B5EF4-FFF2-40B4-BE49-F238E27FC236}">
                <a16:creationId xmlns:a16="http://schemas.microsoft.com/office/drawing/2014/main" id="{B833CB42-95DE-74DB-9C66-9058A1273C8D}"/>
              </a:ext>
            </a:extLst>
          </p:cNvPr>
          <p:cNvSpPr>
            <a:spLocks noChangeArrowheads="1"/>
          </p:cNvSpPr>
          <p:nvPr/>
        </p:nvSpPr>
        <p:spPr bwMode="auto">
          <a:xfrm>
            <a:off x="6615113" y="34290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application</a:t>
            </a:r>
          </a:p>
        </p:txBody>
      </p:sp>
      <p:sp>
        <p:nvSpPr>
          <p:cNvPr id="88074" name="Rectangle 11">
            <a:extLst>
              <a:ext uri="{FF2B5EF4-FFF2-40B4-BE49-F238E27FC236}">
                <a16:creationId xmlns:a16="http://schemas.microsoft.com/office/drawing/2014/main" id="{BCF1AC76-5BDA-E0AA-B832-63DBBDC5C6EB}"/>
              </a:ext>
            </a:extLst>
          </p:cNvPr>
          <p:cNvSpPr>
            <a:spLocks noChangeArrowheads="1"/>
          </p:cNvSpPr>
          <p:nvPr/>
        </p:nvSpPr>
        <p:spPr bwMode="auto">
          <a:xfrm>
            <a:off x="6615113" y="390525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a:t>
            </a:r>
          </a:p>
        </p:txBody>
      </p:sp>
      <p:sp>
        <p:nvSpPr>
          <p:cNvPr id="88075" name="Rectangle 12">
            <a:extLst>
              <a:ext uri="{FF2B5EF4-FFF2-40B4-BE49-F238E27FC236}">
                <a16:creationId xmlns:a16="http://schemas.microsoft.com/office/drawing/2014/main" id="{E60429BB-141E-0783-1EAE-ABC9CA81AD74}"/>
              </a:ext>
            </a:extLst>
          </p:cNvPr>
          <p:cNvSpPr>
            <a:spLocks noChangeArrowheads="1"/>
          </p:cNvSpPr>
          <p:nvPr/>
        </p:nvSpPr>
        <p:spPr bwMode="auto">
          <a:xfrm>
            <a:off x="6615113" y="43815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network</a:t>
            </a:r>
          </a:p>
        </p:txBody>
      </p:sp>
      <p:sp>
        <p:nvSpPr>
          <p:cNvPr id="88076" name="Rectangle 13">
            <a:extLst>
              <a:ext uri="{FF2B5EF4-FFF2-40B4-BE49-F238E27FC236}">
                <a16:creationId xmlns:a16="http://schemas.microsoft.com/office/drawing/2014/main" id="{C223D304-8FD6-DE83-D1DA-F43F3223FF9D}"/>
              </a:ext>
            </a:extLst>
          </p:cNvPr>
          <p:cNvSpPr>
            <a:spLocks noChangeArrowheads="1"/>
          </p:cNvSpPr>
          <p:nvPr/>
        </p:nvSpPr>
        <p:spPr bwMode="auto">
          <a:xfrm>
            <a:off x="6615113" y="485775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link</a:t>
            </a:r>
          </a:p>
        </p:txBody>
      </p:sp>
      <p:sp>
        <p:nvSpPr>
          <p:cNvPr id="88077" name="Rectangle 14">
            <a:extLst>
              <a:ext uri="{FF2B5EF4-FFF2-40B4-BE49-F238E27FC236}">
                <a16:creationId xmlns:a16="http://schemas.microsoft.com/office/drawing/2014/main" id="{E7618946-6D39-F697-B305-4F72549DC200}"/>
              </a:ext>
            </a:extLst>
          </p:cNvPr>
          <p:cNvSpPr>
            <a:spLocks noChangeArrowheads="1"/>
          </p:cNvSpPr>
          <p:nvPr/>
        </p:nvSpPr>
        <p:spPr bwMode="auto">
          <a:xfrm>
            <a:off x="6615113" y="53340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physical</a:t>
            </a:r>
          </a:p>
        </p:txBody>
      </p:sp>
      <p:sp>
        <p:nvSpPr>
          <p:cNvPr id="88078" name="Rectangle 15">
            <a:extLst>
              <a:ext uri="{FF2B5EF4-FFF2-40B4-BE49-F238E27FC236}">
                <a16:creationId xmlns:a16="http://schemas.microsoft.com/office/drawing/2014/main" id="{8D3A7C8D-AE6E-5B55-9135-1CB3749FB4DC}"/>
              </a:ext>
            </a:extLst>
          </p:cNvPr>
          <p:cNvSpPr>
            <a:spLocks noChangeArrowheads="1"/>
          </p:cNvSpPr>
          <p:nvPr/>
        </p:nvSpPr>
        <p:spPr bwMode="auto">
          <a:xfrm>
            <a:off x="3287713" y="3508375"/>
            <a:ext cx="2735262"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application</a:t>
            </a:r>
          </a:p>
        </p:txBody>
      </p:sp>
      <p:sp>
        <p:nvSpPr>
          <p:cNvPr id="88079" name="Rectangle 16">
            <a:extLst>
              <a:ext uri="{FF2B5EF4-FFF2-40B4-BE49-F238E27FC236}">
                <a16:creationId xmlns:a16="http://schemas.microsoft.com/office/drawing/2014/main" id="{989A424D-6AE1-EB4A-6285-4AC4B41BAB51}"/>
              </a:ext>
            </a:extLst>
          </p:cNvPr>
          <p:cNvSpPr>
            <a:spLocks noChangeArrowheads="1"/>
          </p:cNvSpPr>
          <p:nvPr/>
        </p:nvSpPr>
        <p:spPr bwMode="auto">
          <a:xfrm>
            <a:off x="3287713" y="3984625"/>
            <a:ext cx="2735262"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a:t>
            </a:r>
          </a:p>
        </p:txBody>
      </p:sp>
      <p:sp>
        <p:nvSpPr>
          <p:cNvPr id="88080" name="Rectangle 17">
            <a:extLst>
              <a:ext uri="{FF2B5EF4-FFF2-40B4-BE49-F238E27FC236}">
                <a16:creationId xmlns:a16="http://schemas.microsoft.com/office/drawing/2014/main" id="{D444B4C4-31D0-23AE-DE60-66842A2D3919}"/>
              </a:ext>
            </a:extLst>
          </p:cNvPr>
          <p:cNvSpPr>
            <a:spLocks noChangeArrowheads="1"/>
          </p:cNvSpPr>
          <p:nvPr/>
        </p:nvSpPr>
        <p:spPr bwMode="auto">
          <a:xfrm>
            <a:off x="3287713" y="4460875"/>
            <a:ext cx="2735262"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network</a:t>
            </a:r>
          </a:p>
        </p:txBody>
      </p:sp>
      <p:sp>
        <p:nvSpPr>
          <p:cNvPr id="88081" name="Rectangle 18">
            <a:extLst>
              <a:ext uri="{FF2B5EF4-FFF2-40B4-BE49-F238E27FC236}">
                <a16:creationId xmlns:a16="http://schemas.microsoft.com/office/drawing/2014/main" id="{38F897DA-5D27-20B3-122C-44E3C3DFB197}"/>
              </a:ext>
            </a:extLst>
          </p:cNvPr>
          <p:cNvSpPr>
            <a:spLocks noChangeArrowheads="1"/>
          </p:cNvSpPr>
          <p:nvPr/>
        </p:nvSpPr>
        <p:spPr bwMode="auto">
          <a:xfrm>
            <a:off x="3287713" y="4937125"/>
            <a:ext cx="2735262"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link</a:t>
            </a:r>
          </a:p>
        </p:txBody>
      </p:sp>
      <p:sp>
        <p:nvSpPr>
          <p:cNvPr id="88082" name="Rectangle 19">
            <a:extLst>
              <a:ext uri="{FF2B5EF4-FFF2-40B4-BE49-F238E27FC236}">
                <a16:creationId xmlns:a16="http://schemas.microsoft.com/office/drawing/2014/main" id="{203E928B-1989-17A6-BDF1-141494ED616D}"/>
              </a:ext>
            </a:extLst>
          </p:cNvPr>
          <p:cNvSpPr>
            <a:spLocks noChangeArrowheads="1"/>
          </p:cNvSpPr>
          <p:nvPr/>
        </p:nvSpPr>
        <p:spPr bwMode="auto">
          <a:xfrm>
            <a:off x="3287713" y="5413375"/>
            <a:ext cx="2735262"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physical</a:t>
            </a:r>
          </a:p>
        </p:txBody>
      </p:sp>
      <p:sp>
        <p:nvSpPr>
          <p:cNvPr id="88083" name="Rectangle 20">
            <a:extLst>
              <a:ext uri="{FF2B5EF4-FFF2-40B4-BE49-F238E27FC236}">
                <a16:creationId xmlns:a16="http://schemas.microsoft.com/office/drawing/2014/main" id="{85696577-7A7D-1EEC-8B6D-8DF4DDB344B0}"/>
              </a:ext>
            </a:extLst>
          </p:cNvPr>
          <p:cNvSpPr>
            <a:spLocks noChangeArrowheads="1"/>
          </p:cNvSpPr>
          <p:nvPr/>
        </p:nvSpPr>
        <p:spPr bwMode="auto">
          <a:xfrm>
            <a:off x="5314950" y="3859213"/>
            <a:ext cx="598488" cy="195262"/>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8084" name="Oval 21">
            <a:extLst>
              <a:ext uri="{FF2B5EF4-FFF2-40B4-BE49-F238E27FC236}">
                <a16:creationId xmlns:a16="http://schemas.microsoft.com/office/drawing/2014/main" id="{4B75A408-FFBF-DB0F-3165-59A90B7ACE86}"/>
              </a:ext>
            </a:extLst>
          </p:cNvPr>
          <p:cNvSpPr>
            <a:spLocks noChangeArrowheads="1"/>
          </p:cNvSpPr>
          <p:nvPr/>
        </p:nvSpPr>
        <p:spPr bwMode="auto">
          <a:xfrm>
            <a:off x="5314950" y="3554413"/>
            <a:ext cx="598488"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P2</a:t>
            </a:r>
          </a:p>
        </p:txBody>
      </p:sp>
      <p:sp>
        <p:nvSpPr>
          <p:cNvPr id="88085" name="Rectangle 22">
            <a:extLst>
              <a:ext uri="{FF2B5EF4-FFF2-40B4-BE49-F238E27FC236}">
                <a16:creationId xmlns:a16="http://schemas.microsoft.com/office/drawing/2014/main" id="{C4EAA7E0-4847-3A9F-B2B8-20AF345FDBE7}"/>
              </a:ext>
            </a:extLst>
          </p:cNvPr>
          <p:cNvSpPr>
            <a:spLocks noChangeArrowheads="1"/>
          </p:cNvSpPr>
          <p:nvPr/>
        </p:nvSpPr>
        <p:spPr bwMode="auto">
          <a:xfrm>
            <a:off x="1944688" y="3883025"/>
            <a:ext cx="598487"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8086" name="Oval 23">
            <a:extLst>
              <a:ext uri="{FF2B5EF4-FFF2-40B4-BE49-F238E27FC236}">
                <a16:creationId xmlns:a16="http://schemas.microsoft.com/office/drawing/2014/main" id="{C5840759-6EB5-885F-68F3-CB7EDAEEDE90}"/>
              </a:ext>
            </a:extLst>
          </p:cNvPr>
          <p:cNvSpPr>
            <a:spLocks noChangeArrowheads="1"/>
          </p:cNvSpPr>
          <p:nvPr/>
        </p:nvSpPr>
        <p:spPr bwMode="auto">
          <a:xfrm>
            <a:off x="1944688" y="3578225"/>
            <a:ext cx="598487"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P3</a:t>
            </a:r>
          </a:p>
        </p:txBody>
      </p:sp>
      <p:sp>
        <p:nvSpPr>
          <p:cNvPr id="88087" name="Rectangle 24">
            <a:extLst>
              <a:ext uri="{FF2B5EF4-FFF2-40B4-BE49-F238E27FC236}">
                <a16:creationId xmlns:a16="http://schemas.microsoft.com/office/drawing/2014/main" id="{5DF3C474-F50B-693D-8E06-0EB4D5B2AFC8}"/>
              </a:ext>
            </a:extLst>
          </p:cNvPr>
          <p:cNvSpPr>
            <a:spLocks noChangeArrowheads="1"/>
          </p:cNvSpPr>
          <p:nvPr/>
        </p:nvSpPr>
        <p:spPr bwMode="auto">
          <a:xfrm>
            <a:off x="6718300" y="3797300"/>
            <a:ext cx="598488"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8088" name="Oval 25">
            <a:extLst>
              <a:ext uri="{FF2B5EF4-FFF2-40B4-BE49-F238E27FC236}">
                <a16:creationId xmlns:a16="http://schemas.microsoft.com/office/drawing/2014/main" id="{5265B188-D2EF-5652-D5E4-779E88345C7A}"/>
              </a:ext>
            </a:extLst>
          </p:cNvPr>
          <p:cNvSpPr>
            <a:spLocks noChangeArrowheads="1"/>
          </p:cNvSpPr>
          <p:nvPr/>
        </p:nvSpPr>
        <p:spPr bwMode="auto">
          <a:xfrm>
            <a:off x="6718300" y="3492500"/>
            <a:ext cx="598488"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P4</a:t>
            </a:r>
          </a:p>
        </p:txBody>
      </p:sp>
      <p:sp>
        <p:nvSpPr>
          <p:cNvPr id="88089" name="Rectangle 26">
            <a:extLst>
              <a:ext uri="{FF2B5EF4-FFF2-40B4-BE49-F238E27FC236}">
                <a16:creationId xmlns:a16="http://schemas.microsoft.com/office/drawing/2014/main" id="{BC1ADADB-D186-C156-1CF0-8B57593DC41F}"/>
              </a:ext>
            </a:extLst>
          </p:cNvPr>
          <p:cNvSpPr>
            <a:spLocks noChangeArrowheads="1"/>
          </p:cNvSpPr>
          <p:nvPr/>
        </p:nvSpPr>
        <p:spPr bwMode="auto">
          <a:xfrm>
            <a:off x="3381375" y="3889375"/>
            <a:ext cx="598488"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8090" name="Oval 27">
            <a:extLst>
              <a:ext uri="{FF2B5EF4-FFF2-40B4-BE49-F238E27FC236}">
                <a16:creationId xmlns:a16="http://schemas.microsoft.com/office/drawing/2014/main" id="{69D81A31-67DD-68BA-BD6B-EA195B154556}"/>
              </a:ext>
            </a:extLst>
          </p:cNvPr>
          <p:cNvSpPr>
            <a:spLocks noChangeArrowheads="1"/>
          </p:cNvSpPr>
          <p:nvPr/>
        </p:nvSpPr>
        <p:spPr bwMode="auto">
          <a:xfrm>
            <a:off x="3381375" y="3584575"/>
            <a:ext cx="598488"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P1</a:t>
            </a:r>
          </a:p>
        </p:txBody>
      </p:sp>
      <p:sp>
        <p:nvSpPr>
          <p:cNvPr id="88091" name="Text Box 28">
            <a:extLst>
              <a:ext uri="{FF2B5EF4-FFF2-40B4-BE49-F238E27FC236}">
                <a16:creationId xmlns:a16="http://schemas.microsoft.com/office/drawing/2014/main" id="{27DE27C4-AA30-5EB7-481B-E6682B404EAE}"/>
              </a:ext>
            </a:extLst>
          </p:cNvPr>
          <p:cNvSpPr txBox="1">
            <a:spLocks noChangeArrowheads="1"/>
          </p:cNvSpPr>
          <p:nvPr/>
        </p:nvSpPr>
        <p:spPr bwMode="auto">
          <a:xfrm>
            <a:off x="1189038" y="5967413"/>
            <a:ext cx="898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host 1</a:t>
            </a: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8092" name="Text Box 29">
            <a:extLst>
              <a:ext uri="{FF2B5EF4-FFF2-40B4-BE49-F238E27FC236}">
                <a16:creationId xmlns:a16="http://schemas.microsoft.com/office/drawing/2014/main" id="{22DF659E-C8C5-17C5-4608-3FB3C655E2E4}"/>
              </a:ext>
            </a:extLst>
          </p:cNvPr>
          <p:cNvSpPr txBox="1">
            <a:spLocks noChangeArrowheads="1"/>
          </p:cNvSpPr>
          <p:nvPr/>
        </p:nvSpPr>
        <p:spPr bwMode="auto">
          <a:xfrm>
            <a:off x="4195763" y="5954713"/>
            <a:ext cx="9382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host 2</a:t>
            </a:r>
            <a:endParaRPr kumimoji="0" lang="en-US" altLang="en-US" sz="16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endParaRPr>
          </a:p>
        </p:txBody>
      </p:sp>
      <p:sp>
        <p:nvSpPr>
          <p:cNvPr id="88093" name="Text Box 30">
            <a:extLst>
              <a:ext uri="{FF2B5EF4-FFF2-40B4-BE49-F238E27FC236}">
                <a16:creationId xmlns:a16="http://schemas.microsoft.com/office/drawing/2014/main" id="{248FE277-54CB-C67D-9142-37E523EC430C}"/>
              </a:ext>
            </a:extLst>
          </p:cNvPr>
          <p:cNvSpPr txBox="1">
            <a:spLocks noChangeArrowheads="1"/>
          </p:cNvSpPr>
          <p:nvPr/>
        </p:nvSpPr>
        <p:spPr bwMode="auto">
          <a:xfrm>
            <a:off x="7224713" y="5832475"/>
            <a:ext cx="9382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host 3</a:t>
            </a:r>
          </a:p>
        </p:txBody>
      </p:sp>
      <p:grpSp>
        <p:nvGrpSpPr>
          <p:cNvPr id="88094" name="Group 31">
            <a:extLst>
              <a:ext uri="{FF2B5EF4-FFF2-40B4-BE49-F238E27FC236}">
                <a16:creationId xmlns:a16="http://schemas.microsoft.com/office/drawing/2014/main" id="{0C5B8DD9-D866-A020-9A61-A4DF2C6C527A}"/>
              </a:ext>
            </a:extLst>
          </p:cNvPr>
          <p:cNvGrpSpPr>
            <a:grpSpLocks/>
          </p:cNvGrpSpPr>
          <p:nvPr/>
        </p:nvGrpSpPr>
        <p:grpSpPr bwMode="auto">
          <a:xfrm>
            <a:off x="2308225" y="3983038"/>
            <a:ext cx="2263775" cy="1676400"/>
            <a:chOff x="1421" y="2509"/>
            <a:chExt cx="1426" cy="1056"/>
          </a:xfrm>
        </p:grpSpPr>
        <p:sp>
          <p:nvSpPr>
            <p:cNvPr id="88115" name="Line 32">
              <a:extLst>
                <a:ext uri="{FF2B5EF4-FFF2-40B4-BE49-F238E27FC236}">
                  <a16:creationId xmlns:a16="http://schemas.microsoft.com/office/drawing/2014/main" id="{A1A5B71A-773F-9FF0-B490-DF573ADF3F32}"/>
                </a:ext>
              </a:extLst>
            </p:cNvPr>
            <p:cNvSpPr>
              <a:spLocks noChangeShapeType="1"/>
            </p:cNvSpPr>
            <p:nvPr/>
          </p:nvSpPr>
          <p:spPr bwMode="auto">
            <a:xfrm>
              <a:off x="1421" y="2509"/>
              <a:ext cx="0" cy="105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116" name="Freeform 33">
              <a:extLst>
                <a:ext uri="{FF2B5EF4-FFF2-40B4-BE49-F238E27FC236}">
                  <a16:creationId xmlns:a16="http://schemas.microsoft.com/office/drawing/2014/main" id="{146BAB3D-5ACC-B3E6-F916-09421477CC85}"/>
                </a:ext>
              </a:extLst>
            </p:cNvPr>
            <p:cNvSpPr>
              <a:spLocks/>
            </p:cNvSpPr>
            <p:nvPr/>
          </p:nvSpPr>
          <p:spPr bwMode="auto">
            <a:xfrm>
              <a:off x="2546" y="2563"/>
              <a:ext cx="286" cy="989"/>
            </a:xfrm>
            <a:custGeom>
              <a:avLst/>
              <a:gdLst>
                <a:gd name="T0" fmla="*/ 286 w 286"/>
                <a:gd name="T1" fmla="*/ 989 h 989"/>
                <a:gd name="T2" fmla="*/ 284 w 286"/>
                <a:gd name="T3" fmla="*/ 117 h 989"/>
                <a:gd name="T4" fmla="*/ 0 w 286"/>
                <a:gd name="T5" fmla="*/ 0 h 989"/>
                <a:gd name="T6" fmla="*/ 0 60000 65536"/>
                <a:gd name="T7" fmla="*/ 0 60000 65536"/>
                <a:gd name="T8" fmla="*/ 0 60000 65536"/>
                <a:gd name="T9" fmla="*/ 0 w 286"/>
                <a:gd name="T10" fmla="*/ 0 h 989"/>
                <a:gd name="T11" fmla="*/ 286 w 286"/>
                <a:gd name="T12" fmla="*/ 989 h 989"/>
              </a:gdLst>
              <a:ahLst/>
              <a:cxnLst>
                <a:cxn ang="T6">
                  <a:pos x="T0" y="T1"/>
                </a:cxn>
                <a:cxn ang="T7">
                  <a:pos x="T2" y="T3"/>
                </a:cxn>
                <a:cxn ang="T8">
                  <a:pos x="T4" y="T5"/>
                </a:cxn>
              </a:cxnLst>
              <a:rect l="T9" t="T10" r="T11" b="T12"/>
              <a:pathLst>
                <a:path w="286" h="989">
                  <a:moveTo>
                    <a:pt x="286" y="989"/>
                  </a:moveTo>
                  <a:lnTo>
                    <a:pt x="284" y="117"/>
                  </a:lnTo>
                  <a:lnTo>
                    <a:pt x="0" y="0"/>
                  </a:lnTo>
                </a:path>
              </a:pathLst>
            </a:custGeom>
            <a:noFill/>
            <a:ln w="190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117" name="Freeform 34">
              <a:extLst>
                <a:ext uri="{FF2B5EF4-FFF2-40B4-BE49-F238E27FC236}">
                  <a16:creationId xmlns:a16="http://schemas.microsoft.com/office/drawing/2014/main" id="{0241A916-E0C6-50E9-F22C-AD9139A54992}"/>
                </a:ext>
              </a:extLst>
            </p:cNvPr>
            <p:cNvSpPr>
              <a:spLocks/>
            </p:cNvSpPr>
            <p:nvPr/>
          </p:nvSpPr>
          <p:spPr bwMode="auto">
            <a:xfrm>
              <a:off x="1421" y="3556"/>
              <a:ext cx="1426" cy="9"/>
            </a:xfrm>
            <a:custGeom>
              <a:avLst/>
              <a:gdLst>
                <a:gd name="T0" fmla="*/ 0 w 1426"/>
                <a:gd name="T1" fmla="*/ 9 h 9"/>
                <a:gd name="T2" fmla="*/ 1426 w 1426"/>
                <a:gd name="T3" fmla="*/ 0 h 9"/>
                <a:gd name="T4" fmla="*/ 0 60000 65536"/>
                <a:gd name="T5" fmla="*/ 0 60000 65536"/>
                <a:gd name="T6" fmla="*/ 0 w 1426"/>
                <a:gd name="T7" fmla="*/ 0 h 9"/>
                <a:gd name="T8" fmla="*/ 1426 w 1426"/>
                <a:gd name="T9" fmla="*/ 9 h 9"/>
              </a:gdLst>
              <a:ahLst/>
              <a:cxnLst>
                <a:cxn ang="T4">
                  <a:pos x="T0" y="T1"/>
                </a:cxn>
                <a:cxn ang="T5">
                  <a:pos x="T2" y="T3"/>
                </a:cxn>
              </a:cxnLst>
              <a:rect l="T6" t="T7" r="T8" b="T9"/>
              <a:pathLst>
                <a:path w="1426" h="9">
                  <a:moveTo>
                    <a:pt x="0" y="9"/>
                  </a:moveTo>
                  <a:lnTo>
                    <a:pt x="1426" y="0"/>
                  </a:ln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88095" name="Rectangle 35">
            <a:extLst>
              <a:ext uri="{FF2B5EF4-FFF2-40B4-BE49-F238E27FC236}">
                <a16:creationId xmlns:a16="http://schemas.microsoft.com/office/drawing/2014/main" id="{0DB5FB3E-438D-B368-B355-C832D7DF9B58}"/>
              </a:ext>
            </a:extLst>
          </p:cNvPr>
          <p:cNvSpPr>
            <a:spLocks noChangeArrowheads="1"/>
          </p:cNvSpPr>
          <p:nvPr/>
        </p:nvSpPr>
        <p:spPr bwMode="auto">
          <a:xfrm>
            <a:off x="457200" y="2895600"/>
            <a:ext cx="598488"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8096" name="Oval 36">
            <a:extLst>
              <a:ext uri="{FF2B5EF4-FFF2-40B4-BE49-F238E27FC236}">
                <a16:creationId xmlns:a16="http://schemas.microsoft.com/office/drawing/2014/main" id="{39A5FDC1-0184-C93F-7368-3C20274C3636}"/>
              </a:ext>
            </a:extLst>
          </p:cNvPr>
          <p:cNvSpPr>
            <a:spLocks noChangeArrowheads="1"/>
          </p:cNvSpPr>
          <p:nvPr/>
        </p:nvSpPr>
        <p:spPr bwMode="auto">
          <a:xfrm>
            <a:off x="2590800" y="2819400"/>
            <a:ext cx="598488"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8097" name="Text Box 37">
            <a:extLst>
              <a:ext uri="{FF2B5EF4-FFF2-40B4-BE49-F238E27FC236}">
                <a16:creationId xmlns:a16="http://schemas.microsoft.com/office/drawing/2014/main" id="{4D8A30A9-3639-E5D1-02DB-01ABF3175055}"/>
              </a:ext>
            </a:extLst>
          </p:cNvPr>
          <p:cNvSpPr txBox="1">
            <a:spLocks noChangeArrowheads="1"/>
          </p:cNvSpPr>
          <p:nvPr/>
        </p:nvSpPr>
        <p:spPr bwMode="auto">
          <a:xfrm>
            <a:off x="3276600" y="2819400"/>
            <a:ext cx="10747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 process</a:t>
            </a:r>
          </a:p>
        </p:txBody>
      </p:sp>
      <p:sp>
        <p:nvSpPr>
          <p:cNvPr id="88098" name="Text Box 38">
            <a:extLst>
              <a:ext uri="{FF2B5EF4-FFF2-40B4-BE49-F238E27FC236}">
                <a16:creationId xmlns:a16="http://schemas.microsoft.com/office/drawing/2014/main" id="{4B18A994-09C9-C4E9-209C-89FFCA58CAC6}"/>
              </a:ext>
            </a:extLst>
          </p:cNvPr>
          <p:cNvSpPr txBox="1">
            <a:spLocks noChangeArrowheads="1"/>
          </p:cNvSpPr>
          <p:nvPr/>
        </p:nvSpPr>
        <p:spPr bwMode="auto">
          <a:xfrm>
            <a:off x="1187450" y="2819400"/>
            <a:ext cx="976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 socket</a:t>
            </a:r>
          </a:p>
        </p:txBody>
      </p:sp>
      <p:sp>
        <p:nvSpPr>
          <p:cNvPr id="88099" name="Text Box 39">
            <a:extLst>
              <a:ext uri="{FF2B5EF4-FFF2-40B4-BE49-F238E27FC236}">
                <a16:creationId xmlns:a16="http://schemas.microsoft.com/office/drawing/2014/main" id="{5708B32E-15B0-AD9D-A5CD-D8EC5D28E924}"/>
              </a:ext>
            </a:extLst>
          </p:cNvPr>
          <p:cNvSpPr txBox="1">
            <a:spLocks noChangeArrowheads="1"/>
          </p:cNvSpPr>
          <p:nvPr/>
        </p:nvSpPr>
        <p:spPr bwMode="auto">
          <a:xfrm>
            <a:off x="444500" y="1589088"/>
            <a:ext cx="176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8100" name="Text Box 40">
            <a:extLst>
              <a:ext uri="{FF2B5EF4-FFF2-40B4-BE49-F238E27FC236}">
                <a16:creationId xmlns:a16="http://schemas.microsoft.com/office/drawing/2014/main" id="{BF29B47E-E43C-2982-3587-08A2A829AE57}"/>
              </a:ext>
            </a:extLst>
          </p:cNvPr>
          <p:cNvSpPr txBox="1">
            <a:spLocks noChangeArrowheads="1"/>
          </p:cNvSpPr>
          <p:nvPr/>
        </p:nvSpPr>
        <p:spPr bwMode="auto">
          <a:xfrm>
            <a:off x="468313" y="1366838"/>
            <a:ext cx="176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8101" name="Rectangle 41">
            <a:extLst>
              <a:ext uri="{FF2B5EF4-FFF2-40B4-BE49-F238E27FC236}">
                <a16:creationId xmlns:a16="http://schemas.microsoft.com/office/drawing/2014/main" id="{EECD4F57-A362-795B-33BB-B43AD6C3B2AD}"/>
              </a:ext>
            </a:extLst>
          </p:cNvPr>
          <p:cNvSpPr>
            <a:spLocks noChangeArrowheads="1"/>
          </p:cNvSpPr>
          <p:nvPr/>
        </p:nvSpPr>
        <p:spPr bwMode="auto">
          <a:xfrm>
            <a:off x="444500" y="1524000"/>
            <a:ext cx="3808413" cy="10668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delivering received segments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to correct socket</a:t>
            </a:r>
          </a:p>
        </p:txBody>
      </p:sp>
      <p:grpSp>
        <p:nvGrpSpPr>
          <p:cNvPr id="88102" name="Group 42">
            <a:extLst>
              <a:ext uri="{FF2B5EF4-FFF2-40B4-BE49-F238E27FC236}">
                <a16:creationId xmlns:a16="http://schemas.microsoft.com/office/drawing/2014/main" id="{252FB7BF-A3B3-53DA-B9AC-2F1766240DBF}"/>
              </a:ext>
            </a:extLst>
          </p:cNvPr>
          <p:cNvGrpSpPr>
            <a:grpSpLocks/>
          </p:cNvGrpSpPr>
          <p:nvPr/>
        </p:nvGrpSpPr>
        <p:grpSpPr bwMode="auto">
          <a:xfrm>
            <a:off x="533400" y="1295400"/>
            <a:ext cx="3382963" cy="396875"/>
            <a:chOff x="1080" y="3713"/>
            <a:chExt cx="1712" cy="250"/>
          </a:xfrm>
        </p:grpSpPr>
        <p:sp>
          <p:nvSpPr>
            <p:cNvPr id="88113" name="Rectangle 43">
              <a:extLst>
                <a:ext uri="{FF2B5EF4-FFF2-40B4-BE49-F238E27FC236}">
                  <a16:creationId xmlns:a16="http://schemas.microsoft.com/office/drawing/2014/main" id="{A184977F-5A6D-075D-6084-E15DEAF54AC0}"/>
                </a:ext>
              </a:extLst>
            </p:cNvPr>
            <p:cNvSpPr>
              <a:spLocks noChangeArrowheads="1"/>
            </p:cNvSpPr>
            <p:nvPr/>
          </p:nvSpPr>
          <p:spPr bwMode="auto">
            <a:xfrm>
              <a:off x="1422" y="3732"/>
              <a:ext cx="1002" cy="2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8114" name="Text Box 44">
              <a:extLst>
                <a:ext uri="{FF2B5EF4-FFF2-40B4-BE49-F238E27FC236}">
                  <a16:creationId xmlns:a16="http://schemas.microsoft.com/office/drawing/2014/main" id="{850C45BD-6DB3-4257-9556-8A57AD9570DC}"/>
                </a:ext>
              </a:extLst>
            </p:cNvPr>
            <p:cNvSpPr txBox="1">
              <a:spLocks noChangeArrowheads="1"/>
            </p:cNvSpPr>
            <p:nvPr/>
          </p:nvSpPr>
          <p:spPr bwMode="auto">
            <a:xfrm>
              <a:off x="1080" y="3713"/>
              <a:ext cx="1712"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sng" strike="noStrike" kern="1200" cap="none" spc="0" normalizeH="0" baseline="0" noProof="0">
                  <a:ln>
                    <a:noFill/>
                  </a:ln>
                  <a:solidFill>
                    <a:srgbClr val="FF0000"/>
                  </a:solidFill>
                  <a:effectLst/>
                  <a:uLnTx/>
                  <a:uFillTx/>
                  <a:latin typeface="Comic Sans MS" panose="030F0902030302020204" pitchFamily="66" charset="0"/>
                  <a:ea typeface="ＭＳ Ｐゴシック" panose="020B0600070205080204" pitchFamily="34" charset="-128"/>
                  <a:cs typeface="+mn-cs"/>
                </a:rPr>
                <a:t>Demultiplexing at rcv host:</a:t>
              </a:r>
            </a:p>
          </p:txBody>
        </p:sp>
      </p:grpSp>
      <p:sp>
        <p:nvSpPr>
          <p:cNvPr id="88103" name="Text Box 45">
            <a:extLst>
              <a:ext uri="{FF2B5EF4-FFF2-40B4-BE49-F238E27FC236}">
                <a16:creationId xmlns:a16="http://schemas.microsoft.com/office/drawing/2014/main" id="{28A50581-0DC2-EDA3-55FC-5A392EA98B4F}"/>
              </a:ext>
            </a:extLst>
          </p:cNvPr>
          <p:cNvSpPr txBox="1">
            <a:spLocks noChangeArrowheads="1"/>
          </p:cNvSpPr>
          <p:nvPr/>
        </p:nvSpPr>
        <p:spPr bwMode="auto">
          <a:xfrm>
            <a:off x="5130800" y="1571625"/>
            <a:ext cx="36861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Data headers helps flows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from multiple sockets to use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common the network channel,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Info in header later helps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Demultiplexing.</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8104" name="Rectangle 46">
            <a:extLst>
              <a:ext uri="{FF2B5EF4-FFF2-40B4-BE49-F238E27FC236}">
                <a16:creationId xmlns:a16="http://schemas.microsoft.com/office/drawing/2014/main" id="{F1659250-177B-B38C-1E7F-277FDE160317}"/>
              </a:ext>
            </a:extLst>
          </p:cNvPr>
          <p:cNvSpPr>
            <a:spLocks noChangeArrowheads="1"/>
          </p:cNvSpPr>
          <p:nvPr/>
        </p:nvSpPr>
        <p:spPr bwMode="auto">
          <a:xfrm>
            <a:off x="5105400" y="1506538"/>
            <a:ext cx="3609975" cy="171767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grpSp>
        <p:nvGrpSpPr>
          <p:cNvPr id="88105" name="Group 47">
            <a:extLst>
              <a:ext uri="{FF2B5EF4-FFF2-40B4-BE49-F238E27FC236}">
                <a16:creationId xmlns:a16="http://schemas.microsoft.com/office/drawing/2014/main" id="{40311F05-90C1-101D-ACED-B5570EA0D2C7}"/>
              </a:ext>
            </a:extLst>
          </p:cNvPr>
          <p:cNvGrpSpPr>
            <a:grpSpLocks/>
          </p:cNvGrpSpPr>
          <p:nvPr/>
        </p:nvGrpSpPr>
        <p:grpSpPr bwMode="auto">
          <a:xfrm>
            <a:off x="5259388" y="1219200"/>
            <a:ext cx="3255962" cy="396875"/>
            <a:chOff x="914" y="3713"/>
            <a:chExt cx="2051" cy="250"/>
          </a:xfrm>
        </p:grpSpPr>
        <p:sp>
          <p:nvSpPr>
            <p:cNvPr id="88111" name="Rectangle 48">
              <a:extLst>
                <a:ext uri="{FF2B5EF4-FFF2-40B4-BE49-F238E27FC236}">
                  <a16:creationId xmlns:a16="http://schemas.microsoft.com/office/drawing/2014/main" id="{030BA820-A29D-1C61-DD87-019885BA8E4B}"/>
                </a:ext>
              </a:extLst>
            </p:cNvPr>
            <p:cNvSpPr>
              <a:spLocks noChangeArrowheads="1"/>
            </p:cNvSpPr>
            <p:nvPr/>
          </p:nvSpPr>
          <p:spPr bwMode="auto">
            <a:xfrm>
              <a:off x="1422" y="3732"/>
              <a:ext cx="1002" cy="2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8112" name="Text Box 49">
              <a:extLst>
                <a:ext uri="{FF2B5EF4-FFF2-40B4-BE49-F238E27FC236}">
                  <a16:creationId xmlns:a16="http://schemas.microsoft.com/office/drawing/2014/main" id="{15CDD268-224C-29C7-A305-ED5BC5E20F3C}"/>
                </a:ext>
              </a:extLst>
            </p:cNvPr>
            <p:cNvSpPr txBox="1">
              <a:spLocks noChangeArrowheads="1"/>
            </p:cNvSpPr>
            <p:nvPr/>
          </p:nvSpPr>
          <p:spPr bwMode="auto">
            <a:xfrm>
              <a:off x="914" y="3713"/>
              <a:ext cx="2051"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sng" strike="noStrike" kern="1200" cap="none" spc="0" normalizeH="0" baseline="0" noProof="0">
                  <a:ln>
                    <a:noFill/>
                  </a:ln>
                  <a:solidFill>
                    <a:srgbClr val="FF0000"/>
                  </a:solidFill>
                  <a:effectLst/>
                  <a:uLnTx/>
                  <a:uFillTx/>
                  <a:latin typeface="Comic Sans MS" panose="030F0902030302020204" pitchFamily="66" charset="0"/>
                  <a:ea typeface="ＭＳ Ｐゴシック" panose="020B0600070205080204" pitchFamily="34" charset="-128"/>
                  <a:cs typeface="+mn-cs"/>
                </a:rPr>
                <a:t>Multiplexing at send host:</a:t>
              </a:r>
              <a:endParaRPr kumimoji="0" lang="en-US" altLang="en-US" sz="2000" b="0" i="0" u="none" strike="noStrike" kern="1200" cap="none" spc="0" normalizeH="0" baseline="0" noProof="0">
                <a:ln>
                  <a:noFill/>
                </a:ln>
                <a:solidFill>
                  <a:srgbClr val="FF0000"/>
                </a:solidFill>
                <a:effectLst/>
                <a:uLnTx/>
                <a:uFillTx/>
                <a:latin typeface="Comic Sans MS" panose="030F0902030302020204" pitchFamily="66" charset="0"/>
                <a:ea typeface="ＭＳ Ｐゴシック" panose="020B0600070205080204" pitchFamily="34" charset="-128"/>
                <a:cs typeface="+mn-cs"/>
              </a:endParaRPr>
            </a:p>
          </p:txBody>
        </p:sp>
      </p:grpSp>
      <p:grpSp>
        <p:nvGrpSpPr>
          <p:cNvPr id="88106" name="Group 50">
            <a:extLst>
              <a:ext uri="{FF2B5EF4-FFF2-40B4-BE49-F238E27FC236}">
                <a16:creationId xmlns:a16="http://schemas.microsoft.com/office/drawing/2014/main" id="{2B48ACA1-0CC5-7B98-CEBC-6AF9272FA839}"/>
              </a:ext>
            </a:extLst>
          </p:cNvPr>
          <p:cNvGrpSpPr>
            <a:grpSpLocks/>
          </p:cNvGrpSpPr>
          <p:nvPr/>
        </p:nvGrpSpPr>
        <p:grpSpPr bwMode="auto">
          <a:xfrm flipH="1">
            <a:off x="4648200" y="3962400"/>
            <a:ext cx="2263775" cy="1676400"/>
            <a:chOff x="1421" y="2509"/>
            <a:chExt cx="1426" cy="1056"/>
          </a:xfrm>
        </p:grpSpPr>
        <p:sp>
          <p:nvSpPr>
            <p:cNvPr id="88108" name="Line 51">
              <a:extLst>
                <a:ext uri="{FF2B5EF4-FFF2-40B4-BE49-F238E27FC236}">
                  <a16:creationId xmlns:a16="http://schemas.microsoft.com/office/drawing/2014/main" id="{4CCCC0C8-7865-8154-ED6A-43849491C134}"/>
                </a:ext>
              </a:extLst>
            </p:cNvPr>
            <p:cNvSpPr>
              <a:spLocks noChangeShapeType="1"/>
            </p:cNvSpPr>
            <p:nvPr/>
          </p:nvSpPr>
          <p:spPr bwMode="auto">
            <a:xfrm>
              <a:off x="1421" y="2509"/>
              <a:ext cx="0" cy="105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109" name="Freeform 52">
              <a:extLst>
                <a:ext uri="{FF2B5EF4-FFF2-40B4-BE49-F238E27FC236}">
                  <a16:creationId xmlns:a16="http://schemas.microsoft.com/office/drawing/2014/main" id="{4E6A4583-EF67-89AA-1F4C-0CEF96ED3208}"/>
                </a:ext>
              </a:extLst>
            </p:cNvPr>
            <p:cNvSpPr>
              <a:spLocks/>
            </p:cNvSpPr>
            <p:nvPr/>
          </p:nvSpPr>
          <p:spPr bwMode="auto">
            <a:xfrm>
              <a:off x="2546" y="2563"/>
              <a:ext cx="286" cy="989"/>
            </a:xfrm>
            <a:custGeom>
              <a:avLst/>
              <a:gdLst>
                <a:gd name="T0" fmla="*/ 286 w 286"/>
                <a:gd name="T1" fmla="*/ 989 h 989"/>
                <a:gd name="T2" fmla="*/ 284 w 286"/>
                <a:gd name="T3" fmla="*/ 117 h 989"/>
                <a:gd name="T4" fmla="*/ 0 w 286"/>
                <a:gd name="T5" fmla="*/ 0 h 989"/>
                <a:gd name="T6" fmla="*/ 0 60000 65536"/>
                <a:gd name="T7" fmla="*/ 0 60000 65536"/>
                <a:gd name="T8" fmla="*/ 0 60000 65536"/>
                <a:gd name="T9" fmla="*/ 0 w 286"/>
                <a:gd name="T10" fmla="*/ 0 h 989"/>
                <a:gd name="T11" fmla="*/ 286 w 286"/>
                <a:gd name="T12" fmla="*/ 989 h 989"/>
              </a:gdLst>
              <a:ahLst/>
              <a:cxnLst>
                <a:cxn ang="T6">
                  <a:pos x="T0" y="T1"/>
                </a:cxn>
                <a:cxn ang="T7">
                  <a:pos x="T2" y="T3"/>
                </a:cxn>
                <a:cxn ang="T8">
                  <a:pos x="T4" y="T5"/>
                </a:cxn>
              </a:cxnLst>
              <a:rect l="T9" t="T10" r="T11" b="T12"/>
              <a:pathLst>
                <a:path w="286" h="989">
                  <a:moveTo>
                    <a:pt x="286" y="989"/>
                  </a:moveTo>
                  <a:lnTo>
                    <a:pt x="284" y="117"/>
                  </a:lnTo>
                  <a:lnTo>
                    <a:pt x="0" y="0"/>
                  </a:lnTo>
                </a:path>
              </a:pathLst>
            </a:custGeom>
            <a:noFill/>
            <a:ln w="190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110" name="Freeform 53">
              <a:extLst>
                <a:ext uri="{FF2B5EF4-FFF2-40B4-BE49-F238E27FC236}">
                  <a16:creationId xmlns:a16="http://schemas.microsoft.com/office/drawing/2014/main" id="{E706C877-4548-A2EA-47D6-D43402BF2CB7}"/>
                </a:ext>
              </a:extLst>
            </p:cNvPr>
            <p:cNvSpPr>
              <a:spLocks/>
            </p:cNvSpPr>
            <p:nvPr/>
          </p:nvSpPr>
          <p:spPr bwMode="auto">
            <a:xfrm>
              <a:off x="1421" y="3556"/>
              <a:ext cx="1426" cy="9"/>
            </a:xfrm>
            <a:custGeom>
              <a:avLst/>
              <a:gdLst>
                <a:gd name="T0" fmla="*/ 0 w 1426"/>
                <a:gd name="T1" fmla="*/ 9 h 9"/>
                <a:gd name="T2" fmla="*/ 1426 w 1426"/>
                <a:gd name="T3" fmla="*/ 0 h 9"/>
                <a:gd name="T4" fmla="*/ 0 60000 65536"/>
                <a:gd name="T5" fmla="*/ 0 60000 65536"/>
                <a:gd name="T6" fmla="*/ 0 w 1426"/>
                <a:gd name="T7" fmla="*/ 0 h 9"/>
                <a:gd name="T8" fmla="*/ 1426 w 1426"/>
                <a:gd name="T9" fmla="*/ 9 h 9"/>
              </a:gdLst>
              <a:ahLst/>
              <a:cxnLst>
                <a:cxn ang="T4">
                  <a:pos x="T0" y="T1"/>
                </a:cxn>
                <a:cxn ang="T5">
                  <a:pos x="T2" y="T3"/>
                </a:cxn>
              </a:cxnLst>
              <a:rect l="T6" t="T7" r="T8" b="T9"/>
              <a:pathLst>
                <a:path w="1426" h="9">
                  <a:moveTo>
                    <a:pt x="0" y="9"/>
                  </a:moveTo>
                  <a:lnTo>
                    <a:pt x="1426" y="0"/>
                  </a:ln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88107" name="Slide Number Placeholder 1">
            <a:extLst>
              <a:ext uri="{FF2B5EF4-FFF2-40B4-BE49-F238E27FC236}">
                <a16:creationId xmlns:a16="http://schemas.microsoft.com/office/drawing/2014/main" id="{1327E3AC-08B1-8126-CE5A-B2BE065772B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145280-876B-2A41-A44D-B98AA1BB688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a:extLst>
              <a:ext uri="{FF2B5EF4-FFF2-40B4-BE49-F238E27FC236}">
                <a16:creationId xmlns:a16="http://schemas.microsoft.com/office/drawing/2014/main" id="{CAA9E5A2-93A1-96B8-0F7D-96C202E56370}"/>
              </a:ext>
            </a:extLst>
          </p:cNvPr>
          <p:cNvSpPr>
            <a:spLocks noChangeArrowheads="1"/>
          </p:cNvSpPr>
          <p:nvPr/>
        </p:nvSpPr>
        <p:spPr bwMode="auto">
          <a:xfrm>
            <a:off x="5343525" y="2000250"/>
            <a:ext cx="3324225" cy="3200400"/>
          </a:xfrm>
          <a:prstGeom prst="rect">
            <a:avLst/>
          </a:prstGeom>
          <a:solidFill>
            <a:schemeClr val="accent2"/>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0114" name="Rectangle 3">
            <a:extLst>
              <a:ext uri="{FF2B5EF4-FFF2-40B4-BE49-F238E27FC236}">
                <a16:creationId xmlns:a16="http://schemas.microsoft.com/office/drawing/2014/main" id="{EC834CEA-E2BD-12C2-029B-BA22C87C2AC7}"/>
              </a:ext>
            </a:extLst>
          </p:cNvPr>
          <p:cNvSpPr>
            <a:spLocks noChangeArrowheads="1"/>
          </p:cNvSpPr>
          <p:nvPr/>
        </p:nvSpPr>
        <p:spPr bwMode="auto">
          <a:xfrm>
            <a:off x="5267325" y="2095500"/>
            <a:ext cx="3324225" cy="3200400"/>
          </a:xfrm>
          <a:prstGeom prst="rect">
            <a:avLst/>
          </a:prstGeom>
          <a:solidFill>
            <a:schemeClr val="bg1"/>
          </a:solidFill>
          <a:ln w="1905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0115" name="Rectangle 4">
            <a:extLst>
              <a:ext uri="{FF2B5EF4-FFF2-40B4-BE49-F238E27FC236}">
                <a16:creationId xmlns:a16="http://schemas.microsoft.com/office/drawing/2014/main" id="{A05B0A76-DAB6-4731-C7CF-2A6F810E9A0D}"/>
              </a:ext>
            </a:extLst>
          </p:cNvPr>
          <p:cNvSpPr>
            <a:spLocks noGrp="1"/>
          </p:cNvSpPr>
          <p:nvPr>
            <p:ph type="title"/>
          </p:nvPr>
        </p:nvSpPr>
        <p:spPr/>
        <p:txBody>
          <a:bodyPr/>
          <a:lstStyle/>
          <a:p>
            <a:r>
              <a:rPr lang="en-US" altLang="en-US" sz="3600">
                <a:ea typeface="ＭＳ Ｐゴシック" panose="020B0600070205080204" pitchFamily="34" charset="-128"/>
              </a:rPr>
              <a:t>How demultiplexing works</a:t>
            </a:r>
            <a:endParaRPr lang="en-US" altLang="en-US">
              <a:ea typeface="ＭＳ Ｐゴシック" panose="020B0600070205080204" pitchFamily="34" charset="-128"/>
            </a:endParaRPr>
          </a:p>
        </p:txBody>
      </p:sp>
      <p:sp>
        <p:nvSpPr>
          <p:cNvPr id="90116" name="Rectangle 5">
            <a:extLst>
              <a:ext uri="{FF2B5EF4-FFF2-40B4-BE49-F238E27FC236}">
                <a16:creationId xmlns:a16="http://schemas.microsoft.com/office/drawing/2014/main" id="{1E765742-7F11-B07C-61AA-5747CAA9745A}"/>
              </a:ext>
            </a:extLst>
          </p:cNvPr>
          <p:cNvSpPr>
            <a:spLocks noGrp="1"/>
          </p:cNvSpPr>
          <p:nvPr>
            <p:ph type="body" sz="half" idx="1"/>
          </p:nvPr>
        </p:nvSpPr>
        <p:spPr>
          <a:xfrm>
            <a:off x="533400" y="1219200"/>
            <a:ext cx="4114800" cy="2790825"/>
          </a:xfrm>
        </p:spPr>
        <p:txBody>
          <a:bodyPr/>
          <a:lstStyle/>
          <a:p>
            <a:pPr marL="0" indent="0">
              <a:buFont typeface="Arial" panose="020B0604020202020204" pitchFamily="34" charset="0"/>
              <a:buNone/>
            </a:pPr>
            <a:r>
              <a:rPr lang="en-US" altLang="en-US" sz="2400">
                <a:solidFill>
                  <a:srgbClr val="FF0000"/>
                </a:solidFill>
                <a:ea typeface="ＭＳ Ｐゴシック" panose="020B0600070205080204" pitchFamily="34" charset="-128"/>
              </a:rPr>
              <a:t>1) host receives IP datagrams</a:t>
            </a:r>
            <a:endParaRPr lang="en-US" altLang="en-US" sz="2400">
              <a:ea typeface="ＭＳ Ｐゴシック" panose="020B0600070205080204" pitchFamily="34" charset="-128"/>
            </a:endParaRPr>
          </a:p>
          <a:p>
            <a:pPr lvl="1"/>
            <a:r>
              <a:rPr lang="en-US" altLang="en-US">
                <a:ea typeface="ＭＳ Ｐゴシック" panose="020B0600070205080204" pitchFamily="34" charset="-128"/>
              </a:rPr>
              <a:t>each datagram has source IP address, destination IP address</a:t>
            </a:r>
          </a:p>
          <a:p>
            <a:pPr lvl="1"/>
            <a:r>
              <a:rPr lang="en-US" altLang="en-US">
                <a:ea typeface="ＭＳ Ｐゴシック" panose="020B0600070205080204" pitchFamily="34" charset="-128"/>
              </a:rPr>
              <a:t>each datagram carries 1 transport-layer segment</a:t>
            </a:r>
          </a:p>
          <a:p>
            <a:pPr lvl="1"/>
            <a:r>
              <a:rPr lang="en-US" altLang="en-US">
                <a:ea typeface="ＭＳ Ｐゴシック" panose="020B0600070205080204" pitchFamily="34" charset="-128"/>
              </a:rPr>
              <a:t>each segment has source, destination port number </a:t>
            </a:r>
          </a:p>
          <a:p>
            <a:pPr marL="0" indent="0">
              <a:buFont typeface="Arial" panose="020B0604020202020204" pitchFamily="34" charset="0"/>
              <a:buNone/>
            </a:pPr>
            <a:r>
              <a:rPr lang="en-US" altLang="en-US" sz="2400">
                <a:solidFill>
                  <a:srgbClr val="FF0000"/>
                </a:solidFill>
                <a:ea typeface="ＭＳ Ｐゴシック" panose="020B0600070205080204" pitchFamily="34" charset="-128"/>
              </a:rPr>
              <a:t>2) host uses IP addresses &amp; port numbers to direct segment to appropriate socket</a:t>
            </a:r>
            <a:endParaRPr lang="en-US" altLang="en-US" sz="2400">
              <a:ea typeface="ＭＳ Ｐゴシック" panose="020B0600070205080204" pitchFamily="34" charset="-128"/>
            </a:endParaRPr>
          </a:p>
        </p:txBody>
      </p:sp>
      <p:sp>
        <p:nvSpPr>
          <p:cNvPr id="90117" name="Text Box 6">
            <a:extLst>
              <a:ext uri="{FF2B5EF4-FFF2-40B4-BE49-F238E27FC236}">
                <a16:creationId xmlns:a16="http://schemas.microsoft.com/office/drawing/2014/main" id="{0AD10A42-C4A8-25FC-E69D-45D292F86259}"/>
              </a:ext>
            </a:extLst>
          </p:cNvPr>
          <p:cNvSpPr txBox="1">
            <a:spLocks noChangeArrowheads="1"/>
          </p:cNvSpPr>
          <p:nvPr/>
        </p:nvSpPr>
        <p:spPr bwMode="auto">
          <a:xfrm>
            <a:off x="5251450" y="2117725"/>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omic Sans MS" panose="030F0902030302020204" pitchFamily="66" charset="0"/>
                <a:ea typeface="ＭＳ Ｐゴシック" panose="020B0600070205080204" pitchFamily="34" charset="-128"/>
                <a:cs typeface="+mn-cs"/>
              </a:rPr>
              <a:t>source port #</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0118" name="Text Box 7">
            <a:extLst>
              <a:ext uri="{FF2B5EF4-FFF2-40B4-BE49-F238E27FC236}">
                <a16:creationId xmlns:a16="http://schemas.microsoft.com/office/drawing/2014/main" id="{F74ED818-987C-044E-9DCD-316B923D0A71}"/>
              </a:ext>
            </a:extLst>
          </p:cNvPr>
          <p:cNvSpPr txBox="1">
            <a:spLocks noChangeArrowheads="1"/>
          </p:cNvSpPr>
          <p:nvPr/>
        </p:nvSpPr>
        <p:spPr bwMode="auto">
          <a:xfrm>
            <a:off x="7031038" y="2117725"/>
            <a:ext cx="14525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omic Sans MS" panose="030F0902030302020204" pitchFamily="66" charset="0"/>
                <a:ea typeface="ＭＳ Ｐゴシック" panose="020B0600070205080204" pitchFamily="34" charset="-128"/>
                <a:cs typeface="+mn-cs"/>
              </a:rPr>
              <a:t>dest port #</a:t>
            </a:r>
            <a:endPar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90119" name="Line 8">
            <a:extLst>
              <a:ext uri="{FF2B5EF4-FFF2-40B4-BE49-F238E27FC236}">
                <a16:creationId xmlns:a16="http://schemas.microsoft.com/office/drawing/2014/main" id="{EAE61784-DBB0-6C7A-2489-3D6E122C2F6C}"/>
              </a:ext>
            </a:extLst>
          </p:cNvPr>
          <p:cNvSpPr>
            <a:spLocks noChangeShapeType="1"/>
          </p:cNvSpPr>
          <p:nvPr/>
        </p:nvSpPr>
        <p:spPr bwMode="auto">
          <a:xfrm flipV="1">
            <a:off x="5257800" y="2495550"/>
            <a:ext cx="33289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0120" name="Line 9">
            <a:extLst>
              <a:ext uri="{FF2B5EF4-FFF2-40B4-BE49-F238E27FC236}">
                <a16:creationId xmlns:a16="http://schemas.microsoft.com/office/drawing/2014/main" id="{DD710B7A-BBE5-2226-8876-14628A788DCF}"/>
              </a:ext>
            </a:extLst>
          </p:cNvPr>
          <p:cNvSpPr>
            <a:spLocks noChangeShapeType="1"/>
          </p:cNvSpPr>
          <p:nvPr/>
        </p:nvSpPr>
        <p:spPr bwMode="auto">
          <a:xfrm flipV="1">
            <a:off x="5267325" y="3486150"/>
            <a:ext cx="33242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0121" name="Line 10">
            <a:extLst>
              <a:ext uri="{FF2B5EF4-FFF2-40B4-BE49-F238E27FC236}">
                <a16:creationId xmlns:a16="http://schemas.microsoft.com/office/drawing/2014/main" id="{69C64DD3-40E3-B76B-332D-3C4983C147A3}"/>
              </a:ext>
            </a:extLst>
          </p:cNvPr>
          <p:cNvSpPr>
            <a:spLocks noChangeShapeType="1"/>
          </p:cNvSpPr>
          <p:nvPr/>
        </p:nvSpPr>
        <p:spPr bwMode="auto">
          <a:xfrm flipV="1">
            <a:off x="6905625" y="2095500"/>
            <a:ext cx="0" cy="3952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0122" name="Text Box 11">
            <a:extLst>
              <a:ext uri="{FF2B5EF4-FFF2-40B4-BE49-F238E27FC236}">
                <a16:creationId xmlns:a16="http://schemas.microsoft.com/office/drawing/2014/main" id="{BE09019E-2416-7ACC-3D12-BD884962CE69}"/>
              </a:ext>
            </a:extLst>
          </p:cNvPr>
          <p:cNvSpPr txBox="1">
            <a:spLocks noChangeArrowheads="1"/>
          </p:cNvSpPr>
          <p:nvPr/>
        </p:nvSpPr>
        <p:spPr bwMode="auto">
          <a:xfrm>
            <a:off x="6407150" y="1665288"/>
            <a:ext cx="9509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32 bits</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0123" name="Line 12">
            <a:extLst>
              <a:ext uri="{FF2B5EF4-FFF2-40B4-BE49-F238E27FC236}">
                <a16:creationId xmlns:a16="http://schemas.microsoft.com/office/drawing/2014/main" id="{2298ADF7-5497-6DA9-0BF9-F9D2E0DFA01E}"/>
              </a:ext>
            </a:extLst>
          </p:cNvPr>
          <p:cNvSpPr>
            <a:spLocks noChangeShapeType="1"/>
          </p:cNvSpPr>
          <p:nvPr/>
        </p:nvSpPr>
        <p:spPr bwMode="auto">
          <a:xfrm>
            <a:off x="7362825" y="1862138"/>
            <a:ext cx="1200150" cy="476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0124" name="Line 13">
            <a:extLst>
              <a:ext uri="{FF2B5EF4-FFF2-40B4-BE49-F238E27FC236}">
                <a16:creationId xmlns:a16="http://schemas.microsoft.com/office/drawing/2014/main" id="{00294905-A911-C54D-E6A7-F0FE41DF5FC9}"/>
              </a:ext>
            </a:extLst>
          </p:cNvPr>
          <p:cNvSpPr>
            <a:spLocks noChangeShapeType="1"/>
          </p:cNvSpPr>
          <p:nvPr/>
        </p:nvSpPr>
        <p:spPr bwMode="auto">
          <a:xfrm rot="10800000">
            <a:off x="5253038" y="1871663"/>
            <a:ext cx="1128712"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0125" name="Text Box 14">
            <a:extLst>
              <a:ext uri="{FF2B5EF4-FFF2-40B4-BE49-F238E27FC236}">
                <a16:creationId xmlns:a16="http://schemas.microsoft.com/office/drawing/2014/main" id="{4ACD1068-20DE-4FF5-96E0-A25881154107}"/>
              </a:ext>
            </a:extLst>
          </p:cNvPr>
          <p:cNvSpPr txBox="1">
            <a:spLocks noChangeArrowheads="1"/>
          </p:cNvSpPr>
          <p:nvPr/>
        </p:nvSpPr>
        <p:spPr bwMode="auto">
          <a:xfrm>
            <a:off x="6153150" y="3951288"/>
            <a:ext cx="14446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application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(message)</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0126" name="Text Box 15">
            <a:extLst>
              <a:ext uri="{FF2B5EF4-FFF2-40B4-BE49-F238E27FC236}">
                <a16:creationId xmlns:a16="http://schemas.microsoft.com/office/drawing/2014/main" id="{942D192A-93E5-C450-FEE0-AEDA4B13AA91}"/>
              </a:ext>
            </a:extLst>
          </p:cNvPr>
          <p:cNvSpPr txBox="1">
            <a:spLocks noChangeArrowheads="1"/>
          </p:cNvSpPr>
          <p:nvPr/>
        </p:nvSpPr>
        <p:spPr bwMode="auto">
          <a:xfrm>
            <a:off x="5670550" y="2860675"/>
            <a:ext cx="2505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other header fields</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0127" name="Text Box 16">
            <a:extLst>
              <a:ext uri="{FF2B5EF4-FFF2-40B4-BE49-F238E27FC236}">
                <a16:creationId xmlns:a16="http://schemas.microsoft.com/office/drawing/2014/main" id="{95636C52-E8EF-5DE3-9E22-AF397B250072}"/>
              </a:ext>
            </a:extLst>
          </p:cNvPr>
          <p:cNvSpPr txBox="1">
            <a:spLocks noChangeArrowheads="1"/>
          </p:cNvSpPr>
          <p:nvPr/>
        </p:nvSpPr>
        <p:spPr bwMode="auto">
          <a:xfrm>
            <a:off x="5402263" y="5518150"/>
            <a:ext cx="3244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TCP/UDP segment format</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0128" name="Slide Number Placeholder 1">
            <a:extLst>
              <a:ext uri="{FF2B5EF4-FFF2-40B4-BE49-F238E27FC236}">
                <a16:creationId xmlns:a16="http://schemas.microsoft.com/office/drawing/2014/main" id="{F637575B-E2F8-ACD2-446C-1E893974848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F43018-EB2F-3144-9F21-72544908F20A}"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3">
            <a:extLst>
              <a:ext uri="{FF2B5EF4-FFF2-40B4-BE49-F238E27FC236}">
                <a16:creationId xmlns:a16="http://schemas.microsoft.com/office/drawing/2014/main" id="{0CF4431D-4C8C-D27C-5904-EF97D94929C8}"/>
              </a:ext>
            </a:extLst>
          </p:cNvPr>
          <p:cNvSpPr>
            <a:spLocks noChangeArrowheads="1"/>
          </p:cNvSpPr>
          <p:nvPr/>
        </p:nvSpPr>
        <p:spPr bwMode="auto">
          <a:xfrm>
            <a:off x="703263" y="15240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application</a:t>
            </a:r>
          </a:p>
        </p:txBody>
      </p:sp>
      <p:sp>
        <p:nvSpPr>
          <p:cNvPr id="92162" name="Rectangle 4">
            <a:extLst>
              <a:ext uri="{FF2B5EF4-FFF2-40B4-BE49-F238E27FC236}">
                <a16:creationId xmlns:a16="http://schemas.microsoft.com/office/drawing/2014/main" id="{26D829F3-524F-9E1A-5A30-2B6D0CDC2793}"/>
              </a:ext>
            </a:extLst>
          </p:cNvPr>
          <p:cNvSpPr>
            <a:spLocks noChangeArrowheads="1"/>
          </p:cNvSpPr>
          <p:nvPr/>
        </p:nvSpPr>
        <p:spPr bwMode="auto">
          <a:xfrm>
            <a:off x="703263" y="200025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a:t>
            </a:r>
          </a:p>
        </p:txBody>
      </p:sp>
      <p:sp>
        <p:nvSpPr>
          <p:cNvPr id="92163" name="Rectangle 5">
            <a:extLst>
              <a:ext uri="{FF2B5EF4-FFF2-40B4-BE49-F238E27FC236}">
                <a16:creationId xmlns:a16="http://schemas.microsoft.com/office/drawing/2014/main" id="{1EC5AD40-8126-756F-262C-5FA6CC8E6ABB}"/>
              </a:ext>
            </a:extLst>
          </p:cNvPr>
          <p:cNvSpPr>
            <a:spLocks noChangeArrowheads="1"/>
          </p:cNvSpPr>
          <p:nvPr/>
        </p:nvSpPr>
        <p:spPr bwMode="auto">
          <a:xfrm>
            <a:off x="703263" y="24765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network</a:t>
            </a:r>
          </a:p>
        </p:txBody>
      </p:sp>
      <p:sp>
        <p:nvSpPr>
          <p:cNvPr id="92164" name="Rectangle 6">
            <a:extLst>
              <a:ext uri="{FF2B5EF4-FFF2-40B4-BE49-F238E27FC236}">
                <a16:creationId xmlns:a16="http://schemas.microsoft.com/office/drawing/2014/main" id="{3D6AA6FF-8F66-A377-A80C-105B7C05DAB2}"/>
              </a:ext>
            </a:extLst>
          </p:cNvPr>
          <p:cNvSpPr>
            <a:spLocks noChangeArrowheads="1"/>
          </p:cNvSpPr>
          <p:nvPr/>
        </p:nvSpPr>
        <p:spPr bwMode="auto">
          <a:xfrm>
            <a:off x="703263" y="295275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link</a:t>
            </a:r>
          </a:p>
        </p:txBody>
      </p:sp>
      <p:sp>
        <p:nvSpPr>
          <p:cNvPr id="92165" name="Rectangle 7">
            <a:extLst>
              <a:ext uri="{FF2B5EF4-FFF2-40B4-BE49-F238E27FC236}">
                <a16:creationId xmlns:a16="http://schemas.microsoft.com/office/drawing/2014/main" id="{90A03882-851D-12D6-3660-6B9F573836BE}"/>
              </a:ext>
            </a:extLst>
          </p:cNvPr>
          <p:cNvSpPr>
            <a:spLocks noChangeArrowheads="1"/>
          </p:cNvSpPr>
          <p:nvPr/>
        </p:nvSpPr>
        <p:spPr bwMode="auto">
          <a:xfrm>
            <a:off x="703263" y="34290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physical</a:t>
            </a:r>
          </a:p>
        </p:txBody>
      </p:sp>
      <p:sp>
        <p:nvSpPr>
          <p:cNvPr id="92166" name="Rectangle 8">
            <a:extLst>
              <a:ext uri="{FF2B5EF4-FFF2-40B4-BE49-F238E27FC236}">
                <a16:creationId xmlns:a16="http://schemas.microsoft.com/office/drawing/2014/main" id="{7B9430A2-3F84-20CD-25C5-825A5F93E7CF}"/>
              </a:ext>
            </a:extLst>
          </p:cNvPr>
          <p:cNvSpPr>
            <a:spLocks noChangeArrowheads="1"/>
          </p:cNvSpPr>
          <p:nvPr/>
        </p:nvSpPr>
        <p:spPr bwMode="auto">
          <a:xfrm>
            <a:off x="6016625" y="1868488"/>
            <a:ext cx="598488" cy="195262"/>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2167" name="Oval 9">
            <a:extLst>
              <a:ext uri="{FF2B5EF4-FFF2-40B4-BE49-F238E27FC236}">
                <a16:creationId xmlns:a16="http://schemas.microsoft.com/office/drawing/2014/main" id="{A2D5D98E-65A8-CDD4-7CD8-17D7F4EBAA1B}"/>
              </a:ext>
            </a:extLst>
          </p:cNvPr>
          <p:cNvSpPr>
            <a:spLocks noChangeArrowheads="1"/>
          </p:cNvSpPr>
          <p:nvPr/>
        </p:nvSpPr>
        <p:spPr bwMode="auto">
          <a:xfrm>
            <a:off x="6016625" y="1563688"/>
            <a:ext cx="598488"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P1</a:t>
            </a:r>
          </a:p>
        </p:txBody>
      </p:sp>
      <p:sp>
        <p:nvSpPr>
          <p:cNvPr id="92168" name="Rectangle 15">
            <a:extLst>
              <a:ext uri="{FF2B5EF4-FFF2-40B4-BE49-F238E27FC236}">
                <a16:creationId xmlns:a16="http://schemas.microsoft.com/office/drawing/2014/main" id="{2189CEF1-B93C-8F99-4AE9-3C4549E38382}"/>
              </a:ext>
            </a:extLst>
          </p:cNvPr>
          <p:cNvSpPr>
            <a:spLocks noChangeArrowheads="1"/>
          </p:cNvSpPr>
          <p:nvPr/>
        </p:nvSpPr>
        <p:spPr bwMode="auto">
          <a:xfrm>
            <a:off x="5984875" y="152400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application</a:t>
            </a:r>
          </a:p>
        </p:txBody>
      </p:sp>
      <p:sp>
        <p:nvSpPr>
          <p:cNvPr id="92169" name="Rectangle 16">
            <a:extLst>
              <a:ext uri="{FF2B5EF4-FFF2-40B4-BE49-F238E27FC236}">
                <a16:creationId xmlns:a16="http://schemas.microsoft.com/office/drawing/2014/main" id="{A03A5175-3A51-5AF9-74D2-2867793B2745}"/>
              </a:ext>
            </a:extLst>
          </p:cNvPr>
          <p:cNvSpPr>
            <a:spLocks noChangeArrowheads="1"/>
          </p:cNvSpPr>
          <p:nvPr/>
        </p:nvSpPr>
        <p:spPr bwMode="auto">
          <a:xfrm>
            <a:off x="5984875" y="200025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a:t>
            </a:r>
          </a:p>
        </p:txBody>
      </p:sp>
      <p:sp>
        <p:nvSpPr>
          <p:cNvPr id="92170" name="Rectangle 17">
            <a:extLst>
              <a:ext uri="{FF2B5EF4-FFF2-40B4-BE49-F238E27FC236}">
                <a16:creationId xmlns:a16="http://schemas.microsoft.com/office/drawing/2014/main" id="{A81B25C4-4878-034E-7276-2E2BA0C957F4}"/>
              </a:ext>
            </a:extLst>
          </p:cNvPr>
          <p:cNvSpPr>
            <a:spLocks noChangeArrowheads="1"/>
          </p:cNvSpPr>
          <p:nvPr/>
        </p:nvSpPr>
        <p:spPr bwMode="auto">
          <a:xfrm>
            <a:off x="5984875" y="247650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network</a:t>
            </a:r>
          </a:p>
        </p:txBody>
      </p:sp>
      <p:sp>
        <p:nvSpPr>
          <p:cNvPr id="92171" name="Rectangle 18">
            <a:extLst>
              <a:ext uri="{FF2B5EF4-FFF2-40B4-BE49-F238E27FC236}">
                <a16:creationId xmlns:a16="http://schemas.microsoft.com/office/drawing/2014/main" id="{8B6EA0A5-570A-A6EC-7DAF-49987829EDF6}"/>
              </a:ext>
            </a:extLst>
          </p:cNvPr>
          <p:cNvSpPr>
            <a:spLocks noChangeArrowheads="1"/>
          </p:cNvSpPr>
          <p:nvPr/>
        </p:nvSpPr>
        <p:spPr bwMode="auto">
          <a:xfrm>
            <a:off x="5984875" y="295275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link</a:t>
            </a:r>
          </a:p>
        </p:txBody>
      </p:sp>
      <p:sp>
        <p:nvSpPr>
          <p:cNvPr id="92172" name="Rectangle 19">
            <a:extLst>
              <a:ext uri="{FF2B5EF4-FFF2-40B4-BE49-F238E27FC236}">
                <a16:creationId xmlns:a16="http://schemas.microsoft.com/office/drawing/2014/main" id="{E442638C-3B76-E8FF-32EB-1025FC3A959C}"/>
              </a:ext>
            </a:extLst>
          </p:cNvPr>
          <p:cNvSpPr>
            <a:spLocks noChangeArrowheads="1"/>
          </p:cNvSpPr>
          <p:nvPr/>
        </p:nvSpPr>
        <p:spPr bwMode="auto">
          <a:xfrm>
            <a:off x="5984875" y="342900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physical</a:t>
            </a:r>
          </a:p>
        </p:txBody>
      </p:sp>
      <p:sp>
        <p:nvSpPr>
          <p:cNvPr id="92173" name="Rectangle 20">
            <a:extLst>
              <a:ext uri="{FF2B5EF4-FFF2-40B4-BE49-F238E27FC236}">
                <a16:creationId xmlns:a16="http://schemas.microsoft.com/office/drawing/2014/main" id="{5E346006-9ED6-445E-BD8F-BD4ED69847DF}"/>
              </a:ext>
            </a:extLst>
          </p:cNvPr>
          <p:cNvSpPr>
            <a:spLocks noChangeArrowheads="1"/>
          </p:cNvSpPr>
          <p:nvPr/>
        </p:nvSpPr>
        <p:spPr bwMode="auto">
          <a:xfrm>
            <a:off x="8012113" y="1874838"/>
            <a:ext cx="598487" cy="195262"/>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2174" name="Oval 21">
            <a:extLst>
              <a:ext uri="{FF2B5EF4-FFF2-40B4-BE49-F238E27FC236}">
                <a16:creationId xmlns:a16="http://schemas.microsoft.com/office/drawing/2014/main" id="{D03DF251-8931-1ACB-0D47-EBC2CD6B9C08}"/>
              </a:ext>
            </a:extLst>
          </p:cNvPr>
          <p:cNvSpPr>
            <a:spLocks noChangeArrowheads="1"/>
          </p:cNvSpPr>
          <p:nvPr/>
        </p:nvSpPr>
        <p:spPr bwMode="auto">
          <a:xfrm>
            <a:off x="8012113" y="1570038"/>
            <a:ext cx="598487"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P2</a:t>
            </a:r>
          </a:p>
        </p:txBody>
      </p:sp>
      <p:sp>
        <p:nvSpPr>
          <p:cNvPr id="92175" name="Rectangle 22">
            <a:extLst>
              <a:ext uri="{FF2B5EF4-FFF2-40B4-BE49-F238E27FC236}">
                <a16:creationId xmlns:a16="http://schemas.microsoft.com/office/drawing/2014/main" id="{8C69FA01-A5FB-5ED7-8C4D-25AE6232C1DC}"/>
              </a:ext>
            </a:extLst>
          </p:cNvPr>
          <p:cNvSpPr>
            <a:spLocks noChangeArrowheads="1"/>
          </p:cNvSpPr>
          <p:nvPr/>
        </p:nvSpPr>
        <p:spPr bwMode="auto">
          <a:xfrm>
            <a:off x="1962150" y="1898650"/>
            <a:ext cx="598488"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2176" name="Oval 23">
            <a:extLst>
              <a:ext uri="{FF2B5EF4-FFF2-40B4-BE49-F238E27FC236}">
                <a16:creationId xmlns:a16="http://schemas.microsoft.com/office/drawing/2014/main" id="{8B66ACFE-0B03-1369-CA18-0794AF42DBDA}"/>
              </a:ext>
            </a:extLst>
          </p:cNvPr>
          <p:cNvSpPr>
            <a:spLocks noChangeArrowheads="1"/>
          </p:cNvSpPr>
          <p:nvPr/>
        </p:nvSpPr>
        <p:spPr bwMode="auto">
          <a:xfrm>
            <a:off x="1962150" y="1593850"/>
            <a:ext cx="598488"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P3</a:t>
            </a:r>
          </a:p>
        </p:txBody>
      </p:sp>
      <p:sp>
        <p:nvSpPr>
          <p:cNvPr id="92177" name="Rectangle 26">
            <a:extLst>
              <a:ext uri="{FF2B5EF4-FFF2-40B4-BE49-F238E27FC236}">
                <a16:creationId xmlns:a16="http://schemas.microsoft.com/office/drawing/2014/main" id="{E7EC18D5-ADE5-0764-C019-C9143CA73B82}"/>
              </a:ext>
            </a:extLst>
          </p:cNvPr>
          <p:cNvSpPr>
            <a:spLocks noChangeArrowheads="1"/>
          </p:cNvSpPr>
          <p:nvPr/>
        </p:nvSpPr>
        <p:spPr bwMode="auto">
          <a:xfrm>
            <a:off x="6078538" y="1905000"/>
            <a:ext cx="598487"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2178" name="Oval 27">
            <a:extLst>
              <a:ext uri="{FF2B5EF4-FFF2-40B4-BE49-F238E27FC236}">
                <a16:creationId xmlns:a16="http://schemas.microsoft.com/office/drawing/2014/main" id="{BFCD7CFC-D033-17E2-899E-F27270B8CC5A}"/>
              </a:ext>
            </a:extLst>
          </p:cNvPr>
          <p:cNvSpPr>
            <a:spLocks noChangeArrowheads="1"/>
          </p:cNvSpPr>
          <p:nvPr/>
        </p:nvSpPr>
        <p:spPr bwMode="auto">
          <a:xfrm>
            <a:off x="6078538" y="1600200"/>
            <a:ext cx="598487"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P1</a:t>
            </a:r>
          </a:p>
        </p:txBody>
      </p:sp>
      <p:sp>
        <p:nvSpPr>
          <p:cNvPr id="92179" name="Text Box 28">
            <a:extLst>
              <a:ext uri="{FF2B5EF4-FFF2-40B4-BE49-F238E27FC236}">
                <a16:creationId xmlns:a16="http://schemas.microsoft.com/office/drawing/2014/main" id="{91FD18FD-E7EA-44B3-827D-D8A0B5AE09AC}"/>
              </a:ext>
            </a:extLst>
          </p:cNvPr>
          <p:cNvSpPr txBox="1">
            <a:spLocks noChangeArrowheads="1"/>
          </p:cNvSpPr>
          <p:nvPr/>
        </p:nvSpPr>
        <p:spPr bwMode="auto">
          <a:xfrm>
            <a:off x="1206500" y="3983038"/>
            <a:ext cx="898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host 1</a:t>
            </a: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2180" name="Text Box 29">
            <a:extLst>
              <a:ext uri="{FF2B5EF4-FFF2-40B4-BE49-F238E27FC236}">
                <a16:creationId xmlns:a16="http://schemas.microsoft.com/office/drawing/2014/main" id="{CBF2EE0A-6B33-4C35-1282-BE2C845A2C83}"/>
              </a:ext>
            </a:extLst>
          </p:cNvPr>
          <p:cNvSpPr txBox="1">
            <a:spLocks noChangeArrowheads="1"/>
          </p:cNvSpPr>
          <p:nvPr/>
        </p:nvSpPr>
        <p:spPr bwMode="auto">
          <a:xfrm>
            <a:off x="6892925" y="3970338"/>
            <a:ext cx="938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host 2</a:t>
            </a:r>
            <a:endParaRPr kumimoji="0" lang="en-US" altLang="en-US" sz="16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endParaRPr>
          </a:p>
        </p:txBody>
      </p:sp>
      <p:sp>
        <p:nvSpPr>
          <p:cNvPr id="37" name="Rounded Rectangular Callout 36">
            <a:extLst>
              <a:ext uri="{FF2B5EF4-FFF2-40B4-BE49-F238E27FC236}">
                <a16:creationId xmlns:a16="http://schemas.microsoft.com/office/drawing/2014/main" id="{D99088D8-A05C-C4FD-281B-C25DB12C124B}"/>
              </a:ext>
            </a:extLst>
          </p:cNvPr>
          <p:cNvSpPr/>
          <p:nvPr/>
        </p:nvSpPr>
        <p:spPr>
          <a:xfrm>
            <a:off x="3073400" y="1193800"/>
            <a:ext cx="2381250" cy="1282700"/>
          </a:xfrm>
          <a:prstGeom prst="wedgeRoundRectCallout">
            <a:avLst>
              <a:gd name="adj1" fmla="val -68098"/>
              <a:gd name="adj2" fmla="val -11629"/>
              <a:gd name="adj3" fmla="val 16667"/>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pic>
        <p:nvPicPr>
          <p:cNvPr id="92182" name="Picture 35">
            <a:extLst>
              <a:ext uri="{FF2B5EF4-FFF2-40B4-BE49-F238E27FC236}">
                <a16:creationId xmlns:a16="http://schemas.microsoft.com/office/drawing/2014/main" id="{0DB74F1B-6ADD-09B4-4141-603CD3399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4241"/>
          <a:stretch>
            <a:fillRect/>
          </a:stretch>
        </p:blipFill>
        <p:spPr bwMode="auto">
          <a:xfrm>
            <a:off x="3270250" y="1268413"/>
            <a:ext cx="204628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3" name="Slide Number Placeholder 38">
            <a:extLst>
              <a:ext uri="{FF2B5EF4-FFF2-40B4-BE49-F238E27FC236}">
                <a16:creationId xmlns:a16="http://schemas.microsoft.com/office/drawing/2014/main" id="{03AEC7AD-5BE8-67F9-2AA7-6A756EAC1FE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89C9FE-77DB-B148-B323-E71C67757A2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3">
            <a:extLst>
              <a:ext uri="{FF2B5EF4-FFF2-40B4-BE49-F238E27FC236}">
                <a16:creationId xmlns:a16="http://schemas.microsoft.com/office/drawing/2014/main" id="{A99FDA7A-FC11-9A7C-2CB2-C5267223DD9C}"/>
              </a:ext>
            </a:extLst>
          </p:cNvPr>
          <p:cNvSpPr>
            <a:spLocks noChangeArrowheads="1"/>
          </p:cNvSpPr>
          <p:nvPr/>
        </p:nvSpPr>
        <p:spPr bwMode="auto">
          <a:xfrm>
            <a:off x="703263" y="15240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application</a:t>
            </a:r>
          </a:p>
        </p:txBody>
      </p:sp>
      <p:sp>
        <p:nvSpPr>
          <p:cNvPr id="93186" name="Rectangle 4">
            <a:extLst>
              <a:ext uri="{FF2B5EF4-FFF2-40B4-BE49-F238E27FC236}">
                <a16:creationId xmlns:a16="http://schemas.microsoft.com/office/drawing/2014/main" id="{5E6AC36D-8825-4A2E-5C34-3ECCCCA160F9}"/>
              </a:ext>
            </a:extLst>
          </p:cNvPr>
          <p:cNvSpPr>
            <a:spLocks noChangeArrowheads="1"/>
          </p:cNvSpPr>
          <p:nvPr/>
        </p:nvSpPr>
        <p:spPr bwMode="auto">
          <a:xfrm>
            <a:off x="703263" y="200025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a:t>
            </a:r>
          </a:p>
        </p:txBody>
      </p:sp>
      <p:sp>
        <p:nvSpPr>
          <p:cNvPr id="93187" name="Rectangle 5">
            <a:extLst>
              <a:ext uri="{FF2B5EF4-FFF2-40B4-BE49-F238E27FC236}">
                <a16:creationId xmlns:a16="http://schemas.microsoft.com/office/drawing/2014/main" id="{FA83E43F-214A-AB19-51D3-A91CDF5B4514}"/>
              </a:ext>
            </a:extLst>
          </p:cNvPr>
          <p:cNvSpPr>
            <a:spLocks noChangeArrowheads="1"/>
          </p:cNvSpPr>
          <p:nvPr/>
        </p:nvSpPr>
        <p:spPr bwMode="auto">
          <a:xfrm>
            <a:off x="703263" y="24765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network</a:t>
            </a:r>
          </a:p>
        </p:txBody>
      </p:sp>
      <p:sp>
        <p:nvSpPr>
          <p:cNvPr id="93188" name="Rectangle 6">
            <a:extLst>
              <a:ext uri="{FF2B5EF4-FFF2-40B4-BE49-F238E27FC236}">
                <a16:creationId xmlns:a16="http://schemas.microsoft.com/office/drawing/2014/main" id="{B0F2E97F-81AE-124F-3441-B2AF559D18A5}"/>
              </a:ext>
            </a:extLst>
          </p:cNvPr>
          <p:cNvSpPr>
            <a:spLocks noChangeArrowheads="1"/>
          </p:cNvSpPr>
          <p:nvPr/>
        </p:nvSpPr>
        <p:spPr bwMode="auto">
          <a:xfrm>
            <a:off x="703263" y="295275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link</a:t>
            </a:r>
          </a:p>
        </p:txBody>
      </p:sp>
      <p:sp>
        <p:nvSpPr>
          <p:cNvPr id="93189" name="Rectangle 7">
            <a:extLst>
              <a:ext uri="{FF2B5EF4-FFF2-40B4-BE49-F238E27FC236}">
                <a16:creationId xmlns:a16="http://schemas.microsoft.com/office/drawing/2014/main" id="{A6B58063-CF27-4A9A-3BDC-A6A657143DC0}"/>
              </a:ext>
            </a:extLst>
          </p:cNvPr>
          <p:cNvSpPr>
            <a:spLocks noChangeArrowheads="1"/>
          </p:cNvSpPr>
          <p:nvPr/>
        </p:nvSpPr>
        <p:spPr bwMode="auto">
          <a:xfrm>
            <a:off x="703263" y="34290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physical</a:t>
            </a:r>
          </a:p>
        </p:txBody>
      </p:sp>
      <p:sp>
        <p:nvSpPr>
          <p:cNvPr id="93190" name="Rectangle 8">
            <a:extLst>
              <a:ext uri="{FF2B5EF4-FFF2-40B4-BE49-F238E27FC236}">
                <a16:creationId xmlns:a16="http://schemas.microsoft.com/office/drawing/2014/main" id="{74B02BA2-15DA-1DFD-4E59-B5207254F81A}"/>
              </a:ext>
            </a:extLst>
          </p:cNvPr>
          <p:cNvSpPr>
            <a:spLocks noChangeArrowheads="1"/>
          </p:cNvSpPr>
          <p:nvPr/>
        </p:nvSpPr>
        <p:spPr bwMode="auto">
          <a:xfrm>
            <a:off x="6016625" y="1868488"/>
            <a:ext cx="598488" cy="195262"/>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3191" name="Oval 9">
            <a:extLst>
              <a:ext uri="{FF2B5EF4-FFF2-40B4-BE49-F238E27FC236}">
                <a16:creationId xmlns:a16="http://schemas.microsoft.com/office/drawing/2014/main" id="{63E9981E-56D2-319C-2A12-E5BF25EF7CE9}"/>
              </a:ext>
            </a:extLst>
          </p:cNvPr>
          <p:cNvSpPr>
            <a:spLocks noChangeArrowheads="1"/>
          </p:cNvSpPr>
          <p:nvPr/>
        </p:nvSpPr>
        <p:spPr bwMode="auto">
          <a:xfrm>
            <a:off x="6016625" y="1563688"/>
            <a:ext cx="598488"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P1</a:t>
            </a:r>
          </a:p>
        </p:txBody>
      </p:sp>
      <p:sp>
        <p:nvSpPr>
          <p:cNvPr id="93192" name="Rectangle 15">
            <a:extLst>
              <a:ext uri="{FF2B5EF4-FFF2-40B4-BE49-F238E27FC236}">
                <a16:creationId xmlns:a16="http://schemas.microsoft.com/office/drawing/2014/main" id="{7FE1A2AF-821E-EB8F-FA57-87D915D33CB6}"/>
              </a:ext>
            </a:extLst>
          </p:cNvPr>
          <p:cNvSpPr>
            <a:spLocks noChangeArrowheads="1"/>
          </p:cNvSpPr>
          <p:nvPr/>
        </p:nvSpPr>
        <p:spPr bwMode="auto">
          <a:xfrm>
            <a:off x="5984875" y="152400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application</a:t>
            </a:r>
          </a:p>
        </p:txBody>
      </p:sp>
      <p:sp>
        <p:nvSpPr>
          <p:cNvPr id="93193" name="Rectangle 16">
            <a:extLst>
              <a:ext uri="{FF2B5EF4-FFF2-40B4-BE49-F238E27FC236}">
                <a16:creationId xmlns:a16="http://schemas.microsoft.com/office/drawing/2014/main" id="{71501E3E-5224-ED4E-9225-D79126880FDF}"/>
              </a:ext>
            </a:extLst>
          </p:cNvPr>
          <p:cNvSpPr>
            <a:spLocks noChangeArrowheads="1"/>
          </p:cNvSpPr>
          <p:nvPr/>
        </p:nvSpPr>
        <p:spPr bwMode="auto">
          <a:xfrm>
            <a:off x="5984875" y="200025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a:t>
            </a:r>
          </a:p>
        </p:txBody>
      </p:sp>
      <p:sp>
        <p:nvSpPr>
          <p:cNvPr id="93194" name="Rectangle 17">
            <a:extLst>
              <a:ext uri="{FF2B5EF4-FFF2-40B4-BE49-F238E27FC236}">
                <a16:creationId xmlns:a16="http://schemas.microsoft.com/office/drawing/2014/main" id="{E12248F1-9B81-F530-52EC-C6A085394B7B}"/>
              </a:ext>
            </a:extLst>
          </p:cNvPr>
          <p:cNvSpPr>
            <a:spLocks noChangeArrowheads="1"/>
          </p:cNvSpPr>
          <p:nvPr/>
        </p:nvSpPr>
        <p:spPr bwMode="auto">
          <a:xfrm>
            <a:off x="5984875" y="247650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network</a:t>
            </a:r>
          </a:p>
        </p:txBody>
      </p:sp>
      <p:sp>
        <p:nvSpPr>
          <p:cNvPr id="93195" name="Rectangle 18">
            <a:extLst>
              <a:ext uri="{FF2B5EF4-FFF2-40B4-BE49-F238E27FC236}">
                <a16:creationId xmlns:a16="http://schemas.microsoft.com/office/drawing/2014/main" id="{35D820FF-68EC-6D43-0528-C1EEAF254751}"/>
              </a:ext>
            </a:extLst>
          </p:cNvPr>
          <p:cNvSpPr>
            <a:spLocks noChangeArrowheads="1"/>
          </p:cNvSpPr>
          <p:nvPr/>
        </p:nvSpPr>
        <p:spPr bwMode="auto">
          <a:xfrm>
            <a:off x="5984875" y="295275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link</a:t>
            </a:r>
          </a:p>
        </p:txBody>
      </p:sp>
      <p:sp>
        <p:nvSpPr>
          <p:cNvPr id="93196" name="Rectangle 19">
            <a:extLst>
              <a:ext uri="{FF2B5EF4-FFF2-40B4-BE49-F238E27FC236}">
                <a16:creationId xmlns:a16="http://schemas.microsoft.com/office/drawing/2014/main" id="{A12BBF0F-4D65-E27E-2B68-BB2CB1150A6D}"/>
              </a:ext>
            </a:extLst>
          </p:cNvPr>
          <p:cNvSpPr>
            <a:spLocks noChangeArrowheads="1"/>
          </p:cNvSpPr>
          <p:nvPr/>
        </p:nvSpPr>
        <p:spPr bwMode="auto">
          <a:xfrm>
            <a:off x="5984875" y="342900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physical</a:t>
            </a:r>
          </a:p>
        </p:txBody>
      </p:sp>
      <p:sp>
        <p:nvSpPr>
          <p:cNvPr id="93197" name="Rectangle 20">
            <a:extLst>
              <a:ext uri="{FF2B5EF4-FFF2-40B4-BE49-F238E27FC236}">
                <a16:creationId xmlns:a16="http://schemas.microsoft.com/office/drawing/2014/main" id="{B28427D5-286D-2510-1258-E1FD1DD33D63}"/>
              </a:ext>
            </a:extLst>
          </p:cNvPr>
          <p:cNvSpPr>
            <a:spLocks noChangeArrowheads="1"/>
          </p:cNvSpPr>
          <p:nvPr/>
        </p:nvSpPr>
        <p:spPr bwMode="auto">
          <a:xfrm>
            <a:off x="8012113" y="1874838"/>
            <a:ext cx="598487" cy="195262"/>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3198" name="Oval 21">
            <a:extLst>
              <a:ext uri="{FF2B5EF4-FFF2-40B4-BE49-F238E27FC236}">
                <a16:creationId xmlns:a16="http://schemas.microsoft.com/office/drawing/2014/main" id="{2978004A-B558-88BF-2EC3-27F1275B0221}"/>
              </a:ext>
            </a:extLst>
          </p:cNvPr>
          <p:cNvSpPr>
            <a:spLocks noChangeArrowheads="1"/>
          </p:cNvSpPr>
          <p:nvPr/>
        </p:nvSpPr>
        <p:spPr bwMode="auto">
          <a:xfrm>
            <a:off x="8012113" y="1570038"/>
            <a:ext cx="598487"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P2</a:t>
            </a:r>
          </a:p>
        </p:txBody>
      </p:sp>
      <p:sp>
        <p:nvSpPr>
          <p:cNvPr id="93199" name="Rectangle 22">
            <a:extLst>
              <a:ext uri="{FF2B5EF4-FFF2-40B4-BE49-F238E27FC236}">
                <a16:creationId xmlns:a16="http://schemas.microsoft.com/office/drawing/2014/main" id="{E7701718-FDE4-8F8B-1702-7DB0FD559FEE}"/>
              </a:ext>
            </a:extLst>
          </p:cNvPr>
          <p:cNvSpPr>
            <a:spLocks noChangeArrowheads="1"/>
          </p:cNvSpPr>
          <p:nvPr/>
        </p:nvSpPr>
        <p:spPr bwMode="auto">
          <a:xfrm>
            <a:off x="1962150" y="1898650"/>
            <a:ext cx="598488"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3200" name="Oval 23">
            <a:extLst>
              <a:ext uri="{FF2B5EF4-FFF2-40B4-BE49-F238E27FC236}">
                <a16:creationId xmlns:a16="http://schemas.microsoft.com/office/drawing/2014/main" id="{2C9929CA-9289-F1BC-D084-1FE5895B4278}"/>
              </a:ext>
            </a:extLst>
          </p:cNvPr>
          <p:cNvSpPr>
            <a:spLocks noChangeArrowheads="1"/>
          </p:cNvSpPr>
          <p:nvPr/>
        </p:nvSpPr>
        <p:spPr bwMode="auto">
          <a:xfrm>
            <a:off x="1962150" y="1593850"/>
            <a:ext cx="598488"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P3</a:t>
            </a:r>
          </a:p>
        </p:txBody>
      </p:sp>
      <p:sp>
        <p:nvSpPr>
          <p:cNvPr id="93201" name="Rectangle 26">
            <a:extLst>
              <a:ext uri="{FF2B5EF4-FFF2-40B4-BE49-F238E27FC236}">
                <a16:creationId xmlns:a16="http://schemas.microsoft.com/office/drawing/2014/main" id="{86465FFC-212F-F03B-AF96-60F1794BB56A}"/>
              </a:ext>
            </a:extLst>
          </p:cNvPr>
          <p:cNvSpPr>
            <a:spLocks noChangeArrowheads="1"/>
          </p:cNvSpPr>
          <p:nvPr/>
        </p:nvSpPr>
        <p:spPr bwMode="auto">
          <a:xfrm>
            <a:off x="6078538" y="1905000"/>
            <a:ext cx="598487"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3202" name="Oval 27">
            <a:extLst>
              <a:ext uri="{FF2B5EF4-FFF2-40B4-BE49-F238E27FC236}">
                <a16:creationId xmlns:a16="http://schemas.microsoft.com/office/drawing/2014/main" id="{947CB7AF-FE42-5F0D-F0CD-6205BA159225}"/>
              </a:ext>
            </a:extLst>
          </p:cNvPr>
          <p:cNvSpPr>
            <a:spLocks noChangeArrowheads="1"/>
          </p:cNvSpPr>
          <p:nvPr/>
        </p:nvSpPr>
        <p:spPr bwMode="auto">
          <a:xfrm>
            <a:off x="6078538" y="1600200"/>
            <a:ext cx="598487"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P1</a:t>
            </a:r>
          </a:p>
        </p:txBody>
      </p:sp>
      <p:sp>
        <p:nvSpPr>
          <p:cNvPr id="93203" name="Text Box 28">
            <a:extLst>
              <a:ext uri="{FF2B5EF4-FFF2-40B4-BE49-F238E27FC236}">
                <a16:creationId xmlns:a16="http://schemas.microsoft.com/office/drawing/2014/main" id="{55271536-CBE6-DFCB-95A1-3B4391064ECB}"/>
              </a:ext>
            </a:extLst>
          </p:cNvPr>
          <p:cNvSpPr txBox="1">
            <a:spLocks noChangeArrowheads="1"/>
          </p:cNvSpPr>
          <p:nvPr/>
        </p:nvSpPr>
        <p:spPr bwMode="auto">
          <a:xfrm>
            <a:off x="1206500" y="3983038"/>
            <a:ext cx="898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host 1</a:t>
            </a: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3204" name="Text Box 29">
            <a:extLst>
              <a:ext uri="{FF2B5EF4-FFF2-40B4-BE49-F238E27FC236}">
                <a16:creationId xmlns:a16="http://schemas.microsoft.com/office/drawing/2014/main" id="{BDA2E5A5-0AB7-D3D2-0D60-3CA5D40B7D57}"/>
              </a:ext>
            </a:extLst>
          </p:cNvPr>
          <p:cNvSpPr txBox="1">
            <a:spLocks noChangeArrowheads="1"/>
          </p:cNvSpPr>
          <p:nvPr/>
        </p:nvSpPr>
        <p:spPr bwMode="auto">
          <a:xfrm>
            <a:off x="6892925" y="3970338"/>
            <a:ext cx="938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host 2</a:t>
            </a:r>
            <a:endParaRPr kumimoji="0" lang="en-US" altLang="en-US" sz="16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endParaRPr>
          </a:p>
        </p:txBody>
      </p:sp>
      <p:sp>
        <p:nvSpPr>
          <p:cNvPr id="37" name="Rounded Rectangular Callout 36">
            <a:extLst>
              <a:ext uri="{FF2B5EF4-FFF2-40B4-BE49-F238E27FC236}">
                <a16:creationId xmlns:a16="http://schemas.microsoft.com/office/drawing/2014/main" id="{AC2666EE-3718-A000-03A2-A46C950CD84B}"/>
              </a:ext>
            </a:extLst>
          </p:cNvPr>
          <p:cNvSpPr/>
          <p:nvPr/>
        </p:nvSpPr>
        <p:spPr>
          <a:xfrm>
            <a:off x="3028950" y="1730375"/>
            <a:ext cx="2381250" cy="2322513"/>
          </a:xfrm>
          <a:prstGeom prst="wedgeRoundRectCallout">
            <a:avLst>
              <a:gd name="adj1" fmla="val -71051"/>
              <a:gd name="adj2" fmla="val -27164"/>
              <a:gd name="adj3" fmla="val 16667"/>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pic>
        <p:nvPicPr>
          <p:cNvPr id="93206" name="Picture 35">
            <a:extLst>
              <a:ext uri="{FF2B5EF4-FFF2-40B4-BE49-F238E27FC236}">
                <a16:creationId xmlns:a16="http://schemas.microsoft.com/office/drawing/2014/main" id="{8882AD64-D6E7-FAD0-081F-D2BD6F8F0A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1870075"/>
            <a:ext cx="2047875"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07" name="Slide Number Placeholder 26">
            <a:extLst>
              <a:ext uri="{FF2B5EF4-FFF2-40B4-BE49-F238E27FC236}">
                <a16:creationId xmlns:a16="http://schemas.microsoft.com/office/drawing/2014/main" id="{744808FE-3BF8-47A4-21C4-CFABF7359EC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9A28B4-14CF-4843-B406-FB306D634C3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3">
            <a:extLst>
              <a:ext uri="{FF2B5EF4-FFF2-40B4-BE49-F238E27FC236}">
                <a16:creationId xmlns:a16="http://schemas.microsoft.com/office/drawing/2014/main" id="{4F090E21-9094-216D-942E-801DC02BC499}"/>
              </a:ext>
            </a:extLst>
          </p:cNvPr>
          <p:cNvSpPr>
            <a:spLocks noChangeArrowheads="1"/>
          </p:cNvSpPr>
          <p:nvPr/>
        </p:nvSpPr>
        <p:spPr bwMode="auto">
          <a:xfrm>
            <a:off x="703263" y="15240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application</a:t>
            </a:r>
          </a:p>
        </p:txBody>
      </p:sp>
      <p:sp>
        <p:nvSpPr>
          <p:cNvPr id="94210" name="Rectangle 4">
            <a:extLst>
              <a:ext uri="{FF2B5EF4-FFF2-40B4-BE49-F238E27FC236}">
                <a16:creationId xmlns:a16="http://schemas.microsoft.com/office/drawing/2014/main" id="{C4BE17AF-2F71-4E54-DA97-9DC9B2E12402}"/>
              </a:ext>
            </a:extLst>
          </p:cNvPr>
          <p:cNvSpPr>
            <a:spLocks noChangeArrowheads="1"/>
          </p:cNvSpPr>
          <p:nvPr/>
        </p:nvSpPr>
        <p:spPr bwMode="auto">
          <a:xfrm>
            <a:off x="703263" y="200025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a:t>
            </a:r>
          </a:p>
        </p:txBody>
      </p:sp>
      <p:sp>
        <p:nvSpPr>
          <p:cNvPr id="94211" name="Rectangle 5">
            <a:extLst>
              <a:ext uri="{FF2B5EF4-FFF2-40B4-BE49-F238E27FC236}">
                <a16:creationId xmlns:a16="http://schemas.microsoft.com/office/drawing/2014/main" id="{BB62A5C7-F42C-67D3-3DF0-302FD2DE5B4F}"/>
              </a:ext>
            </a:extLst>
          </p:cNvPr>
          <p:cNvSpPr>
            <a:spLocks noChangeArrowheads="1"/>
          </p:cNvSpPr>
          <p:nvPr/>
        </p:nvSpPr>
        <p:spPr bwMode="auto">
          <a:xfrm>
            <a:off x="703263" y="24765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network</a:t>
            </a:r>
          </a:p>
        </p:txBody>
      </p:sp>
      <p:sp>
        <p:nvSpPr>
          <p:cNvPr id="94212" name="Rectangle 6">
            <a:extLst>
              <a:ext uri="{FF2B5EF4-FFF2-40B4-BE49-F238E27FC236}">
                <a16:creationId xmlns:a16="http://schemas.microsoft.com/office/drawing/2014/main" id="{298BC278-0701-3710-AC9D-741FEE4AB336}"/>
              </a:ext>
            </a:extLst>
          </p:cNvPr>
          <p:cNvSpPr>
            <a:spLocks noChangeArrowheads="1"/>
          </p:cNvSpPr>
          <p:nvPr/>
        </p:nvSpPr>
        <p:spPr bwMode="auto">
          <a:xfrm>
            <a:off x="703263" y="295275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link</a:t>
            </a:r>
          </a:p>
        </p:txBody>
      </p:sp>
      <p:sp>
        <p:nvSpPr>
          <p:cNvPr id="94213" name="Rectangle 7">
            <a:extLst>
              <a:ext uri="{FF2B5EF4-FFF2-40B4-BE49-F238E27FC236}">
                <a16:creationId xmlns:a16="http://schemas.microsoft.com/office/drawing/2014/main" id="{94123BF7-E099-C86E-B7F8-DAA344DFBA2C}"/>
              </a:ext>
            </a:extLst>
          </p:cNvPr>
          <p:cNvSpPr>
            <a:spLocks noChangeArrowheads="1"/>
          </p:cNvSpPr>
          <p:nvPr/>
        </p:nvSpPr>
        <p:spPr bwMode="auto">
          <a:xfrm>
            <a:off x="703263" y="34290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physical</a:t>
            </a:r>
          </a:p>
        </p:txBody>
      </p:sp>
      <p:sp>
        <p:nvSpPr>
          <p:cNvPr id="94214" name="Rectangle 8">
            <a:extLst>
              <a:ext uri="{FF2B5EF4-FFF2-40B4-BE49-F238E27FC236}">
                <a16:creationId xmlns:a16="http://schemas.microsoft.com/office/drawing/2014/main" id="{558F123D-B935-AA9B-0D90-30A3FDBDCD9A}"/>
              </a:ext>
            </a:extLst>
          </p:cNvPr>
          <p:cNvSpPr>
            <a:spLocks noChangeArrowheads="1"/>
          </p:cNvSpPr>
          <p:nvPr/>
        </p:nvSpPr>
        <p:spPr bwMode="auto">
          <a:xfrm>
            <a:off x="6016625" y="1868488"/>
            <a:ext cx="598488" cy="195262"/>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4215" name="Oval 9">
            <a:extLst>
              <a:ext uri="{FF2B5EF4-FFF2-40B4-BE49-F238E27FC236}">
                <a16:creationId xmlns:a16="http://schemas.microsoft.com/office/drawing/2014/main" id="{B6CEF097-9FC7-7CBA-F68A-96E0EF369112}"/>
              </a:ext>
            </a:extLst>
          </p:cNvPr>
          <p:cNvSpPr>
            <a:spLocks noChangeArrowheads="1"/>
          </p:cNvSpPr>
          <p:nvPr/>
        </p:nvSpPr>
        <p:spPr bwMode="auto">
          <a:xfrm>
            <a:off x="6016625" y="1563688"/>
            <a:ext cx="598488"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P1</a:t>
            </a:r>
          </a:p>
        </p:txBody>
      </p:sp>
      <p:sp>
        <p:nvSpPr>
          <p:cNvPr id="94216" name="Rectangle 15">
            <a:extLst>
              <a:ext uri="{FF2B5EF4-FFF2-40B4-BE49-F238E27FC236}">
                <a16:creationId xmlns:a16="http://schemas.microsoft.com/office/drawing/2014/main" id="{241E9338-6C29-2979-21DC-84246BF1950D}"/>
              </a:ext>
            </a:extLst>
          </p:cNvPr>
          <p:cNvSpPr>
            <a:spLocks noChangeArrowheads="1"/>
          </p:cNvSpPr>
          <p:nvPr/>
        </p:nvSpPr>
        <p:spPr bwMode="auto">
          <a:xfrm>
            <a:off x="5984875" y="152400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application</a:t>
            </a:r>
          </a:p>
        </p:txBody>
      </p:sp>
      <p:sp>
        <p:nvSpPr>
          <p:cNvPr id="94217" name="Rectangle 16">
            <a:extLst>
              <a:ext uri="{FF2B5EF4-FFF2-40B4-BE49-F238E27FC236}">
                <a16:creationId xmlns:a16="http://schemas.microsoft.com/office/drawing/2014/main" id="{C61DB2BC-5C89-7F1B-3DC3-2E495009FE7B}"/>
              </a:ext>
            </a:extLst>
          </p:cNvPr>
          <p:cNvSpPr>
            <a:spLocks noChangeArrowheads="1"/>
          </p:cNvSpPr>
          <p:nvPr/>
        </p:nvSpPr>
        <p:spPr bwMode="auto">
          <a:xfrm>
            <a:off x="5984875" y="200025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a:t>
            </a:r>
          </a:p>
        </p:txBody>
      </p:sp>
      <p:sp>
        <p:nvSpPr>
          <p:cNvPr id="94218" name="Rectangle 17">
            <a:extLst>
              <a:ext uri="{FF2B5EF4-FFF2-40B4-BE49-F238E27FC236}">
                <a16:creationId xmlns:a16="http://schemas.microsoft.com/office/drawing/2014/main" id="{8C865290-3408-D231-CEFE-2A56045E18EF}"/>
              </a:ext>
            </a:extLst>
          </p:cNvPr>
          <p:cNvSpPr>
            <a:spLocks noChangeArrowheads="1"/>
          </p:cNvSpPr>
          <p:nvPr/>
        </p:nvSpPr>
        <p:spPr bwMode="auto">
          <a:xfrm>
            <a:off x="5984875" y="247650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network</a:t>
            </a:r>
          </a:p>
        </p:txBody>
      </p:sp>
      <p:sp>
        <p:nvSpPr>
          <p:cNvPr id="94219" name="Rectangle 18">
            <a:extLst>
              <a:ext uri="{FF2B5EF4-FFF2-40B4-BE49-F238E27FC236}">
                <a16:creationId xmlns:a16="http://schemas.microsoft.com/office/drawing/2014/main" id="{24E29F74-4A64-C134-8DF3-95F8276878A0}"/>
              </a:ext>
            </a:extLst>
          </p:cNvPr>
          <p:cNvSpPr>
            <a:spLocks noChangeArrowheads="1"/>
          </p:cNvSpPr>
          <p:nvPr/>
        </p:nvSpPr>
        <p:spPr bwMode="auto">
          <a:xfrm>
            <a:off x="5984875" y="295275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link</a:t>
            </a:r>
          </a:p>
        </p:txBody>
      </p:sp>
      <p:sp>
        <p:nvSpPr>
          <p:cNvPr id="94220" name="Rectangle 19">
            <a:extLst>
              <a:ext uri="{FF2B5EF4-FFF2-40B4-BE49-F238E27FC236}">
                <a16:creationId xmlns:a16="http://schemas.microsoft.com/office/drawing/2014/main" id="{E0C9D20D-1158-64EE-CAD3-D40057DA5FF6}"/>
              </a:ext>
            </a:extLst>
          </p:cNvPr>
          <p:cNvSpPr>
            <a:spLocks noChangeArrowheads="1"/>
          </p:cNvSpPr>
          <p:nvPr/>
        </p:nvSpPr>
        <p:spPr bwMode="auto">
          <a:xfrm>
            <a:off x="5984875" y="342900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physical</a:t>
            </a:r>
          </a:p>
        </p:txBody>
      </p:sp>
      <p:sp>
        <p:nvSpPr>
          <p:cNvPr id="94221" name="Rectangle 20">
            <a:extLst>
              <a:ext uri="{FF2B5EF4-FFF2-40B4-BE49-F238E27FC236}">
                <a16:creationId xmlns:a16="http://schemas.microsoft.com/office/drawing/2014/main" id="{B96EDBBB-4151-7BAB-A5F0-A5ECD0170B85}"/>
              </a:ext>
            </a:extLst>
          </p:cNvPr>
          <p:cNvSpPr>
            <a:spLocks noChangeArrowheads="1"/>
          </p:cNvSpPr>
          <p:nvPr/>
        </p:nvSpPr>
        <p:spPr bwMode="auto">
          <a:xfrm>
            <a:off x="8012113" y="1874838"/>
            <a:ext cx="598487" cy="195262"/>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4222" name="Oval 21">
            <a:extLst>
              <a:ext uri="{FF2B5EF4-FFF2-40B4-BE49-F238E27FC236}">
                <a16:creationId xmlns:a16="http://schemas.microsoft.com/office/drawing/2014/main" id="{B0D60876-8B20-A223-6B27-0E607B07C086}"/>
              </a:ext>
            </a:extLst>
          </p:cNvPr>
          <p:cNvSpPr>
            <a:spLocks noChangeArrowheads="1"/>
          </p:cNvSpPr>
          <p:nvPr/>
        </p:nvSpPr>
        <p:spPr bwMode="auto">
          <a:xfrm>
            <a:off x="8012113" y="1570038"/>
            <a:ext cx="598487"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P2</a:t>
            </a:r>
          </a:p>
        </p:txBody>
      </p:sp>
      <p:sp>
        <p:nvSpPr>
          <p:cNvPr id="94223" name="Rectangle 22">
            <a:extLst>
              <a:ext uri="{FF2B5EF4-FFF2-40B4-BE49-F238E27FC236}">
                <a16:creationId xmlns:a16="http://schemas.microsoft.com/office/drawing/2014/main" id="{A0F926D5-BA6B-534F-31A9-18883798CFB7}"/>
              </a:ext>
            </a:extLst>
          </p:cNvPr>
          <p:cNvSpPr>
            <a:spLocks noChangeArrowheads="1"/>
          </p:cNvSpPr>
          <p:nvPr/>
        </p:nvSpPr>
        <p:spPr bwMode="auto">
          <a:xfrm>
            <a:off x="1962150" y="1898650"/>
            <a:ext cx="598488"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4224" name="Oval 23">
            <a:extLst>
              <a:ext uri="{FF2B5EF4-FFF2-40B4-BE49-F238E27FC236}">
                <a16:creationId xmlns:a16="http://schemas.microsoft.com/office/drawing/2014/main" id="{5790A983-FF6F-81BD-D464-962C6C25665E}"/>
              </a:ext>
            </a:extLst>
          </p:cNvPr>
          <p:cNvSpPr>
            <a:spLocks noChangeArrowheads="1"/>
          </p:cNvSpPr>
          <p:nvPr/>
        </p:nvSpPr>
        <p:spPr bwMode="auto">
          <a:xfrm>
            <a:off x="1962150" y="1593850"/>
            <a:ext cx="598488"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P3</a:t>
            </a:r>
          </a:p>
        </p:txBody>
      </p:sp>
      <p:sp>
        <p:nvSpPr>
          <p:cNvPr id="94225" name="Rectangle 26">
            <a:extLst>
              <a:ext uri="{FF2B5EF4-FFF2-40B4-BE49-F238E27FC236}">
                <a16:creationId xmlns:a16="http://schemas.microsoft.com/office/drawing/2014/main" id="{C2F0BBE0-FF90-5C4D-78C9-2EBABFCDA198}"/>
              </a:ext>
            </a:extLst>
          </p:cNvPr>
          <p:cNvSpPr>
            <a:spLocks noChangeArrowheads="1"/>
          </p:cNvSpPr>
          <p:nvPr/>
        </p:nvSpPr>
        <p:spPr bwMode="auto">
          <a:xfrm>
            <a:off x="6078538" y="1905000"/>
            <a:ext cx="598487"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4226" name="Oval 27">
            <a:extLst>
              <a:ext uri="{FF2B5EF4-FFF2-40B4-BE49-F238E27FC236}">
                <a16:creationId xmlns:a16="http://schemas.microsoft.com/office/drawing/2014/main" id="{776EDFC1-FFBA-E749-4657-C1B7C866B5E9}"/>
              </a:ext>
            </a:extLst>
          </p:cNvPr>
          <p:cNvSpPr>
            <a:spLocks noChangeArrowheads="1"/>
          </p:cNvSpPr>
          <p:nvPr/>
        </p:nvSpPr>
        <p:spPr bwMode="auto">
          <a:xfrm>
            <a:off x="6078538" y="1600200"/>
            <a:ext cx="598487"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P1</a:t>
            </a:r>
          </a:p>
        </p:txBody>
      </p:sp>
      <p:sp>
        <p:nvSpPr>
          <p:cNvPr id="94227" name="Text Box 28">
            <a:extLst>
              <a:ext uri="{FF2B5EF4-FFF2-40B4-BE49-F238E27FC236}">
                <a16:creationId xmlns:a16="http://schemas.microsoft.com/office/drawing/2014/main" id="{8BD33885-2432-6003-DA90-A4501AF724AA}"/>
              </a:ext>
            </a:extLst>
          </p:cNvPr>
          <p:cNvSpPr txBox="1">
            <a:spLocks noChangeArrowheads="1"/>
          </p:cNvSpPr>
          <p:nvPr/>
        </p:nvSpPr>
        <p:spPr bwMode="auto">
          <a:xfrm>
            <a:off x="1206500" y="3983038"/>
            <a:ext cx="898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host 1</a:t>
            </a: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4228" name="Text Box 29">
            <a:extLst>
              <a:ext uri="{FF2B5EF4-FFF2-40B4-BE49-F238E27FC236}">
                <a16:creationId xmlns:a16="http://schemas.microsoft.com/office/drawing/2014/main" id="{E29CFB4C-FA7B-6F48-AC2C-E9837CCCD06D}"/>
              </a:ext>
            </a:extLst>
          </p:cNvPr>
          <p:cNvSpPr txBox="1">
            <a:spLocks noChangeArrowheads="1"/>
          </p:cNvSpPr>
          <p:nvPr/>
        </p:nvSpPr>
        <p:spPr bwMode="auto">
          <a:xfrm>
            <a:off x="6892925" y="3970338"/>
            <a:ext cx="938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host 2</a:t>
            </a:r>
            <a:endParaRPr kumimoji="0" lang="en-US" altLang="en-US" sz="16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endParaRPr>
          </a:p>
        </p:txBody>
      </p:sp>
      <p:sp>
        <p:nvSpPr>
          <p:cNvPr id="37" name="Rounded Rectangular Callout 36">
            <a:extLst>
              <a:ext uri="{FF2B5EF4-FFF2-40B4-BE49-F238E27FC236}">
                <a16:creationId xmlns:a16="http://schemas.microsoft.com/office/drawing/2014/main" id="{9B33636F-2EBC-8530-C6EB-7D898EFB4EA1}"/>
              </a:ext>
            </a:extLst>
          </p:cNvPr>
          <p:cNvSpPr/>
          <p:nvPr/>
        </p:nvSpPr>
        <p:spPr>
          <a:xfrm>
            <a:off x="2959100" y="2238375"/>
            <a:ext cx="2381250" cy="3111500"/>
          </a:xfrm>
          <a:prstGeom prst="wedgeRoundRectCallout">
            <a:avLst>
              <a:gd name="adj1" fmla="val -68097"/>
              <a:gd name="adj2" fmla="val -36235"/>
              <a:gd name="adj3" fmla="val 16667"/>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nvGrpSpPr>
          <p:cNvPr id="94230" name="Group 37">
            <a:extLst>
              <a:ext uri="{FF2B5EF4-FFF2-40B4-BE49-F238E27FC236}">
                <a16:creationId xmlns:a16="http://schemas.microsoft.com/office/drawing/2014/main" id="{A5FA2225-95D4-E377-BEEA-0146F64F7698}"/>
              </a:ext>
            </a:extLst>
          </p:cNvPr>
          <p:cNvGrpSpPr>
            <a:grpSpLocks/>
          </p:cNvGrpSpPr>
          <p:nvPr/>
        </p:nvGrpSpPr>
        <p:grpSpPr bwMode="auto">
          <a:xfrm>
            <a:off x="3125788" y="2378075"/>
            <a:ext cx="2047875" cy="2779713"/>
            <a:chOff x="3159523" y="801520"/>
            <a:chExt cx="2046917" cy="2779879"/>
          </a:xfrm>
        </p:grpSpPr>
        <p:pic>
          <p:nvPicPr>
            <p:cNvPr id="94233" name="Picture 35">
              <a:extLst>
                <a:ext uri="{FF2B5EF4-FFF2-40B4-BE49-F238E27FC236}">
                  <a16:creationId xmlns:a16="http://schemas.microsoft.com/office/drawing/2014/main" id="{ABBD4F76-6B6E-9126-064D-EE7D6564A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523" y="1631598"/>
              <a:ext cx="2046917" cy="194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34" name="Picture 2" descr="A closer look at IP headers | APNIC Blog">
              <a:extLst>
                <a:ext uri="{FF2B5EF4-FFF2-40B4-BE49-F238E27FC236}">
                  <a16:creationId xmlns:a16="http://schemas.microsoft.com/office/drawing/2014/main" id="{E9AAE124-C25F-C058-C23D-47F0AF1C23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977" t="10417" r="18910" b="11618"/>
            <a:stretch>
              <a:fillRect/>
            </a:stretch>
          </p:blipFill>
          <p:spPr bwMode="auto">
            <a:xfrm>
              <a:off x="3194326" y="801520"/>
              <a:ext cx="2001837" cy="91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7" name="Straight Arrow Connector 26">
            <a:extLst>
              <a:ext uri="{FF2B5EF4-FFF2-40B4-BE49-F238E27FC236}">
                <a16:creationId xmlns:a16="http://schemas.microsoft.com/office/drawing/2014/main" id="{0FF7D531-3B6C-99F0-8A1F-012C20896C1B}"/>
              </a:ext>
            </a:extLst>
          </p:cNvPr>
          <p:cNvCxnSpPr/>
          <p:nvPr/>
        </p:nvCxnSpPr>
        <p:spPr>
          <a:xfrm flipV="1">
            <a:off x="2663825" y="1150938"/>
            <a:ext cx="3398838" cy="20637"/>
          </a:xfrm>
          <a:prstGeom prst="straightConnector1">
            <a:avLst/>
          </a:prstGeom>
          <a:noFill/>
          <a:ln w="31750">
            <a:solidFill>
              <a:schemeClr val="accent2">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94232" name="Slide Number Placeholder 27">
            <a:extLst>
              <a:ext uri="{FF2B5EF4-FFF2-40B4-BE49-F238E27FC236}">
                <a16:creationId xmlns:a16="http://schemas.microsoft.com/office/drawing/2014/main" id="{7B743013-BC75-F42B-95C6-5582B80CBA2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3F6561-A7E6-044C-A926-E07746FEA19D}"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3729" name="Picture 2">
            <a:extLst>
              <a:ext uri="{FF2B5EF4-FFF2-40B4-BE49-F238E27FC236}">
                <a16:creationId xmlns:a16="http://schemas.microsoft.com/office/drawing/2014/main" id="{A1F34ADB-C3B1-6304-3E87-E7C077288B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39863"/>
            <a:ext cx="7866063" cy="829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Slide Number Placeholder 1">
            <a:extLst>
              <a:ext uri="{FF2B5EF4-FFF2-40B4-BE49-F238E27FC236}">
                <a16:creationId xmlns:a16="http://schemas.microsoft.com/office/drawing/2014/main" id="{40D88599-E895-ECA0-9D6C-90D90BAD934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EDF17D-D345-6E49-874C-599D11FD7B2B}"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3">
            <a:extLst>
              <a:ext uri="{FF2B5EF4-FFF2-40B4-BE49-F238E27FC236}">
                <a16:creationId xmlns:a16="http://schemas.microsoft.com/office/drawing/2014/main" id="{8B27FC9F-01E7-37BC-8C7D-D873AA628B45}"/>
              </a:ext>
            </a:extLst>
          </p:cNvPr>
          <p:cNvSpPr>
            <a:spLocks noChangeArrowheads="1"/>
          </p:cNvSpPr>
          <p:nvPr/>
        </p:nvSpPr>
        <p:spPr bwMode="auto">
          <a:xfrm>
            <a:off x="703263" y="15240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application</a:t>
            </a:r>
          </a:p>
        </p:txBody>
      </p:sp>
      <p:sp>
        <p:nvSpPr>
          <p:cNvPr id="95234" name="Rectangle 4">
            <a:extLst>
              <a:ext uri="{FF2B5EF4-FFF2-40B4-BE49-F238E27FC236}">
                <a16:creationId xmlns:a16="http://schemas.microsoft.com/office/drawing/2014/main" id="{0B0BF0C1-7C1B-3EC9-14C5-92E57954FF02}"/>
              </a:ext>
            </a:extLst>
          </p:cNvPr>
          <p:cNvSpPr>
            <a:spLocks noChangeArrowheads="1"/>
          </p:cNvSpPr>
          <p:nvPr/>
        </p:nvSpPr>
        <p:spPr bwMode="auto">
          <a:xfrm>
            <a:off x="703263" y="200025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a:t>
            </a:r>
          </a:p>
        </p:txBody>
      </p:sp>
      <p:sp>
        <p:nvSpPr>
          <p:cNvPr id="95235" name="Rectangle 5">
            <a:extLst>
              <a:ext uri="{FF2B5EF4-FFF2-40B4-BE49-F238E27FC236}">
                <a16:creationId xmlns:a16="http://schemas.microsoft.com/office/drawing/2014/main" id="{B6C323C4-4DE5-C583-54A3-86FAC3AA0A91}"/>
              </a:ext>
            </a:extLst>
          </p:cNvPr>
          <p:cNvSpPr>
            <a:spLocks noChangeArrowheads="1"/>
          </p:cNvSpPr>
          <p:nvPr/>
        </p:nvSpPr>
        <p:spPr bwMode="auto">
          <a:xfrm>
            <a:off x="703263" y="24765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network</a:t>
            </a:r>
          </a:p>
        </p:txBody>
      </p:sp>
      <p:sp>
        <p:nvSpPr>
          <p:cNvPr id="95236" name="Rectangle 6">
            <a:extLst>
              <a:ext uri="{FF2B5EF4-FFF2-40B4-BE49-F238E27FC236}">
                <a16:creationId xmlns:a16="http://schemas.microsoft.com/office/drawing/2014/main" id="{1EA984D6-4A04-6238-AD9E-980F7D3606C4}"/>
              </a:ext>
            </a:extLst>
          </p:cNvPr>
          <p:cNvSpPr>
            <a:spLocks noChangeArrowheads="1"/>
          </p:cNvSpPr>
          <p:nvPr/>
        </p:nvSpPr>
        <p:spPr bwMode="auto">
          <a:xfrm>
            <a:off x="703263" y="295275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link</a:t>
            </a:r>
          </a:p>
        </p:txBody>
      </p:sp>
      <p:sp>
        <p:nvSpPr>
          <p:cNvPr id="95237" name="Rectangle 7">
            <a:extLst>
              <a:ext uri="{FF2B5EF4-FFF2-40B4-BE49-F238E27FC236}">
                <a16:creationId xmlns:a16="http://schemas.microsoft.com/office/drawing/2014/main" id="{1868A47D-3FED-CADE-DAE9-3CDF2A9F7C51}"/>
              </a:ext>
            </a:extLst>
          </p:cNvPr>
          <p:cNvSpPr>
            <a:spLocks noChangeArrowheads="1"/>
          </p:cNvSpPr>
          <p:nvPr/>
        </p:nvSpPr>
        <p:spPr bwMode="auto">
          <a:xfrm>
            <a:off x="703263" y="34290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physical</a:t>
            </a:r>
          </a:p>
        </p:txBody>
      </p:sp>
      <p:sp>
        <p:nvSpPr>
          <p:cNvPr id="95238" name="Rectangle 8">
            <a:extLst>
              <a:ext uri="{FF2B5EF4-FFF2-40B4-BE49-F238E27FC236}">
                <a16:creationId xmlns:a16="http://schemas.microsoft.com/office/drawing/2014/main" id="{E5E17AF8-516D-B950-21E2-1166390F3196}"/>
              </a:ext>
            </a:extLst>
          </p:cNvPr>
          <p:cNvSpPr>
            <a:spLocks noChangeArrowheads="1"/>
          </p:cNvSpPr>
          <p:nvPr/>
        </p:nvSpPr>
        <p:spPr bwMode="auto">
          <a:xfrm>
            <a:off x="6016625" y="1868488"/>
            <a:ext cx="598488" cy="195262"/>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5239" name="Oval 9">
            <a:extLst>
              <a:ext uri="{FF2B5EF4-FFF2-40B4-BE49-F238E27FC236}">
                <a16:creationId xmlns:a16="http://schemas.microsoft.com/office/drawing/2014/main" id="{B12CF730-3228-015F-37F6-12C121D9531A}"/>
              </a:ext>
            </a:extLst>
          </p:cNvPr>
          <p:cNvSpPr>
            <a:spLocks noChangeArrowheads="1"/>
          </p:cNvSpPr>
          <p:nvPr/>
        </p:nvSpPr>
        <p:spPr bwMode="auto">
          <a:xfrm>
            <a:off x="6016625" y="1563688"/>
            <a:ext cx="598488"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P1</a:t>
            </a:r>
          </a:p>
        </p:txBody>
      </p:sp>
      <p:sp>
        <p:nvSpPr>
          <p:cNvPr id="95240" name="Rectangle 15">
            <a:extLst>
              <a:ext uri="{FF2B5EF4-FFF2-40B4-BE49-F238E27FC236}">
                <a16:creationId xmlns:a16="http://schemas.microsoft.com/office/drawing/2014/main" id="{2C582A37-F1F5-C437-AA25-09D44F2827C5}"/>
              </a:ext>
            </a:extLst>
          </p:cNvPr>
          <p:cNvSpPr>
            <a:spLocks noChangeArrowheads="1"/>
          </p:cNvSpPr>
          <p:nvPr/>
        </p:nvSpPr>
        <p:spPr bwMode="auto">
          <a:xfrm>
            <a:off x="5984875" y="152400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application</a:t>
            </a:r>
          </a:p>
        </p:txBody>
      </p:sp>
      <p:sp>
        <p:nvSpPr>
          <p:cNvPr id="95241" name="Rectangle 16">
            <a:extLst>
              <a:ext uri="{FF2B5EF4-FFF2-40B4-BE49-F238E27FC236}">
                <a16:creationId xmlns:a16="http://schemas.microsoft.com/office/drawing/2014/main" id="{B5022C1E-10B2-DC81-D6B6-0D3EF6135DDA}"/>
              </a:ext>
            </a:extLst>
          </p:cNvPr>
          <p:cNvSpPr>
            <a:spLocks noChangeArrowheads="1"/>
          </p:cNvSpPr>
          <p:nvPr/>
        </p:nvSpPr>
        <p:spPr bwMode="auto">
          <a:xfrm>
            <a:off x="5984875" y="200025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a:t>
            </a:r>
          </a:p>
        </p:txBody>
      </p:sp>
      <p:sp>
        <p:nvSpPr>
          <p:cNvPr id="95242" name="Rectangle 17">
            <a:extLst>
              <a:ext uri="{FF2B5EF4-FFF2-40B4-BE49-F238E27FC236}">
                <a16:creationId xmlns:a16="http://schemas.microsoft.com/office/drawing/2014/main" id="{1F249F8D-B556-61E4-03BB-D7B82B9C8CE2}"/>
              </a:ext>
            </a:extLst>
          </p:cNvPr>
          <p:cNvSpPr>
            <a:spLocks noChangeArrowheads="1"/>
          </p:cNvSpPr>
          <p:nvPr/>
        </p:nvSpPr>
        <p:spPr bwMode="auto">
          <a:xfrm>
            <a:off x="5984875" y="247650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network</a:t>
            </a:r>
          </a:p>
        </p:txBody>
      </p:sp>
      <p:sp>
        <p:nvSpPr>
          <p:cNvPr id="95243" name="Rectangle 18">
            <a:extLst>
              <a:ext uri="{FF2B5EF4-FFF2-40B4-BE49-F238E27FC236}">
                <a16:creationId xmlns:a16="http://schemas.microsoft.com/office/drawing/2014/main" id="{24DB4454-9692-E347-CAE1-209D806242E2}"/>
              </a:ext>
            </a:extLst>
          </p:cNvPr>
          <p:cNvSpPr>
            <a:spLocks noChangeArrowheads="1"/>
          </p:cNvSpPr>
          <p:nvPr/>
        </p:nvSpPr>
        <p:spPr bwMode="auto">
          <a:xfrm>
            <a:off x="5984875" y="295275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link</a:t>
            </a:r>
          </a:p>
        </p:txBody>
      </p:sp>
      <p:sp>
        <p:nvSpPr>
          <p:cNvPr id="95244" name="Rectangle 19">
            <a:extLst>
              <a:ext uri="{FF2B5EF4-FFF2-40B4-BE49-F238E27FC236}">
                <a16:creationId xmlns:a16="http://schemas.microsoft.com/office/drawing/2014/main" id="{1AD81A52-8D79-106F-8FDA-03E29D841059}"/>
              </a:ext>
            </a:extLst>
          </p:cNvPr>
          <p:cNvSpPr>
            <a:spLocks noChangeArrowheads="1"/>
          </p:cNvSpPr>
          <p:nvPr/>
        </p:nvSpPr>
        <p:spPr bwMode="auto">
          <a:xfrm>
            <a:off x="5984875" y="342900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physical</a:t>
            </a:r>
          </a:p>
        </p:txBody>
      </p:sp>
      <p:sp>
        <p:nvSpPr>
          <p:cNvPr id="95245" name="Rectangle 20">
            <a:extLst>
              <a:ext uri="{FF2B5EF4-FFF2-40B4-BE49-F238E27FC236}">
                <a16:creationId xmlns:a16="http://schemas.microsoft.com/office/drawing/2014/main" id="{2A3FF8B6-534A-1C8C-E510-879AAEC523BA}"/>
              </a:ext>
            </a:extLst>
          </p:cNvPr>
          <p:cNvSpPr>
            <a:spLocks noChangeArrowheads="1"/>
          </p:cNvSpPr>
          <p:nvPr/>
        </p:nvSpPr>
        <p:spPr bwMode="auto">
          <a:xfrm>
            <a:off x="8012113" y="1874838"/>
            <a:ext cx="598487" cy="195262"/>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5246" name="Oval 21">
            <a:extLst>
              <a:ext uri="{FF2B5EF4-FFF2-40B4-BE49-F238E27FC236}">
                <a16:creationId xmlns:a16="http://schemas.microsoft.com/office/drawing/2014/main" id="{20E81C7B-9698-7894-66AB-056D208A8B28}"/>
              </a:ext>
            </a:extLst>
          </p:cNvPr>
          <p:cNvSpPr>
            <a:spLocks noChangeArrowheads="1"/>
          </p:cNvSpPr>
          <p:nvPr/>
        </p:nvSpPr>
        <p:spPr bwMode="auto">
          <a:xfrm>
            <a:off x="8012113" y="1570038"/>
            <a:ext cx="598487"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P2</a:t>
            </a:r>
          </a:p>
        </p:txBody>
      </p:sp>
      <p:sp>
        <p:nvSpPr>
          <p:cNvPr id="95247" name="Rectangle 22">
            <a:extLst>
              <a:ext uri="{FF2B5EF4-FFF2-40B4-BE49-F238E27FC236}">
                <a16:creationId xmlns:a16="http://schemas.microsoft.com/office/drawing/2014/main" id="{45F41EE3-0130-4CE4-7618-6413C60C1658}"/>
              </a:ext>
            </a:extLst>
          </p:cNvPr>
          <p:cNvSpPr>
            <a:spLocks noChangeArrowheads="1"/>
          </p:cNvSpPr>
          <p:nvPr/>
        </p:nvSpPr>
        <p:spPr bwMode="auto">
          <a:xfrm>
            <a:off x="1962150" y="1898650"/>
            <a:ext cx="598488"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5248" name="Oval 23">
            <a:extLst>
              <a:ext uri="{FF2B5EF4-FFF2-40B4-BE49-F238E27FC236}">
                <a16:creationId xmlns:a16="http://schemas.microsoft.com/office/drawing/2014/main" id="{2B3FD3F9-063E-388C-634D-71002D0137A4}"/>
              </a:ext>
            </a:extLst>
          </p:cNvPr>
          <p:cNvSpPr>
            <a:spLocks noChangeArrowheads="1"/>
          </p:cNvSpPr>
          <p:nvPr/>
        </p:nvSpPr>
        <p:spPr bwMode="auto">
          <a:xfrm>
            <a:off x="1962150" y="1593850"/>
            <a:ext cx="598488"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P3</a:t>
            </a:r>
          </a:p>
        </p:txBody>
      </p:sp>
      <p:sp>
        <p:nvSpPr>
          <p:cNvPr id="95249" name="Rectangle 26">
            <a:extLst>
              <a:ext uri="{FF2B5EF4-FFF2-40B4-BE49-F238E27FC236}">
                <a16:creationId xmlns:a16="http://schemas.microsoft.com/office/drawing/2014/main" id="{27C3828F-015F-1CE4-CD92-E2350E9AE507}"/>
              </a:ext>
            </a:extLst>
          </p:cNvPr>
          <p:cNvSpPr>
            <a:spLocks noChangeArrowheads="1"/>
          </p:cNvSpPr>
          <p:nvPr/>
        </p:nvSpPr>
        <p:spPr bwMode="auto">
          <a:xfrm>
            <a:off x="6078538" y="1905000"/>
            <a:ext cx="598487"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5250" name="Oval 27">
            <a:extLst>
              <a:ext uri="{FF2B5EF4-FFF2-40B4-BE49-F238E27FC236}">
                <a16:creationId xmlns:a16="http://schemas.microsoft.com/office/drawing/2014/main" id="{178F1731-25D8-B7B2-9CF7-8C027BC17313}"/>
              </a:ext>
            </a:extLst>
          </p:cNvPr>
          <p:cNvSpPr>
            <a:spLocks noChangeArrowheads="1"/>
          </p:cNvSpPr>
          <p:nvPr/>
        </p:nvSpPr>
        <p:spPr bwMode="auto">
          <a:xfrm>
            <a:off x="6078538" y="1600200"/>
            <a:ext cx="598487"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P1</a:t>
            </a:r>
          </a:p>
        </p:txBody>
      </p:sp>
      <p:sp>
        <p:nvSpPr>
          <p:cNvPr id="95251" name="Text Box 28">
            <a:extLst>
              <a:ext uri="{FF2B5EF4-FFF2-40B4-BE49-F238E27FC236}">
                <a16:creationId xmlns:a16="http://schemas.microsoft.com/office/drawing/2014/main" id="{044C95B8-03B0-E5B8-007D-03D4F8CAA31F}"/>
              </a:ext>
            </a:extLst>
          </p:cNvPr>
          <p:cNvSpPr txBox="1">
            <a:spLocks noChangeArrowheads="1"/>
          </p:cNvSpPr>
          <p:nvPr/>
        </p:nvSpPr>
        <p:spPr bwMode="auto">
          <a:xfrm>
            <a:off x="1206500" y="3983038"/>
            <a:ext cx="898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host 1</a:t>
            </a: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5252" name="Text Box 29">
            <a:extLst>
              <a:ext uri="{FF2B5EF4-FFF2-40B4-BE49-F238E27FC236}">
                <a16:creationId xmlns:a16="http://schemas.microsoft.com/office/drawing/2014/main" id="{E0D76F7C-19D3-2D10-17C5-8FD39731FD8D}"/>
              </a:ext>
            </a:extLst>
          </p:cNvPr>
          <p:cNvSpPr txBox="1">
            <a:spLocks noChangeArrowheads="1"/>
          </p:cNvSpPr>
          <p:nvPr/>
        </p:nvSpPr>
        <p:spPr bwMode="auto">
          <a:xfrm>
            <a:off x="6892925" y="3970338"/>
            <a:ext cx="938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host 2</a:t>
            </a:r>
            <a:endParaRPr kumimoji="0" lang="en-US" altLang="en-US" sz="16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endParaRPr>
          </a:p>
        </p:txBody>
      </p:sp>
      <p:sp>
        <p:nvSpPr>
          <p:cNvPr id="37" name="Rounded Rectangular Callout 36">
            <a:extLst>
              <a:ext uri="{FF2B5EF4-FFF2-40B4-BE49-F238E27FC236}">
                <a16:creationId xmlns:a16="http://schemas.microsoft.com/office/drawing/2014/main" id="{F3C9FD5A-BBA4-4CED-4F02-D2CABB856535}"/>
              </a:ext>
            </a:extLst>
          </p:cNvPr>
          <p:cNvSpPr/>
          <p:nvPr/>
        </p:nvSpPr>
        <p:spPr>
          <a:xfrm>
            <a:off x="2959100" y="2238375"/>
            <a:ext cx="2381250" cy="3111500"/>
          </a:xfrm>
          <a:prstGeom prst="wedgeRoundRectCallout">
            <a:avLst>
              <a:gd name="adj1" fmla="val 80096"/>
              <a:gd name="adj2" fmla="val -35104"/>
              <a:gd name="adj3" fmla="val 16667"/>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nvGrpSpPr>
          <p:cNvPr id="95254" name="Group 37">
            <a:extLst>
              <a:ext uri="{FF2B5EF4-FFF2-40B4-BE49-F238E27FC236}">
                <a16:creationId xmlns:a16="http://schemas.microsoft.com/office/drawing/2014/main" id="{FBE3D14F-7258-D4D8-9E8A-6EBBACC75142}"/>
              </a:ext>
            </a:extLst>
          </p:cNvPr>
          <p:cNvGrpSpPr>
            <a:grpSpLocks/>
          </p:cNvGrpSpPr>
          <p:nvPr/>
        </p:nvGrpSpPr>
        <p:grpSpPr bwMode="auto">
          <a:xfrm>
            <a:off x="3125788" y="2378075"/>
            <a:ext cx="2047875" cy="2779713"/>
            <a:chOff x="3159523" y="801520"/>
            <a:chExt cx="2046917" cy="2779879"/>
          </a:xfrm>
        </p:grpSpPr>
        <p:pic>
          <p:nvPicPr>
            <p:cNvPr id="95256" name="Picture 35">
              <a:extLst>
                <a:ext uri="{FF2B5EF4-FFF2-40B4-BE49-F238E27FC236}">
                  <a16:creationId xmlns:a16="http://schemas.microsoft.com/office/drawing/2014/main" id="{BBE7EE2D-7662-9B3E-E7F4-DEE051AFC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523" y="1631598"/>
              <a:ext cx="2046917" cy="194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57" name="Picture 2" descr="A closer look at IP headers | APNIC Blog">
              <a:extLst>
                <a:ext uri="{FF2B5EF4-FFF2-40B4-BE49-F238E27FC236}">
                  <a16:creationId xmlns:a16="http://schemas.microsoft.com/office/drawing/2014/main" id="{A6D9C34D-3F1E-D46D-49BA-7794FF5791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977" t="10417" r="18910" b="11618"/>
            <a:stretch>
              <a:fillRect/>
            </a:stretch>
          </p:blipFill>
          <p:spPr bwMode="auto">
            <a:xfrm>
              <a:off x="3194326" y="801520"/>
              <a:ext cx="2001837" cy="91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255" name="Slide Number Placeholder 23">
            <a:extLst>
              <a:ext uri="{FF2B5EF4-FFF2-40B4-BE49-F238E27FC236}">
                <a16:creationId xmlns:a16="http://schemas.microsoft.com/office/drawing/2014/main" id="{D9B2ABAB-4214-F966-FBAF-E7FD3A1776A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65BDFB-959E-D74C-A629-A6C29C87EBE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a:extLst>
              <a:ext uri="{FF2B5EF4-FFF2-40B4-BE49-F238E27FC236}">
                <a16:creationId xmlns:a16="http://schemas.microsoft.com/office/drawing/2014/main" id="{ED351677-3C81-E05F-F574-DC5F9DD967D4}"/>
              </a:ext>
            </a:extLst>
          </p:cNvPr>
          <p:cNvSpPr>
            <a:spLocks noChangeArrowheads="1"/>
          </p:cNvSpPr>
          <p:nvPr/>
        </p:nvSpPr>
        <p:spPr bwMode="auto">
          <a:xfrm>
            <a:off x="703263" y="15240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application</a:t>
            </a:r>
          </a:p>
        </p:txBody>
      </p:sp>
      <p:sp>
        <p:nvSpPr>
          <p:cNvPr id="96258" name="Rectangle 4">
            <a:extLst>
              <a:ext uri="{FF2B5EF4-FFF2-40B4-BE49-F238E27FC236}">
                <a16:creationId xmlns:a16="http://schemas.microsoft.com/office/drawing/2014/main" id="{4AF0FD1E-D6DD-7639-4498-0CF9488C0A21}"/>
              </a:ext>
            </a:extLst>
          </p:cNvPr>
          <p:cNvSpPr>
            <a:spLocks noChangeArrowheads="1"/>
          </p:cNvSpPr>
          <p:nvPr/>
        </p:nvSpPr>
        <p:spPr bwMode="auto">
          <a:xfrm>
            <a:off x="703263" y="200025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a:t>
            </a:r>
          </a:p>
        </p:txBody>
      </p:sp>
      <p:sp>
        <p:nvSpPr>
          <p:cNvPr id="96259" name="Rectangle 5">
            <a:extLst>
              <a:ext uri="{FF2B5EF4-FFF2-40B4-BE49-F238E27FC236}">
                <a16:creationId xmlns:a16="http://schemas.microsoft.com/office/drawing/2014/main" id="{C393B57E-A222-CA5B-AFA7-782604725362}"/>
              </a:ext>
            </a:extLst>
          </p:cNvPr>
          <p:cNvSpPr>
            <a:spLocks noChangeArrowheads="1"/>
          </p:cNvSpPr>
          <p:nvPr/>
        </p:nvSpPr>
        <p:spPr bwMode="auto">
          <a:xfrm>
            <a:off x="703263" y="24765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network</a:t>
            </a:r>
          </a:p>
        </p:txBody>
      </p:sp>
      <p:sp>
        <p:nvSpPr>
          <p:cNvPr id="96260" name="Rectangle 6">
            <a:extLst>
              <a:ext uri="{FF2B5EF4-FFF2-40B4-BE49-F238E27FC236}">
                <a16:creationId xmlns:a16="http://schemas.microsoft.com/office/drawing/2014/main" id="{34668FE1-359B-55F9-15A9-13DED983D29E}"/>
              </a:ext>
            </a:extLst>
          </p:cNvPr>
          <p:cNvSpPr>
            <a:spLocks noChangeArrowheads="1"/>
          </p:cNvSpPr>
          <p:nvPr/>
        </p:nvSpPr>
        <p:spPr bwMode="auto">
          <a:xfrm>
            <a:off x="703263" y="295275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link</a:t>
            </a:r>
          </a:p>
        </p:txBody>
      </p:sp>
      <p:sp>
        <p:nvSpPr>
          <p:cNvPr id="96261" name="Rectangle 7">
            <a:extLst>
              <a:ext uri="{FF2B5EF4-FFF2-40B4-BE49-F238E27FC236}">
                <a16:creationId xmlns:a16="http://schemas.microsoft.com/office/drawing/2014/main" id="{5E2126F0-18AF-AFE2-D0AA-D3EDBB28ED2B}"/>
              </a:ext>
            </a:extLst>
          </p:cNvPr>
          <p:cNvSpPr>
            <a:spLocks noChangeArrowheads="1"/>
          </p:cNvSpPr>
          <p:nvPr/>
        </p:nvSpPr>
        <p:spPr bwMode="auto">
          <a:xfrm>
            <a:off x="703263" y="3429000"/>
            <a:ext cx="2001837"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physical</a:t>
            </a:r>
          </a:p>
        </p:txBody>
      </p:sp>
      <p:sp>
        <p:nvSpPr>
          <p:cNvPr id="96262" name="Rectangle 8">
            <a:extLst>
              <a:ext uri="{FF2B5EF4-FFF2-40B4-BE49-F238E27FC236}">
                <a16:creationId xmlns:a16="http://schemas.microsoft.com/office/drawing/2014/main" id="{1195FE16-1923-B5CA-DF77-6C79A579836D}"/>
              </a:ext>
            </a:extLst>
          </p:cNvPr>
          <p:cNvSpPr>
            <a:spLocks noChangeArrowheads="1"/>
          </p:cNvSpPr>
          <p:nvPr/>
        </p:nvSpPr>
        <p:spPr bwMode="auto">
          <a:xfrm>
            <a:off x="6016625" y="1868488"/>
            <a:ext cx="598488" cy="195262"/>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6263" name="Oval 9">
            <a:extLst>
              <a:ext uri="{FF2B5EF4-FFF2-40B4-BE49-F238E27FC236}">
                <a16:creationId xmlns:a16="http://schemas.microsoft.com/office/drawing/2014/main" id="{CAA74F56-1B09-1440-69EA-A5F33487D84B}"/>
              </a:ext>
            </a:extLst>
          </p:cNvPr>
          <p:cNvSpPr>
            <a:spLocks noChangeArrowheads="1"/>
          </p:cNvSpPr>
          <p:nvPr/>
        </p:nvSpPr>
        <p:spPr bwMode="auto">
          <a:xfrm>
            <a:off x="6016625" y="1563688"/>
            <a:ext cx="598488"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P1</a:t>
            </a:r>
          </a:p>
        </p:txBody>
      </p:sp>
      <p:sp>
        <p:nvSpPr>
          <p:cNvPr id="96264" name="Rectangle 15">
            <a:extLst>
              <a:ext uri="{FF2B5EF4-FFF2-40B4-BE49-F238E27FC236}">
                <a16:creationId xmlns:a16="http://schemas.microsoft.com/office/drawing/2014/main" id="{ADB570F9-6B94-9572-576F-3ECDE3433C82}"/>
              </a:ext>
            </a:extLst>
          </p:cNvPr>
          <p:cNvSpPr>
            <a:spLocks noChangeArrowheads="1"/>
          </p:cNvSpPr>
          <p:nvPr/>
        </p:nvSpPr>
        <p:spPr bwMode="auto">
          <a:xfrm>
            <a:off x="5984875" y="152400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application</a:t>
            </a:r>
          </a:p>
        </p:txBody>
      </p:sp>
      <p:sp>
        <p:nvSpPr>
          <p:cNvPr id="96265" name="Rectangle 16">
            <a:extLst>
              <a:ext uri="{FF2B5EF4-FFF2-40B4-BE49-F238E27FC236}">
                <a16:creationId xmlns:a16="http://schemas.microsoft.com/office/drawing/2014/main" id="{59BD1872-5F36-59FB-479C-9CFA71B04ED1}"/>
              </a:ext>
            </a:extLst>
          </p:cNvPr>
          <p:cNvSpPr>
            <a:spLocks noChangeArrowheads="1"/>
          </p:cNvSpPr>
          <p:nvPr/>
        </p:nvSpPr>
        <p:spPr bwMode="auto">
          <a:xfrm>
            <a:off x="5984875" y="200025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a:t>
            </a:r>
          </a:p>
        </p:txBody>
      </p:sp>
      <p:sp>
        <p:nvSpPr>
          <p:cNvPr id="96266" name="Rectangle 17">
            <a:extLst>
              <a:ext uri="{FF2B5EF4-FFF2-40B4-BE49-F238E27FC236}">
                <a16:creationId xmlns:a16="http://schemas.microsoft.com/office/drawing/2014/main" id="{C9E3927F-0F28-0CD5-7649-D40606D35D12}"/>
              </a:ext>
            </a:extLst>
          </p:cNvPr>
          <p:cNvSpPr>
            <a:spLocks noChangeArrowheads="1"/>
          </p:cNvSpPr>
          <p:nvPr/>
        </p:nvSpPr>
        <p:spPr bwMode="auto">
          <a:xfrm>
            <a:off x="5984875" y="247650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network</a:t>
            </a:r>
          </a:p>
        </p:txBody>
      </p:sp>
      <p:sp>
        <p:nvSpPr>
          <p:cNvPr id="96267" name="Rectangle 18">
            <a:extLst>
              <a:ext uri="{FF2B5EF4-FFF2-40B4-BE49-F238E27FC236}">
                <a16:creationId xmlns:a16="http://schemas.microsoft.com/office/drawing/2014/main" id="{B583846E-E2FE-C0AB-95C4-6A7AE57937EC}"/>
              </a:ext>
            </a:extLst>
          </p:cNvPr>
          <p:cNvSpPr>
            <a:spLocks noChangeArrowheads="1"/>
          </p:cNvSpPr>
          <p:nvPr/>
        </p:nvSpPr>
        <p:spPr bwMode="auto">
          <a:xfrm>
            <a:off x="5984875" y="295275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link</a:t>
            </a:r>
          </a:p>
        </p:txBody>
      </p:sp>
      <p:sp>
        <p:nvSpPr>
          <p:cNvPr id="96268" name="Rectangle 19">
            <a:extLst>
              <a:ext uri="{FF2B5EF4-FFF2-40B4-BE49-F238E27FC236}">
                <a16:creationId xmlns:a16="http://schemas.microsoft.com/office/drawing/2014/main" id="{000538E0-67E6-317E-A6DA-CF18D525D195}"/>
              </a:ext>
            </a:extLst>
          </p:cNvPr>
          <p:cNvSpPr>
            <a:spLocks noChangeArrowheads="1"/>
          </p:cNvSpPr>
          <p:nvPr/>
        </p:nvSpPr>
        <p:spPr bwMode="auto">
          <a:xfrm>
            <a:off x="5984875" y="3429000"/>
            <a:ext cx="2735263"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physical</a:t>
            </a:r>
          </a:p>
        </p:txBody>
      </p:sp>
      <p:sp>
        <p:nvSpPr>
          <p:cNvPr id="96269" name="Rectangle 20">
            <a:extLst>
              <a:ext uri="{FF2B5EF4-FFF2-40B4-BE49-F238E27FC236}">
                <a16:creationId xmlns:a16="http://schemas.microsoft.com/office/drawing/2014/main" id="{218DA36B-7CCA-99D5-1D4C-A2393F1A4416}"/>
              </a:ext>
            </a:extLst>
          </p:cNvPr>
          <p:cNvSpPr>
            <a:spLocks noChangeArrowheads="1"/>
          </p:cNvSpPr>
          <p:nvPr/>
        </p:nvSpPr>
        <p:spPr bwMode="auto">
          <a:xfrm>
            <a:off x="8012113" y="1874838"/>
            <a:ext cx="598487" cy="195262"/>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6270" name="Oval 21">
            <a:extLst>
              <a:ext uri="{FF2B5EF4-FFF2-40B4-BE49-F238E27FC236}">
                <a16:creationId xmlns:a16="http://schemas.microsoft.com/office/drawing/2014/main" id="{618099FC-F2BC-5CFB-E2B2-38BBF404B15C}"/>
              </a:ext>
            </a:extLst>
          </p:cNvPr>
          <p:cNvSpPr>
            <a:spLocks noChangeArrowheads="1"/>
          </p:cNvSpPr>
          <p:nvPr/>
        </p:nvSpPr>
        <p:spPr bwMode="auto">
          <a:xfrm>
            <a:off x="8012113" y="1570038"/>
            <a:ext cx="598487"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P2</a:t>
            </a:r>
          </a:p>
        </p:txBody>
      </p:sp>
      <p:sp>
        <p:nvSpPr>
          <p:cNvPr id="96271" name="Rectangle 22">
            <a:extLst>
              <a:ext uri="{FF2B5EF4-FFF2-40B4-BE49-F238E27FC236}">
                <a16:creationId xmlns:a16="http://schemas.microsoft.com/office/drawing/2014/main" id="{6D41EEE3-68C2-7E4C-AD8B-104F6509DBD1}"/>
              </a:ext>
            </a:extLst>
          </p:cNvPr>
          <p:cNvSpPr>
            <a:spLocks noChangeArrowheads="1"/>
          </p:cNvSpPr>
          <p:nvPr/>
        </p:nvSpPr>
        <p:spPr bwMode="auto">
          <a:xfrm>
            <a:off x="1962150" y="1898650"/>
            <a:ext cx="598488"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6272" name="Oval 23">
            <a:extLst>
              <a:ext uri="{FF2B5EF4-FFF2-40B4-BE49-F238E27FC236}">
                <a16:creationId xmlns:a16="http://schemas.microsoft.com/office/drawing/2014/main" id="{1A196153-9F1C-9223-C493-8169A82D5D1A}"/>
              </a:ext>
            </a:extLst>
          </p:cNvPr>
          <p:cNvSpPr>
            <a:spLocks noChangeArrowheads="1"/>
          </p:cNvSpPr>
          <p:nvPr/>
        </p:nvSpPr>
        <p:spPr bwMode="auto">
          <a:xfrm>
            <a:off x="1962150" y="1593850"/>
            <a:ext cx="598488"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P3</a:t>
            </a:r>
          </a:p>
        </p:txBody>
      </p:sp>
      <p:sp>
        <p:nvSpPr>
          <p:cNvPr id="96273" name="Rectangle 26">
            <a:extLst>
              <a:ext uri="{FF2B5EF4-FFF2-40B4-BE49-F238E27FC236}">
                <a16:creationId xmlns:a16="http://schemas.microsoft.com/office/drawing/2014/main" id="{0C6CF62C-2080-3187-F97A-866B602707D1}"/>
              </a:ext>
            </a:extLst>
          </p:cNvPr>
          <p:cNvSpPr>
            <a:spLocks noChangeArrowheads="1"/>
          </p:cNvSpPr>
          <p:nvPr/>
        </p:nvSpPr>
        <p:spPr bwMode="auto">
          <a:xfrm>
            <a:off x="6078538" y="1905000"/>
            <a:ext cx="598487"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6274" name="Oval 27">
            <a:extLst>
              <a:ext uri="{FF2B5EF4-FFF2-40B4-BE49-F238E27FC236}">
                <a16:creationId xmlns:a16="http://schemas.microsoft.com/office/drawing/2014/main" id="{127E6747-FA36-24A2-2FE7-2823A5E8E454}"/>
              </a:ext>
            </a:extLst>
          </p:cNvPr>
          <p:cNvSpPr>
            <a:spLocks noChangeArrowheads="1"/>
          </p:cNvSpPr>
          <p:nvPr/>
        </p:nvSpPr>
        <p:spPr bwMode="auto">
          <a:xfrm>
            <a:off x="6078538" y="1600200"/>
            <a:ext cx="598487"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P1</a:t>
            </a:r>
          </a:p>
        </p:txBody>
      </p:sp>
      <p:sp>
        <p:nvSpPr>
          <p:cNvPr id="96275" name="Text Box 28">
            <a:extLst>
              <a:ext uri="{FF2B5EF4-FFF2-40B4-BE49-F238E27FC236}">
                <a16:creationId xmlns:a16="http://schemas.microsoft.com/office/drawing/2014/main" id="{5052FE87-2414-223E-967F-F2066CCF3C6D}"/>
              </a:ext>
            </a:extLst>
          </p:cNvPr>
          <p:cNvSpPr txBox="1">
            <a:spLocks noChangeArrowheads="1"/>
          </p:cNvSpPr>
          <p:nvPr/>
        </p:nvSpPr>
        <p:spPr bwMode="auto">
          <a:xfrm>
            <a:off x="1206500" y="3983038"/>
            <a:ext cx="898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host 1</a:t>
            </a: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6276" name="Text Box 29">
            <a:extLst>
              <a:ext uri="{FF2B5EF4-FFF2-40B4-BE49-F238E27FC236}">
                <a16:creationId xmlns:a16="http://schemas.microsoft.com/office/drawing/2014/main" id="{B4B420CD-F566-9113-7EAE-79BDF2D47E9D}"/>
              </a:ext>
            </a:extLst>
          </p:cNvPr>
          <p:cNvSpPr txBox="1">
            <a:spLocks noChangeArrowheads="1"/>
          </p:cNvSpPr>
          <p:nvPr/>
        </p:nvSpPr>
        <p:spPr bwMode="auto">
          <a:xfrm>
            <a:off x="6892925" y="3970338"/>
            <a:ext cx="938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host 2</a:t>
            </a:r>
            <a:endParaRPr kumimoji="0" lang="en-US" altLang="en-US" sz="16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endParaRPr>
          </a:p>
        </p:txBody>
      </p:sp>
      <p:sp>
        <p:nvSpPr>
          <p:cNvPr id="37" name="Rounded Rectangular Callout 36">
            <a:extLst>
              <a:ext uri="{FF2B5EF4-FFF2-40B4-BE49-F238E27FC236}">
                <a16:creationId xmlns:a16="http://schemas.microsoft.com/office/drawing/2014/main" id="{0AD7241C-CDAD-2D33-E9D0-B232EBF813D4}"/>
              </a:ext>
            </a:extLst>
          </p:cNvPr>
          <p:cNvSpPr/>
          <p:nvPr/>
        </p:nvSpPr>
        <p:spPr>
          <a:xfrm>
            <a:off x="3028950" y="1730375"/>
            <a:ext cx="2381250" cy="2322513"/>
          </a:xfrm>
          <a:prstGeom prst="wedgeRoundRectCallout">
            <a:avLst>
              <a:gd name="adj1" fmla="val 76650"/>
              <a:gd name="adj2" fmla="val -29688"/>
              <a:gd name="adj3" fmla="val 16667"/>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pic>
        <p:nvPicPr>
          <p:cNvPr id="96278" name="Picture 35">
            <a:extLst>
              <a:ext uri="{FF2B5EF4-FFF2-40B4-BE49-F238E27FC236}">
                <a16:creationId xmlns:a16="http://schemas.microsoft.com/office/drawing/2014/main" id="{B9259240-0A9F-6AB6-32F5-83A9356A9F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1870075"/>
            <a:ext cx="2047875"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9" name="Slide Number Placeholder 22">
            <a:extLst>
              <a:ext uri="{FF2B5EF4-FFF2-40B4-BE49-F238E27FC236}">
                <a16:creationId xmlns:a16="http://schemas.microsoft.com/office/drawing/2014/main" id="{044E50A6-9DFF-47AA-D0A5-FBA66B8B5D6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C77F01-5BE4-0D44-B4F4-8587635A6C1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4">
            <a:extLst>
              <a:ext uri="{FF2B5EF4-FFF2-40B4-BE49-F238E27FC236}">
                <a16:creationId xmlns:a16="http://schemas.microsoft.com/office/drawing/2014/main" id="{5C9A7A5E-B209-61E3-911D-B60A3F0F46E4}"/>
              </a:ext>
            </a:extLst>
          </p:cNvPr>
          <p:cNvSpPr txBox="1">
            <a:spLocks noChangeArrowheads="1"/>
          </p:cNvSpPr>
          <p:nvPr/>
        </p:nvSpPr>
        <p:spPr bwMode="auto">
          <a:xfrm>
            <a:off x="457200" y="12779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000" b="0" i="0" u="none" strike="noStrike" kern="1200" cap="none" spc="0" normalizeH="0" baseline="0" noProof="0">
                <a:ln>
                  <a:noFill/>
                </a:ln>
                <a:solidFill>
                  <a:srgbClr val="984807"/>
                </a:solidFill>
                <a:effectLst/>
                <a:uLnTx/>
                <a:uFillTx/>
                <a:latin typeface="Calibri" panose="020F0502020204030204" pitchFamily="34" charset="0"/>
                <a:ea typeface="ＭＳ Ｐゴシック" panose="020B0600070205080204" pitchFamily="34" charset="-128"/>
                <a:cs typeface="+mn-cs"/>
              </a:rPr>
              <a:t>Connection-less mux/demux:</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984807"/>
                </a:solidFill>
                <a:effectLst/>
                <a:uLnTx/>
                <a:uFillTx/>
                <a:latin typeface="Calibri" panose="020F0502020204030204" pitchFamily="34" charset="0"/>
                <a:ea typeface="ＭＳ Ｐゴシック" panose="020B0600070205080204" pitchFamily="34" charset="-128"/>
                <a:cs typeface="+mn-cs"/>
              </a:rPr>
              <a:t>	- User Datagram Protocol (UDP)</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40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000" b="0" i="0" u="none" strike="noStrike" kern="1200" cap="none" spc="0" normalizeH="0" baseline="0" noProof="0">
                <a:ln>
                  <a:noFill/>
                </a:ln>
                <a:solidFill>
                  <a:srgbClr val="17375E"/>
                </a:solidFill>
                <a:effectLst/>
                <a:uLnTx/>
                <a:uFillTx/>
                <a:latin typeface="Calibri" panose="020F0502020204030204" pitchFamily="34" charset="0"/>
                <a:ea typeface="ＭＳ Ｐゴシック" panose="020B0600070205080204" pitchFamily="34" charset="-128"/>
                <a:cs typeface="+mn-cs"/>
              </a:rPr>
              <a:t>Connection-oriented mux/demux:</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17375E"/>
                </a:solidFill>
                <a:effectLst/>
                <a:uLnTx/>
                <a:uFillTx/>
                <a:latin typeface="Calibri" panose="020F0502020204030204" pitchFamily="34" charset="0"/>
                <a:ea typeface="ＭＳ Ｐゴシック" panose="020B0600070205080204" pitchFamily="34" charset="-128"/>
                <a:cs typeface="+mn-cs"/>
              </a:rPr>
              <a:t>	- Transmission Control Protocol (TCP)</a:t>
            </a:r>
          </a:p>
        </p:txBody>
      </p:sp>
      <p:sp>
        <p:nvSpPr>
          <p:cNvPr id="77826" name="Slide Number Placeholder 1">
            <a:extLst>
              <a:ext uri="{FF2B5EF4-FFF2-40B4-BE49-F238E27FC236}">
                <a16:creationId xmlns:a16="http://schemas.microsoft.com/office/drawing/2014/main" id="{950C767A-6526-2D10-01F7-BCDDAC1DA7A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FFDD1C7B-E23A-C54E-823A-D59181E368E8}"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22</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5">
            <a:extLst>
              <a:ext uri="{FF2B5EF4-FFF2-40B4-BE49-F238E27FC236}">
                <a16:creationId xmlns:a16="http://schemas.microsoft.com/office/drawing/2014/main" id="{D14CF7CD-769B-4F61-77DE-2240769DE662}"/>
              </a:ext>
            </a:extLst>
          </p:cNvPr>
          <p:cNvSpPr>
            <a:spLocks noChangeArrowheads="1"/>
          </p:cNvSpPr>
          <p:nvPr/>
        </p:nvSpPr>
        <p:spPr bwMode="auto">
          <a:xfrm>
            <a:off x="4953000" y="3581400"/>
            <a:ext cx="4191000" cy="1600200"/>
          </a:xfrm>
          <a:prstGeom prst="rect">
            <a:avLst/>
          </a:prstGeom>
          <a:solidFill>
            <a:srgbClr val="FFFF00"/>
          </a:solidFill>
          <a:ln w="9525">
            <a:solidFill>
              <a:srgbClr val="FFFF00"/>
            </a:solidFill>
            <a:miter lim="800000"/>
            <a:headEnd/>
            <a:tailEnd/>
          </a:ln>
          <a:effectLst>
            <a:outerShdw dist="35921" dir="2700000" algn="ctr" rotWithShape="0">
              <a:schemeClr val="bg2"/>
            </a:outerShdw>
          </a:effec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78850" name="Rectangle 2">
            <a:extLst>
              <a:ext uri="{FF2B5EF4-FFF2-40B4-BE49-F238E27FC236}">
                <a16:creationId xmlns:a16="http://schemas.microsoft.com/office/drawing/2014/main" id="{35812881-4AD4-0A3A-FD38-3AB6BDD8AE9C}"/>
              </a:ext>
            </a:extLst>
          </p:cNvPr>
          <p:cNvSpPr>
            <a:spLocks noGrp="1"/>
          </p:cNvSpPr>
          <p:nvPr>
            <p:ph type="title"/>
          </p:nvPr>
        </p:nvSpPr>
        <p:spPr/>
        <p:txBody>
          <a:bodyPr/>
          <a:lstStyle/>
          <a:p>
            <a:r>
              <a:rPr lang="en-US" altLang="en-US">
                <a:ea typeface="ＭＳ Ｐゴシック" panose="020B0600070205080204" pitchFamily="34" charset="-128"/>
              </a:rPr>
              <a:t>Connectionless demultiplexing</a:t>
            </a:r>
          </a:p>
        </p:txBody>
      </p:sp>
      <p:sp>
        <p:nvSpPr>
          <p:cNvPr id="78851" name="Rectangle 3">
            <a:extLst>
              <a:ext uri="{FF2B5EF4-FFF2-40B4-BE49-F238E27FC236}">
                <a16:creationId xmlns:a16="http://schemas.microsoft.com/office/drawing/2014/main" id="{84CBDFFD-CDA9-014A-0406-7F981EC5A38D}"/>
              </a:ext>
            </a:extLst>
          </p:cNvPr>
          <p:cNvSpPr>
            <a:spLocks noGrp="1"/>
          </p:cNvSpPr>
          <p:nvPr>
            <p:ph type="body" sz="half" idx="1"/>
          </p:nvPr>
        </p:nvSpPr>
        <p:spPr>
          <a:xfrm>
            <a:off x="533400" y="1600200"/>
            <a:ext cx="4572000" cy="4648200"/>
          </a:xfrm>
        </p:spPr>
        <p:txBody>
          <a:bodyPr/>
          <a:lstStyle/>
          <a:p>
            <a:r>
              <a:rPr lang="en-US" altLang="en-US" sz="2400">
                <a:ea typeface="ＭＳ Ｐゴシック" panose="020B0600070205080204" pitchFamily="34" charset="-128"/>
              </a:rPr>
              <a:t>Create sockets with port numbers:</a:t>
            </a:r>
          </a:p>
          <a:p>
            <a:pPr>
              <a:buFont typeface="ZapfDingbats" pitchFamily="82" charset="2"/>
              <a:buNone/>
            </a:pPr>
            <a:r>
              <a:rPr lang="en-US" altLang="en-US" sz="1800">
                <a:latin typeface="Courier New" panose="02070309020205020404" pitchFamily="49" charset="0"/>
                <a:ea typeface="ＭＳ Ｐゴシック" panose="020B0600070205080204" pitchFamily="34" charset="-128"/>
              </a:rPr>
              <a:t>DatagramSocket mySocket1 = new DatagramSocket(99111);</a:t>
            </a:r>
          </a:p>
          <a:p>
            <a:pPr>
              <a:buFont typeface="ZapfDingbats" pitchFamily="82" charset="2"/>
              <a:buNone/>
            </a:pPr>
            <a:r>
              <a:rPr lang="en-US" altLang="en-US" sz="1800">
                <a:latin typeface="Courier New" panose="02070309020205020404" pitchFamily="49" charset="0"/>
                <a:ea typeface="ＭＳ Ｐゴシック" panose="020B0600070205080204" pitchFamily="34" charset="-128"/>
              </a:rPr>
              <a:t>DatagramSocket mySocket2 = new DatagramSocket(99222);</a:t>
            </a:r>
          </a:p>
          <a:p>
            <a:r>
              <a:rPr lang="en-US" altLang="en-US" sz="2400">
                <a:ea typeface="ＭＳ Ｐゴシック" panose="020B0600070205080204" pitchFamily="34" charset="-128"/>
              </a:rPr>
              <a:t>UDP socket identified by  two-tuple:</a:t>
            </a:r>
          </a:p>
          <a:p>
            <a:pPr>
              <a:buFont typeface="ZapfDingbats" pitchFamily="82" charset="2"/>
              <a:buNone/>
            </a:pPr>
            <a:r>
              <a:rPr lang="en-US" altLang="en-US" sz="2400">
                <a:solidFill>
                  <a:srgbClr val="FF0000"/>
                </a:solidFill>
                <a:ea typeface="ＭＳ Ｐゴシック" panose="020B0600070205080204" pitchFamily="34" charset="-128"/>
              </a:rPr>
              <a:t>(</a:t>
            </a:r>
            <a:r>
              <a:rPr lang="en-US" altLang="en-US" sz="1800">
                <a:solidFill>
                  <a:srgbClr val="FF0000"/>
                </a:solidFill>
                <a:ea typeface="ＭＳ Ｐゴシック" panose="020B0600070205080204" pitchFamily="34" charset="-128"/>
              </a:rPr>
              <a:t>dest IP address, dest port number)</a:t>
            </a:r>
            <a:endParaRPr lang="en-US" altLang="en-US" sz="2400">
              <a:ea typeface="ＭＳ Ｐゴシック" panose="020B0600070205080204" pitchFamily="34" charset="-128"/>
            </a:endParaRPr>
          </a:p>
        </p:txBody>
      </p:sp>
      <p:sp>
        <p:nvSpPr>
          <p:cNvPr id="78852" name="Rectangle 4">
            <a:extLst>
              <a:ext uri="{FF2B5EF4-FFF2-40B4-BE49-F238E27FC236}">
                <a16:creationId xmlns:a16="http://schemas.microsoft.com/office/drawing/2014/main" id="{057659E1-BA56-B9F4-CA86-B299D4C95015}"/>
              </a:ext>
            </a:extLst>
          </p:cNvPr>
          <p:cNvSpPr>
            <a:spLocks noGrp="1"/>
          </p:cNvSpPr>
          <p:nvPr>
            <p:ph type="body" sz="half" idx="2"/>
          </p:nvPr>
        </p:nvSpPr>
        <p:spPr>
          <a:xfrm>
            <a:off x="5029200" y="1447800"/>
            <a:ext cx="4114800" cy="4648200"/>
          </a:xfrm>
        </p:spPr>
        <p:txBody>
          <a:bodyPr/>
          <a:lstStyle/>
          <a:p>
            <a:r>
              <a:rPr lang="en-US" altLang="en-US" sz="2400">
                <a:ea typeface="ＭＳ Ｐゴシック" panose="020B0600070205080204" pitchFamily="34" charset="-128"/>
              </a:rPr>
              <a:t>When host receives UDP segment:</a:t>
            </a:r>
          </a:p>
          <a:p>
            <a:pPr lvl="1"/>
            <a:r>
              <a:rPr lang="en-US" altLang="en-US" sz="2000">
                <a:ea typeface="ＭＳ Ｐゴシック" panose="020B0600070205080204" pitchFamily="34" charset="-128"/>
              </a:rPr>
              <a:t>checks destination port number in segment</a:t>
            </a:r>
          </a:p>
          <a:p>
            <a:pPr lvl="1"/>
            <a:r>
              <a:rPr lang="en-US" altLang="en-US" sz="2000">
                <a:ea typeface="ＭＳ Ｐゴシック" panose="020B0600070205080204" pitchFamily="34" charset="-128"/>
              </a:rPr>
              <a:t>directs UDP segment to socket with that port number</a:t>
            </a:r>
          </a:p>
          <a:p>
            <a:r>
              <a:rPr lang="en-US" altLang="en-US" sz="2400">
                <a:ea typeface="ＭＳ Ｐゴシック" panose="020B0600070205080204" pitchFamily="34" charset="-128"/>
              </a:rPr>
              <a:t>IP datagrams with different source IP addresses and/or source port numbers directed to same socket</a:t>
            </a:r>
          </a:p>
        </p:txBody>
      </p:sp>
      <p:sp>
        <p:nvSpPr>
          <p:cNvPr id="78853" name="Slide Number Placeholder 2">
            <a:extLst>
              <a:ext uri="{FF2B5EF4-FFF2-40B4-BE49-F238E27FC236}">
                <a16:creationId xmlns:a16="http://schemas.microsoft.com/office/drawing/2014/main" id="{1E01CF27-D2BE-1A5C-278D-07079AACF10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D3576B97-5B41-4749-B874-CAECABFABBFE}"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23</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85E38D2D-BC24-1EDD-5D37-31FE8C109009}"/>
              </a:ext>
            </a:extLst>
          </p:cNvPr>
          <p:cNvSpPr>
            <a:spLocks noGrp="1"/>
          </p:cNvSpPr>
          <p:nvPr>
            <p:ph type="title"/>
          </p:nvPr>
        </p:nvSpPr>
        <p:spPr/>
        <p:txBody>
          <a:bodyPr/>
          <a:lstStyle/>
          <a:p>
            <a:r>
              <a:rPr lang="en-US" altLang="en-US">
                <a:ea typeface="ＭＳ Ｐゴシック" panose="020B0600070205080204" pitchFamily="34" charset="-128"/>
              </a:rPr>
              <a:t>Connectionless demux (cont)</a:t>
            </a:r>
          </a:p>
        </p:txBody>
      </p:sp>
      <p:sp>
        <p:nvSpPr>
          <p:cNvPr id="80898" name="Rectangle 3">
            <a:extLst>
              <a:ext uri="{FF2B5EF4-FFF2-40B4-BE49-F238E27FC236}">
                <a16:creationId xmlns:a16="http://schemas.microsoft.com/office/drawing/2014/main" id="{3DD17A0B-8E85-5AEE-E2EA-E13E4AB6F93C}"/>
              </a:ext>
            </a:extLst>
          </p:cNvPr>
          <p:cNvSpPr>
            <a:spLocks noGrp="1"/>
          </p:cNvSpPr>
          <p:nvPr>
            <p:ph type="body" idx="1"/>
          </p:nvPr>
        </p:nvSpPr>
        <p:spPr>
          <a:xfrm>
            <a:off x="152400" y="1600200"/>
            <a:ext cx="8686800" cy="609600"/>
          </a:xfrm>
        </p:spPr>
        <p:txBody>
          <a:bodyPr/>
          <a:lstStyle/>
          <a:p>
            <a:pPr>
              <a:lnSpc>
                <a:spcPct val="90000"/>
              </a:lnSpc>
              <a:buFont typeface="ZapfDingbats" pitchFamily="82" charset="2"/>
              <a:buNone/>
            </a:pPr>
            <a:r>
              <a:rPr lang="en-US" altLang="en-US" sz="1600">
                <a:latin typeface="Courier New" panose="02070309020205020404" pitchFamily="49" charset="0"/>
                <a:ea typeface="ＭＳ Ｐゴシック" panose="020B0600070205080204" pitchFamily="34" charset="-128"/>
              </a:rPr>
              <a:t>DatagramSocket serverSocket = new DatagramSocket(6428);</a:t>
            </a:r>
          </a:p>
          <a:p>
            <a:pPr>
              <a:lnSpc>
                <a:spcPct val="90000"/>
              </a:lnSpc>
            </a:pPr>
            <a:endParaRPr lang="en-US" altLang="en-US" sz="2000">
              <a:ea typeface="ＭＳ Ｐゴシック" panose="020B0600070205080204" pitchFamily="34" charset="-128"/>
            </a:endParaRPr>
          </a:p>
        </p:txBody>
      </p:sp>
      <p:grpSp>
        <p:nvGrpSpPr>
          <p:cNvPr id="80899" name="Group 4">
            <a:extLst>
              <a:ext uri="{FF2B5EF4-FFF2-40B4-BE49-F238E27FC236}">
                <a16:creationId xmlns:a16="http://schemas.microsoft.com/office/drawing/2014/main" id="{5BFBBE25-0E2D-3A72-1214-9DEF3294BD23}"/>
              </a:ext>
            </a:extLst>
          </p:cNvPr>
          <p:cNvGrpSpPr>
            <a:grpSpLocks/>
          </p:cNvGrpSpPr>
          <p:nvPr/>
        </p:nvGrpSpPr>
        <p:grpSpPr bwMode="auto">
          <a:xfrm>
            <a:off x="381000" y="2286000"/>
            <a:ext cx="8151813" cy="3213100"/>
            <a:chOff x="432" y="1920"/>
            <a:chExt cx="5135" cy="2024"/>
          </a:xfrm>
        </p:grpSpPr>
        <p:sp>
          <p:nvSpPr>
            <p:cNvPr id="80902" name="Text Box 5">
              <a:extLst>
                <a:ext uri="{FF2B5EF4-FFF2-40B4-BE49-F238E27FC236}">
                  <a16:creationId xmlns:a16="http://schemas.microsoft.com/office/drawing/2014/main" id="{38F9D2E4-F778-1200-D464-1B95AB4C3408}"/>
                </a:ext>
              </a:extLst>
            </p:cNvPr>
            <p:cNvSpPr txBox="1">
              <a:spLocks noChangeArrowheads="1"/>
            </p:cNvSpPr>
            <p:nvPr/>
          </p:nvSpPr>
          <p:spPr bwMode="auto">
            <a:xfrm>
              <a:off x="5019" y="3456"/>
              <a:ext cx="54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Client</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IP:B</a:t>
              </a:r>
            </a:p>
          </p:txBody>
        </p:sp>
        <p:grpSp>
          <p:nvGrpSpPr>
            <p:cNvPr id="80903" name="Group 6">
              <a:extLst>
                <a:ext uri="{FF2B5EF4-FFF2-40B4-BE49-F238E27FC236}">
                  <a16:creationId xmlns:a16="http://schemas.microsoft.com/office/drawing/2014/main" id="{C19934D8-51A8-2207-7AA0-F5DD92A8AB89}"/>
                </a:ext>
              </a:extLst>
            </p:cNvPr>
            <p:cNvGrpSpPr>
              <a:grpSpLocks/>
            </p:cNvGrpSpPr>
            <p:nvPr/>
          </p:nvGrpSpPr>
          <p:grpSpPr bwMode="auto">
            <a:xfrm>
              <a:off x="432" y="1920"/>
              <a:ext cx="637" cy="1976"/>
              <a:chOff x="1008" y="1922"/>
              <a:chExt cx="637" cy="1976"/>
            </a:xfrm>
          </p:grpSpPr>
          <p:grpSp>
            <p:nvGrpSpPr>
              <p:cNvPr id="80952" name="Group 7">
                <a:extLst>
                  <a:ext uri="{FF2B5EF4-FFF2-40B4-BE49-F238E27FC236}">
                    <a16:creationId xmlns:a16="http://schemas.microsoft.com/office/drawing/2014/main" id="{6D793B90-6FED-5B03-E072-F52EA24C0A4D}"/>
                  </a:ext>
                </a:extLst>
              </p:cNvPr>
              <p:cNvGrpSpPr>
                <a:grpSpLocks/>
              </p:cNvGrpSpPr>
              <p:nvPr/>
            </p:nvGrpSpPr>
            <p:grpSpPr bwMode="auto">
              <a:xfrm>
                <a:off x="1008" y="1922"/>
                <a:ext cx="637" cy="1500"/>
                <a:chOff x="608" y="2454"/>
                <a:chExt cx="1261" cy="1500"/>
              </a:xfrm>
            </p:grpSpPr>
            <p:sp>
              <p:nvSpPr>
                <p:cNvPr id="80959" name="Rectangle 8">
                  <a:extLst>
                    <a:ext uri="{FF2B5EF4-FFF2-40B4-BE49-F238E27FC236}">
                      <a16:creationId xmlns:a16="http://schemas.microsoft.com/office/drawing/2014/main" id="{C8874E96-4B5C-0724-489B-3B96B5797BD3}"/>
                    </a:ext>
                  </a:extLst>
                </p:cNvPr>
                <p:cNvSpPr>
                  <a:spLocks noChangeArrowheads="1"/>
                </p:cNvSpPr>
                <p:nvPr/>
              </p:nvSpPr>
              <p:spPr bwMode="auto">
                <a:xfrm>
                  <a:off x="608" y="24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0960" name="Rectangle 9">
                  <a:extLst>
                    <a:ext uri="{FF2B5EF4-FFF2-40B4-BE49-F238E27FC236}">
                      <a16:creationId xmlns:a16="http://schemas.microsoft.com/office/drawing/2014/main" id="{FA162D2E-58EE-FFDC-3DD2-FE6054DA0CCD}"/>
                    </a:ext>
                  </a:extLst>
                </p:cNvPr>
                <p:cNvSpPr>
                  <a:spLocks noChangeArrowheads="1"/>
                </p:cNvSpPr>
                <p:nvPr/>
              </p:nvSpPr>
              <p:spPr bwMode="auto">
                <a:xfrm>
                  <a:off x="608" y="27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0961" name="Rectangle 10">
                  <a:extLst>
                    <a:ext uri="{FF2B5EF4-FFF2-40B4-BE49-F238E27FC236}">
                      <a16:creationId xmlns:a16="http://schemas.microsoft.com/office/drawing/2014/main" id="{FA61600F-EDC5-4A9A-6E16-F8B2410609C3}"/>
                    </a:ext>
                  </a:extLst>
                </p:cNvPr>
                <p:cNvSpPr>
                  <a:spLocks noChangeArrowheads="1"/>
                </p:cNvSpPr>
                <p:nvPr/>
              </p:nvSpPr>
              <p:spPr bwMode="auto">
                <a:xfrm>
                  <a:off x="608" y="30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0962" name="Rectangle 11">
                  <a:extLst>
                    <a:ext uri="{FF2B5EF4-FFF2-40B4-BE49-F238E27FC236}">
                      <a16:creationId xmlns:a16="http://schemas.microsoft.com/office/drawing/2014/main" id="{0C33F382-589E-44F7-D644-10C1E81D9555}"/>
                    </a:ext>
                  </a:extLst>
                </p:cNvPr>
                <p:cNvSpPr>
                  <a:spLocks noChangeArrowheads="1"/>
                </p:cNvSpPr>
                <p:nvPr/>
              </p:nvSpPr>
              <p:spPr bwMode="auto">
                <a:xfrm>
                  <a:off x="608" y="33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0963" name="Rectangle 12">
                  <a:extLst>
                    <a:ext uri="{FF2B5EF4-FFF2-40B4-BE49-F238E27FC236}">
                      <a16:creationId xmlns:a16="http://schemas.microsoft.com/office/drawing/2014/main" id="{B4F32DEB-0598-59FB-3883-07B031A63EEF}"/>
                    </a:ext>
                  </a:extLst>
                </p:cNvPr>
                <p:cNvSpPr>
                  <a:spLocks noChangeArrowheads="1"/>
                </p:cNvSpPr>
                <p:nvPr/>
              </p:nvSpPr>
              <p:spPr bwMode="auto">
                <a:xfrm>
                  <a:off x="608" y="36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grpSp>
          <p:grpSp>
            <p:nvGrpSpPr>
              <p:cNvPr id="80953" name="Group 13">
                <a:extLst>
                  <a:ext uri="{FF2B5EF4-FFF2-40B4-BE49-F238E27FC236}">
                    <a16:creationId xmlns:a16="http://schemas.microsoft.com/office/drawing/2014/main" id="{C47EC455-4A75-D288-8EB3-66C671913B3C}"/>
                  </a:ext>
                </a:extLst>
              </p:cNvPr>
              <p:cNvGrpSpPr>
                <a:grpSpLocks/>
              </p:cNvGrpSpPr>
              <p:nvPr/>
            </p:nvGrpSpPr>
            <p:grpSpPr bwMode="auto">
              <a:xfrm>
                <a:off x="1177" y="1966"/>
                <a:ext cx="377" cy="315"/>
                <a:chOff x="2614" y="2862"/>
                <a:chExt cx="377" cy="315"/>
              </a:xfrm>
            </p:grpSpPr>
            <p:sp>
              <p:nvSpPr>
                <p:cNvPr id="80957" name="Rectangle 14">
                  <a:extLst>
                    <a:ext uri="{FF2B5EF4-FFF2-40B4-BE49-F238E27FC236}">
                      <a16:creationId xmlns:a16="http://schemas.microsoft.com/office/drawing/2014/main" id="{E0F18179-70A5-BA56-3EBE-4671CBD254FA}"/>
                    </a:ext>
                  </a:extLst>
                </p:cNvPr>
                <p:cNvSpPr>
                  <a:spLocks noChangeArrowheads="1"/>
                </p:cNvSpPr>
                <p:nvPr/>
              </p:nvSpPr>
              <p:spPr bwMode="auto">
                <a:xfrm>
                  <a:off x="2614" y="3054"/>
                  <a:ext cx="377" cy="12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0958" name="Oval 15">
                  <a:extLst>
                    <a:ext uri="{FF2B5EF4-FFF2-40B4-BE49-F238E27FC236}">
                      <a16:creationId xmlns:a16="http://schemas.microsoft.com/office/drawing/2014/main" id="{845ECEFC-BA23-2C63-7A2A-E08D57D75471}"/>
                    </a:ext>
                  </a:extLst>
                </p:cNvPr>
                <p:cNvSpPr>
                  <a:spLocks noChangeArrowheads="1"/>
                </p:cNvSpPr>
                <p:nvPr/>
              </p:nvSpPr>
              <p:spPr bwMode="auto">
                <a:xfrm>
                  <a:off x="2614" y="2862"/>
                  <a:ext cx="377" cy="192"/>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P2</a:t>
                  </a:r>
                </a:p>
              </p:txBody>
            </p:sp>
          </p:grpSp>
          <p:sp>
            <p:nvSpPr>
              <p:cNvPr id="80954" name="Text Box 16">
                <a:extLst>
                  <a:ext uri="{FF2B5EF4-FFF2-40B4-BE49-F238E27FC236}">
                    <a16:creationId xmlns:a16="http://schemas.microsoft.com/office/drawing/2014/main" id="{9DB6F027-77DE-0D9B-2641-52AAEFC7F7BA}"/>
                  </a:ext>
                </a:extLst>
              </p:cNvPr>
              <p:cNvSpPr txBox="1">
                <a:spLocks noChangeArrowheads="1"/>
              </p:cNvSpPr>
              <p:nvPr/>
            </p:nvSpPr>
            <p:spPr bwMode="auto">
              <a:xfrm>
                <a:off x="1061" y="3456"/>
                <a:ext cx="547"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client</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 IP: A</a:t>
                </a:r>
              </a:p>
            </p:txBody>
          </p:sp>
          <p:sp>
            <p:nvSpPr>
              <p:cNvPr id="80955" name="Line 17">
                <a:extLst>
                  <a:ext uri="{FF2B5EF4-FFF2-40B4-BE49-F238E27FC236}">
                    <a16:creationId xmlns:a16="http://schemas.microsoft.com/office/drawing/2014/main" id="{5609F315-1A61-0DB1-D3ED-252069B8AC5C}"/>
                  </a:ext>
                </a:extLst>
              </p:cNvPr>
              <p:cNvSpPr>
                <a:spLocks noChangeShapeType="1"/>
              </p:cNvSpPr>
              <p:nvPr/>
            </p:nvSpPr>
            <p:spPr bwMode="auto">
              <a:xfrm>
                <a:off x="1296" y="2208"/>
                <a:ext cx="0" cy="110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956" name="Line 18">
                <a:extLst>
                  <a:ext uri="{FF2B5EF4-FFF2-40B4-BE49-F238E27FC236}">
                    <a16:creationId xmlns:a16="http://schemas.microsoft.com/office/drawing/2014/main" id="{67353724-A0A2-75D3-2861-0CD07EE6779F}"/>
                  </a:ext>
                </a:extLst>
              </p:cNvPr>
              <p:cNvSpPr>
                <a:spLocks noChangeShapeType="1"/>
              </p:cNvSpPr>
              <p:nvPr/>
            </p:nvSpPr>
            <p:spPr bwMode="auto">
              <a:xfrm flipV="1">
                <a:off x="1440" y="2256"/>
                <a:ext cx="0" cy="96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0904" name="Group 19">
              <a:extLst>
                <a:ext uri="{FF2B5EF4-FFF2-40B4-BE49-F238E27FC236}">
                  <a16:creationId xmlns:a16="http://schemas.microsoft.com/office/drawing/2014/main" id="{2EB0AB46-7AFD-4824-C0AA-EFFA73BF3914}"/>
                </a:ext>
              </a:extLst>
            </p:cNvPr>
            <p:cNvGrpSpPr>
              <a:grpSpLocks/>
            </p:cNvGrpSpPr>
            <p:nvPr/>
          </p:nvGrpSpPr>
          <p:grpSpPr bwMode="auto">
            <a:xfrm>
              <a:off x="4964" y="1945"/>
              <a:ext cx="377" cy="315"/>
              <a:chOff x="2614" y="2862"/>
              <a:chExt cx="377" cy="315"/>
            </a:xfrm>
          </p:grpSpPr>
          <p:sp>
            <p:nvSpPr>
              <p:cNvPr id="80950" name="Rectangle 20">
                <a:extLst>
                  <a:ext uri="{FF2B5EF4-FFF2-40B4-BE49-F238E27FC236}">
                    <a16:creationId xmlns:a16="http://schemas.microsoft.com/office/drawing/2014/main" id="{AFBABF04-3FB8-9930-33C2-423EA56C13E7}"/>
                  </a:ext>
                </a:extLst>
              </p:cNvPr>
              <p:cNvSpPr>
                <a:spLocks noChangeArrowheads="1"/>
              </p:cNvSpPr>
              <p:nvPr/>
            </p:nvSpPr>
            <p:spPr bwMode="auto">
              <a:xfrm>
                <a:off x="2614" y="3054"/>
                <a:ext cx="377" cy="12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0951" name="Oval 21">
                <a:extLst>
                  <a:ext uri="{FF2B5EF4-FFF2-40B4-BE49-F238E27FC236}">
                    <a16:creationId xmlns:a16="http://schemas.microsoft.com/office/drawing/2014/main" id="{CD92B4ED-B4E4-1D65-85DA-316362934200}"/>
                  </a:ext>
                </a:extLst>
              </p:cNvPr>
              <p:cNvSpPr>
                <a:spLocks noChangeArrowheads="1"/>
              </p:cNvSpPr>
              <p:nvPr/>
            </p:nvSpPr>
            <p:spPr bwMode="auto">
              <a:xfrm>
                <a:off x="2614" y="2862"/>
                <a:ext cx="377" cy="192"/>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P1</a:t>
                </a:r>
              </a:p>
            </p:txBody>
          </p:sp>
        </p:grpSp>
        <p:grpSp>
          <p:nvGrpSpPr>
            <p:cNvPr id="80905" name="Group 22">
              <a:extLst>
                <a:ext uri="{FF2B5EF4-FFF2-40B4-BE49-F238E27FC236}">
                  <a16:creationId xmlns:a16="http://schemas.microsoft.com/office/drawing/2014/main" id="{51B83CA0-AC3A-FECD-A989-72749A2A5EA5}"/>
                </a:ext>
              </a:extLst>
            </p:cNvPr>
            <p:cNvGrpSpPr>
              <a:grpSpLocks/>
            </p:cNvGrpSpPr>
            <p:nvPr/>
          </p:nvGrpSpPr>
          <p:grpSpPr bwMode="auto">
            <a:xfrm>
              <a:off x="4944" y="1920"/>
              <a:ext cx="576" cy="1500"/>
              <a:chOff x="608" y="2454"/>
              <a:chExt cx="1261" cy="1500"/>
            </a:xfrm>
          </p:grpSpPr>
          <p:sp>
            <p:nvSpPr>
              <p:cNvPr id="80945" name="Rectangle 23">
                <a:extLst>
                  <a:ext uri="{FF2B5EF4-FFF2-40B4-BE49-F238E27FC236}">
                    <a16:creationId xmlns:a16="http://schemas.microsoft.com/office/drawing/2014/main" id="{20A6A49A-47BF-3954-1ACD-B9956E7F610D}"/>
                  </a:ext>
                </a:extLst>
              </p:cNvPr>
              <p:cNvSpPr>
                <a:spLocks noChangeArrowheads="1"/>
              </p:cNvSpPr>
              <p:nvPr/>
            </p:nvSpPr>
            <p:spPr bwMode="auto">
              <a:xfrm>
                <a:off x="608" y="24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0946" name="Rectangle 24">
                <a:extLst>
                  <a:ext uri="{FF2B5EF4-FFF2-40B4-BE49-F238E27FC236}">
                    <a16:creationId xmlns:a16="http://schemas.microsoft.com/office/drawing/2014/main" id="{F6B6ACD7-4EB7-E63D-55A4-4CF16C0755AC}"/>
                  </a:ext>
                </a:extLst>
              </p:cNvPr>
              <p:cNvSpPr>
                <a:spLocks noChangeArrowheads="1"/>
              </p:cNvSpPr>
              <p:nvPr/>
            </p:nvSpPr>
            <p:spPr bwMode="auto">
              <a:xfrm>
                <a:off x="608" y="27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0947" name="Rectangle 25">
                <a:extLst>
                  <a:ext uri="{FF2B5EF4-FFF2-40B4-BE49-F238E27FC236}">
                    <a16:creationId xmlns:a16="http://schemas.microsoft.com/office/drawing/2014/main" id="{49B71DCD-D9CA-8034-35B8-E5DA670301D0}"/>
                  </a:ext>
                </a:extLst>
              </p:cNvPr>
              <p:cNvSpPr>
                <a:spLocks noChangeArrowheads="1"/>
              </p:cNvSpPr>
              <p:nvPr/>
            </p:nvSpPr>
            <p:spPr bwMode="auto">
              <a:xfrm>
                <a:off x="608" y="30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0948" name="Rectangle 26">
                <a:extLst>
                  <a:ext uri="{FF2B5EF4-FFF2-40B4-BE49-F238E27FC236}">
                    <a16:creationId xmlns:a16="http://schemas.microsoft.com/office/drawing/2014/main" id="{DE1E8187-3084-9A5D-224B-E3B1FCDF82B6}"/>
                  </a:ext>
                </a:extLst>
              </p:cNvPr>
              <p:cNvSpPr>
                <a:spLocks noChangeArrowheads="1"/>
              </p:cNvSpPr>
              <p:nvPr/>
            </p:nvSpPr>
            <p:spPr bwMode="auto">
              <a:xfrm>
                <a:off x="608" y="33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0949" name="Rectangle 27">
                <a:extLst>
                  <a:ext uri="{FF2B5EF4-FFF2-40B4-BE49-F238E27FC236}">
                    <a16:creationId xmlns:a16="http://schemas.microsoft.com/office/drawing/2014/main" id="{34BB8854-D7AD-B80D-5DB4-10F696120EE7}"/>
                  </a:ext>
                </a:extLst>
              </p:cNvPr>
              <p:cNvSpPr>
                <a:spLocks noChangeArrowheads="1"/>
              </p:cNvSpPr>
              <p:nvPr/>
            </p:nvSpPr>
            <p:spPr bwMode="auto">
              <a:xfrm>
                <a:off x="608" y="36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grpSp>
        <p:grpSp>
          <p:nvGrpSpPr>
            <p:cNvPr id="80906" name="Group 28">
              <a:extLst>
                <a:ext uri="{FF2B5EF4-FFF2-40B4-BE49-F238E27FC236}">
                  <a16:creationId xmlns:a16="http://schemas.microsoft.com/office/drawing/2014/main" id="{034C8F70-BE76-CA3B-5DCA-A29BAAF0F3A1}"/>
                </a:ext>
              </a:extLst>
            </p:cNvPr>
            <p:cNvGrpSpPr>
              <a:grpSpLocks/>
            </p:cNvGrpSpPr>
            <p:nvPr/>
          </p:nvGrpSpPr>
          <p:grpSpPr bwMode="auto">
            <a:xfrm>
              <a:off x="5003" y="1968"/>
              <a:ext cx="377" cy="315"/>
              <a:chOff x="2614" y="2862"/>
              <a:chExt cx="377" cy="315"/>
            </a:xfrm>
          </p:grpSpPr>
          <p:sp>
            <p:nvSpPr>
              <p:cNvPr id="80943" name="Rectangle 29">
                <a:extLst>
                  <a:ext uri="{FF2B5EF4-FFF2-40B4-BE49-F238E27FC236}">
                    <a16:creationId xmlns:a16="http://schemas.microsoft.com/office/drawing/2014/main" id="{3017DB1B-1449-1CBB-04F0-08675F200E6E}"/>
                  </a:ext>
                </a:extLst>
              </p:cNvPr>
              <p:cNvSpPr>
                <a:spLocks noChangeArrowheads="1"/>
              </p:cNvSpPr>
              <p:nvPr/>
            </p:nvSpPr>
            <p:spPr bwMode="auto">
              <a:xfrm>
                <a:off x="2614" y="3054"/>
                <a:ext cx="377" cy="12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0944" name="Oval 30">
                <a:extLst>
                  <a:ext uri="{FF2B5EF4-FFF2-40B4-BE49-F238E27FC236}">
                    <a16:creationId xmlns:a16="http://schemas.microsoft.com/office/drawing/2014/main" id="{4A0C4CE8-1D3A-5586-EC85-B6E981485D84}"/>
                  </a:ext>
                </a:extLst>
              </p:cNvPr>
              <p:cNvSpPr>
                <a:spLocks noChangeArrowheads="1"/>
              </p:cNvSpPr>
              <p:nvPr/>
            </p:nvSpPr>
            <p:spPr bwMode="auto">
              <a:xfrm>
                <a:off x="2614" y="2862"/>
                <a:ext cx="377" cy="192"/>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P1</a:t>
                </a:r>
              </a:p>
            </p:txBody>
          </p:sp>
        </p:grpSp>
        <p:sp>
          <p:nvSpPr>
            <p:cNvPr id="80907" name="Line 31">
              <a:extLst>
                <a:ext uri="{FF2B5EF4-FFF2-40B4-BE49-F238E27FC236}">
                  <a16:creationId xmlns:a16="http://schemas.microsoft.com/office/drawing/2014/main" id="{3062AC2E-7108-537B-D32E-9F511C08F793}"/>
                </a:ext>
              </a:extLst>
            </p:cNvPr>
            <p:cNvSpPr>
              <a:spLocks noChangeShapeType="1"/>
            </p:cNvSpPr>
            <p:nvPr/>
          </p:nvSpPr>
          <p:spPr bwMode="auto">
            <a:xfrm flipV="1">
              <a:off x="5136" y="2208"/>
              <a:ext cx="0" cy="1008"/>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908" name="Line 32">
              <a:extLst>
                <a:ext uri="{FF2B5EF4-FFF2-40B4-BE49-F238E27FC236}">
                  <a16:creationId xmlns:a16="http://schemas.microsoft.com/office/drawing/2014/main" id="{115E0B90-5981-E991-317D-7DD5DEA48D5D}"/>
                </a:ext>
              </a:extLst>
            </p:cNvPr>
            <p:cNvSpPr>
              <a:spLocks noChangeShapeType="1"/>
            </p:cNvSpPr>
            <p:nvPr/>
          </p:nvSpPr>
          <p:spPr bwMode="auto">
            <a:xfrm>
              <a:off x="5280" y="2208"/>
              <a:ext cx="0" cy="110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909" name="Rectangle 33">
              <a:extLst>
                <a:ext uri="{FF2B5EF4-FFF2-40B4-BE49-F238E27FC236}">
                  <a16:creationId xmlns:a16="http://schemas.microsoft.com/office/drawing/2014/main" id="{659FC620-2E85-F2DB-F53E-97495E281236}"/>
                </a:ext>
              </a:extLst>
            </p:cNvPr>
            <p:cNvSpPr>
              <a:spLocks noChangeArrowheads="1"/>
            </p:cNvSpPr>
            <p:nvPr/>
          </p:nvSpPr>
          <p:spPr bwMode="auto">
            <a:xfrm>
              <a:off x="2544" y="1920"/>
              <a:ext cx="816"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0910" name="Rectangle 34">
              <a:extLst>
                <a:ext uri="{FF2B5EF4-FFF2-40B4-BE49-F238E27FC236}">
                  <a16:creationId xmlns:a16="http://schemas.microsoft.com/office/drawing/2014/main" id="{F43CBFCD-8871-7473-78EF-B118BA76763D}"/>
                </a:ext>
              </a:extLst>
            </p:cNvPr>
            <p:cNvSpPr>
              <a:spLocks noChangeArrowheads="1"/>
            </p:cNvSpPr>
            <p:nvPr/>
          </p:nvSpPr>
          <p:spPr bwMode="auto">
            <a:xfrm>
              <a:off x="2544" y="2220"/>
              <a:ext cx="816"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0911" name="Rectangle 35">
              <a:extLst>
                <a:ext uri="{FF2B5EF4-FFF2-40B4-BE49-F238E27FC236}">
                  <a16:creationId xmlns:a16="http://schemas.microsoft.com/office/drawing/2014/main" id="{971ADA58-4281-51F2-0890-0686AC91E968}"/>
                </a:ext>
              </a:extLst>
            </p:cNvPr>
            <p:cNvSpPr>
              <a:spLocks noChangeArrowheads="1"/>
            </p:cNvSpPr>
            <p:nvPr/>
          </p:nvSpPr>
          <p:spPr bwMode="auto">
            <a:xfrm>
              <a:off x="2544" y="2520"/>
              <a:ext cx="816"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0912" name="Rectangle 36">
              <a:extLst>
                <a:ext uri="{FF2B5EF4-FFF2-40B4-BE49-F238E27FC236}">
                  <a16:creationId xmlns:a16="http://schemas.microsoft.com/office/drawing/2014/main" id="{4C6B2FDD-D50C-A24E-A29B-AE5405AF24AE}"/>
                </a:ext>
              </a:extLst>
            </p:cNvPr>
            <p:cNvSpPr>
              <a:spLocks noChangeArrowheads="1"/>
            </p:cNvSpPr>
            <p:nvPr/>
          </p:nvSpPr>
          <p:spPr bwMode="auto">
            <a:xfrm>
              <a:off x="2544" y="2820"/>
              <a:ext cx="816"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0913" name="Rectangle 37">
              <a:extLst>
                <a:ext uri="{FF2B5EF4-FFF2-40B4-BE49-F238E27FC236}">
                  <a16:creationId xmlns:a16="http://schemas.microsoft.com/office/drawing/2014/main" id="{D4DF93AA-FAE9-D254-F680-004AD2C97065}"/>
                </a:ext>
              </a:extLst>
            </p:cNvPr>
            <p:cNvSpPr>
              <a:spLocks noChangeArrowheads="1"/>
            </p:cNvSpPr>
            <p:nvPr/>
          </p:nvSpPr>
          <p:spPr bwMode="auto">
            <a:xfrm>
              <a:off x="2544" y="3120"/>
              <a:ext cx="816"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grpSp>
          <p:nvGrpSpPr>
            <p:cNvPr id="80914" name="Group 38">
              <a:extLst>
                <a:ext uri="{FF2B5EF4-FFF2-40B4-BE49-F238E27FC236}">
                  <a16:creationId xmlns:a16="http://schemas.microsoft.com/office/drawing/2014/main" id="{63441C23-B211-7059-820B-6C1439E25A2E}"/>
                </a:ext>
              </a:extLst>
            </p:cNvPr>
            <p:cNvGrpSpPr>
              <a:grpSpLocks/>
            </p:cNvGrpSpPr>
            <p:nvPr/>
          </p:nvGrpSpPr>
          <p:grpSpPr bwMode="auto">
            <a:xfrm>
              <a:off x="2760" y="2012"/>
              <a:ext cx="483" cy="315"/>
              <a:chOff x="2614" y="2862"/>
              <a:chExt cx="377" cy="315"/>
            </a:xfrm>
          </p:grpSpPr>
          <p:sp>
            <p:nvSpPr>
              <p:cNvPr id="80941" name="Rectangle 39">
                <a:extLst>
                  <a:ext uri="{FF2B5EF4-FFF2-40B4-BE49-F238E27FC236}">
                    <a16:creationId xmlns:a16="http://schemas.microsoft.com/office/drawing/2014/main" id="{BE0BF0BB-FE7C-734E-C1AD-733CEDEE792A}"/>
                  </a:ext>
                </a:extLst>
              </p:cNvPr>
              <p:cNvSpPr>
                <a:spLocks noChangeArrowheads="1"/>
              </p:cNvSpPr>
              <p:nvPr/>
            </p:nvSpPr>
            <p:spPr bwMode="auto">
              <a:xfrm>
                <a:off x="2614" y="3054"/>
                <a:ext cx="377" cy="12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0942" name="Oval 40">
                <a:extLst>
                  <a:ext uri="{FF2B5EF4-FFF2-40B4-BE49-F238E27FC236}">
                    <a16:creationId xmlns:a16="http://schemas.microsoft.com/office/drawing/2014/main" id="{FB350445-AD37-405F-0B76-4722517DBEAC}"/>
                  </a:ext>
                </a:extLst>
              </p:cNvPr>
              <p:cNvSpPr>
                <a:spLocks noChangeArrowheads="1"/>
              </p:cNvSpPr>
              <p:nvPr/>
            </p:nvSpPr>
            <p:spPr bwMode="auto">
              <a:xfrm>
                <a:off x="2614" y="2862"/>
                <a:ext cx="377" cy="192"/>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P3</a:t>
                </a:r>
              </a:p>
            </p:txBody>
          </p:sp>
        </p:grpSp>
        <p:sp>
          <p:nvSpPr>
            <p:cNvPr id="80915" name="Text Box 41">
              <a:extLst>
                <a:ext uri="{FF2B5EF4-FFF2-40B4-BE49-F238E27FC236}">
                  <a16:creationId xmlns:a16="http://schemas.microsoft.com/office/drawing/2014/main" id="{029A0CCC-2ACA-BFEB-B0B0-1BB28986C78A}"/>
                </a:ext>
              </a:extLst>
            </p:cNvPr>
            <p:cNvSpPr txBox="1">
              <a:spLocks noChangeArrowheads="1"/>
            </p:cNvSpPr>
            <p:nvPr/>
          </p:nvSpPr>
          <p:spPr bwMode="auto">
            <a:xfrm>
              <a:off x="2662" y="3502"/>
              <a:ext cx="601"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server</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IP: C</a:t>
              </a:r>
            </a:p>
          </p:txBody>
        </p:sp>
        <p:sp>
          <p:nvSpPr>
            <p:cNvPr id="80916" name="Line 42">
              <a:extLst>
                <a:ext uri="{FF2B5EF4-FFF2-40B4-BE49-F238E27FC236}">
                  <a16:creationId xmlns:a16="http://schemas.microsoft.com/office/drawing/2014/main" id="{CFA17820-A1B5-A356-99A3-CC01CE21E6A8}"/>
                </a:ext>
              </a:extLst>
            </p:cNvPr>
            <p:cNvSpPr>
              <a:spLocks noChangeShapeType="1"/>
            </p:cNvSpPr>
            <p:nvPr/>
          </p:nvSpPr>
          <p:spPr bwMode="auto">
            <a:xfrm>
              <a:off x="2832" y="2256"/>
              <a:ext cx="0" cy="96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917" name="Line 43">
              <a:extLst>
                <a:ext uri="{FF2B5EF4-FFF2-40B4-BE49-F238E27FC236}">
                  <a16:creationId xmlns:a16="http://schemas.microsoft.com/office/drawing/2014/main" id="{10B67085-30F3-56A8-DD4D-E073699065EE}"/>
                </a:ext>
              </a:extLst>
            </p:cNvPr>
            <p:cNvSpPr>
              <a:spLocks noChangeShapeType="1"/>
            </p:cNvSpPr>
            <p:nvPr/>
          </p:nvSpPr>
          <p:spPr bwMode="auto">
            <a:xfrm flipV="1">
              <a:off x="2928" y="2256"/>
              <a:ext cx="0" cy="1056"/>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918" name="Line 44">
              <a:extLst>
                <a:ext uri="{FF2B5EF4-FFF2-40B4-BE49-F238E27FC236}">
                  <a16:creationId xmlns:a16="http://schemas.microsoft.com/office/drawing/2014/main" id="{BD77DE2B-C1F1-1004-1BC7-06C93A341215}"/>
                </a:ext>
              </a:extLst>
            </p:cNvPr>
            <p:cNvSpPr>
              <a:spLocks noChangeShapeType="1"/>
            </p:cNvSpPr>
            <p:nvPr/>
          </p:nvSpPr>
          <p:spPr bwMode="auto">
            <a:xfrm>
              <a:off x="864" y="3216"/>
              <a:ext cx="196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919" name="Line 45">
              <a:extLst>
                <a:ext uri="{FF2B5EF4-FFF2-40B4-BE49-F238E27FC236}">
                  <a16:creationId xmlns:a16="http://schemas.microsoft.com/office/drawing/2014/main" id="{72906BD1-800A-4F67-8B5A-D514F062604F}"/>
                </a:ext>
              </a:extLst>
            </p:cNvPr>
            <p:cNvSpPr>
              <a:spLocks noChangeShapeType="1"/>
            </p:cNvSpPr>
            <p:nvPr/>
          </p:nvSpPr>
          <p:spPr bwMode="auto">
            <a:xfrm>
              <a:off x="720" y="3312"/>
              <a:ext cx="220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0920" name="Group 46">
              <a:extLst>
                <a:ext uri="{FF2B5EF4-FFF2-40B4-BE49-F238E27FC236}">
                  <a16:creationId xmlns:a16="http://schemas.microsoft.com/office/drawing/2014/main" id="{BA4D410C-9943-2710-1128-F9026DAF0A2A}"/>
                </a:ext>
              </a:extLst>
            </p:cNvPr>
            <p:cNvGrpSpPr>
              <a:grpSpLocks/>
            </p:cNvGrpSpPr>
            <p:nvPr/>
          </p:nvGrpSpPr>
          <p:grpSpPr bwMode="auto">
            <a:xfrm>
              <a:off x="1872" y="2688"/>
              <a:ext cx="624" cy="576"/>
              <a:chOff x="2160" y="3504"/>
              <a:chExt cx="624" cy="576"/>
            </a:xfrm>
          </p:grpSpPr>
          <p:sp>
            <p:nvSpPr>
              <p:cNvPr id="80938" name="Rectangle 47">
                <a:extLst>
                  <a:ext uri="{FF2B5EF4-FFF2-40B4-BE49-F238E27FC236}">
                    <a16:creationId xmlns:a16="http://schemas.microsoft.com/office/drawing/2014/main" id="{57CF4A3E-BC3C-6923-D0F2-ADA3E7BC7D27}"/>
                  </a:ext>
                </a:extLst>
              </p:cNvPr>
              <p:cNvSpPr>
                <a:spLocks noChangeArrowheads="1"/>
              </p:cNvSpPr>
              <p:nvPr/>
            </p:nvSpPr>
            <p:spPr bwMode="auto">
              <a:xfrm>
                <a:off x="2160" y="3504"/>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SP: 6428</a:t>
                </a:r>
              </a:p>
            </p:txBody>
          </p:sp>
          <p:sp>
            <p:nvSpPr>
              <p:cNvPr id="80939" name="Rectangle 48">
                <a:extLst>
                  <a:ext uri="{FF2B5EF4-FFF2-40B4-BE49-F238E27FC236}">
                    <a16:creationId xmlns:a16="http://schemas.microsoft.com/office/drawing/2014/main" id="{0EC5EEAE-5BC8-E540-26B4-397212430EAF}"/>
                  </a:ext>
                </a:extLst>
              </p:cNvPr>
              <p:cNvSpPr>
                <a:spLocks noChangeArrowheads="1"/>
              </p:cNvSpPr>
              <p:nvPr/>
            </p:nvSpPr>
            <p:spPr bwMode="auto">
              <a:xfrm>
                <a:off x="2160" y="3696"/>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DP: 9157</a:t>
                </a:r>
              </a:p>
            </p:txBody>
          </p:sp>
          <p:sp>
            <p:nvSpPr>
              <p:cNvPr id="80940" name="Rectangle 49">
                <a:extLst>
                  <a:ext uri="{FF2B5EF4-FFF2-40B4-BE49-F238E27FC236}">
                    <a16:creationId xmlns:a16="http://schemas.microsoft.com/office/drawing/2014/main" id="{E7C60B90-DF6E-B3C8-6480-6FE55C1D9067}"/>
                  </a:ext>
                </a:extLst>
              </p:cNvPr>
              <p:cNvSpPr>
                <a:spLocks noChangeArrowheads="1"/>
              </p:cNvSpPr>
              <p:nvPr/>
            </p:nvSpPr>
            <p:spPr bwMode="auto">
              <a:xfrm>
                <a:off x="2160" y="3888"/>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grpSp>
        <p:sp>
          <p:nvSpPr>
            <p:cNvPr id="80921" name="Line 50">
              <a:extLst>
                <a:ext uri="{FF2B5EF4-FFF2-40B4-BE49-F238E27FC236}">
                  <a16:creationId xmlns:a16="http://schemas.microsoft.com/office/drawing/2014/main" id="{AD286184-C9F7-561E-DE38-1535D35D6045}"/>
                </a:ext>
              </a:extLst>
            </p:cNvPr>
            <p:cNvSpPr>
              <a:spLocks noChangeShapeType="1"/>
            </p:cNvSpPr>
            <p:nvPr/>
          </p:nvSpPr>
          <p:spPr bwMode="auto">
            <a:xfrm flipV="1">
              <a:off x="3072" y="2256"/>
              <a:ext cx="0" cy="1056"/>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922" name="Line 51">
              <a:extLst>
                <a:ext uri="{FF2B5EF4-FFF2-40B4-BE49-F238E27FC236}">
                  <a16:creationId xmlns:a16="http://schemas.microsoft.com/office/drawing/2014/main" id="{DEFB08D0-6F0E-C5CD-4B60-CE56705866C3}"/>
                </a:ext>
              </a:extLst>
            </p:cNvPr>
            <p:cNvSpPr>
              <a:spLocks noChangeShapeType="1"/>
            </p:cNvSpPr>
            <p:nvPr/>
          </p:nvSpPr>
          <p:spPr bwMode="auto">
            <a:xfrm>
              <a:off x="3072" y="3312"/>
              <a:ext cx="220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923" name="Line 52">
              <a:extLst>
                <a:ext uri="{FF2B5EF4-FFF2-40B4-BE49-F238E27FC236}">
                  <a16:creationId xmlns:a16="http://schemas.microsoft.com/office/drawing/2014/main" id="{389B635F-B1C4-5BBC-3A92-3D545195D977}"/>
                </a:ext>
              </a:extLst>
            </p:cNvPr>
            <p:cNvSpPr>
              <a:spLocks noChangeShapeType="1"/>
            </p:cNvSpPr>
            <p:nvPr/>
          </p:nvSpPr>
          <p:spPr bwMode="auto">
            <a:xfrm>
              <a:off x="2928" y="2352"/>
              <a:ext cx="0" cy="96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924" name="Line 53">
              <a:extLst>
                <a:ext uri="{FF2B5EF4-FFF2-40B4-BE49-F238E27FC236}">
                  <a16:creationId xmlns:a16="http://schemas.microsoft.com/office/drawing/2014/main" id="{F051BC88-50B5-8B71-1816-AD684A5FA560}"/>
                </a:ext>
              </a:extLst>
            </p:cNvPr>
            <p:cNvSpPr>
              <a:spLocks noChangeShapeType="1"/>
            </p:cNvSpPr>
            <p:nvPr/>
          </p:nvSpPr>
          <p:spPr bwMode="auto">
            <a:xfrm>
              <a:off x="3168" y="2256"/>
              <a:ext cx="0" cy="96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925" name="Line 54">
              <a:extLst>
                <a:ext uri="{FF2B5EF4-FFF2-40B4-BE49-F238E27FC236}">
                  <a16:creationId xmlns:a16="http://schemas.microsoft.com/office/drawing/2014/main" id="{FDA8DEF1-8D8D-0F59-E3CE-5A7C6314A6A4}"/>
                </a:ext>
              </a:extLst>
            </p:cNvPr>
            <p:cNvSpPr>
              <a:spLocks noChangeShapeType="1"/>
            </p:cNvSpPr>
            <p:nvPr/>
          </p:nvSpPr>
          <p:spPr bwMode="auto">
            <a:xfrm>
              <a:off x="960" y="3312"/>
              <a:ext cx="196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926" name="Line 55">
              <a:extLst>
                <a:ext uri="{FF2B5EF4-FFF2-40B4-BE49-F238E27FC236}">
                  <a16:creationId xmlns:a16="http://schemas.microsoft.com/office/drawing/2014/main" id="{DE75EF5C-7611-87BF-6E26-C5FAA11253A9}"/>
                </a:ext>
              </a:extLst>
            </p:cNvPr>
            <p:cNvSpPr>
              <a:spLocks noChangeShapeType="1"/>
            </p:cNvSpPr>
            <p:nvPr/>
          </p:nvSpPr>
          <p:spPr bwMode="auto">
            <a:xfrm>
              <a:off x="3168" y="3216"/>
              <a:ext cx="196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927" name="Rectangle 56">
              <a:extLst>
                <a:ext uri="{FF2B5EF4-FFF2-40B4-BE49-F238E27FC236}">
                  <a16:creationId xmlns:a16="http://schemas.microsoft.com/office/drawing/2014/main" id="{1720C37C-643C-5638-C95F-7E04DA57E4D8}"/>
                </a:ext>
              </a:extLst>
            </p:cNvPr>
            <p:cNvSpPr>
              <a:spLocks noChangeArrowheads="1"/>
            </p:cNvSpPr>
            <p:nvPr/>
          </p:nvSpPr>
          <p:spPr bwMode="auto">
            <a:xfrm>
              <a:off x="1200" y="3264"/>
              <a:ext cx="624" cy="192"/>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SP: 9157</a:t>
              </a:r>
            </a:p>
          </p:txBody>
        </p:sp>
        <p:sp>
          <p:nvSpPr>
            <p:cNvPr id="80928" name="Rectangle 57">
              <a:extLst>
                <a:ext uri="{FF2B5EF4-FFF2-40B4-BE49-F238E27FC236}">
                  <a16:creationId xmlns:a16="http://schemas.microsoft.com/office/drawing/2014/main" id="{13936D87-7F67-C8BC-971C-36ADBF3F5AD2}"/>
                </a:ext>
              </a:extLst>
            </p:cNvPr>
            <p:cNvSpPr>
              <a:spLocks noChangeArrowheads="1"/>
            </p:cNvSpPr>
            <p:nvPr/>
          </p:nvSpPr>
          <p:spPr bwMode="auto">
            <a:xfrm>
              <a:off x="1200" y="3456"/>
              <a:ext cx="624" cy="192"/>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DP: 6428</a:t>
              </a:r>
            </a:p>
          </p:txBody>
        </p:sp>
        <p:sp>
          <p:nvSpPr>
            <p:cNvPr id="80929" name="Rectangle 58">
              <a:extLst>
                <a:ext uri="{FF2B5EF4-FFF2-40B4-BE49-F238E27FC236}">
                  <a16:creationId xmlns:a16="http://schemas.microsoft.com/office/drawing/2014/main" id="{DB05CDA0-CC29-C850-8DC9-B87CC546F974}"/>
                </a:ext>
              </a:extLst>
            </p:cNvPr>
            <p:cNvSpPr>
              <a:spLocks noChangeArrowheads="1"/>
            </p:cNvSpPr>
            <p:nvPr/>
          </p:nvSpPr>
          <p:spPr bwMode="auto">
            <a:xfrm>
              <a:off x="1200" y="3648"/>
              <a:ext cx="624" cy="192"/>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grpSp>
          <p:nvGrpSpPr>
            <p:cNvPr id="80930" name="Group 59">
              <a:extLst>
                <a:ext uri="{FF2B5EF4-FFF2-40B4-BE49-F238E27FC236}">
                  <a16:creationId xmlns:a16="http://schemas.microsoft.com/office/drawing/2014/main" id="{F0163680-ECB5-6B41-A263-71B6BEAED4D8}"/>
                </a:ext>
              </a:extLst>
            </p:cNvPr>
            <p:cNvGrpSpPr>
              <a:grpSpLocks/>
            </p:cNvGrpSpPr>
            <p:nvPr/>
          </p:nvGrpSpPr>
          <p:grpSpPr bwMode="auto">
            <a:xfrm>
              <a:off x="3408" y="2688"/>
              <a:ext cx="624" cy="576"/>
              <a:chOff x="2160" y="3504"/>
              <a:chExt cx="624" cy="576"/>
            </a:xfrm>
          </p:grpSpPr>
          <p:sp>
            <p:nvSpPr>
              <p:cNvPr id="80935" name="Rectangle 60">
                <a:extLst>
                  <a:ext uri="{FF2B5EF4-FFF2-40B4-BE49-F238E27FC236}">
                    <a16:creationId xmlns:a16="http://schemas.microsoft.com/office/drawing/2014/main" id="{80DCCBA9-5E1D-70BC-7BCD-B0164634E053}"/>
                  </a:ext>
                </a:extLst>
              </p:cNvPr>
              <p:cNvSpPr>
                <a:spLocks noChangeArrowheads="1"/>
              </p:cNvSpPr>
              <p:nvPr/>
            </p:nvSpPr>
            <p:spPr bwMode="auto">
              <a:xfrm>
                <a:off x="2160" y="3504"/>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SP: 6428</a:t>
                </a:r>
              </a:p>
            </p:txBody>
          </p:sp>
          <p:sp>
            <p:nvSpPr>
              <p:cNvPr id="80936" name="Rectangle 61">
                <a:extLst>
                  <a:ext uri="{FF2B5EF4-FFF2-40B4-BE49-F238E27FC236}">
                    <a16:creationId xmlns:a16="http://schemas.microsoft.com/office/drawing/2014/main" id="{2D39B8B0-ED67-1A77-DC98-3F5C713FD898}"/>
                  </a:ext>
                </a:extLst>
              </p:cNvPr>
              <p:cNvSpPr>
                <a:spLocks noChangeArrowheads="1"/>
              </p:cNvSpPr>
              <p:nvPr/>
            </p:nvSpPr>
            <p:spPr bwMode="auto">
              <a:xfrm>
                <a:off x="2160" y="3696"/>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DP: 5775</a:t>
                </a:r>
              </a:p>
            </p:txBody>
          </p:sp>
          <p:sp>
            <p:nvSpPr>
              <p:cNvPr id="80937" name="Rectangle 62">
                <a:extLst>
                  <a:ext uri="{FF2B5EF4-FFF2-40B4-BE49-F238E27FC236}">
                    <a16:creationId xmlns:a16="http://schemas.microsoft.com/office/drawing/2014/main" id="{ED569978-DCEC-2F36-6268-9A9E4CBCB686}"/>
                  </a:ext>
                </a:extLst>
              </p:cNvPr>
              <p:cNvSpPr>
                <a:spLocks noChangeArrowheads="1"/>
              </p:cNvSpPr>
              <p:nvPr/>
            </p:nvSpPr>
            <p:spPr bwMode="auto">
              <a:xfrm>
                <a:off x="2160" y="3888"/>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grpSp>
        <p:grpSp>
          <p:nvGrpSpPr>
            <p:cNvPr id="80931" name="Group 63">
              <a:extLst>
                <a:ext uri="{FF2B5EF4-FFF2-40B4-BE49-F238E27FC236}">
                  <a16:creationId xmlns:a16="http://schemas.microsoft.com/office/drawing/2014/main" id="{630428DE-AF4E-3594-7EA4-A9CF8CB06F9D}"/>
                </a:ext>
              </a:extLst>
            </p:cNvPr>
            <p:cNvGrpSpPr>
              <a:grpSpLocks/>
            </p:cNvGrpSpPr>
            <p:nvPr/>
          </p:nvGrpSpPr>
          <p:grpSpPr bwMode="auto">
            <a:xfrm>
              <a:off x="4128" y="3264"/>
              <a:ext cx="624" cy="576"/>
              <a:chOff x="2160" y="3504"/>
              <a:chExt cx="624" cy="576"/>
            </a:xfrm>
          </p:grpSpPr>
          <p:sp>
            <p:nvSpPr>
              <p:cNvPr id="80932" name="Rectangle 64">
                <a:extLst>
                  <a:ext uri="{FF2B5EF4-FFF2-40B4-BE49-F238E27FC236}">
                    <a16:creationId xmlns:a16="http://schemas.microsoft.com/office/drawing/2014/main" id="{9FEDFA9E-A10A-5585-0ECD-AE432FB074E7}"/>
                  </a:ext>
                </a:extLst>
              </p:cNvPr>
              <p:cNvSpPr>
                <a:spLocks noChangeArrowheads="1"/>
              </p:cNvSpPr>
              <p:nvPr/>
            </p:nvSpPr>
            <p:spPr bwMode="auto">
              <a:xfrm>
                <a:off x="2160" y="3504"/>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SP: 5775</a:t>
                </a:r>
              </a:p>
            </p:txBody>
          </p:sp>
          <p:sp>
            <p:nvSpPr>
              <p:cNvPr id="80933" name="Rectangle 65">
                <a:extLst>
                  <a:ext uri="{FF2B5EF4-FFF2-40B4-BE49-F238E27FC236}">
                    <a16:creationId xmlns:a16="http://schemas.microsoft.com/office/drawing/2014/main" id="{DCAA715C-F2E2-3A68-4AA0-B2AC53877F92}"/>
                  </a:ext>
                </a:extLst>
              </p:cNvPr>
              <p:cNvSpPr>
                <a:spLocks noChangeArrowheads="1"/>
              </p:cNvSpPr>
              <p:nvPr/>
            </p:nvSpPr>
            <p:spPr bwMode="auto">
              <a:xfrm>
                <a:off x="2160" y="3696"/>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DP: 6428</a:t>
                </a:r>
              </a:p>
            </p:txBody>
          </p:sp>
          <p:sp>
            <p:nvSpPr>
              <p:cNvPr id="80934" name="Rectangle 66">
                <a:extLst>
                  <a:ext uri="{FF2B5EF4-FFF2-40B4-BE49-F238E27FC236}">
                    <a16:creationId xmlns:a16="http://schemas.microsoft.com/office/drawing/2014/main" id="{C3278D8E-E1E2-6D56-C8B3-FE2D37D27921}"/>
                  </a:ext>
                </a:extLst>
              </p:cNvPr>
              <p:cNvSpPr>
                <a:spLocks noChangeArrowheads="1"/>
              </p:cNvSpPr>
              <p:nvPr/>
            </p:nvSpPr>
            <p:spPr bwMode="auto">
              <a:xfrm>
                <a:off x="2160" y="3888"/>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grpSp>
      </p:grpSp>
      <p:sp>
        <p:nvSpPr>
          <p:cNvPr id="80900" name="Text Box 67">
            <a:extLst>
              <a:ext uri="{FF2B5EF4-FFF2-40B4-BE49-F238E27FC236}">
                <a16:creationId xmlns:a16="http://schemas.microsoft.com/office/drawing/2014/main" id="{B08ADC7E-8092-1D40-0AAD-56E560034E01}"/>
              </a:ext>
            </a:extLst>
          </p:cNvPr>
          <p:cNvSpPr txBox="1">
            <a:spLocks noChangeArrowheads="1"/>
          </p:cNvSpPr>
          <p:nvPr/>
        </p:nvSpPr>
        <p:spPr bwMode="auto">
          <a:xfrm>
            <a:off x="381000" y="5715000"/>
            <a:ext cx="3632200" cy="406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SP provides “return address”</a:t>
            </a: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0901" name="Slide Number Placeholder 1">
            <a:extLst>
              <a:ext uri="{FF2B5EF4-FFF2-40B4-BE49-F238E27FC236}">
                <a16:creationId xmlns:a16="http://schemas.microsoft.com/office/drawing/2014/main" id="{24F2ABBA-2037-7B0B-87A7-D505D00B628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D914B864-9A05-8F4B-90A9-D410D66FDA9C}"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24</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FE2902B5-DD6D-3A31-E6DF-0C3A803EDB92}"/>
              </a:ext>
            </a:extLst>
          </p:cNvPr>
          <p:cNvSpPr>
            <a:spLocks noGrp="1"/>
          </p:cNvSpPr>
          <p:nvPr>
            <p:ph type="title"/>
          </p:nvPr>
        </p:nvSpPr>
        <p:spPr/>
        <p:txBody>
          <a:bodyPr/>
          <a:lstStyle/>
          <a:p>
            <a:r>
              <a:rPr lang="en-US" altLang="en-US">
                <a:ea typeface="ＭＳ Ｐゴシック" panose="020B0600070205080204" pitchFamily="34" charset="-128"/>
              </a:rPr>
              <a:t>Connection-oriented demux</a:t>
            </a:r>
          </a:p>
        </p:txBody>
      </p:sp>
      <p:sp>
        <p:nvSpPr>
          <p:cNvPr id="82946" name="Rectangle 3">
            <a:extLst>
              <a:ext uri="{FF2B5EF4-FFF2-40B4-BE49-F238E27FC236}">
                <a16:creationId xmlns:a16="http://schemas.microsoft.com/office/drawing/2014/main" id="{C6CCF532-59C5-70BB-649A-E4FBDEBFACA2}"/>
              </a:ext>
            </a:extLst>
          </p:cNvPr>
          <p:cNvSpPr>
            <a:spLocks noGrp="1"/>
          </p:cNvSpPr>
          <p:nvPr>
            <p:ph type="body" sz="half" idx="1"/>
          </p:nvPr>
        </p:nvSpPr>
        <p:spPr>
          <a:xfrm>
            <a:off x="381000" y="1600200"/>
            <a:ext cx="3962400" cy="4648200"/>
          </a:xfrm>
        </p:spPr>
        <p:txBody>
          <a:bodyPr/>
          <a:lstStyle/>
          <a:p>
            <a:r>
              <a:rPr lang="en-US" altLang="en-US" sz="2400">
                <a:ea typeface="ＭＳ Ｐゴシック" panose="020B0600070205080204" pitchFamily="34" charset="-128"/>
              </a:rPr>
              <a:t>TCP socket identified by 4-tuple: </a:t>
            </a:r>
          </a:p>
          <a:p>
            <a:pPr lvl="1"/>
            <a:r>
              <a:rPr lang="en-US" altLang="en-US" sz="2000">
                <a:solidFill>
                  <a:srgbClr val="FF0000"/>
                </a:solidFill>
                <a:ea typeface="ＭＳ Ｐゴシック" panose="020B0600070205080204" pitchFamily="34" charset="-128"/>
              </a:rPr>
              <a:t>source IP address</a:t>
            </a:r>
          </a:p>
          <a:p>
            <a:pPr lvl="1"/>
            <a:r>
              <a:rPr lang="en-US" altLang="en-US" sz="2000">
                <a:solidFill>
                  <a:srgbClr val="FF0000"/>
                </a:solidFill>
                <a:ea typeface="ＭＳ Ｐゴシック" panose="020B0600070205080204" pitchFamily="34" charset="-128"/>
              </a:rPr>
              <a:t>source port number</a:t>
            </a:r>
          </a:p>
          <a:p>
            <a:pPr lvl="1"/>
            <a:r>
              <a:rPr lang="en-US" altLang="en-US" sz="2000">
                <a:solidFill>
                  <a:srgbClr val="FF0000"/>
                </a:solidFill>
                <a:ea typeface="ＭＳ Ｐゴシック" panose="020B0600070205080204" pitchFamily="34" charset="-128"/>
              </a:rPr>
              <a:t>dest IP address</a:t>
            </a:r>
          </a:p>
          <a:p>
            <a:pPr lvl="1"/>
            <a:r>
              <a:rPr lang="en-US" altLang="en-US" sz="2000">
                <a:solidFill>
                  <a:srgbClr val="FF0000"/>
                </a:solidFill>
                <a:ea typeface="ＭＳ Ｐゴシック" panose="020B0600070205080204" pitchFamily="34" charset="-128"/>
              </a:rPr>
              <a:t>dest port number</a:t>
            </a:r>
          </a:p>
          <a:p>
            <a:r>
              <a:rPr lang="en-US" altLang="en-US" sz="2400">
                <a:ea typeface="ＭＳ Ｐゴシック" panose="020B0600070205080204" pitchFamily="34" charset="-128"/>
              </a:rPr>
              <a:t>recv host uses all four values to direct segment to appropriate socket</a:t>
            </a:r>
          </a:p>
        </p:txBody>
      </p:sp>
      <p:sp>
        <p:nvSpPr>
          <p:cNvPr id="82947" name="Rectangle 4">
            <a:extLst>
              <a:ext uri="{FF2B5EF4-FFF2-40B4-BE49-F238E27FC236}">
                <a16:creationId xmlns:a16="http://schemas.microsoft.com/office/drawing/2014/main" id="{4BA76646-E8C5-134B-1643-021279DF0028}"/>
              </a:ext>
            </a:extLst>
          </p:cNvPr>
          <p:cNvSpPr>
            <a:spLocks noGrp="1"/>
          </p:cNvSpPr>
          <p:nvPr>
            <p:ph type="body" sz="half" idx="2"/>
          </p:nvPr>
        </p:nvSpPr>
        <p:spPr>
          <a:xfrm>
            <a:off x="4495800" y="1600200"/>
            <a:ext cx="4114800" cy="4648200"/>
          </a:xfrm>
        </p:spPr>
        <p:txBody>
          <a:bodyPr/>
          <a:lstStyle/>
          <a:p>
            <a:r>
              <a:rPr lang="en-US" altLang="en-US" sz="2400">
                <a:ea typeface="ＭＳ Ｐゴシック" panose="020B0600070205080204" pitchFamily="34" charset="-128"/>
              </a:rPr>
              <a:t>Server host may support many simultaneous TCP sockets:</a:t>
            </a:r>
          </a:p>
          <a:p>
            <a:pPr lvl="1"/>
            <a:r>
              <a:rPr lang="en-US" altLang="en-US" sz="2000">
                <a:ea typeface="ＭＳ Ｐゴシック" panose="020B0600070205080204" pitchFamily="34" charset="-128"/>
              </a:rPr>
              <a:t>each socket identified by its own 4-tuple</a:t>
            </a:r>
          </a:p>
          <a:p>
            <a:r>
              <a:rPr lang="en-US" altLang="en-US" sz="2400">
                <a:ea typeface="ＭＳ Ｐゴシック" panose="020B0600070205080204" pitchFamily="34" charset="-128"/>
              </a:rPr>
              <a:t>Web servers have different sockets for each connecting client</a:t>
            </a:r>
          </a:p>
          <a:p>
            <a:pPr lvl="1"/>
            <a:r>
              <a:rPr lang="en-US" altLang="en-US" sz="2000">
                <a:ea typeface="ＭＳ Ｐゴシック" panose="020B0600070205080204" pitchFamily="34" charset="-128"/>
              </a:rPr>
              <a:t>non-persistent HTTP will have different socket for each request</a:t>
            </a:r>
          </a:p>
        </p:txBody>
      </p:sp>
      <p:sp>
        <p:nvSpPr>
          <p:cNvPr id="82948" name="Slide Number Placeholder 1">
            <a:extLst>
              <a:ext uri="{FF2B5EF4-FFF2-40B4-BE49-F238E27FC236}">
                <a16:creationId xmlns:a16="http://schemas.microsoft.com/office/drawing/2014/main" id="{E3855F84-ED30-267E-4F9F-3AD38FE1A46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99EE1B4C-E222-AC48-A893-28EEA1F5778B}"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25</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AA489F98-80F2-6EA3-0273-6C86AE87B5FA}"/>
              </a:ext>
            </a:extLst>
          </p:cNvPr>
          <p:cNvSpPr>
            <a:spLocks noGrp="1"/>
          </p:cNvSpPr>
          <p:nvPr>
            <p:ph type="title"/>
          </p:nvPr>
        </p:nvSpPr>
        <p:spPr/>
        <p:txBody>
          <a:bodyPr/>
          <a:lstStyle/>
          <a:p>
            <a:r>
              <a:rPr lang="en-US" altLang="en-US">
                <a:ea typeface="ＭＳ Ｐゴシック" panose="020B0600070205080204" pitchFamily="34" charset="-128"/>
              </a:rPr>
              <a:t>Connection-oriented demux (cont)</a:t>
            </a:r>
          </a:p>
        </p:txBody>
      </p:sp>
      <p:sp>
        <p:nvSpPr>
          <p:cNvPr id="84994" name="Text Box 3">
            <a:extLst>
              <a:ext uri="{FF2B5EF4-FFF2-40B4-BE49-F238E27FC236}">
                <a16:creationId xmlns:a16="http://schemas.microsoft.com/office/drawing/2014/main" id="{74D45CE9-296D-5276-6F8E-1B4EA98693F8}"/>
              </a:ext>
            </a:extLst>
          </p:cNvPr>
          <p:cNvSpPr txBox="1">
            <a:spLocks noChangeArrowheads="1"/>
          </p:cNvSpPr>
          <p:nvPr/>
        </p:nvSpPr>
        <p:spPr bwMode="auto">
          <a:xfrm>
            <a:off x="7662863" y="47244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Client</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IP:B</a:t>
            </a:r>
          </a:p>
        </p:txBody>
      </p:sp>
      <p:grpSp>
        <p:nvGrpSpPr>
          <p:cNvPr id="84995" name="Group 4">
            <a:extLst>
              <a:ext uri="{FF2B5EF4-FFF2-40B4-BE49-F238E27FC236}">
                <a16:creationId xmlns:a16="http://schemas.microsoft.com/office/drawing/2014/main" id="{54B37D5E-072F-5045-FB90-AFB9A7B15ACF}"/>
              </a:ext>
            </a:extLst>
          </p:cNvPr>
          <p:cNvGrpSpPr>
            <a:grpSpLocks/>
          </p:cNvGrpSpPr>
          <p:nvPr/>
        </p:nvGrpSpPr>
        <p:grpSpPr bwMode="auto">
          <a:xfrm>
            <a:off x="381000" y="2286000"/>
            <a:ext cx="1011238" cy="3136900"/>
            <a:chOff x="240" y="1440"/>
            <a:chExt cx="637" cy="1976"/>
          </a:xfrm>
        </p:grpSpPr>
        <p:grpSp>
          <p:nvGrpSpPr>
            <p:cNvPr id="85061" name="Group 5">
              <a:extLst>
                <a:ext uri="{FF2B5EF4-FFF2-40B4-BE49-F238E27FC236}">
                  <a16:creationId xmlns:a16="http://schemas.microsoft.com/office/drawing/2014/main" id="{A541CEE8-4FC1-58A0-23EC-7D0F54A851D8}"/>
                </a:ext>
              </a:extLst>
            </p:cNvPr>
            <p:cNvGrpSpPr>
              <a:grpSpLocks/>
            </p:cNvGrpSpPr>
            <p:nvPr/>
          </p:nvGrpSpPr>
          <p:grpSpPr bwMode="auto">
            <a:xfrm>
              <a:off x="240" y="1440"/>
              <a:ext cx="637" cy="1500"/>
              <a:chOff x="608" y="2454"/>
              <a:chExt cx="1261" cy="1500"/>
            </a:xfrm>
          </p:grpSpPr>
          <p:sp>
            <p:nvSpPr>
              <p:cNvPr id="85067" name="Rectangle 6">
                <a:extLst>
                  <a:ext uri="{FF2B5EF4-FFF2-40B4-BE49-F238E27FC236}">
                    <a16:creationId xmlns:a16="http://schemas.microsoft.com/office/drawing/2014/main" id="{0895E2A7-AF3F-9CEE-D172-529D0D53948B}"/>
                  </a:ext>
                </a:extLst>
              </p:cNvPr>
              <p:cNvSpPr>
                <a:spLocks noChangeArrowheads="1"/>
              </p:cNvSpPr>
              <p:nvPr/>
            </p:nvSpPr>
            <p:spPr bwMode="auto">
              <a:xfrm>
                <a:off x="608" y="24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5068" name="Rectangle 7">
                <a:extLst>
                  <a:ext uri="{FF2B5EF4-FFF2-40B4-BE49-F238E27FC236}">
                    <a16:creationId xmlns:a16="http://schemas.microsoft.com/office/drawing/2014/main" id="{2546E180-BC32-B52B-D717-ABF04C4AAAD6}"/>
                  </a:ext>
                </a:extLst>
              </p:cNvPr>
              <p:cNvSpPr>
                <a:spLocks noChangeArrowheads="1"/>
              </p:cNvSpPr>
              <p:nvPr/>
            </p:nvSpPr>
            <p:spPr bwMode="auto">
              <a:xfrm>
                <a:off x="608" y="27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5069" name="Rectangle 8">
                <a:extLst>
                  <a:ext uri="{FF2B5EF4-FFF2-40B4-BE49-F238E27FC236}">
                    <a16:creationId xmlns:a16="http://schemas.microsoft.com/office/drawing/2014/main" id="{9AEFBEC0-5518-891C-E47C-74BFF9758D94}"/>
                  </a:ext>
                </a:extLst>
              </p:cNvPr>
              <p:cNvSpPr>
                <a:spLocks noChangeArrowheads="1"/>
              </p:cNvSpPr>
              <p:nvPr/>
            </p:nvSpPr>
            <p:spPr bwMode="auto">
              <a:xfrm>
                <a:off x="608" y="30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5070" name="Rectangle 9">
                <a:extLst>
                  <a:ext uri="{FF2B5EF4-FFF2-40B4-BE49-F238E27FC236}">
                    <a16:creationId xmlns:a16="http://schemas.microsoft.com/office/drawing/2014/main" id="{61CC3421-A749-1233-DB57-D2BC8A686858}"/>
                  </a:ext>
                </a:extLst>
              </p:cNvPr>
              <p:cNvSpPr>
                <a:spLocks noChangeArrowheads="1"/>
              </p:cNvSpPr>
              <p:nvPr/>
            </p:nvSpPr>
            <p:spPr bwMode="auto">
              <a:xfrm>
                <a:off x="608" y="33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5071" name="Rectangle 10">
                <a:extLst>
                  <a:ext uri="{FF2B5EF4-FFF2-40B4-BE49-F238E27FC236}">
                    <a16:creationId xmlns:a16="http://schemas.microsoft.com/office/drawing/2014/main" id="{ACAC83A1-5D72-023F-1B3B-6D2C03A96C92}"/>
                  </a:ext>
                </a:extLst>
              </p:cNvPr>
              <p:cNvSpPr>
                <a:spLocks noChangeArrowheads="1"/>
              </p:cNvSpPr>
              <p:nvPr/>
            </p:nvSpPr>
            <p:spPr bwMode="auto">
              <a:xfrm>
                <a:off x="608" y="36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grpSp>
        <p:grpSp>
          <p:nvGrpSpPr>
            <p:cNvPr id="85062" name="Group 11">
              <a:extLst>
                <a:ext uri="{FF2B5EF4-FFF2-40B4-BE49-F238E27FC236}">
                  <a16:creationId xmlns:a16="http://schemas.microsoft.com/office/drawing/2014/main" id="{C664AF53-DFF3-7C35-CF06-0419B3141DFE}"/>
                </a:ext>
              </a:extLst>
            </p:cNvPr>
            <p:cNvGrpSpPr>
              <a:grpSpLocks/>
            </p:cNvGrpSpPr>
            <p:nvPr/>
          </p:nvGrpSpPr>
          <p:grpSpPr bwMode="auto">
            <a:xfrm>
              <a:off x="409" y="1484"/>
              <a:ext cx="377" cy="315"/>
              <a:chOff x="2614" y="2862"/>
              <a:chExt cx="377" cy="315"/>
            </a:xfrm>
          </p:grpSpPr>
          <p:sp>
            <p:nvSpPr>
              <p:cNvPr id="85065" name="Rectangle 12">
                <a:extLst>
                  <a:ext uri="{FF2B5EF4-FFF2-40B4-BE49-F238E27FC236}">
                    <a16:creationId xmlns:a16="http://schemas.microsoft.com/office/drawing/2014/main" id="{07E14748-9D0B-28E0-4EC7-23401592173A}"/>
                  </a:ext>
                </a:extLst>
              </p:cNvPr>
              <p:cNvSpPr>
                <a:spLocks noChangeArrowheads="1"/>
              </p:cNvSpPr>
              <p:nvPr/>
            </p:nvSpPr>
            <p:spPr bwMode="auto">
              <a:xfrm>
                <a:off x="2614" y="3054"/>
                <a:ext cx="377" cy="12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5066" name="Oval 13">
                <a:extLst>
                  <a:ext uri="{FF2B5EF4-FFF2-40B4-BE49-F238E27FC236}">
                    <a16:creationId xmlns:a16="http://schemas.microsoft.com/office/drawing/2014/main" id="{554241C8-4F54-FFD7-3C1B-35047A21C6D6}"/>
                  </a:ext>
                </a:extLst>
              </p:cNvPr>
              <p:cNvSpPr>
                <a:spLocks noChangeArrowheads="1"/>
              </p:cNvSpPr>
              <p:nvPr/>
            </p:nvSpPr>
            <p:spPr bwMode="auto">
              <a:xfrm>
                <a:off x="2614" y="2862"/>
                <a:ext cx="377" cy="192"/>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P1</a:t>
                </a:r>
              </a:p>
            </p:txBody>
          </p:sp>
        </p:grpSp>
        <p:sp>
          <p:nvSpPr>
            <p:cNvPr id="85063" name="Text Box 14">
              <a:extLst>
                <a:ext uri="{FF2B5EF4-FFF2-40B4-BE49-F238E27FC236}">
                  <a16:creationId xmlns:a16="http://schemas.microsoft.com/office/drawing/2014/main" id="{536379F5-FD7D-A241-E9F9-C09AD8990787}"/>
                </a:ext>
              </a:extLst>
            </p:cNvPr>
            <p:cNvSpPr txBox="1">
              <a:spLocks noChangeArrowheads="1"/>
            </p:cNvSpPr>
            <p:nvPr/>
          </p:nvSpPr>
          <p:spPr bwMode="auto">
            <a:xfrm>
              <a:off x="293" y="2974"/>
              <a:ext cx="547"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client</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 IP: A</a:t>
              </a:r>
            </a:p>
          </p:txBody>
        </p:sp>
        <p:sp>
          <p:nvSpPr>
            <p:cNvPr id="85064" name="Line 15">
              <a:extLst>
                <a:ext uri="{FF2B5EF4-FFF2-40B4-BE49-F238E27FC236}">
                  <a16:creationId xmlns:a16="http://schemas.microsoft.com/office/drawing/2014/main" id="{F2CCFD6B-88C1-C28B-4750-17FED2BDE592}"/>
                </a:ext>
              </a:extLst>
            </p:cNvPr>
            <p:cNvSpPr>
              <a:spLocks noChangeShapeType="1"/>
            </p:cNvSpPr>
            <p:nvPr/>
          </p:nvSpPr>
          <p:spPr bwMode="auto">
            <a:xfrm>
              <a:off x="528" y="1726"/>
              <a:ext cx="0" cy="110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4996" name="Group 16">
            <a:extLst>
              <a:ext uri="{FF2B5EF4-FFF2-40B4-BE49-F238E27FC236}">
                <a16:creationId xmlns:a16="http://schemas.microsoft.com/office/drawing/2014/main" id="{2C920109-3FCA-ACA7-9D78-E3E086FCF09E}"/>
              </a:ext>
            </a:extLst>
          </p:cNvPr>
          <p:cNvGrpSpPr>
            <a:grpSpLocks/>
          </p:cNvGrpSpPr>
          <p:nvPr/>
        </p:nvGrpSpPr>
        <p:grpSpPr bwMode="auto">
          <a:xfrm>
            <a:off x="7575550" y="2325688"/>
            <a:ext cx="598488" cy="500062"/>
            <a:chOff x="2614" y="2862"/>
            <a:chExt cx="377" cy="315"/>
          </a:xfrm>
        </p:grpSpPr>
        <p:sp>
          <p:nvSpPr>
            <p:cNvPr id="85059" name="Rectangle 17">
              <a:extLst>
                <a:ext uri="{FF2B5EF4-FFF2-40B4-BE49-F238E27FC236}">
                  <a16:creationId xmlns:a16="http://schemas.microsoft.com/office/drawing/2014/main" id="{2DF34433-F52A-6D5D-785A-48CB9D70C38E}"/>
                </a:ext>
              </a:extLst>
            </p:cNvPr>
            <p:cNvSpPr>
              <a:spLocks noChangeArrowheads="1"/>
            </p:cNvSpPr>
            <p:nvPr/>
          </p:nvSpPr>
          <p:spPr bwMode="auto">
            <a:xfrm>
              <a:off x="2614" y="3054"/>
              <a:ext cx="377" cy="12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5060" name="Oval 18">
              <a:extLst>
                <a:ext uri="{FF2B5EF4-FFF2-40B4-BE49-F238E27FC236}">
                  <a16:creationId xmlns:a16="http://schemas.microsoft.com/office/drawing/2014/main" id="{50ED5F17-2866-40C5-5823-32C63A73E8E7}"/>
                </a:ext>
              </a:extLst>
            </p:cNvPr>
            <p:cNvSpPr>
              <a:spLocks noChangeArrowheads="1"/>
            </p:cNvSpPr>
            <p:nvPr/>
          </p:nvSpPr>
          <p:spPr bwMode="auto">
            <a:xfrm>
              <a:off x="2614" y="2862"/>
              <a:ext cx="377" cy="192"/>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P1</a:t>
              </a:r>
            </a:p>
          </p:txBody>
        </p:sp>
      </p:grpSp>
      <p:grpSp>
        <p:nvGrpSpPr>
          <p:cNvPr id="84997" name="Group 19">
            <a:extLst>
              <a:ext uri="{FF2B5EF4-FFF2-40B4-BE49-F238E27FC236}">
                <a16:creationId xmlns:a16="http://schemas.microsoft.com/office/drawing/2014/main" id="{67429CAB-29C1-A9EB-752B-0A01782DE3DC}"/>
              </a:ext>
            </a:extLst>
          </p:cNvPr>
          <p:cNvGrpSpPr>
            <a:grpSpLocks/>
          </p:cNvGrpSpPr>
          <p:nvPr/>
        </p:nvGrpSpPr>
        <p:grpSpPr bwMode="auto">
          <a:xfrm>
            <a:off x="6934200" y="2286000"/>
            <a:ext cx="1503363" cy="2381250"/>
            <a:chOff x="608" y="2454"/>
            <a:chExt cx="1261" cy="1500"/>
          </a:xfrm>
        </p:grpSpPr>
        <p:sp>
          <p:nvSpPr>
            <p:cNvPr id="85054" name="Rectangle 20">
              <a:extLst>
                <a:ext uri="{FF2B5EF4-FFF2-40B4-BE49-F238E27FC236}">
                  <a16:creationId xmlns:a16="http://schemas.microsoft.com/office/drawing/2014/main" id="{019B7D18-F9C0-269B-F8B1-A059DC11D234}"/>
                </a:ext>
              </a:extLst>
            </p:cNvPr>
            <p:cNvSpPr>
              <a:spLocks noChangeArrowheads="1"/>
            </p:cNvSpPr>
            <p:nvPr/>
          </p:nvSpPr>
          <p:spPr bwMode="auto">
            <a:xfrm>
              <a:off x="608" y="24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5055" name="Rectangle 21">
              <a:extLst>
                <a:ext uri="{FF2B5EF4-FFF2-40B4-BE49-F238E27FC236}">
                  <a16:creationId xmlns:a16="http://schemas.microsoft.com/office/drawing/2014/main" id="{73DA4020-BE78-3E9F-7FAD-6BE6BCFD377D}"/>
                </a:ext>
              </a:extLst>
            </p:cNvPr>
            <p:cNvSpPr>
              <a:spLocks noChangeArrowheads="1"/>
            </p:cNvSpPr>
            <p:nvPr/>
          </p:nvSpPr>
          <p:spPr bwMode="auto">
            <a:xfrm>
              <a:off x="608" y="27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5056" name="Rectangle 22">
              <a:extLst>
                <a:ext uri="{FF2B5EF4-FFF2-40B4-BE49-F238E27FC236}">
                  <a16:creationId xmlns:a16="http://schemas.microsoft.com/office/drawing/2014/main" id="{83B165CE-8703-00C3-2E56-353C3CAE9DB4}"/>
                </a:ext>
              </a:extLst>
            </p:cNvPr>
            <p:cNvSpPr>
              <a:spLocks noChangeArrowheads="1"/>
            </p:cNvSpPr>
            <p:nvPr/>
          </p:nvSpPr>
          <p:spPr bwMode="auto">
            <a:xfrm>
              <a:off x="608" y="30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5057" name="Rectangle 23">
              <a:extLst>
                <a:ext uri="{FF2B5EF4-FFF2-40B4-BE49-F238E27FC236}">
                  <a16:creationId xmlns:a16="http://schemas.microsoft.com/office/drawing/2014/main" id="{A34DA075-A90D-8F92-A9F1-05E865AB83A9}"/>
                </a:ext>
              </a:extLst>
            </p:cNvPr>
            <p:cNvSpPr>
              <a:spLocks noChangeArrowheads="1"/>
            </p:cNvSpPr>
            <p:nvPr/>
          </p:nvSpPr>
          <p:spPr bwMode="auto">
            <a:xfrm>
              <a:off x="608" y="33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5058" name="Rectangle 24">
              <a:extLst>
                <a:ext uri="{FF2B5EF4-FFF2-40B4-BE49-F238E27FC236}">
                  <a16:creationId xmlns:a16="http://schemas.microsoft.com/office/drawing/2014/main" id="{DD1B5579-A81C-6BE5-9D9D-AE79B9D40A90}"/>
                </a:ext>
              </a:extLst>
            </p:cNvPr>
            <p:cNvSpPr>
              <a:spLocks noChangeArrowheads="1"/>
            </p:cNvSpPr>
            <p:nvPr/>
          </p:nvSpPr>
          <p:spPr bwMode="auto">
            <a:xfrm>
              <a:off x="608" y="36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grpSp>
      <p:grpSp>
        <p:nvGrpSpPr>
          <p:cNvPr id="84998" name="Group 25">
            <a:extLst>
              <a:ext uri="{FF2B5EF4-FFF2-40B4-BE49-F238E27FC236}">
                <a16:creationId xmlns:a16="http://schemas.microsoft.com/office/drawing/2014/main" id="{363B572F-3086-85B7-39C5-3863EDEA16AF}"/>
              </a:ext>
            </a:extLst>
          </p:cNvPr>
          <p:cNvGrpSpPr>
            <a:grpSpLocks/>
          </p:cNvGrpSpPr>
          <p:nvPr/>
        </p:nvGrpSpPr>
        <p:grpSpPr bwMode="auto">
          <a:xfrm>
            <a:off x="7035800" y="2349500"/>
            <a:ext cx="598488" cy="500063"/>
            <a:chOff x="2614" y="2862"/>
            <a:chExt cx="377" cy="315"/>
          </a:xfrm>
        </p:grpSpPr>
        <p:sp>
          <p:nvSpPr>
            <p:cNvPr id="85052" name="Rectangle 26">
              <a:extLst>
                <a:ext uri="{FF2B5EF4-FFF2-40B4-BE49-F238E27FC236}">
                  <a16:creationId xmlns:a16="http://schemas.microsoft.com/office/drawing/2014/main" id="{070CA192-B1D2-542E-3626-7764FE99F2C2}"/>
                </a:ext>
              </a:extLst>
            </p:cNvPr>
            <p:cNvSpPr>
              <a:spLocks noChangeArrowheads="1"/>
            </p:cNvSpPr>
            <p:nvPr/>
          </p:nvSpPr>
          <p:spPr bwMode="auto">
            <a:xfrm>
              <a:off x="2614" y="3054"/>
              <a:ext cx="377" cy="12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5053" name="Oval 27">
              <a:extLst>
                <a:ext uri="{FF2B5EF4-FFF2-40B4-BE49-F238E27FC236}">
                  <a16:creationId xmlns:a16="http://schemas.microsoft.com/office/drawing/2014/main" id="{949895FE-D596-44FC-36B8-8DC959CE5C27}"/>
                </a:ext>
              </a:extLst>
            </p:cNvPr>
            <p:cNvSpPr>
              <a:spLocks noChangeArrowheads="1"/>
            </p:cNvSpPr>
            <p:nvPr/>
          </p:nvSpPr>
          <p:spPr bwMode="auto">
            <a:xfrm>
              <a:off x="2614" y="2862"/>
              <a:ext cx="377" cy="192"/>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P2</a:t>
              </a:r>
            </a:p>
          </p:txBody>
        </p:sp>
      </p:grpSp>
      <p:sp>
        <p:nvSpPr>
          <p:cNvPr id="84999" name="Line 28">
            <a:extLst>
              <a:ext uri="{FF2B5EF4-FFF2-40B4-BE49-F238E27FC236}">
                <a16:creationId xmlns:a16="http://schemas.microsoft.com/office/drawing/2014/main" id="{0BF529AD-9DDD-BF90-7A12-66F9F4199A00}"/>
              </a:ext>
            </a:extLst>
          </p:cNvPr>
          <p:cNvSpPr>
            <a:spLocks noChangeShapeType="1"/>
          </p:cNvSpPr>
          <p:nvPr/>
        </p:nvSpPr>
        <p:spPr bwMode="auto">
          <a:xfrm>
            <a:off x="8077200" y="2743200"/>
            <a:ext cx="0" cy="175260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000" name="Rectangle 29">
            <a:extLst>
              <a:ext uri="{FF2B5EF4-FFF2-40B4-BE49-F238E27FC236}">
                <a16:creationId xmlns:a16="http://schemas.microsoft.com/office/drawing/2014/main" id="{C998F295-270E-F6A7-A4D6-4F6321A2C949}"/>
              </a:ext>
            </a:extLst>
          </p:cNvPr>
          <p:cNvSpPr>
            <a:spLocks noChangeArrowheads="1"/>
          </p:cNvSpPr>
          <p:nvPr/>
        </p:nvSpPr>
        <p:spPr bwMode="auto">
          <a:xfrm>
            <a:off x="3733800" y="2286000"/>
            <a:ext cx="1981200"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5001" name="Rectangle 30">
            <a:extLst>
              <a:ext uri="{FF2B5EF4-FFF2-40B4-BE49-F238E27FC236}">
                <a16:creationId xmlns:a16="http://schemas.microsoft.com/office/drawing/2014/main" id="{9A5AD651-33AE-7226-3EB5-C889DADD2F4A}"/>
              </a:ext>
            </a:extLst>
          </p:cNvPr>
          <p:cNvSpPr>
            <a:spLocks noChangeArrowheads="1"/>
          </p:cNvSpPr>
          <p:nvPr/>
        </p:nvSpPr>
        <p:spPr bwMode="auto">
          <a:xfrm>
            <a:off x="3733800" y="2743200"/>
            <a:ext cx="1981200"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5002" name="Rectangle 31">
            <a:extLst>
              <a:ext uri="{FF2B5EF4-FFF2-40B4-BE49-F238E27FC236}">
                <a16:creationId xmlns:a16="http://schemas.microsoft.com/office/drawing/2014/main" id="{0BA0D13F-FFE2-170A-38CE-E45C63161346}"/>
              </a:ext>
            </a:extLst>
          </p:cNvPr>
          <p:cNvSpPr>
            <a:spLocks noChangeArrowheads="1"/>
          </p:cNvSpPr>
          <p:nvPr/>
        </p:nvSpPr>
        <p:spPr bwMode="auto">
          <a:xfrm>
            <a:off x="3733800" y="3238500"/>
            <a:ext cx="1981200"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5003" name="Rectangle 32">
            <a:extLst>
              <a:ext uri="{FF2B5EF4-FFF2-40B4-BE49-F238E27FC236}">
                <a16:creationId xmlns:a16="http://schemas.microsoft.com/office/drawing/2014/main" id="{35F9F5CD-EB20-55A0-EB19-14FB969865F7}"/>
              </a:ext>
            </a:extLst>
          </p:cNvPr>
          <p:cNvSpPr>
            <a:spLocks noChangeArrowheads="1"/>
          </p:cNvSpPr>
          <p:nvPr/>
        </p:nvSpPr>
        <p:spPr bwMode="auto">
          <a:xfrm>
            <a:off x="3733800" y="3714750"/>
            <a:ext cx="1981200"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5004" name="Rectangle 33">
            <a:extLst>
              <a:ext uri="{FF2B5EF4-FFF2-40B4-BE49-F238E27FC236}">
                <a16:creationId xmlns:a16="http://schemas.microsoft.com/office/drawing/2014/main" id="{5CE660C8-6BCB-B785-2859-772E4A532A31}"/>
              </a:ext>
            </a:extLst>
          </p:cNvPr>
          <p:cNvSpPr>
            <a:spLocks noChangeArrowheads="1"/>
          </p:cNvSpPr>
          <p:nvPr/>
        </p:nvSpPr>
        <p:spPr bwMode="auto">
          <a:xfrm>
            <a:off x="3733800" y="4191000"/>
            <a:ext cx="1981200"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grpSp>
        <p:nvGrpSpPr>
          <p:cNvPr id="85005" name="Group 34">
            <a:extLst>
              <a:ext uri="{FF2B5EF4-FFF2-40B4-BE49-F238E27FC236}">
                <a16:creationId xmlns:a16="http://schemas.microsoft.com/office/drawing/2014/main" id="{F0F46302-2894-45AC-5736-EF110619E12F}"/>
              </a:ext>
            </a:extLst>
          </p:cNvPr>
          <p:cNvGrpSpPr>
            <a:grpSpLocks/>
          </p:cNvGrpSpPr>
          <p:nvPr/>
        </p:nvGrpSpPr>
        <p:grpSpPr bwMode="auto">
          <a:xfrm>
            <a:off x="3810000" y="2362200"/>
            <a:ext cx="571500" cy="500063"/>
            <a:chOff x="2614" y="2862"/>
            <a:chExt cx="377" cy="315"/>
          </a:xfrm>
        </p:grpSpPr>
        <p:sp>
          <p:nvSpPr>
            <p:cNvPr id="85050" name="Rectangle 35">
              <a:extLst>
                <a:ext uri="{FF2B5EF4-FFF2-40B4-BE49-F238E27FC236}">
                  <a16:creationId xmlns:a16="http://schemas.microsoft.com/office/drawing/2014/main" id="{CFCB62A5-7F88-CF7B-D6A5-A454CE8AE2F0}"/>
                </a:ext>
              </a:extLst>
            </p:cNvPr>
            <p:cNvSpPr>
              <a:spLocks noChangeArrowheads="1"/>
            </p:cNvSpPr>
            <p:nvPr/>
          </p:nvSpPr>
          <p:spPr bwMode="auto">
            <a:xfrm>
              <a:off x="2614" y="3054"/>
              <a:ext cx="377" cy="12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5051" name="Oval 36">
              <a:extLst>
                <a:ext uri="{FF2B5EF4-FFF2-40B4-BE49-F238E27FC236}">
                  <a16:creationId xmlns:a16="http://schemas.microsoft.com/office/drawing/2014/main" id="{3357B4DD-5083-EC86-0CC7-607692303F36}"/>
                </a:ext>
              </a:extLst>
            </p:cNvPr>
            <p:cNvSpPr>
              <a:spLocks noChangeArrowheads="1"/>
            </p:cNvSpPr>
            <p:nvPr/>
          </p:nvSpPr>
          <p:spPr bwMode="auto">
            <a:xfrm>
              <a:off x="2614" y="2862"/>
              <a:ext cx="377" cy="192"/>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P4</a:t>
              </a:r>
            </a:p>
          </p:txBody>
        </p:sp>
      </p:grpSp>
      <p:sp>
        <p:nvSpPr>
          <p:cNvPr id="85006" name="Text Box 37">
            <a:extLst>
              <a:ext uri="{FF2B5EF4-FFF2-40B4-BE49-F238E27FC236}">
                <a16:creationId xmlns:a16="http://schemas.microsoft.com/office/drawing/2014/main" id="{E0E656CA-7228-E739-BAE9-0FB4B22EE4E4}"/>
              </a:ext>
            </a:extLst>
          </p:cNvPr>
          <p:cNvSpPr txBox="1">
            <a:spLocks noChangeArrowheads="1"/>
          </p:cNvSpPr>
          <p:nvPr/>
        </p:nvSpPr>
        <p:spPr bwMode="auto">
          <a:xfrm>
            <a:off x="3921125" y="4797425"/>
            <a:ext cx="9540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server</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IP: C</a:t>
            </a:r>
          </a:p>
        </p:txBody>
      </p:sp>
      <p:sp>
        <p:nvSpPr>
          <p:cNvPr id="85007" name="Line 38">
            <a:extLst>
              <a:ext uri="{FF2B5EF4-FFF2-40B4-BE49-F238E27FC236}">
                <a16:creationId xmlns:a16="http://schemas.microsoft.com/office/drawing/2014/main" id="{A96CFE4F-A3BF-167E-E7BD-1001393B9DD9}"/>
              </a:ext>
            </a:extLst>
          </p:cNvPr>
          <p:cNvSpPr>
            <a:spLocks noChangeShapeType="1"/>
          </p:cNvSpPr>
          <p:nvPr/>
        </p:nvSpPr>
        <p:spPr bwMode="auto">
          <a:xfrm flipV="1">
            <a:off x="4343400" y="2819400"/>
            <a:ext cx="0" cy="16764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008" name="Line 39">
            <a:extLst>
              <a:ext uri="{FF2B5EF4-FFF2-40B4-BE49-F238E27FC236}">
                <a16:creationId xmlns:a16="http://schemas.microsoft.com/office/drawing/2014/main" id="{12AABB8C-40D6-A8CB-41E2-8AB76544DE55}"/>
              </a:ext>
            </a:extLst>
          </p:cNvPr>
          <p:cNvSpPr>
            <a:spLocks noChangeShapeType="1"/>
          </p:cNvSpPr>
          <p:nvPr/>
        </p:nvSpPr>
        <p:spPr bwMode="auto">
          <a:xfrm>
            <a:off x="838200" y="4495800"/>
            <a:ext cx="35052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009" name="Line 40">
            <a:extLst>
              <a:ext uri="{FF2B5EF4-FFF2-40B4-BE49-F238E27FC236}">
                <a16:creationId xmlns:a16="http://schemas.microsoft.com/office/drawing/2014/main" id="{C538E9AB-C0C4-6B49-3133-2B44A512E521}"/>
              </a:ext>
            </a:extLst>
          </p:cNvPr>
          <p:cNvSpPr>
            <a:spLocks noChangeShapeType="1"/>
          </p:cNvSpPr>
          <p:nvPr/>
        </p:nvSpPr>
        <p:spPr bwMode="auto">
          <a:xfrm flipV="1">
            <a:off x="4572000" y="2819400"/>
            <a:ext cx="0" cy="16764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010" name="Line 41">
            <a:extLst>
              <a:ext uri="{FF2B5EF4-FFF2-40B4-BE49-F238E27FC236}">
                <a16:creationId xmlns:a16="http://schemas.microsoft.com/office/drawing/2014/main" id="{4861B7B2-FCAE-7054-D27C-4A8F7FCA5E48}"/>
              </a:ext>
            </a:extLst>
          </p:cNvPr>
          <p:cNvSpPr>
            <a:spLocks noChangeShapeType="1"/>
          </p:cNvSpPr>
          <p:nvPr/>
        </p:nvSpPr>
        <p:spPr bwMode="auto">
          <a:xfrm>
            <a:off x="4572000" y="4495800"/>
            <a:ext cx="35052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011" name="Line 42">
            <a:extLst>
              <a:ext uri="{FF2B5EF4-FFF2-40B4-BE49-F238E27FC236}">
                <a16:creationId xmlns:a16="http://schemas.microsoft.com/office/drawing/2014/main" id="{175D15A3-96FF-AA37-CAEC-5B687557425E}"/>
              </a:ext>
            </a:extLst>
          </p:cNvPr>
          <p:cNvSpPr>
            <a:spLocks noChangeShapeType="1"/>
          </p:cNvSpPr>
          <p:nvPr/>
        </p:nvSpPr>
        <p:spPr bwMode="auto">
          <a:xfrm>
            <a:off x="4343400" y="2971800"/>
            <a:ext cx="0" cy="152400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012" name="Line 43">
            <a:extLst>
              <a:ext uri="{FF2B5EF4-FFF2-40B4-BE49-F238E27FC236}">
                <a16:creationId xmlns:a16="http://schemas.microsoft.com/office/drawing/2014/main" id="{7275581D-68B8-C9DE-817E-854286970573}"/>
              </a:ext>
            </a:extLst>
          </p:cNvPr>
          <p:cNvSpPr>
            <a:spLocks noChangeShapeType="1"/>
          </p:cNvSpPr>
          <p:nvPr/>
        </p:nvSpPr>
        <p:spPr bwMode="auto">
          <a:xfrm>
            <a:off x="1219200" y="4495800"/>
            <a:ext cx="31242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013" name="Rectangle 44">
            <a:extLst>
              <a:ext uri="{FF2B5EF4-FFF2-40B4-BE49-F238E27FC236}">
                <a16:creationId xmlns:a16="http://schemas.microsoft.com/office/drawing/2014/main" id="{162285A8-1ADD-25F4-05B7-EFD526EF2D41}"/>
              </a:ext>
            </a:extLst>
          </p:cNvPr>
          <p:cNvSpPr>
            <a:spLocks noChangeArrowheads="1"/>
          </p:cNvSpPr>
          <p:nvPr/>
        </p:nvSpPr>
        <p:spPr bwMode="auto">
          <a:xfrm>
            <a:off x="1600200" y="4419600"/>
            <a:ext cx="990600" cy="3048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SP: 9157</a:t>
            </a:r>
          </a:p>
        </p:txBody>
      </p:sp>
      <p:sp>
        <p:nvSpPr>
          <p:cNvPr id="85014" name="Rectangle 45">
            <a:extLst>
              <a:ext uri="{FF2B5EF4-FFF2-40B4-BE49-F238E27FC236}">
                <a16:creationId xmlns:a16="http://schemas.microsoft.com/office/drawing/2014/main" id="{68F8F0F7-431A-3248-DB91-6197F0CA1D76}"/>
              </a:ext>
            </a:extLst>
          </p:cNvPr>
          <p:cNvSpPr>
            <a:spLocks noChangeArrowheads="1"/>
          </p:cNvSpPr>
          <p:nvPr/>
        </p:nvSpPr>
        <p:spPr bwMode="auto">
          <a:xfrm>
            <a:off x="1600200" y="4724400"/>
            <a:ext cx="990600" cy="3048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DP: 80</a:t>
            </a:r>
          </a:p>
        </p:txBody>
      </p:sp>
      <p:sp>
        <p:nvSpPr>
          <p:cNvPr id="85015" name="Rectangle 46">
            <a:extLst>
              <a:ext uri="{FF2B5EF4-FFF2-40B4-BE49-F238E27FC236}">
                <a16:creationId xmlns:a16="http://schemas.microsoft.com/office/drawing/2014/main" id="{13D6790D-2E89-9977-2392-2244FA60538D}"/>
              </a:ext>
            </a:extLst>
          </p:cNvPr>
          <p:cNvSpPr>
            <a:spLocks noChangeArrowheads="1"/>
          </p:cNvSpPr>
          <p:nvPr/>
        </p:nvSpPr>
        <p:spPr bwMode="auto">
          <a:xfrm>
            <a:off x="1600200" y="5029200"/>
            <a:ext cx="990600" cy="3048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grpSp>
        <p:nvGrpSpPr>
          <p:cNvPr id="85016" name="Group 47">
            <a:extLst>
              <a:ext uri="{FF2B5EF4-FFF2-40B4-BE49-F238E27FC236}">
                <a16:creationId xmlns:a16="http://schemas.microsoft.com/office/drawing/2014/main" id="{5B90476F-BB3D-FE12-D438-F36C031118F2}"/>
              </a:ext>
            </a:extLst>
          </p:cNvPr>
          <p:cNvGrpSpPr>
            <a:grpSpLocks/>
          </p:cNvGrpSpPr>
          <p:nvPr/>
        </p:nvGrpSpPr>
        <p:grpSpPr bwMode="auto">
          <a:xfrm>
            <a:off x="6248400" y="4419600"/>
            <a:ext cx="990600" cy="914400"/>
            <a:chOff x="3936" y="2784"/>
            <a:chExt cx="624" cy="576"/>
          </a:xfrm>
        </p:grpSpPr>
        <p:sp>
          <p:nvSpPr>
            <p:cNvPr id="85047" name="Rectangle 48">
              <a:extLst>
                <a:ext uri="{FF2B5EF4-FFF2-40B4-BE49-F238E27FC236}">
                  <a16:creationId xmlns:a16="http://schemas.microsoft.com/office/drawing/2014/main" id="{1827BB96-1C6E-D514-CA82-BBF71BCD1F29}"/>
                </a:ext>
              </a:extLst>
            </p:cNvPr>
            <p:cNvSpPr>
              <a:spLocks noChangeArrowheads="1"/>
            </p:cNvSpPr>
            <p:nvPr/>
          </p:nvSpPr>
          <p:spPr bwMode="auto">
            <a:xfrm>
              <a:off x="3936" y="2784"/>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SP: 9157</a:t>
              </a:r>
            </a:p>
          </p:txBody>
        </p:sp>
        <p:sp>
          <p:nvSpPr>
            <p:cNvPr id="85048" name="Rectangle 49">
              <a:extLst>
                <a:ext uri="{FF2B5EF4-FFF2-40B4-BE49-F238E27FC236}">
                  <a16:creationId xmlns:a16="http://schemas.microsoft.com/office/drawing/2014/main" id="{A6DE9BF8-9B8F-15D0-9F08-72D306CD77A6}"/>
                </a:ext>
              </a:extLst>
            </p:cNvPr>
            <p:cNvSpPr>
              <a:spLocks noChangeArrowheads="1"/>
            </p:cNvSpPr>
            <p:nvPr/>
          </p:nvSpPr>
          <p:spPr bwMode="auto">
            <a:xfrm>
              <a:off x="3936" y="2976"/>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DP: 80</a:t>
              </a:r>
            </a:p>
          </p:txBody>
        </p:sp>
        <p:sp>
          <p:nvSpPr>
            <p:cNvPr id="85049" name="Rectangle 50">
              <a:extLst>
                <a:ext uri="{FF2B5EF4-FFF2-40B4-BE49-F238E27FC236}">
                  <a16:creationId xmlns:a16="http://schemas.microsoft.com/office/drawing/2014/main" id="{2DB9D4AB-4B6A-A471-7B4A-CDE5CD336D0B}"/>
                </a:ext>
              </a:extLst>
            </p:cNvPr>
            <p:cNvSpPr>
              <a:spLocks noChangeArrowheads="1"/>
            </p:cNvSpPr>
            <p:nvPr/>
          </p:nvSpPr>
          <p:spPr bwMode="auto">
            <a:xfrm>
              <a:off x="3936" y="3168"/>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grpSp>
      <p:grpSp>
        <p:nvGrpSpPr>
          <p:cNvPr id="85017" name="Group 51">
            <a:extLst>
              <a:ext uri="{FF2B5EF4-FFF2-40B4-BE49-F238E27FC236}">
                <a16:creationId xmlns:a16="http://schemas.microsoft.com/office/drawing/2014/main" id="{18E1AB00-0108-8A06-7E34-F9653BEB39CA}"/>
              </a:ext>
            </a:extLst>
          </p:cNvPr>
          <p:cNvGrpSpPr>
            <a:grpSpLocks/>
          </p:cNvGrpSpPr>
          <p:nvPr/>
        </p:nvGrpSpPr>
        <p:grpSpPr bwMode="auto">
          <a:xfrm>
            <a:off x="4419600" y="2362200"/>
            <a:ext cx="571500" cy="500063"/>
            <a:chOff x="2614" y="2862"/>
            <a:chExt cx="377" cy="315"/>
          </a:xfrm>
        </p:grpSpPr>
        <p:sp>
          <p:nvSpPr>
            <p:cNvPr id="85045" name="Rectangle 52">
              <a:extLst>
                <a:ext uri="{FF2B5EF4-FFF2-40B4-BE49-F238E27FC236}">
                  <a16:creationId xmlns:a16="http://schemas.microsoft.com/office/drawing/2014/main" id="{F8852435-837D-1403-5F32-86CCEAC5CB67}"/>
                </a:ext>
              </a:extLst>
            </p:cNvPr>
            <p:cNvSpPr>
              <a:spLocks noChangeArrowheads="1"/>
            </p:cNvSpPr>
            <p:nvPr/>
          </p:nvSpPr>
          <p:spPr bwMode="auto">
            <a:xfrm>
              <a:off x="2614" y="3054"/>
              <a:ext cx="377" cy="12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5046" name="Oval 53">
              <a:extLst>
                <a:ext uri="{FF2B5EF4-FFF2-40B4-BE49-F238E27FC236}">
                  <a16:creationId xmlns:a16="http://schemas.microsoft.com/office/drawing/2014/main" id="{0FD04A25-47F2-DE92-6998-8FE962149327}"/>
                </a:ext>
              </a:extLst>
            </p:cNvPr>
            <p:cNvSpPr>
              <a:spLocks noChangeArrowheads="1"/>
            </p:cNvSpPr>
            <p:nvPr/>
          </p:nvSpPr>
          <p:spPr bwMode="auto">
            <a:xfrm>
              <a:off x="2614" y="2862"/>
              <a:ext cx="377" cy="192"/>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P5</a:t>
              </a:r>
            </a:p>
          </p:txBody>
        </p:sp>
      </p:grpSp>
      <p:grpSp>
        <p:nvGrpSpPr>
          <p:cNvPr id="85018" name="Group 54">
            <a:extLst>
              <a:ext uri="{FF2B5EF4-FFF2-40B4-BE49-F238E27FC236}">
                <a16:creationId xmlns:a16="http://schemas.microsoft.com/office/drawing/2014/main" id="{D8D8FF5F-41F2-7083-D799-0856D3565837}"/>
              </a:ext>
            </a:extLst>
          </p:cNvPr>
          <p:cNvGrpSpPr>
            <a:grpSpLocks/>
          </p:cNvGrpSpPr>
          <p:nvPr/>
        </p:nvGrpSpPr>
        <p:grpSpPr bwMode="auto">
          <a:xfrm>
            <a:off x="5022850" y="2351088"/>
            <a:ext cx="571500" cy="500062"/>
            <a:chOff x="2614" y="2862"/>
            <a:chExt cx="377" cy="315"/>
          </a:xfrm>
        </p:grpSpPr>
        <p:sp>
          <p:nvSpPr>
            <p:cNvPr id="85043" name="Rectangle 55">
              <a:extLst>
                <a:ext uri="{FF2B5EF4-FFF2-40B4-BE49-F238E27FC236}">
                  <a16:creationId xmlns:a16="http://schemas.microsoft.com/office/drawing/2014/main" id="{BB37F04D-0EFF-7698-4DF5-05D98140E98F}"/>
                </a:ext>
              </a:extLst>
            </p:cNvPr>
            <p:cNvSpPr>
              <a:spLocks noChangeArrowheads="1"/>
            </p:cNvSpPr>
            <p:nvPr/>
          </p:nvSpPr>
          <p:spPr bwMode="auto">
            <a:xfrm>
              <a:off x="2614" y="3054"/>
              <a:ext cx="377" cy="12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5044" name="Oval 56">
              <a:extLst>
                <a:ext uri="{FF2B5EF4-FFF2-40B4-BE49-F238E27FC236}">
                  <a16:creationId xmlns:a16="http://schemas.microsoft.com/office/drawing/2014/main" id="{1EE64B63-531B-7FA2-8E70-72F228F00911}"/>
                </a:ext>
              </a:extLst>
            </p:cNvPr>
            <p:cNvSpPr>
              <a:spLocks noChangeArrowheads="1"/>
            </p:cNvSpPr>
            <p:nvPr/>
          </p:nvSpPr>
          <p:spPr bwMode="auto">
            <a:xfrm>
              <a:off x="2614" y="2862"/>
              <a:ext cx="377" cy="192"/>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P6</a:t>
              </a:r>
            </a:p>
          </p:txBody>
        </p:sp>
      </p:grpSp>
      <p:grpSp>
        <p:nvGrpSpPr>
          <p:cNvPr id="85019" name="Group 57">
            <a:extLst>
              <a:ext uri="{FF2B5EF4-FFF2-40B4-BE49-F238E27FC236}">
                <a16:creationId xmlns:a16="http://schemas.microsoft.com/office/drawing/2014/main" id="{895CA706-9326-FCA2-A779-557C364C0BBA}"/>
              </a:ext>
            </a:extLst>
          </p:cNvPr>
          <p:cNvGrpSpPr>
            <a:grpSpLocks/>
          </p:cNvGrpSpPr>
          <p:nvPr/>
        </p:nvGrpSpPr>
        <p:grpSpPr bwMode="auto">
          <a:xfrm>
            <a:off x="7740650" y="2363788"/>
            <a:ext cx="598488" cy="500062"/>
            <a:chOff x="2614" y="2862"/>
            <a:chExt cx="377" cy="315"/>
          </a:xfrm>
        </p:grpSpPr>
        <p:sp>
          <p:nvSpPr>
            <p:cNvPr id="85041" name="Rectangle 58">
              <a:extLst>
                <a:ext uri="{FF2B5EF4-FFF2-40B4-BE49-F238E27FC236}">
                  <a16:creationId xmlns:a16="http://schemas.microsoft.com/office/drawing/2014/main" id="{E46C5AE5-2B76-7926-A84A-BD2FBC70FA53}"/>
                </a:ext>
              </a:extLst>
            </p:cNvPr>
            <p:cNvSpPr>
              <a:spLocks noChangeArrowheads="1"/>
            </p:cNvSpPr>
            <p:nvPr/>
          </p:nvSpPr>
          <p:spPr bwMode="auto">
            <a:xfrm>
              <a:off x="2614" y="3054"/>
              <a:ext cx="377" cy="12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5042" name="Oval 59">
              <a:extLst>
                <a:ext uri="{FF2B5EF4-FFF2-40B4-BE49-F238E27FC236}">
                  <a16:creationId xmlns:a16="http://schemas.microsoft.com/office/drawing/2014/main" id="{7D2F6AA9-9991-5151-E335-4A6DFF76FA5A}"/>
                </a:ext>
              </a:extLst>
            </p:cNvPr>
            <p:cNvSpPr>
              <a:spLocks noChangeArrowheads="1"/>
            </p:cNvSpPr>
            <p:nvPr/>
          </p:nvSpPr>
          <p:spPr bwMode="auto">
            <a:xfrm>
              <a:off x="2614" y="2862"/>
              <a:ext cx="377" cy="192"/>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P3</a:t>
              </a:r>
            </a:p>
          </p:txBody>
        </p:sp>
      </p:grpSp>
      <p:sp>
        <p:nvSpPr>
          <p:cNvPr id="85020" name="Line 60">
            <a:extLst>
              <a:ext uri="{FF2B5EF4-FFF2-40B4-BE49-F238E27FC236}">
                <a16:creationId xmlns:a16="http://schemas.microsoft.com/office/drawing/2014/main" id="{F08A896C-2B58-FF95-A453-BFE673943483}"/>
              </a:ext>
            </a:extLst>
          </p:cNvPr>
          <p:cNvSpPr>
            <a:spLocks noChangeShapeType="1"/>
          </p:cNvSpPr>
          <p:nvPr/>
        </p:nvSpPr>
        <p:spPr bwMode="auto">
          <a:xfrm>
            <a:off x="7391400" y="2819400"/>
            <a:ext cx="0" cy="152400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021" name="Line 61">
            <a:extLst>
              <a:ext uri="{FF2B5EF4-FFF2-40B4-BE49-F238E27FC236}">
                <a16:creationId xmlns:a16="http://schemas.microsoft.com/office/drawing/2014/main" id="{71B8351A-AD3D-99C3-BDB9-1F06927901EC}"/>
              </a:ext>
            </a:extLst>
          </p:cNvPr>
          <p:cNvSpPr>
            <a:spLocks noChangeShapeType="1"/>
          </p:cNvSpPr>
          <p:nvPr/>
        </p:nvSpPr>
        <p:spPr bwMode="auto">
          <a:xfrm>
            <a:off x="5334000" y="4343400"/>
            <a:ext cx="20574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022" name="Line 62">
            <a:extLst>
              <a:ext uri="{FF2B5EF4-FFF2-40B4-BE49-F238E27FC236}">
                <a16:creationId xmlns:a16="http://schemas.microsoft.com/office/drawing/2014/main" id="{3F749C23-91FE-F949-FD1D-FE694EB965C3}"/>
              </a:ext>
            </a:extLst>
          </p:cNvPr>
          <p:cNvSpPr>
            <a:spLocks noChangeShapeType="1"/>
          </p:cNvSpPr>
          <p:nvPr/>
        </p:nvSpPr>
        <p:spPr bwMode="auto">
          <a:xfrm flipV="1">
            <a:off x="5334000" y="2819400"/>
            <a:ext cx="0" cy="1524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023" name="Rectangle 63">
            <a:extLst>
              <a:ext uri="{FF2B5EF4-FFF2-40B4-BE49-F238E27FC236}">
                <a16:creationId xmlns:a16="http://schemas.microsoft.com/office/drawing/2014/main" id="{ED6E3116-2B77-EFEE-29BC-91D0C2758262}"/>
              </a:ext>
            </a:extLst>
          </p:cNvPr>
          <p:cNvSpPr>
            <a:spLocks noChangeArrowheads="1"/>
          </p:cNvSpPr>
          <p:nvPr/>
        </p:nvSpPr>
        <p:spPr bwMode="auto">
          <a:xfrm>
            <a:off x="1600200" y="5334000"/>
            <a:ext cx="990600" cy="3048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5024" name="Rectangle 64">
            <a:extLst>
              <a:ext uri="{FF2B5EF4-FFF2-40B4-BE49-F238E27FC236}">
                <a16:creationId xmlns:a16="http://schemas.microsoft.com/office/drawing/2014/main" id="{52E11DD8-500F-0D94-FCCB-5F3BC8E68258}"/>
              </a:ext>
            </a:extLst>
          </p:cNvPr>
          <p:cNvSpPr>
            <a:spLocks noChangeArrowheads="1"/>
          </p:cNvSpPr>
          <p:nvPr/>
        </p:nvSpPr>
        <p:spPr bwMode="auto">
          <a:xfrm>
            <a:off x="6248400" y="5334000"/>
            <a:ext cx="990600" cy="3048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D-IP:C</a:t>
            </a:r>
          </a:p>
        </p:txBody>
      </p:sp>
      <p:sp>
        <p:nvSpPr>
          <p:cNvPr id="85025" name="Text Box 65">
            <a:extLst>
              <a:ext uri="{FF2B5EF4-FFF2-40B4-BE49-F238E27FC236}">
                <a16:creationId xmlns:a16="http://schemas.microsoft.com/office/drawing/2014/main" id="{A5C63970-4AD0-304D-8ABD-B8A0ACD7383B}"/>
              </a:ext>
            </a:extLst>
          </p:cNvPr>
          <p:cNvSpPr txBox="1">
            <a:spLocks noChangeArrowheads="1"/>
          </p:cNvSpPr>
          <p:nvPr/>
        </p:nvSpPr>
        <p:spPr bwMode="auto">
          <a:xfrm>
            <a:off x="1736725" y="494188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5026" name="Text Box 66">
            <a:extLst>
              <a:ext uri="{FF2B5EF4-FFF2-40B4-BE49-F238E27FC236}">
                <a16:creationId xmlns:a16="http://schemas.microsoft.com/office/drawing/2014/main" id="{4C06F2A1-E442-3C22-A831-47F1D31CC29D}"/>
              </a:ext>
            </a:extLst>
          </p:cNvPr>
          <p:cNvSpPr txBox="1">
            <a:spLocks noChangeArrowheads="1"/>
          </p:cNvSpPr>
          <p:nvPr/>
        </p:nvSpPr>
        <p:spPr bwMode="auto">
          <a:xfrm>
            <a:off x="1676400" y="5029200"/>
            <a:ext cx="8969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S-IP: A</a:t>
            </a:r>
          </a:p>
        </p:txBody>
      </p:sp>
      <p:sp>
        <p:nvSpPr>
          <p:cNvPr id="85027" name="Text Box 67">
            <a:extLst>
              <a:ext uri="{FF2B5EF4-FFF2-40B4-BE49-F238E27FC236}">
                <a16:creationId xmlns:a16="http://schemas.microsoft.com/office/drawing/2014/main" id="{BED8DDE8-3A76-E0E1-9E31-75623D289B24}"/>
              </a:ext>
            </a:extLst>
          </p:cNvPr>
          <p:cNvSpPr txBox="1">
            <a:spLocks noChangeArrowheads="1"/>
          </p:cNvSpPr>
          <p:nvPr/>
        </p:nvSpPr>
        <p:spPr bwMode="auto">
          <a:xfrm>
            <a:off x="1676400" y="5334000"/>
            <a:ext cx="815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D-IP:C</a:t>
            </a:r>
          </a:p>
        </p:txBody>
      </p:sp>
      <p:sp>
        <p:nvSpPr>
          <p:cNvPr id="85028" name="Text Box 68">
            <a:extLst>
              <a:ext uri="{FF2B5EF4-FFF2-40B4-BE49-F238E27FC236}">
                <a16:creationId xmlns:a16="http://schemas.microsoft.com/office/drawing/2014/main" id="{3BCC5DE4-10BA-3E24-1962-877C1036A98C}"/>
              </a:ext>
            </a:extLst>
          </p:cNvPr>
          <p:cNvSpPr txBox="1">
            <a:spLocks noChangeArrowheads="1"/>
          </p:cNvSpPr>
          <p:nvPr/>
        </p:nvSpPr>
        <p:spPr bwMode="auto">
          <a:xfrm>
            <a:off x="6335713" y="5029200"/>
            <a:ext cx="876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S-IP: B</a:t>
            </a:r>
          </a:p>
        </p:txBody>
      </p:sp>
      <p:grpSp>
        <p:nvGrpSpPr>
          <p:cNvPr id="85029" name="Group 69">
            <a:extLst>
              <a:ext uri="{FF2B5EF4-FFF2-40B4-BE49-F238E27FC236}">
                <a16:creationId xmlns:a16="http://schemas.microsoft.com/office/drawing/2014/main" id="{4B239BCC-42E2-1399-AF63-7C16A8905A9F}"/>
              </a:ext>
            </a:extLst>
          </p:cNvPr>
          <p:cNvGrpSpPr>
            <a:grpSpLocks/>
          </p:cNvGrpSpPr>
          <p:nvPr/>
        </p:nvGrpSpPr>
        <p:grpSpPr bwMode="auto">
          <a:xfrm>
            <a:off x="5791200" y="2895600"/>
            <a:ext cx="990600" cy="914400"/>
            <a:chOff x="3936" y="2784"/>
            <a:chExt cx="624" cy="576"/>
          </a:xfrm>
        </p:grpSpPr>
        <p:sp>
          <p:nvSpPr>
            <p:cNvPr id="85038" name="Rectangle 70">
              <a:extLst>
                <a:ext uri="{FF2B5EF4-FFF2-40B4-BE49-F238E27FC236}">
                  <a16:creationId xmlns:a16="http://schemas.microsoft.com/office/drawing/2014/main" id="{CB338178-25A6-3DB2-DCBD-64AA834F923F}"/>
                </a:ext>
              </a:extLst>
            </p:cNvPr>
            <p:cNvSpPr>
              <a:spLocks noChangeArrowheads="1"/>
            </p:cNvSpPr>
            <p:nvPr/>
          </p:nvSpPr>
          <p:spPr bwMode="auto">
            <a:xfrm>
              <a:off x="3936" y="2784"/>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SP: 5775</a:t>
              </a:r>
            </a:p>
          </p:txBody>
        </p:sp>
        <p:sp>
          <p:nvSpPr>
            <p:cNvPr id="85039" name="Rectangle 71">
              <a:extLst>
                <a:ext uri="{FF2B5EF4-FFF2-40B4-BE49-F238E27FC236}">
                  <a16:creationId xmlns:a16="http://schemas.microsoft.com/office/drawing/2014/main" id="{81EA3F57-BA34-6F96-D02F-0778838A4AF6}"/>
                </a:ext>
              </a:extLst>
            </p:cNvPr>
            <p:cNvSpPr>
              <a:spLocks noChangeArrowheads="1"/>
            </p:cNvSpPr>
            <p:nvPr/>
          </p:nvSpPr>
          <p:spPr bwMode="auto">
            <a:xfrm>
              <a:off x="3936" y="2976"/>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DP: 80</a:t>
              </a:r>
            </a:p>
          </p:txBody>
        </p:sp>
        <p:sp>
          <p:nvSpPr>
            <p:cNvPr id="85040" name="Rectangle 72">
              <a:extLst>
                <a:ext uri="{FF2B5EF4-FFF2-40B4-BE49-F238E27FC236}">
                  <a16:creationId xmlns:a16="http://schemas.microsoft.com/office/drawing/2014/main" id="{D0DFE39D-C30B-5C07-3CDD-929239DCCB97}"/>
                </a:ext>
              </a:extLst>
            </p:cNvPr>
            <p:cNvSpPr>
              <a:spLocks noChangeArrowheads="1"/>
            </p:cNvSpPr>
            <p:nvPr/>
          </p:nvSpPr>
          <p:spPr bwMode="auto">
            <a:xfrm>
              <a:off x="3936" y="3168"/>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grpSp>
      <p:sp>
        <p:nvSpPr>
          <p:cNvPr id="85030" name="Rectangle 73">
            <a:extLst>
              <a:ext uri="{FF2B5EF4-FFF2-40B4-BE49-F238E27FC236}">
                <a16:creationId xmlns:a16="http://schemas.microsoft.com/office/drawing/2014/main" id="{6A6893D9-0FF2-CB0D-5D70-A7F50DD64E96}"/>
              </a:ext>
            </a:extLst>
          </p:cNvPr>
          <p:cNvSpPr>
            <a:spLocks noChangeArrowheads="1"/>
          </p:cNvSpPr>
          <p:nvPr/>
        </p:nvSpPr>
        <p:spPr bwMode="auto">
          <a:xfrm>
            <a:off x="5791200" y="3810000"/>
            <a:ext cx="990600" cy="3048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D-IP:C</a:t>
            </a:r>
          </a:p>
        </p:txBody>
      </p:sp>
      <p:sp>
        <p:nvSpPr>
          <p:cNvPr id="85031" name="Rectangle 74">
            <a:extLst>
              <a:ext uri="{FF2B5EF4-FFF2-40B4-BE49-F238E27FC236}">
                <a16:creationId xmlns:a16="http://schemas.microsoft.com/office/drawing/2014/main" id="{A2171256-F085-9DCA-67CE-4A46901A0F3E}"/>
              </a:ext>
            </a:extLst>
          </p:cNvPr>
          <p:cNvSpPr>
            <a:spLocks noChangeArrowheads="1"/>
          </p:cNvSpPr>
          <p:nvPr/>
        </p:nvSpPr>
        <p:spPr bwMode="auto">
          <a:xfrm>
            <a:off x="5867400" y="3505200"/>
            <a:ext cx="876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S-IP: B</a:t>
            </a:r>
          </a:p>
        </p:txBody>
      </p:sp>
      <p:sp>
        <p:nvSpPr>
          <p:cNvPr id="85032" name="Line 75">
            <a:extLst>
              <a:ext uri="{FF2B5EF4-FFF2-40B4-BE49-F238E27FC236}">
                <a16:creationId xmlns:a16="http://schemas.microsoft.com/office/drawing/2014/main" id="{75D8F38A-ACBE-16FA-9E97-3D5B08324DE8}"/>
              </a:ext>
            </a:extLst>
          </p:cNvPr>
          <p:cNvSpPr>
            <a:spLocks noChangeShapeType="1"/>
          </p:cNvSpPr>
          <p:nvPr/>
        </p:nvSpPr>
        <p:spPr bwMode="auto">
          <a:xfrm flipH="1">
            <a:off x="6172200" y="4114800"/>
            <a:ext cx="2286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033" name="Rectangle 76">
            <a:extLst>
              <a:ext uri="{FF2B5EF4-FFF2-40B4-BE49-F238E27FC236}">
                <a16:creationId xmlns:a16="http://schemas.microsoft.com/office/drawing/2014/main" id="{B0D4CDD0-F9B3-5DE7-1EDA-A06893881B53}"/>
              </a:ext>
            </a:extLst>
          </p:cNvPr>
          <p:cNvSpPr>
            <a:spLocks noChangeArrowheads="1"/>
          </p:cNvSpPr>
          <p:nvPr/>
        </p:nvSpPr>
        <p:spPr bwMode="auto">
          <a:xfrm>
            <a:off x="457200" y="1524000"/>
            <a:ext cx="598488"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5034" name="Oval 77">
            <a:extLst>
              <a:ext uri="{FF2B5EF4-FFF2-40B4-BE49-F238E27FC236}">
                <a16:creationId xmlns:a16="http://schemas.microsoft.com/office/drawing/2014/main" id="{87D62C22-FD01-43E7-7334-20731CA73F0C}"/>
              </a:ext>
            </a:extLst>
          </p:cNvPr>
          <p:cNvSpPr>
            <a:spLocks noChangeArrowheads="1"/>
          </p:cNvSpPr>
          <p:nvPr/>
        </p:nvSpPr>
        <p:spPr bwMode="auto">
          <a:xfrm>
            <a:off x="2590800" y="1447800"/>
            <a:ext cx="598488"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5035" name="Text Box 78">
            <a:extLst>
              <a:ext uri="{FF2B5EF4-FFF2-40B4-BE49-F238E27FC236}">
                <a16:creationId xmlns:a16="http://schemas.microsoft.com/office/drawing/2014/main" id="{41A64A85-B164-FC6C-785A-E10A0A2B8E7B}"/>
              </a:ext>
            </a:extLst>
          </p:cNvPr>
          <p:cNvSpPr txBox="1">
            <a:spLocks noChangeArrowheads="1"/>
          </p:cNvSpPr>
          <p:nvPr/>
        </p:nvSpPr>
        <p:spPr bwMode="auto">
          <a:xfrm>
            <a:off x="3276600" y="1447800"/>
            <a:ext cx="10747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 process</a:t>
            </a:r>
          </a:p>
        </p:txBody>
      </p:sp>
      <p:sp>
        <p:nvSpPr>
          <p:cNvPr id="85036" name="Text Box 79">
            <a:extLst>
              <a:ext uri="{FF2B5EF4-FFF2-40B4-BE49-F238E27FC236}">
                <a16:creationId xmlns:a16="http://schemas.microsoft.com/office/drawing/2014/main" id="{40DF6648-FDFF-41C3-5DE4-5AEC7ABDBF5B}"/>
              </a:ext>
            </a:extLst>
          </p:cNvPr>
          <p:cNvSpPr txBox="1">
            <a:spLocks noChangeArrowheads="1"/>
          </p:cNvSpPr>
          <p:nvPr/>
        </p:nvSpPr>
        <p:spPr bwMode="auto">
          <a:xfrm>
            <a:off x="1214438" y="1447800"/>
            <a:ext cx="976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 socket</a:t>
            </a:r>
          </a:p>
        </p:txBody>
      </p:sp>
      <p:sp>
        <p:nvSpPr>
          <p:cNvPr id="85037" name="Slide Number Placeholder 1">
            <a:extLst>
              <a:ext uri="{FF2B5EF4-FFF2-40B4-BE49-F238E27FC236}">
                <a16:creationId xmlns:a16="http://schemas.microsoft.com/office/drawing/2014/main" id="{21E01FD9-6ABC-A4FF-0898-A774C345197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CBE41F80-566F-E045-B7CC-20DB630473AA}"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26</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C3799010-B15C-52CF-15A1-E6F679D81439}"/>
              </a:ext>
            </a:extLst>
          </p:cNvPr>
          <p:cNvSpPr>
            <a:spLocks noGrp="1"/>
          </p:cNvSpPr>
          <p:nvPr>
            <p:ph type="title"/>
          </p:nvPr>
        </p:nvSpPr>
        <p:spPr/>
        <p:txBody>
          <a:bodyPr/>
          <a:lstStyle/>
          <a:p>
            <a:r>
              <a:rPr lang="en-US" altLang="en-US">
                <a:ea typeface="ＭＳ Ｐゴシック" panose="020B0600070205080204" pitchFamily="34" charset="-128"/>
              </a:rPr>
              <a:t>Connection-oriented demux: Threaded Web Server</a:t>
            </a:r>
          </a:p>
        </p:txBody>
      </p:sp>
      <p:sp>
        <p:nvSpPr>
          <p:cNvPr id="87042" name="Text Box 3">
            <a:extLst>
              <a:ext uri="{FF2B5EF4-FFF2-40B4-BE49-F238E27FC236}">
                <a16:creationId xmlns:a16="http://schemas.microsoft.com/office/drawing/2014/main" id="{B3DF865D-7699-04EB-9302-0A67BF150DDD}"/>
              </a:ext>
            </a:extLst>
          </p:cNvPr>
          <p:cNvSpPr txBox="1">
            <a:spLocks noChangeArrowheads="1"/>
          </p:cNvSpPr>
          <p:nvPr/>
        </p:nvSpPr>
        <p:spPr bwMode="auto">
          <a:xfrm>
            <a:off x="7662863" y="47244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Client</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IP:B</a:t>
            </a:r>
          </a:p>
        </p:txBody>
      </p:sp>
      <p:grpSp>
        <p:nvGrpSpPr>
          <p:cNvPr id="87043" name="Group 4">
            <a:extLst>
              <a:ext uri="{FF2B5EF4-FFF2-40B4-BE49-F238E27FC236}">
                <a16:creationId xmlns:a16="http://schemas.microsoft.com/office/drawing/2014/main" id="{98EF45B4-ECC7-06CF-0891-37107832BF12}"/>
              </a:ext>
            </a:extLst>
          </p:cNvPr>
          <p:cNvGrpSpPr>
            <a:grpSpLocks/>
          </p:cNvGrpSpPr>
          <p:nvPr/>
        </p:nvGrpSpPr>
        <p:grpSpPr bwMode="auto">
          <a:xfrm>
            <a:off x="381000" y="2286000"/>
            <a:ext cx="1011238" cy="3136900"/>
            <a:chOff x="240" y="1440"/>
            <a:chExt cx="637" cy="1976"/>
          </a:xfrm>
        </p:grpSpPr>
        <p:grpSp>
          <p:nvGrpSpPr>
            <p:cNvPr id="87104" name="Group 5">
              <a:extLst>
                <a:ext uri="{FF2B5EF4-FFF2-40B4-BE49-F238E27FC236}">
                  <a16:creationId xmlns:a16="http://schemas.microsoft.com/office/drawing/2014/main" id="{08E060EC-20F2-7824-206E-FF115110073F}"/>
                </a:ext>
              </a:extLst>
            </p:cNvPr>
            <p:cNvGrpSpPr>
              <a:grpSpLocks/>
            </p:cNvGrpSpPr>
            <p:nvPr/>
          </p:nvGrpSpPr>
          <p:grpSpPr bwMode="auto">
            <a:xfrm>
              <a:off x="240" y="1440"/>
              <a:ext cx="637" cy="1500"/>
              <a:chOff x="608" y="2454"/>
              <a:chExt cx="1261" cy="1500"/>
            </a:xfrm>
          </p:grpSpPr>
          <p:sp>
            <p:nvSpPr>
              <p:cNvPr id="87110" name="Rectangle 6">
                <a:extLst>
                  <a:ext uri="{FF2B5EF4-FFF2-40B4-BE49-F238E27FC236}">
                    <a16:creationId xmlns:a16="http://schemas.microsoft.com/office/drawing/2014/main" id="{5D248D43-BD64-B858-3127-15EEA299B77B}"/>
                  </a:ext>
                </a:extLst>
              </p:cNvPr>
              <p:cNvSpPr>
                <a:spLocks noChangeArrowheads="1"/>
              </p:cNvSpPr>
              <p:nvPr/>
            </p:nvSpPr>
            <p:spPr bwMode="auto">
              <a:xfrm>
                <a:off x="608" y="24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7111" name="Rectangle 7">
                <a:extLst>
                  <a:ext uri="{FF2B5EF4-FFF2-40B4-BE49-F238E27FC236}">
                    <a16:creationId xmlns:a16="http://schemas.microsoft.com/office/drawing/2014/main" id="{CD161E0C-C4E9-32E6-128A-6C0636EF4A59}"/>
                  </a:ext>
                </a:extLst>
              </p:cNvPr>
              <p:cNvSpPr>
                <a:spLocks noChangeArrowheads="1"/>
              </p:cNvSpPr>
              <p:nvPr/>
            </p:nvSpPr>
            <p:spPr bwMode="auto">
              <a:xfrm>
                <a:off x="608" y="27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7112" name="Rectangle 8">
                <a:extLst>
                  <a:ext uri="{FF2B5EF4-FFF2-40B4-BE49-F238E27FC236}">
                    <a16:creationId xmlns:a16="http://schemas.microsoft.com/office/drawing/2014/main" id="{4C1ECD47-E40B-F0F8-D37D-2074392A5F41}"/>
                  </a:ext>
                </a:extLst>
              </p:cNvPr>
              <p:cNvSpPr>
                <a:spLocks noChangeArrowheads="1"/>
              </p:cNvSpPr>
              <p:nvPr/>
            </p:nvSpPr>
            <p:spPr bwMode="auto">
              <a:xfrm>
                <a:off x="608" y="30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7113" name="Rectangle 9">
                <a:extLst>
                  <a:ext uri="{FF2B5EF4-FFF2-40B4-BE49-F238E27FC236}">
                    <a16:creationId xmlns:a16="http://schemas.microsoft.com/office/drawing/2014/main" id="{0A34D2D0-4F0B-55E2-D655-B79CBECC95F9}"/>
                  </a:ext>
                </a:extLst>
              </p:cNvPr>
              <p:cNvSpPr>
                <a:spLocks noChangeArrowheads="1"/>
              </p:cNvSpPr>
              <p:nvPr/>
            </p:nvSpPr>
            <p:spPr bwMode="auto">
              <a:xfrm>
                <a:off x="608" y="33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7114" name="Rectangle 10">
                <a:extLst>
                  <a:ext uri="{FF2B5EF4-FFF2-40B4-BE49-F238E27FC236}">
                    <a16:creationId xmlns:a16="http://schemas.microsoft.com/office/drawing/2014/main" id="{1288336C-1B5E-22EB-CB00-8EA3BE9545AC}"/>
                  </a:ext>
                </a:extLst>
              </p:cNvPr>
              <p:cNvSpPr>
                <a:spLocks noChangeArrowheads="1"/>
              </p:cNvSpPr>
              <p:nvPr/>
            </p:nvSpPr>
            <p:spPr bwMode="auto">
              <a:xfrm>
                <a:off x="608" y="36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grpSp>
        <p:grpSp>
          <p:nvGrpSpPr>
            <p:cNvPr id="87105" name="Group 11">
              <a:extLst>
                <a:ext uri="{FF2B5EF4-FFF2-40B4-BE49-F238E27FC236}">
                  <a16:creationId xmlns:a16="http://schemas.microsoft.com/office/drawing/2014/main" id="{C224E3BB-B533-5970-0B07-15A536D30A39}"/>
                </a:ext>
              </a:extLst>
            </p:cNvPr>
            <p:cNvGrpSpPr>
              <a:grpSpLocks/>
            </p:cNvGrpSpPr>
            <p:nvPr/>
          </p:nvGrpSpPr>
          <p:grpSpPr bwMode="auto">
            <a:xfrm>
              <a:off x="409" y="1484"/>
              <a:ext cx="377" cy="315"/>
              <a:chOff x="2614" y="2862"/>
              <a:chExt cx="377" cy="315"/>
            </a:xfrm>
          </p:grpSpPr>
          <p:sp>
            <p:nvSpPr>
              <p:cNvPr id="87108" name="Rectangle 12">
                <a:extLst>
                  <a:ext uri="{FF2B5EF4-FFF2-40B4-BE49-F238E27FC236}">
                    <a16:creationId xmlns:a16="http://schemas.microsoft.com/office/drawing/2014/main" id="{B2D96488-A5BF-3DEC-6E0B-3C677F5E0892}"/>
                  </a:ext>
                </a:extLst>
              </p:cNvPr>
              <p:cNvSpPr>
                <a:spLocks noChangeArrowheads="1"/>
              </p:cNvSpPr>
              <p:nvPr/>
            </p:nvSpPr>
            <p:spPr bwMode="auto">
              <a:xfrm>
                <a:off x="2614" y="3054"/>
                <a:ext cx="377" cy="12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7109" name="Oval 13">
                <a:extLst>
                  <a:ext uri="{FF2B5EF4-FFF2-40B4-BE49-F238E27FC236}">
                    <a16:creationId xmlns:a16="http://schemas.microsoft.com/office/drawing/2014/main" id="{AE88B2AE-103F-7B64-CDE8-53A45429F23A}"/>
                  </a:ext>
                </a:extLst>
              </p:cNvPr>
              <p:cNvSpPr>
                <a:spLocks noChangeArrowheads="1"/>
              </p:cNvSpPr>
              <p:nvPr/>
            </p:nvSpPr>
            <p:spPr bwMode="auto">
              <a:xfrm>
                <a:off x="2614" y="2862"/>
                <a:ext cx="377" cy="192"/>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P1</a:t>
                </a:r>
              </a:p>
            </p:txBody>
          </p:sp>
        </p:grpSp>
        <p:sp>
          <p:nvSpPr>
            <p:cNvPr id="87106" name="Text Box 14">
              <a:extLst>
                <a:ext uri="{FF2B5EF4-FFF2-40B4-BE49-F238E27FC236}">
                  <a16:creationId xmlns:a16="http://schemas.microsoft.com/office/drawing/2014/main" id="{F36977F8-5CA1-46A0-A4CD-28E109CE06B1}"/>
                </a:ext>
              </a:extLst>
            </p:cNvPr>
            <p:cNvSpPr txBox="1">
              <a:spLocks noChangeArrowheads="1"/>
            </p:cNvSpPr>
            <p:nvPr/>
          </p:nvSpPr>
          <p:spPr bwMode="auto">
            <a:xfrm>
              <a:off x="293" y="2974"/>
              <a:ext cx="547"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client</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 IP: A</a:t>
              </a:r>
            </a:p>
          </p:txBody>
        </p:sp>
        <p:sp>
          <p:nvSpPr>
            <p:cNvPr id="87107" name="Line 15">
              <a:extLst>
                <a:ext uri="{FF2B5EF4-FFF2-40B4-BE49-F238E27FC236}">
                  <a16:creationId xmlns:a16="http://schemas.microsoft.com/office/drawing/2014/main" id="{AA034DC3-AFB0-0EB8-7282-E4DA49569B86}"/>
                </a:ext>
              </a:extLst>
            </p:cNvPr>
            <p:cNvSpPr>
              <a:spLocks noChangeShapeType="1"/>
            </p:cNvSpPr>
            <p:nvPr/>
          </p:nvSpPr>
          <p:spPr bwMode="auto">
            <a:xfrm>
              <a:off x="528" y="1726"/>
              <a:ext cx="0" cy="110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7044" name="Group 16">
            <a:extLst>
              <a:ext uri="{FF2B5EF4-FFF2-40B4-BE49-F238E27FC236}">
                <a16:creationId xmlns:a16="http://schemas.microsoft.com/office/drawing/2014/main" id="{DEEB2143-6EF9-A403-A886-62B74A0448C7}"/>
              </a:ext>
            </a:extLst>
          </p:cNvPr>
          <p:cNvGrpSpPr>
            <a:grpSpLocks/>
          </p:cNvGrpSpPr>
          <p:nvPr/>
        </p:nvGrpSpPr>
        <p:grpSpPr bwMode="auto">
          <a:xfrm>
            <a:off x="7575550" y="2325688"/>
            <a:ext cx="598488" cy="500062"/>
            <a:chOff x="2614" y="2862"/>
            <a:chExt cx="377" cy="315"/>
          </a:xfrm>
        </p:grpSpPr>
        <p:sp>
          <p:nvSpPr>
            <p:cNvPr id="87102" name="Rectangle 17">
              <a:extLst>
                <a:ext uri="{FF2B5EF4-FFF2-40B4-BE49-F238E27FC236}">
                  <a16:creationId xmlns:a16="http://schemas.microsoft.com/office/drawing/2014/main" id="{B2F9B63C-B123-BF53-3E03-373B5B16E70C}"/>
                </a:ext>
              </a:extLst>
            </p:cNvPr>
            <p:cNvSpPr>
              <a:spLocks noChangeArrowheads="1"/>
            </p:cNvSpPr>
            <p:nvPr/>
          </p:nvSpPr>
          <p:spPr bwMode="auto">
            <a:xfrm>
              <a:off x="2614" y="3054"/>
              <a:ext cx="377" cy="12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7103" name="Oval 18">
              <a:extLst>
                <a:ext uri="{FF2B5EF4-FFF2-40B4-BE49-F238E27FC236}">
                  <a16:creationId xmlns:a16="http://schemas.microsoft.com/office/drawing/2014/main" id="{97BE9181-48C5-C03B-75CF-F40FC9AEFA26}"/>
                </a:ext>
              </a:extLst>
            </p:cNvPr>
            <p:cNvSpPr>
              <a:spLocks noChangeArrowheads="1"/>
            </p:cNvSpPr>
            <p:nvPr/>
          </p:nvSpPr>
          <p:spPr bwMode="auto">
            <a:xfrm>
              <a:off x="2614" y="2862"/>
              <a:ext cx="377" cy="192"/>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P1</a:t>
              </a:r>
            </a:p>
          </p:txBody>
        </p:sp>
      </p:grpSp>
      <p:grpSp>
        <p:nvGrpSpPr>
          <p:cNvPr id="87045" name="Group 19">
            <a:extLst>
              <a:ext uri="{FF2B5EF4-FFF2-40B4-BE49-F238E27FC236}">
                <a16:creationId xmlns:a16="http://schemas.microsoft.com/office/drawing/2014/main" id="{5B600C14-DE09-A5D8-6B1F-B1CB4F357278}"/>
              </a:ext>
            </a:extLst>
          </p:cNvPr>
          <p:cNvGrpSpPr>
            <a:grpSpLocks/>
          </p:cNvGrpSpPr>
          <p:nvPr/>
        </p:nvGrpSpPr>
        <p:grpSpPr bwMode="auto">
          <a:xfrm>
            <a:off x="6934200" y="2286000"/>
            <a:ext cx="1503363" cy="2381250"/>
            <a:chOff x="608" y="2454"/>
            <a:chExt cx="1261" cy="1500"/>
          </a:xfrm>
        </p:grpSpPr>
        <p:sp>
          <p:nvSpPr>
            <p:cNvPr id="87097" name="Rectangle 20">
              <a:extLst>
                <a:ext uri="{FF2B5EF4-FFF2-40B4-BE49-F238E27FC236}">
                  <a16:creationId xmlns:a16="http://schemas.microsoft.com/office/drawing/2014/main" id="{E9C9F69F-9EBA-748B-F107-B35C5687A7B1}"/>
                </a:ext>
              </a:extLst>
            </p:cNvPr>
            <p:cNvSpPr>
              <a:spLocks noChangeArrowheads="1"/>
            </p:cNvSpPr>
            <p:nvPr/>
          </p:nvSpPr>
          <p:spPr bwMode="auto">
            <a:xfrm>
              <a:off x="608" y="24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7098" name="Rectangle 21">
              <a:extLst>
                <a:ext uri="{FF2B5EF4-FFF2-40B4-BE49-F238E27FC236}">
                  <a16:creationId xmlns:a16="http://schemas.microsoft.com/office/drawing/2014/main" id="{96787799-9CF8-19CE-DB80-14214234EA54}"/>
                </a:ext>
              </a:extLst>
            </p:cNvPr>
            <p:cNvSpPr>
              <a:spLocks noChangeArrowheads="1"/>
            </p:cNvSpPr>
            <p:nvPr/>
          </p:nvSpPr>
          <p:spPr bwMode="auto">
            <a:xfrm>
              <a:off x="608" y="27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7099" name="Rectangle 22">
              <a:extLst>
                <a:ext uri="{FF2B5EF4-FFF2-40B4-BE49-F238E27FC236}">
                  <a16:creationId xmlns:a16="http://schemas.microsoft.com/office/drawing/2014/main" id="{E470E1B5-2FCD-6460-EA97-A64BD28FA9A0}"/>
                </a:ext>
              </a:extLst>
            </p:cNvPr>
            <p:cNvSpPr>
              <a:spLocks noChangeArrowheads="1"/>
            </p:cNvSpPr>
            <p:nvPr/>
          </p:nvSpPr>
          <p:spPr bwMode="auto">
            <a:xfrm>
              <a:off x="608" y="30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7100" name="Rectangle 23">
              <a:extLst>
                <a:ext uri="{FF2B5EF4-FFF2-40B4-BE49-F238E27FC236}">
                  <a16:creationId xmlns:a16="http://schemas.microsoft.com/office/drawing/2014/main" id="{D7178621-12D5-26EB-C200-0FB842006875}"/>
                </a:ext>
              </a:extLst>
            </p:cNvPr>
            <p:cNvSpPr>
              <a:spLocks noChangeArrowheads="1"/>
            </p:cNvSpPr>
            <p:nvPr/>
          </p:nvSpPr>
          <p:spPr bwMode="auto">
            <a:xfrm>
              <a:off x="608" y="33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7101" name="Rectangle 24">
              <a:extLst>
                <a:ext uri="{FF2B5EF4-FFF2-40B4-BE49-F238E27FC236}">
                  <a16:creationId xmlns:a16="http://schemas.microsoft.com/office/drawing/2014/main" id="{50E28290-D89C-0441-2F99-C25CDECEB7D0}"/>
                </a:ext>
              </a:extLst>
            </p:cNvPr>
            <p:cNvSpPr>
              <a:spLocks noChangeArrowheads="1"/>
            </p:cNvSpPr>
            <p:nvPr/>
          </p:nvSpPr>
          <p:spPr bwMode="auto">
            <a:xfrm>
              <a:off x="608" y="36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grpSp>
      <p:grpSp>
        <p:nvGrpSpPr>
          <p:cNvPr id="87046" name="Group 25">
            <a:extLst>
              <a:ext uri="{FF2B5EF4-FFF2-40B4-BE49-F238E27FC236}">
                <a16:creationId xmlns:a16="http://schemas.microsoft.com/office/drawing/2014/main" id="{95ED96F7-678F-997A-3CAF-3AB08808114F}"/>
              </a:ext>
            </a:extLst>
          </p:cNvPr>
          <p:cNvGrpSpPr>
            <a:grpSpLocks/>
          </p:cNvGrpSpPr>
          <p:nvPr/>
        </p:nvGrpSpPr>
        <p:grpSpPr bwMode="auto">
          <a:xfrm>
            <a:off x="7035800" y="2349500"/>
            <a:ext cx="598488" cy="500063"/>
            <a:chOff x="2614" y="2862"/>
            <a:chExt cx="377" cy="315"/>
          </a:xfrm>
        </p:grpSpPr>
        <p:sp>
          <p:nvSpPr>
            <p:cNvPr id="87095" name="Rectangle 26">
              <a:extLst>
                <a:ext uri="{FF2B5EF4-FFF2-40B4-BE49-F238E27FC236}">
                  <a16:creationId xmlns:a16="http://schemas.microsoft.com/office/drawing/2014/main" id="{403237E7-1A09-C07C-436C-4B6E5247E36C}"/>
                </a:ext>
              </a:extLst>
            </p:cNvPr>
            <p:cNvSpPr>
              <a:spLocks noChangeArrowheads="1"/>
            </p:cNvSpPr>
            <p:nvPr/>
          </p:nvSpPr>
          <p:spPr bwMode="auto">
            <a:xfrm>
              <a:off x="2614" y="3054"/>
              <a:ext cx="377" cy="12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7096" name="Oval 27">
              <a:extLst>
                <a:ext uri="{FF2B5EF4-FFF2-40B4-BE49-F238E27FC236}">
                  <a16:creationId xmlns:a16="http://schemas.microsoft.com/office/drawing/2014/main" id="{08C48ED6-409E-D319-BA46-3D90E90C0C2D}"/>
                </a:ext>
              </a:extLst>
            </p:cNvPr>
            <p:cNvSpPr>
              <a:spLocks noChangeArrowheads="1"/>
            </p:cNvSpPr>
            <p:nvPr/>
          </p:nvSpPr>
          <p:spPr bwMode="auto">
            <a:xfrm>
              <a:off x="2614" y="2862"/>
              <a:ext cx="377" cy="192"/>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P2</a:t>
              </a:r>
            </a:p>
          </p:txBody>
        </p:sp>
      </p:grpSp>
      <p:sp>
        <p:nvSpPr>
          <p:cNvPr id="87047" name="Line 28">
            <a:extLst>
              <a:ext uri="{FF2B5EF4-FFF2-40B4-BE49-F238E27FC236}">
                <a16:creationId xmlns:a16="http://schemas.microsoft.com/office/drawing/2014/main" id="{80EA37E0-00D9-4BC3-9A81-9F6C5D144BA1}"/>
              </a:ext>
            </a:extLst>
          </p:cNvPr>
          <p:cNvSpPr>
            <a:spLocks noChangeShapeType="1"/>
          </p:cNvSpPr>
          <p:nvPr/>
        </p:nvSpPr>
        <p:spPr bwMode="auto">
          <a:xfrm>
            <a:off x="8077200" y="2743200"/>
            <a:ext cx="0" cy="175260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48" name="Rectangle 29">
            <a:extLst>
              <a:ext uri="{FF2B5EF4-FFF2-40B4-BE49-F238E27FC236}">
                <a16:creationId xmlns:a16="http://schemas.microsoft.com/office/drawing/2014/main" id="{41BA8317-CC08-BFFC-17BF-A38B2782BA45}"/>
              </a:ext>
            </a:extLst>
          </p:cNvPr>
          <p:cNvSpPr>
            <a:spLocks noChangeArrowheads="1"/>
          </p:cNvSpPr>
          <p:nvPr/>
        </p:nvSpPr>
        <p:spPr bwMode="auto">
          <a:xfrm>
            <a:off x="3733800" y="2286000"/>
            <a:ext cx="1981200"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7049" name="Rectangle 30">
            <a:extLst>
              <a:ext uri="{FF2B5EF4-FFF2-40B4-BE49-F238E27FC236}">
                <a16:creationId xmlns:a16="http://schemas.microsoft.com/office/drawing/2014/main" id="{8DC41CFA-2277-420C-A1FD-7866ED108F93}"/>
              </a:ext>
            </a:extLst>
          </p:cNvPr>
          <p:cNvSpPr>
            <a:spLocks noChangeArrowheads="1"/>
          </p:cNvSpPr>
          <p:nvPr/>
        </p:nvSpPr>
        <p:spPr bwMode="auto">
          <a:xfrm>
            <a:off x="3733800" y="2743200"/>
            <a:ext cx="1981200"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7050" name="Rectangle 31">
            <a:extLst>
              <a:ext uri="{FF2B5EF4-FFF2-40B4-BE49-F238E27FC236}">
                <a16:creationId xmlns:a16="http://schemas.microsoft.com/office/drawing/2014/main" id="{40C78A6F-D616-A509-94B8-3E4D805FAE92}"/>
              </a:ext>
            </a:extLst>
          </p:cNvPr>
          <p:cNvSpPr>
            <a:spLocks noChangeArrowheads="1"/>
          </p:cNvSpPr>
          <p:nvPr/>
        </p:nvSpPr>
        <p:spPr bwMode="auto">
          <a:xfrm>
            <a:off x="3733800" y="3238500"/>
            <a:ext cx="1981200"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7051" name="Rectangle 32">
            <a:extLst>
              <a:ext uri="{FF2B5EF4-FFF2-40B4-BE49-F238E27FC236}">
                <a16:creationId xmlns:a16="http://schemas.microsoft.com/office/drawing/2014/main" id="{DFE3CDE7-2D47-4442-D323-F361C29BCF90}"/>
              </a:ext>
            </a:extLst>
          </p:cNvPr>
          <p:cNvSpPr>
            <a:spLocks noChangeArrowheads="1"/>
          </p:cNvSpPr>
          <p:nvPr/>
        </p:nvSpPr>
        <p:spPr bwMode="auto">
          <a:xfrm>
            <a:off x="3733800" y="3714750"/>
            <a:ext cx="1981200"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7052" name="Rectangle 33">
            <a:extLst>
              <a:ext uri="{FF2B5EF4-FFF2-40B4-BE49-F238E27FC236}">
                <a16:creationId xmlns:a16="http://schemas.microsoft.com/office/drawing/2014/main" id="{760CF638-3EAA-77B7-F7F4-53FF294CE7FC}"/>
              </a:ext>
            </a:extLst>
          </p:cNvPr>
          <p:cNvSpPr>
            <a:spLocks noChangeArrowheads="1"/>
          </p:cNvSpPr>
          <p:nvPr/>
        </p:nvSpPr>
        <p:spPr bwMode="auto">
          <a:xfrm>
            <a:off x="3733800" y="4191000"/>
            <a:ext cx="1981200"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7053" name="Rectangle 34">
            <a:extLst>
              <a:ext uri="{FF2B5EF4-FFF2-40B4-BE49-F238E27FC236}">
                <a16:creationId xmlns:a16="http://schemas.microsoft.com/office/drawing/2014/main" id="{151B5FB8-98CA-1C0E-5EF0-A65C23B70230}"/>
              </a:ext>
            </a:extLst>
          </p:cNvPr>
          <p:cNvSpPr>
            <a:spLocks noChangeArrowheads="1"/>
          </p:cNvSpPr>
          <p:nvPr/>
        </p:nvSpPr>
        <p:spPr bwMode="auto">
          <a:xfrm>
            <a:off x="3810000" y="2667000"/>
            <a:ext cx="571500"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7054" name="Text Box 35">
            <a:extLst>
              <a:ext uri="{FF2B5EF4-FFF2-40B4-BE49-F238E27FC236}">
                <a16:creationId xmlns:a16="http://schemas.microsoft.com/office/drawing/2014/main" id="{016F5AE7-F18E-E1CA-024D-0F592E3E74D0}"/>
              </a:ext>
            </a:extLst>
          </p:cNvPr>
          <p:cNvSpPr txBox="1">
            <a:spLocks noChangeArrowheads="1"/>
          </p:cNvSpPr>
          <p:nvPr/>
        </p:nvSpPr>
        <p:spPr bwMode="auto">
          <a:xfrm>
            <a:off x="3921125" y="4797425"/>
            <a:ext cx="9540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server</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Comic Sans MS" panose="030F0902030302020204" pitchFamily="66" charset="0"/>
                <a:ea typeface="ＭＳ Ｐゴシック" panose="020B0600070205080204" pitchFamily="34" charset="-128"/>
                <a:cs typeface="+mn-cs"/>
              </a:rPr>
              <a:t>IP: C</a:t>
            </a:r>
          </a:p>
        </p:txBody>
      </p:sp>
      <p:sp>
        <p:nvSpPr>
          <p:cNvPr id="87055" name="Line 36">
            <a:extLst>
              <a:ext uri="{FF2B5EF4-FFF2-40B4-BE49-F238E27FC236}">
                <a16:creationId xmlns:a16="http://schemas.microsoft.com/office/drawing/2014/main" id="{D8E0007D-7609-D8E7-E626-9E8B9E5FDF01}"/>
              </a:ext>
            </a:extLst>
          </p:cNvPr>
          <p:cNvSpPr>
            <a:spLocks noChangeShapeType="1"/>
          </p:cNvSpPr>
          <p:nvPr/>
        </p:nvSpPr>
        <p:spPr bwMode="auto">
          <a:xfrm flipV="1">
            <a:off x="4343400" y="2819400"/>
            <a:ext cx="0" cy="16764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56" name="Line 37">
            <a:extLst>
              <a:ext uri="{FF2B5EF4-FFF2-40B4-BE49-F238E27FC236}">
                <a16:creationId xmlns:a16="http://schemas.microsoft.com/office/drawing/2014/main" id="{E98A5EE0-60AF-919F-34E4-FBB0C659E29F}"/>
              </a:ext>
            </a:extLst>
          </p:cNvPr>
          <p:cNvSpPr>
            <a:spLocks noChangeShapeType="1"/>
          </p:cNvSpPr>
          <p:nvPr/>
        </p:nvSpPr>
        <p:spPr bwMode="auto">
          <a:xfrm>
            <a:off x="838200" y="4495800"/>
            <a:ext cx="35052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57" name="Line 38">
            <a:extLst>
              <a:ext uri="{FF2B5EF4-FFF2-40B4-BE49-F238E27FC236}">
                <a16:creationId xmlns:a16="http://schemas.microsoft.com/office/drawing/2014/main" id="{87CBADC2-1202-CD00-87D2-75BFF5960CB9}"/>
              </a:ext>
            </a:extLst>
          </p:cNvPr>
          <p:cNvSpPr>
            <a:spLocks noChangeShapeType="1"/>
          </p:cNvSpPr>
          <p:nvPr/>
        </p:nvSpPr>
        <p:spPr bwMode="auto">
          <a:xfrm flipV="1">
            <a:off x="4572000" y="2819400"/>
            <a:ext cx="0" cy="16764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58" name="Line 39">
            <a:extLst>
              <a:ext uri="{FF2B5EF4-FFF2-40B4-BE49-F238E27FC236}">
                <a16:creationId xmlns:a16="http://schemas.microsoft.com/office/drawing/2014/main" id="{07174B95-5103-44C0-3222-984789CC936A}"/>
              </a:ext>
            </a:extLst>
          </p:cNvPr>
          <p:cNvSpPr>
            <a:spLocks noChangeShapeType="1"/>
          </p:cNvSpPr>
          <p:nvPr/>
        </p:nvSpPr>
        <p:spPr bwMode="auto">
          <a:xfrm>
            <a:off x="4572000" y="4495800"/>
            <a:ext cx="35052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59" name="Line 40">
            <a:extLst>
              <a:ext uri="{FF2B5EF4-FFF2-40B4-BE49-F238E27FC236}">
                <a16:creationId xmlns:a16="http://schemas.microsoft.com/office/drawing/2014/main" id="{054CC497-8AEC-7B33-DB26-C00558A9E187}"/>
              </a:ext>
            </a:extLst>
          </p:cNvPr>
          <p:cNvSpPr>
            <a:spLocks noChangeShapeType="1"/>
          </p:cNvSpPr>
          <p:nvPr/>
        </p:nvSpPr>
        <p:spPr bwMode="auto">
          <a:xfrm>
            <a:off x="4343400" y="2971800"/>
            <a:ext cx="0" cy="152400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60" name="Line 41">
            <a:extLst>
              <a:ext uri="{FF2B5EF4-FFF2-40B4-BE49-F238E27FC236}">
                <a16:creationId xmlns:a16="http://schemas.microsoft.com/office/drawing/2014/main" id="{678EF27B-6577-674B-2A66-903129782420}"/>
              </a:ext>
            </a:extLst>
          </p:cNvPr>
          <p:cNvSpPr>
            <a:spLocks noChangeShapeType="1"/>
          </p:cNvSpPr>
          <p:nvPr/>
        </p:nvSpPr>
        <p:spPr bwMode="auto">
          <a:xfrm>
            <a:off x="1219200" y="4495800"/>
            <a:ext cx="31242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61" name="Rectangle 42">
            <a:extLst>
              <a:ext uri="{FF2B5EF4-FFF2-40B4-BE49-F238E27FC236}">
                <a16:creationId xmlns:a16="http://schemas.microsoft.com/office/drawing/2014/main" id="{37591A76-DCF7-5A32-2C7E-4279452A13BA}"/>
              </a:ext>
            </a:extLst>
          </p:cNvPr>
          <p:cNvSpPr>
            <a:spLocks noChangeArrowheads="1"/>
          </p:cNvSpPr>
          <p:nvPr/>
        </p:nvSpPr>
        <p:spPr bwMode="auto">
          <a:xfrm>
            <a:off x="1600200" y="4419600"/>
            <a:ext cx="990600" cy="3048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SP: 9157</a:t>
            </a:r>
          </a:p>
        </p:txBody>
      </p:sp>
      <p:sp>
        <p:nvSpPr>
          <p:cNvPr id="87062" name="Rectangle 43">
            <a:extLst>
              <a:ext uri="{FF2B5EF4-FFF2-40B4-BE49-F238E27FC236}">
                <a16:creationId xmlns:a16="http://schemas.microsoft.com/office/drawing/2014/main" id="{8F0019CC-B842-FE9E-0B48-AF5710CA46C7}"/>
              </a:ext>
            </a:extLst>
          </p:cNvPr>
          <p:cNvSpPr>
            <a:spLocks noChangeArrowheads="1"/>
          </p:cNvSpPr>
          <p:nvPr/>
        </p:nvSpPr>
        <p:spPr bwMode="auto">
          <a:xfrm>
            <a:off x="1600200" y="4724400"/>
            <a:ext cx="990600" cy="3048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DP: 80</a:t>
            </a:r>
          </a:p>
        </p:txBody>
      </p:sp>
      <p:sp>
        <p:nvSpPr>
          <p:cNvPr id="87063" name="Rectangle 44">
            <a:extLst>
              <a:ext uri="{FF2B5EF4-FFF2-40B4-BE49-F238E27FC236}">
                <a16:creationId xmlns:a16="http://schemas.microsoft.com/office/drawing/2014/main" id="{00307ACA-6AA5-CBD5-DA5C-CD4C26EE42BC}"/>
              </a:ext>
            </a:extLst>
          </p:cNvPr>
          <p:cNvSpPr>
            <a:spLocks noChangeArrowheads="1"/>
          </p:cNvSpPr>
          <p:nvPr/>
        </p:nvSpPr>
        <p:spPr bwMode="auto">
          <a:xfrm>
            <a:off x="1600200" y="5029200"/>
            <a:ext cx="990600" cy="3048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grpSp>
        <p:nvGrpSpPr>
          <p:cNvPr id="87064" name="Group 45">
            <a:extLst>
              <a:ext uri="{FF2B5EF4-FFF2-40B4-BE49-F238E27FC236}">
                <a16:creationId xmlns:a16="http://schemas.microsoft.com/office/drawing/2014/main" id="{BDCE2F2B-9590-1578-A740-FA1CEE8AFF23}"/>
              </a:ext>
            </a:extLst>
          </p:cNvPr>
          <p:cNvGrpSpPr>
            <a:grpSpLocks/>
          </p:cNvGrpSpPr>
          <p:nvPr/>
        </p:nvGrpSpPr>
        <p:grpSpPr bwMode="auto">
          <a:xfrm>
            <a:off x="6248400" y="4419600"/>
            <a:ext cx="990600" cy="914400"/>
            <a:chOff x="3936" y="2784"/>
            <a:chExt cx="624" cy="576"/>
          </a:xfrm>
        </p:grpSpPr>
        <p:sp>
          <p:nvSpPr>
            <p:cNvPr id="87092" name="Rectangle 46">
              <a:extLst>
                <a:ext uri="{FF2B5EF4-FFF2-40B4-BE49-F238E27FC236}">
                  <a16:creationId xmlns:a16="http://schemas.microsoft.com/office/drawing/2014/main" id="{D819BA1B-06B2-101A-1765-04036F24EE2F}"/>
                </a:ext>
              </a:extLst>
            </p:cNvPr>
            <p:cNvSpPr>
              <a:spLocks noChangeArrowheads="1"/>
            </p:cNvSpPr>
            <p:nvPr/>
          </p:nvSpPr>
          <p:spPr bwMode="auto">
            <a:xfrm>
              <a:off x="3936" y="2784"/>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SP: 9157</a:t>
              </a:r>
            </a:p>
          </p:txBody>
        </p:sp>
        <p:sp>
          <p:nvSpPr>
            <p:cNvPr id="87093" name="Rectangle 47">
              <a:extLst>
                <a:ext uri="{FF2B5EF4-FFF2-40B4-BE49-F238E27FC236}">
                  <a16:creationId xmlns:a16="http://schemas.microsoft.com/office/drawing/2014/main" id="{BE114549-2139-4F92-7A06-09C170BF8F0D}"/>
                </a:ext>
              </a:extLst>
            </p:cNvPr>
            <p:cNvSpPr>
              <a:spLocks noChangeArrowheads="1"/>
            </p:cNvSpPr>
            <p:nvPr/>
          </p:nvSpPr>
          <p:spPr bwMode="auto">
            <a:xfrm>
              <a:off x="3936" y="2976"/>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DP: 80</a:t>
              </a:r>
            </a:p>
          </p:txBody>
        </p:sp>
        <p:sp>
          <p:nvSpPr>
            <p:cNvPr id="87094" name="Rectangle 48">
              <a:extLst>
                <a:ext uri="{FF2B5EF4-FFF2-40B4-BE49-F238E27FC236}">
                  <a16:creationId xmlns:a16="http://schemas.microsoft.com/office/drawing/2014/main" id="{53BF1174-3499-8617-D2CD-C6F14D8B3E8F}"/>
                </a:ext>
              </a:extLst>
            </p:cNvPr>
            <p:cNvSpPr>
              <a:spLocks noChangeArrowheads="1"/>
            </p:cNvSpPr>
            <p:nvPr/>
          </p:nvSpPr>
          <p:spPr bwMode="auto">
            <a:xfrm>
              <a:off x="3936" y="3168"/>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grpSp>
      <p:sp>
        <p:nvSpPr>
          <p:cNvPr id="87065" name="Rectangle 49">
            <a:extLst>
              <a:ext uri="{FF2B5EF4-FFF2-40B4-BE49-F238E27FC236}">
                <a16:creationId xmlns:a16="http://schemas.microsoft.com/office/drawing/2014/main" id="{FD32C91C-422D-4B54-93DA-9AAD3AD90DDC}"/>
              </a:ext>
            </a:extLst>
          </p:cNvPr>
          <p:cNvSpPr>
            <a:spLocks noChangeArrowheads="1"/>
          </p:cNvSpPr>
          <p:nvPr/>
        </p:nvSpPr>
        <p:spPr bwMode="auto">
          <a:xfrm>
            <a:off x="4419600" y="2667000"/>
            <a:ext cx="571500"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7066" name="Oval 50">
            <a:extLst>
              <a:ext uri="{FF2B5EF4-FFF2-40B4-BE49-F238E27FC236}">
                <a16:creationId xmlns:a16="http://schemas.microsoft.com/office/drawing/2014/main" id="{8C56CCFA-5203-0133-D75C-283C62335494}"/>
              </a:ext>
            </a:extLst>
          </p:cNvPr>
          <p:cNvSpPr>
            <a:spLocks noChangeArrowheads="1"/>
          </p:cNvSpPr>
          <p:nvPr/>
        </p:nvSpPr>
        <p:spPr bwMode="auto">
          <a:xfrm>
            <a:off x="3733800" y="2362200"/>
            <a:ext cx="1905000"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P4</a:t>
            </a:r>
          </a:p>
        </p:txBody>
      </p:sp>
      <p:sp>
        <p:nvSpPr>
          <p:cNvPr id="87067" name="Rectangle 51">
            <a:extLst>
              <a:ext uri="{FF2B5EF4-FFF2-40B4-BE49-F238E27FC236}">
                <a16:creationId xmlns:a16="http://schemas.microsoft.com/office/drawing/2014/main" id="{376EAD50-53E0-7F89-D81A-2578818F119A}"/>
              </a:ext>
            </a:extLst>
          </p:cNvPr>
          <p:cNvSpPr>
            <a:spLocks noChangeArrowheads="1"/>
          </p:cNvSpPr>
          <p:nvPr/>
        </p:nvSpPr>
        <p:spPr bwMode="auto">
          <a:xfrm>
            <a:off x="5022850" y="2655888"/>
            <a:ext cx="571500" cy="195262"/>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grpSp>
        <p:nvGrpSpPr>
          <p:cNvPr id="87068" name="Group 52">
            <a:extLst>
              <a:ext uri="{FF2B5EF4-FFF2-40B4-BE49-F238E27FC236}">
                <a16:creationId xmlns:a16="http://schemas.microsoft.com/office/drawing/2014/main" id="{578C99EB-62AD-32C8-10BF-59BF84D2A6BC}"/>
              </a:ext>
            </a:extLst>
          </p:cNvPr>
          <p:cNvGrpSpPr>
            <a:grpSpLocks/>
          </p:cNvGrpSpPr>
          <p:nvPr/>
        </p:nvGrpSpPr>
        <p:grpSpPr bwMode="auto">
          <a:xfrm>
            <a:off x="7740650" y="2363788"/>
            <a:ext cx="598488" cy="500062"/>
            <a:chOff x="2614" y="2862"/>
            <a:chExt cx="377" cy="315"/>
          </a:xfrm>
        </p:grpSpPr>
        <p:sp>
          <p:nvSpPr>
            <p:cNvPr id="87090" name="Rectangle 53">
              <a:extLst>
                <a:ext uri="{FF2B5EF4-FFF2-40B4-BE49-F238E27FC236}">
                  <a16:creationId xmlns:a16="http://schemas.microsoft.com/office/drawing/2014/main" id="{A9F9C43F-5FA0-DB2C-263C-0359F5E31D36}"/>
                </a:ext>
              </a:extLst>
            </p:cNvPr>
            <p:cNvSpPr>
              <a:spLocks noChangeArrowheads="1"/>
            </p:cNvSpPr>
            <p:nvPr/>
          </p:nvSpPr>
          <p:spPr bwMode="auto">
            <a:xfrm>
              <a:off x="2614" y="3054"/>
              <a:ext cx="377" cy="12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7091" name="Oval 54">
              <a:extLst>
                <a:ext uri="{FF2B5EF4-FFF2-40B4-BE49-F238E27FC236}">
                  <a16:creationId xmlns:a16="http://schemas.microsoft.com/office/drawing/2014/main" id="{A33784A0-8F89-C73D-BA09-7CDFF709D251}"/>
                </a:ext>
              </a:extLst>
            </p:cNvPr>
            <p:cNvSpPr>
              <a:spLocks noChangeArrowheads="1"/>
            </p:cNvSpPr>
            <p:nvPr/>
          </p:nvSpPr>
          <p:spPr bwMode="auto">
            <a:xfrm>
              <a:off x="2614" y="2862"/>
              <a:ext cx="377" cy="192"/>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P3</a:t>
              </a:r>
            </a:p>
          </p:txBody>
        </p:sp>
      </p:grpSp>
      <p:sp>
        <p:nvSpPr>
          <p:cNvPr id="87069" name="Line 55">
            <a:extLst>
              <a:ext uri="{FF2B5EF4-FFF2-40B4-BE49-F238E27FC236}">
                <a16:creationId xmlns:a16="http://schemas.microsoft.com/office/drawing/2014/main" id="{3B5B84B2-7FD0-F41D-660D-61CF6C78814A}"/>
              </a:ext>
            </a:extLst>
          </p:cNvPr>
          <p:cNvSpPr>
            <a:spLocks noChangeShapeType="1"/>
          </p:cNvSpPr>
          <p:nvPr/>
        </p:nvSpPr>
        <p:spPr bwMode="auto">
          <a:xfrm>
            <a:off x="7391400" y="2819400"/>
            <a:ext cx="0" cy="152400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70" name="Line 56">
            <a:extLst>
              <a:ext uri="{FF2B5EF4-FFF2-40B4-BE49-F238E27FC236}">
                <a16:creationId xmlns:a16="http://schemas.microsoft.com/office/drawing/2014/main" id="{B9C63956-560B-8BF1-CAA6-98A5431C99CC}"/>
              </a:ext>
            </a:extLst>
          </p:cNvPr>
          <p:cNvSpPr>
            <a:spLocks noChangeShapeType="1"/>
          </p:cNvSpPr>
          <p:nvPr/>
        </p:nvSpPr>
        <p:spPr bwMode="auto">
          <a:xfrm>
            <a:off x="5334000" y="4343400"/>
            <a:ext cx="20574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71" name="Line 57">
            <a:extLst>
              <a:ext uri="{FF2B5EF4-FFF2-40B4-BE49-F238E27FC236}">
                <a16:creationId xmlns:a16="http://schemas.microsoft.com/office/drawing/2014/main" id="{8929473D-1A30-BA9A-2AEA-9D85DD973055}"/>
              </a:ext>
            </a:extLst>
          </p:cNvPr>
          <p:cNvSpPr>
            <a:spLocks noChangeShapeType="1"/>
          </p:cNvSpPr>
          <p:nvPr/>
        </p:nvSpPr>
        <p:spPr bwMode="auto">
          <a:xfrm flipV="1">
            <a:off x="5334000" y="2819400"/>
            <a:ext cx="0" cy="1524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72" name="Rectangle 58">
            <a:extLst>
              <a:ext uri="{FF2B5EF4-FFF2-40B4-BE49-F238E27FC236}">
                <a16:creationId xmlns:a16="http://schemas.microsoft.com/office/drawing/2014/main" id="{695CDCEF-21B4-AB1A-9890-AAF6955C000F}"/>
              </a:ext>
            </a:extLst>
          </p:cNvPr>
          <p:cNvSpPr>
            <a:spLocks noChangeArrowheads="1"/>
          </p:cNvSpPr>
          <p:nvPr/>
        </p:nvSpPr>
        <p:spPr bwMode="auto">
          <a:xfrm>
            <a:off x="1600200" y="5334000"/>
            <a:ext cx="990600" cy="3048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7073" name="Rectangle 59">
            <a:extLst>
              <a:ext uri="{FF2B5EF4-FFF2-40B4-BE49-F238E27FC236}">
                <a16:creationId xmlns:a16="http://schemas.microsoft.com/office/drawing/2014/main" id="{A80D086A-C6C1-FE52-7064-8157D09C259D}"/>
              </a:ext>
            </a:extLst>
          </p:cNvPr>
          <p:cNvSpPr>
            <a:spLocks noChangeArrowheads="1"/>
          </p:cNvSpPr>
          <p:nvPr/>
        </p:nvSpPr>
        <p:spPr bwMode="auto">
          <a:xfrm>
            <a:off x="6248400" y="5334000"/>
            <a:ext cx="990600" cy="3048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D-IP:C</a:t>
            </a:r>
          </a:p>
        </p:txBody>
      </p:sp>
      <p:sp>
        <p:nvSpPr>
          <p:cNvPr id="87074" name="Text Box 60">
            <a:extLst>
              <a:ext uri="{FF2B5EF4-FFF2-40B4-BE49-F238E27FC236}">
                <a16:creationId xmlns:a16="http://schemas.microsoft.com/office/drawing/2014/main" id="{B8215933-2A07-82BA-D859-DF18A9295823}"/>
              </a:ext>
            </a:extLst>
          </p:cNvPr>
          <p:cNvSpPr txBox="1">
            <a:spLocks noChangeArrowheads="1"/>
          </p:cNvSpPr>
          <p:nvPr/>
        </p:nvSpPr>
        <p:spPr bwMode="auto">
          <a:xfrm>
            <a:off x="1736725" y="494188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7075" name="Text Box 61">
            <a:extLst>
              <a:ext uri="{FF2B5EF4-FFF2-40B4-BE49-F238E27FC236}">
                <a16:creationId xmlns:a16="http://schemas.microsoft.com/office/drawing/2014/main" id="{77F112B4-9E06-2A96-8979-2B7547CA8107}"/>
              </a:ext>
            </a:extLst>
          </p:cNvPr>
          <p:cNvSpPr txBox="1">
            <a:spLocks noChangeArrowheads="1"/>
          </p:cNvSpPr>
          <p:nvPr/>
        </p:nvSpPr>
        <p:spPr bwMode="auto">
          <a:xfrm>
            <a:off x="1676400" y="5029200"/>
            <a:ext cx="8969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S-IP: A</a:t>
            </a:r>
          </a:p>
        </p:txBody>
      </p:sp>
      <p:sp>
        <p:nvSpPr>
          <p:cNvPr id="87076" name="Text Box 62">
            <a:extLst>
              <a:ext uri="{FF2B5EF4-FFF2-40B4-BE49-F238E27FC236}">
                <a16:creationId xmlns:a16="http://schemas.microsoft.com/office/drawing/2014/main" id="{211DD91E-426A-D391-00EC-C3AAED4B6EA3}"/>
              </a:ext>
            </a:extLst>
          </p:cNvPr>
          <p:cNvSpPr txBox="1">
            <a:spLocks noChangeArrowheads="1"/>
          </p:cNvSpPr>
          <p:nvPr/>
        </p:nvSpPr>
        <p:spPr bwMode="auto">
          <a:xfrm>
            <a:off x="1676400" y="5334000"/>
            <a:ext cx="815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D-IP:C</a:t>
            </a:r>
          </a:p>
        </p:txBody>
      </p:sp>
      <p:sp>
        <p:nvSpPr>
          <p:cNvPr id="87077" name="Text Box 63">
            <a:extLst>
              <a:ext uri="{FF2B5EF4-FFF2-40B4-BE49-F238E27FC236}">
                <a16:creationId xmlns:a16="http://schemas.microsoft.com/office/drawing/2014/main" id="{3D2F496D-30B4-C3F2-1E08-B31444F0267D}"/>
              </a:ext>
            </a:extLst>
          </p:cNvPr>
          <p:cNvSpPr txBox="1">
            <a:spLocks noChangeArrowheads="1"/>
          </p:cNvSpPr>
          <p:nvPr/>
        </p:nvSpPr>
        <p:spPr bwMode="auto">
          <a:xfrm>
            <a:off x="6335713" y="5029200"/>
            <a:ext cx="876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S-IP: B</a:t>
            </a:r>
          </a:p>
        </p:txBody>
      </p:sp>
      <p:grpSp>
        <p:nvGrpSpPr>
          <p:cNvPr id="87078" name="Group 64">
            <a:extLst>
              <a:ext uri="{FF2B5EF4-FFF2-40B4-BE49-F238E27FC236}">
                <a16:creationId xmlns:a16="http://schemas.microsoft.com/office/drawing/2014/main" id="{72C6C54A-857C-1E0C-5374-330EA230547E}"/>
              </a:ext>
            </a:extLst>
          </p:cNvPr>
          <p:cNvGrpSpPr>
            <a:grpSpLocks/>
          </p:cNvGrpSpPr>
          <p:nvPr/>
        </p:nvGrpSpPr>
        <p:grpSpPr bwMode="auto">
          <a:xfrm>
            <a:off x="5791200" y="2895600"/>
            <a:ext cx="990600" cy="914400"/>
            <a:chOff x="3936" y="2784"/>
            <a:chExt cx="624" cy="576"/>
          </a:xfrm>
        </p:grpSpPr>
        <p:sp>
          <p:nvSpPr>
            <p:cNvPr id="87087" name="Rectangle 65">
              <a:extLst>
                <a:ext uri="{FF2B5EF4-FFF2-40B4-BE49-F238E27FC236}">
                  <a16:creationId xmlns:a16="http://schemas.microsoft.com/office/drawing/2014/main" id="{63969E37-4340-5A62-9698-1A30667D1E14}"/>
                </a:ext>
              </a:extLst>
            </p:cNvPr>
            <p:cNvSpPr>
              <a:spLocks noChangeArrowheads="1"/>
            </p:cNvSpPr>
            <p:nvPr/>
          </p:nvSpPr>
          <p:spPr bwMode="auto">
            <a:xfrm>
              <a:off x="3936" y="2784"/>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SP: 5775</a:t>
              </a:r>
            </a:p>
          </p:txBody>
        </p:sp>
        <p:sp>
          <p:nvSpPr>
            <p:cNvPr id="87088" name="Rectangle 66">
              <a:extLst>
                <a:ext uri="{FF2B5EF4-FFF2-40B4-BE49-F238E27FC236}">
                  <a16:creationId xmlns:a16="http://schemas.microsoft.com/office/drawing/2014/main" id="{718DE8B7-0BF4-5798-7B2A-AE6668FB2B8A}"/>
                </a:ext>
              </a:extLst>
            </p:cNvPr>
            <p:cNvSpPr>
              <a:spLocks noChangeArrowheads="1"/>
            </p:cNvSpPr>
            <p:nvPr/>
          </p:nvSpPr>
          <p:spPr bwMode="auto">
            <a:xfrm>
              <a:off x="3936" y="2976"/>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DP: 80</a:t>
              </a:r>
            </a:p>
          </p:txBody>
        </p:sp>
        <p:sp>
          <p:nvSpPr>
            <p:cNvPr id="87089" name="Rectangle 67">
              <a:extLst>
                <a:ext uri="{FF2B5EF4-FFF2-40B4-BE49-F238E27FC236}">
                  <a16:creationId xmlns:a16="http://schemas.microsoft.com/office/drawing/2014/main" id="{F8CEAEAD-8768-DC72-BDF0-753BCC90FC4C}"/>
                </a:ext>
              </a:extLst>
            </p:cNvPr>
            <p:cNvSpPr>
              <a:spLocks noChangeArrowheads="1"/>
            </p:cNvSpPr>
            <p:nvPr/>
          </p:nvSpPr>
          <p:spPr bwMode="auto">
            <a:xfrm>
              <a:off x="3936" y="3168"/>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grpSp>
      <p:sp>
        <p:nvSpPr>
          <p:cNvPr id="87079" name="Rectangle 68">
            <a:extLst>
              <a:ext uri="{FF2B5EF4-FFF2-40B4-BE49-F238E27FC236}">
                <a16:creationId xmlns:a16="http://schemas.microsoft.com/office/drawing/2014/main" id="{7909BDF0-7E39-5616-AA4A-176A61921680}"/>
              </a:ext>
            </a:extLst>
          </p:cNvPr>
          <p:cNvSpPr>
            <a:spLocks noChangeArrowheads="1"/>
          </p:cNvSpPr>
          <p:nvPr/>
        </p:nvSpPr>
        <p:spPr bwMode="auto">
          <a:xfrm>
            <a:off x="5791200" y="3810000"/>
            <a:ext cx="990600" cy="3048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D-IP:C</a:t>
            </a:r>
          </a:p>
        </p:txBody>
      </p:sp>
      <p:sp>
        <p:nvSpPr>
          <p:cNvPr id="87080" name="Rectangle 69">
            <a:extLst>
              <a:ext uri="{FF2B5EF4-FFF2-40B4-BE49-F238E27FC236}">
                <a16:creationId xmlns:a16="http://schemas.microsoft.com/office/drawing/2014/main" id="{2699F4F2-02F3-403E-DE77-08F9F4BF11F3}"/>
              </a:ext>
            </a:extLst>
          </p:cNvPr>
          <p:cNvSpPr>
            <a:spLocks noChangeArrowheads="1"/>
          </p:cNvSpPr>
          <p:nvPr/>
        </p:nvSpPr>
        <p:spPr bwMode="auto">
          <a:xfrm>
            <a:off x="5867400" y="3505200"/>
            <a:ext cx="876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S-IP: B</a:t>
            </a:r>
          </a:p>
        </p:txBody>
      </p:sp>
      <p:sp>
        <p:nvSpPr>
          <p:cNvPr id="87081" name="Line 70">
            <a:extLst>
              <a:ext uri="{FF2B5EF4-FFF2-40B4-BE49-F238E27FC236}">
                <a16:creationId xmlns:a16="http://schemas.microsoft.com/office/drawing/2014/main" id="{3D77EA68-CC00-1B61-665D-76DB946FAEBE}"/>
              </a:ext>
            </a:extLst>
          </p:cNvPr>
          <p:cNvSpPr>
            <a:spLocks noChangeShapeType="1"/>
          </p:cNvSpPr>
          <p:nvPr/>
        </p:nvSpPr>
        <p:spPr bwMode="auto">
          <a:xfrm flipH="1">
            <a:off x="6172200" y="4114800"/>
            <a:ext cx="2286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82" name="Rectangle 71">
            <a:extLst>
              <a:ext uri="{FF2B5EF4-FFF2-40B4-BE49-F238E27FC236}">
                <a16:creationId xmlns:a16="http://schemas.microsoft.com/office/drawing/2014/main" id="{D445F017-08D2-FB9A-CC58-75BFD5F7A00F}"/>
              </a:ext>
            </a:extLst>
          </p:cNvPr>
          <p:cNvSpPr>
            <a:spLocks noChangeArrowheads="1"/>
          </p:cNvSpPr>
          <p:nvPr/>
        </p:nvSpPr>
        <p:spPr bwMode="auto">
          <a:xfrm>
            <a:off x="457200" y="1676400"/>
            <a:ext cx="598488"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7083" name="Oval 72">
            <a:extLst>
              <a:ext uri="{FF2B5EF4-FFF2-40B4-BE49-F238E27FC236}">
                <a16:creationId xmlns:a16="http://schemas.microsoft.com/office/drawing/2014/main" id="{C0115C1D-D912-4DA1-1DDD-00C268CDBBAE}"/>
              </a:ext>
            </a:extLst>
          </p:cNvPr>
          <p:cNvSpPr>
            <a:spLocks noChangeArrowheads="1"/>
          </p:cNvSpPr>
          <p:nvPr/>
        </p:nvSpPr>
        <p:spPr bwMode="auto">
          <a:xfrm>
            <a:off x="2590800" y="1600200"/>
            <a:ext cx="598488"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87084" name="Text Box 73">
            <a:extLst>
              <a:ext uri="{FF2B5EF4-FFF2-40B4-BE49-F238E27FC236}">
                <a16:creationId xmlns:a16="http://schemas.microsoft.com/office/drawing/2014/main" id="{65465DBA-40E9-A63E-33F6-7123EDC66ADA}"/>
              </a:ext>
            </a:extLst>
          </p:cNvPr>
          <p:cNvSpPr txBox="1">
            <a:spLocks noChangeArrowheads="1"/>
          </p:cNvSpPr>
          <p:nvPr/>
        </p:nvSpPr>
        <p:spPr bwMode="auto">
          <a:xfrm>
            <a:off x="3276600" y="1600200"/>
            <a:ext cx="10747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 process</a:t>
            </a:r>
          </a:p>
        </p:txBody>
      </p:sp>
      <p:sp>
        <p:nvSpPr>
          <p:cNvPr id="87085" name="Text Box 74">
            <a:extLst>
              <a:ext uri="{FF2B5EF4-FFF2-40B4-BE49-F238E27FC236}">
                <a16:creationId xmlns:a16="http://schemas.microsoft.com/office/drawing/2014/main" id="{5F2550DB-F28E-D9A1-A008-BC842B7D958D}"/>
              </a:ext>
            </a:extLst>
          </p:cNvPr>
          <p:cNvSpPr txBox="1">
            <a:spLocks noChangeArrowheads="1"/>
          </p:cNvSpPr>
          <p:nvPr/>
        </p:nvSpPr>
        <p:spPr bwMode="auto">
          <a:xfrm>
            <a:off x="1209675" y="1600200"/>
            <a:ext cx="976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 socket</a:t>
            </a:r>
          </a:p>
        </p:txBody>
      </p:sp>
      <p:sp>
        <p:nvSpPr>
          <p:cNvPr id="87086" name="Slide Number Placeholder 1">
            <a:extLst>
              <a:ext uri="{FF2B5EF4-FFF2-40B4-BE49-F238E27FC236}">
                <a16:creationId xmlns:a16="http://schemas.microsoft.com/office/drawing/2014/main" id="{6E04C12D-A9E8-66FE-539A-4C810935CA6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CC170202-CFF3-CE48-AD5D-DEC890E64840}"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27</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02FAC7D6-9375-2521-8284-C7121F4C2917}"/>
              </a:ext>
            </a:extLst>
          </p:cNvPr>
          <p:cNvSpPr txBox="1">
            <a:spLocks noChangeArrowheads="1"/>
          </p:cNvSpPr>
          <p:nvPr/>
        </p:nvSpPr>
        <p:spPr bwMode="auto">
          <a:xfrm>
            <a:off x="577850" y="28575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0" i="0" u="none" strike="noStrike" kern="1200" cap="none" spc="0" normalizeH="0" baseline="0" noProof="0">
                <a:ln>
                  <a:noFill/>
                </a:ln>
                <a:solidFill>
                  <a:srgbClr val="984807"/>
                </a:solidFill>
                <a:effectLst/>
                <a:uLnTx/>
                <a:uFillTx/>
                <a:latin typeface="Calibri" panose="020F0502020204030204" pitchFamily="34" charset="0"/>
                <a:ea typeface="ＭＳ Ｐゴシック" panose="020B0600070205080204" pitchFamily="34" charset="-128"/>
                <a:cs typeface="+mn-cs"/>
              </a:rPr>
              <a:t>(2) Abstraction of services</a:t>
            </a:r>
          </a:p>
        </p:txBody>
      </p:sp>
      <p:sp>
        <p:nvSpPr>
          <p:cNvPr id="89090" name="Slide Number Placeholder 1">
            <a:extLst>
              <a:ext uri="{FF2B5EF4-FFF2-40B4-BE49-F238E27FC236}">
                <a16:creationId xmlns:a16="http://schemas.microsoft.com/office/drawing/2014/main" id="{96007165-6C85-7714-0F62-8871E84CBD0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134ED5BE-CB0D-C148-9CBE-90F2C91350DA}"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28</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a:extLst>
              <a:ext uri="{FF2B5EF4-FFF2-40B4-BE49-F238E27FC236}">
                <a16:creationId xmlns:a16="http://schemas.microsoft.com/office/drawing/2014/main" id="{35CBEC44-6CA6-9C14-33B0-DC211EA29717}"/>
              </a:ext>
            </a:extLst>
          </p:cNvPr>
          <p:cNvSpPr>
            <a:spLocks noGrp="1"/>
          </p:cNvSpPr>
          <p:nvPr>
            <p:ph type="title"/>
          </p:nvPr>
        </p:nvSpPr>
        <p:spPr/>
        <p:txBody>
          <a:bodyPr/>
          <a:lstStyle/>
          <a:p>
            <a:r>
              <a:rPr lang="en-US" altLang="en-US">
                <a:ea typeface="ＭＳ Ｐゴシック" panose="020B0600070205080204" pitchFamily="34" charset="-128"/>
              </a:rPr>
              <a:t>IP Protocol Stack: Key Abstractions</a:t>
            </a:r>
          </a:p>
        </p:txBody>
      </p:sp>
      <p:sp>
        <p:nvSpPr>
          <p:cNvPr id="17" name="Content Placeholder 16">
            <a:extLst>
              <a:ext uri="{FF2B5EF4-FFF2-40B4-BE49-F238E27FC236}">
                <a16:creationId xmlns:a16="http://schemas.microsoft.com/office/drawing/2014/main" id="{73249E20-6861-97DA-C77A-A52500DA35BA}"/>
              </a:ext>
            </a:extLst>
          </p:cNvPr>
          <p:cNvSpPr>
            <a:spLocks noGrp="1"/>
          </p:cNvSpPr>
          <p:nvPr>
            <p:ph idx="1"/>
          </p:nvPr>
        </p:nvSpPr>
        <p:spPr>
          <a:xfrm>
            <a:off x="457200" y="4191000"/>
            <a:ext cx="8534400" cy="1782763"/>
          </a:xfrm>
        </p:spPr>
        <p:txBody>
          <a:bodyPr/>
          <a:lstStyle/>
          <a:p>
            <a:r>
              <a:rPr lang="en-US" altLang="en-US">
                <a:ea typeface="ＭＳ Ｐゴシック" panose="020B0600070205080204" pitchFamily="34" charset="-128"/>
              </a:rPr>
              <a:t>Transport layer is where we </a:t>
            </a:r>
            <a:r>
              <a:rPr lang="ja-JP" altLang="en-US">
                <a:ea typeface="ＭＳ Ｐゴシック" panose="020B0600070205080204" pitchFamily="34" charset="-128"/>
              </a:rPr>
              <a:t>“</a:t>
            </a:r>
            <a:r>
              <a:rPr lang="en-US" altLang="ja-JP">
                <a:ea typeface="ＭＳ Ｐゴシック" panose="020B0600070205080204" pitchFamily="34" charset="-128"/>
              </a:rPr>
              <a:t>pay the piper</a:t>
            </a:r>
            <a:r>
              <a:rPr lang="ja-JP" altLang="en-US">
                <a:ea typeface="ＭＳ Ｐゴシック" panose="020B0600070205080204" pitchFamily="34" charset="-128"/>
              </a:rPr>
              <a:t>”</a:t>
            </a:r>
            <a:endParaRPr lang="en-US" altLang="ja-JP">
              <a:ea typeface="ＭＳ Ｐゴシック" panose="020B0600070205080204" pitchFamily="34" charset="-128"/>
            </a:endParaRPr>
          </a:p>
          <a:p>
            <a:pPr lvl="1"/>
            <a:r>
              <a:rPr lang="en-US" altLang="en-US">
                <a:ea typeface="ＭＳ Ｐゴシック" panose="020B0600070205080204" pitchFamily="34" charset="-128"/>
              </a:rPr>
              <a:t>Provide applications with good abstractions</a:t>
            </a:r>
          </a:p>
          <a:p>
            <a:pPr lvl="1"/>
            <a:r>
              <a:rPr lang="en-US" altLang="en-US">
                <a:ea typeface="ＭＳ Ｐゴシック" panose="020B0600070205080204" pitchFamily="34" charset="-128"/>
              </a:rPr>
              <a:t>Without support or feedback from the network</a:t>
            </a:r>
          </a:p>
        </p:txBody>
      </p:sp>
      <p:grpSp>
        <p:nvGrpSpPr>
          <p:cNvPr id="90115" name="Group 10">
            <a:extLst>
              <a:ext uri="{FF2B5EF4-FFF2-40B4-BE49-F238E27FC236}">
                <a16:creationId xmlns:a16="http://schemas.microsoft.com/office/drawing/2014/main" id="{D602708A-EB8B-1662-0D28-CAA5B19E5D36}"/>
              </a:ext>
            </a:extLst>
          </p:cNvPr>
          <p:cNvGrpSpPr>
            <a:grpSpLocks/>
          </p:cNvGrpSpPr>
          <p:nvPr/>
        </p:nvGrpSpPr>
        <p:grpSpPr bwMode="auto">
          <a:xfrm>
            <a:off x="2667000" y="1366838"/>
            <a:ext cx="4800600" cy="2438400"/>
            <a:chOff x="2133600" y="4267200"/>
            <a:chExt cx="4800600" cy="2438400"/>
          </a:xfrm>
        </p:grpSpPr>
        <p:sp>
          <p:nvSpPr>
            <p:cNvPr id="90121" name="Rectangle 4">
              <a:extLst>
                <a:ext uri="{FF2B5EF4-FFF2-40B4-BE49-F238E27FC236}">
                  <a16:creationId xmlns:a16="http://schemas.microsoft.com/office/drawing/2014/main" id="{D2AF587F-90B5-AB8A-042A-3BF8D0634DCB}"/>
                </a:ext>
              </a:extLst>
            </p:cNvPr>
            <p:cNvSpPr>
              <a:spLocks noChangeArrowheads="1"/>
            </p:cNvSpPr>
            <p:nvPr/>
          </p:nvSpPr>
          <p:spPr bwMode="auto">
            <a:xfrm>
              <a:off x="2133600" y="6096000"/>
              <a:ext cx="4800600" cy="609600"/>
            </a:xfrm>
            <a:prstGeom prst="rect">
              <a:avLst/>
            </a:prstGeom>
            <a:solidFill>
              <a:srgbClr val="660066"/>
            </a:solidFill>
            <a:ln w="9525">
              <a:solidFill>
                <a:srgbClr val="000000"/>
              </a:solidFill>
              <a:miter lim="800000"/>
              <a:headEnd/>
              <a:tailEnd/>
            </a:ln>
          </p:spPr>
          <p:txBody>
            <a:bodyPr wrap="none" lIns="91420" tIns="45712" rIns="91420" bIns="45712"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Best-effort </a:t>
              </a:r>
              <a:r>
                <a:rPr kumimoji="0" lang="en-US" altLang="en-US" sz="24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local </a:t>
              </a: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packet delivery</a:t>
              </a:r>
            </a:p>
          </p:txBody>
        </p:sp>
        <p:sp>
          <p:nvSpPr>
            <p:cNvPr id="90122" name="Rectangle 5">
              <a:extLst>
                <a:ext uri="{FF2B5EF4-FFF2-40B4-BE49-F238E27FC236}">
                  <a16:creationId xmlns:a16="http://schemas.microsoft.com/office/drawing/2014/main" id="{58388F5A-A917-D441-985E-81E6D3AFCAF8}"/>
                </a:ext>
              </a:extLst>
            </p:cNvPr>
            <p:cNvSpPr>
              <a:spLocks noChangeArrowheads="1"/>
            </p:cNvSpPr>
            <p:nvPr/>
          </p:nvSpPr>
          <p:spPr bwMode="auto">
            <a:xfrm>
              <a:off x="2133600" y="5487988"/>
              <a:ext cx="4800600" cy="608012"/>
            </a:xfrm>
            <a:prstGeom prst="rect">
              <a:avLst/>
            </a:prstGeom>
            <a:solidFill>
              <a:srgbClr val="3C82C0"/>
            </a:solidFill>
            <a:ln w="9525">
              <a:solidFill>
                <a:schemeClr val="tx1"/>
              </a:solidFill>
              <a:miter lim="800000"/>
              <a:headEnd/>
              <a:tailEnd/>
            </a:ln>
          </p:spPr>
          <p:txBody>
            <a:bodyPr wrap="none" lIns="91420" tIns="45712" rIns="91420" bIns="45712"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Best-effort </a:t>
              </a:r>
              <a:r>
                <a:rPr kumimoji="0" lang="en-US" altLang="en-US" sz="24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global </a:t>
              </a: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packet delivery</a:t>
              </a:r>
            </a:p>
          </p:txBody>
        </p:sp>
        <p:sp>
          <p:nvSpPr>
            <p:cNvPr id="90123" name="Rectangle 6">
              <a:extLst>
                <a:ext uri="{FF2B5EF4-FFF2-40B4-BE49-F238E27FC236}">
                  <a16:creationId xmlns:a16="http://schemas.microsoft.com/office/drawing/2014/main" id="{595E2455-9160-DE07-1BA7-EE72428C0328}"/>
                </a:ext>
              </a:extLst>
            </p:cNvPr>
            <p:cNvSpPr>
              <a:spLocks noChangeArrowheads="1"/>
            </p:cNvSpPr>
            <p:nvPr/>
          </p:nvSpPr>
          <p:spPr bwMode="auto">
            <a:xfrm>
              <a:off x="2133600" y="4878388"/>
              <a:ext cx="2743200" cy="609600"/>
            </a:xfrm>
            <a:prstGeom prst="rect">
              <a:avLst/>
            </a:prstGeom>
            <a:solidFill>
              <a:srgbClr val="D64A49"/>
            </a:solidFill>
            <a:ln w="9525">
              <a:solidFill>
                <a:srgbClr val="000000"/>
              </a:solidFill>
              <a:miter lim="800000"/>
              <a:headEnd/>
              <a:tailEnd/>
            </a:ln>
          </p:spPr>
          <p:txBody>
            <a:bodyPr wrap="none" lIns="91420" tIns="45712" rIns="91420" bIns="45712"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Streams of data</a:t>
              </a:r>
            </a:p>
          </p:txBody>
        </p:sp>
        <p:sp>
          <p:nvSpPr>
            <p:cNvPr id="90124" name="Rectangle 7">
              <a:extLst>
                <a:ext uri="{FF2B5EF4-FFF2-40B4-BE49-F238E27FC236}">
                  <a16:creationId xmlns:a16="http://schemas.microsoft.com/office/drawing/2014/main" id="{727AE8BC-C784-D9DF-4DA2-43A6997B4BDC}"/>
                </a:ext>
              </a:extLst>
            </p:cNvPr>
            <p:cNvSpPr>
              <a:spLocks noChangeArrowheads="1"/>
            </p:cNvSpPr>
            <p:nvPr/>
          </p:nvSpPr>
          <p:spPr bwMode="auto">
            <a:xfrm>
              <a:off x="2133600" y="4267200"/>
              <a:ext cx="4800600" cy="611188"/>
            </a:xfrm>
            <a:prstGeom prst="rect">
              <a:avLst/>
            </a:prstGeom>
            <a:solidFill>
              <a:srgbClr val="00D164"/>
            </a:solidFill>
            <a:ln w="9525">
              <a:solidFill>
                <a:srgbClr val="000000"/>
              </a:solidFill>
              <a:miter lim="800000"/>
              <a:headEnd/>
              <a:tailEnd/>
            </a:ln>
          </p:spPr>
          <p:txBody>
            <a:bodyPr wrap="none" lIns="91420" tIns="45712" rIns="91420" bIns="45712"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Applications</a:t>
              </a:r>
            </a:p>
          </p:txBody>
        </p:sp>
        <p:sp>
          <p:nvSpPr>
            <p:cNvPr id="90125" name="Rectangle 6">
              <a:extLst>
                <a:ext uri="{FF2B5EF4-FFF2-40B4-BE49-F238E27FC236}">
                  <a16:creationId xmlns:a16="http://schemas.microsoft.com/office/drawing/2014/main" id="{4E41150F-B4E1-0493-18B4-E599A44B7ACC}"/>
                </a:ext>
              </a:extLst>
            </p:cNvPr>
            <p:cNvSpPr>
              <a:spLocks noChangeArrowheads="1"/>
            </p:cNvSpPr>
            <p:nvPr/>
          </p:nvSpPr>
          <p:spPr bwMode="auto">
            <a:xfrm>
              <a:off x="4876800" y="4876800"/>
              <a:ext cx="2057400" cy="609600"/>
            </a:xfrm>
            <a:prstGeom prst="rect">
              <a:avLst/>
            </a:prstGeom>
            <a:solidFill>
              <a:srgbClr val="D64A49"/>
            </a:solidFill>
            <a:ln w="9525">
              <a:solidFill>
                <a:srgbClr val="000000"/>
              </a:solidFill>
              <a:miter lim="800000"/>
              <a:headEnd/>
              <a:tailEnd/>
            </a:ln>
          </p:spPr>
          <p:txBody>
            <a:bodyPr wrap="none" lIns="91420" tIns="45712" rIns="91420" bIns="45712"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Messages</a:t>
              </a:r>
            </a:p>
          </p:txBody>
        </p:sp>
      </p:grpSp>
      <p:sp>
        <p:nvSpPr>
          <p:cNvPr id="90116" name="TextBox 11">
            <a:extLst>
              <a:ext uri="{FF2B5EF4-FFF2-40B4-BE49-F238E27FC236}">
                <a16:creationId xmlns:a16="http://schemas.microsoft.com/office/drawing/2014/main" id="{EF9C0D1D-D58C-BB3A-CC89-FC8AC587DFE0}"/>
              </a:ext>
            </a:extLst>
          </p:cNvPr>
          <p:cNvSpPr txBox="1">
            <a:spLocks noChangeArrowheads="1"/>
          </p:cNvSpPr>
          <p:nvPr/>
        </p:nvSpPr>
        <p:spPr bwMode="auto">
          <a:xfrm>
            <a:off x="1760538" y="3348038"/>
            <a:ext cx="825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Link</a:t>
            </a:r>
          </a:p>
        </p:txBody>
      </p:sp>
      <p:sp>
        <p:nvSpPr>
          <p:cNvPr id="90117" name="TextBox 12">
            <a:extLst>
              <a:ext uri="{FF2B5EF4-FFF2-40B4-BE49-F238E27FC236}">
                <a16:creationId xmlns:a16="http://schemas.microsoft.com/office/drawing/2014/main" id="{99C94075-0813-63BC-B4FB-AD442BF1D7AD}"/>
              </a:ext>
            </a:extLst>
          </p:cNvPr>
          <p:cNvSpPr txBox="1">
            <a:spLocks noChangeArrowheads="1"/>
          </p:cNvSpPr>
          <p:nvPr/>
        </p:nvSpPr>
        <p:spPr bwMode="auto">
          <a:xfrm>
            <a:off x="1247775" y="2687638"/>
            <a:ext cx="1338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Network</a:t>
            </a:r>
          </a:p>
        </p:txBody>
      </p:sp>
      <p:sp>
        <p:nvSpPr>
          <p:cNvPr id="90118" name="TextBox 13">
            <a:extLst>
              <a:ext uri="{FF2B5EF4-FFF2-40B4-BE49-F238E27FC236}">
                <a16:creationId xmlns:a16="http://schemas.microsoft.com/office/drawing/2014/main" id="{EBAB5270-4F65-5CC5-974D-5ED6AB5AFFD2}"/>
              </a:ext>
            </a:extLst>
          </p:cNvPr>
          <p:cNvSpPr txBox="1">
            <a:spLocks noChangeArrowheads="1"/>
          </p:cNvSpPr>
          <p:nvPr/>
        </p:nvSpPr>
        <p:spPr bwMode="auto">
          <a:xfrm>
            <a:off x="1066800" y="2027238"/>
            <a:ext cx="15192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Transport</a:t>
            </a:r>
          </a:p>
        </p:txBody>
      </p:sp>
      <p:sp>
        <p:nvSpPr>
          <p:cNvPr id="90119" name="TextBox 14">
            <a:extLst>
              <a:ext uri="{FF2B5EF4-FFF2-40B4-BE49-F238E27FC236}">
                <a16:creationId xmlns:a16="http://schemas.microsoft.com/office/drawing/2014/main" id="{263DC459-C63B-BB3E-F148-2A275DE2DB28}"/>
              </a:ext>
            </a:extLst>
          </p:cNvPr>
          <p:cNvSpPr txBox="1">
            <a:spLocks noChangeArrowheads="1"/>
          </p:cNvSpPr>
          <p:nvPr/>
        </p:nvSpPr>
        <p:spPr bwMode="auto">
          <a:xfrm>
            <a:off x="862013" y="1366838"/>
            <a:ext cx="1724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Application</a:t>
            </a:r>
          </a:p>
        </p:txBody>
      </p:sp>
      <p:sp>
        <p:nvSpPr>
          <p:cNvPr id="90120" name="Slide Number Placeholder 1">
            <a:extLst>
              <a:ext uri="{FF2B5EF4-FFF2-40B4-BE49-F238E27FC236}">
                <a16:creationId xmlns:a16="http://schemas.microsoft.com/office/drawing/2014/main" id="{38BF3425-737C-5B1F-3B8F-F17721D0129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2732D164-9F13-0844-90A8-BFB8605C0C6B}"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29</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61B92DE9-19B9-1A1B-E4CD-78773CD8D492}"/>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Transport layer: From the lens of two perspectives</a:t>
            </a:r>
          </a:p>
        </p:txBody>
      </p:sp>
      <p:sp>
        <p:nvSpPr>
          <p:cNvPr id="4" name="TextBox 3">
            <a:extLst>
              <a:ext uri="{FF2B5EF4-FFF2-40B4-BE49-F238E27FC236}">
                <a16:creationId xmlns:a16="http://schemas.microsoft.com/office/drawing/2014/main" id="{BED2445D-1444-C519-0C74-139C813DF740}"/>
              </a:ext>
            </a:extLst>
          </p:cNvPr>
          <p:cNvSpPr txBox="1"/>
          <p:nvPr/>
        </p:nvSpPr>
        <p:spPr>
          <a:xfrm>
            <a:off x="514350" y="1700213"/>
            <a:ext cx="8564563" cy="5238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1F497D">
                    <a:lumMod val="75000"/>
                  </a:srgbClr>
                </a:solidFill>
                <a:effectLst/>
                <a:uLnTx/>
                <a:uFillTx/>
                <a:latin typeface="Calibri"/>
                <a:ea typeface="ＭＳ Ｐゴシック" panose="020B0600070205080204" pitchFamily="34" charset="-128"/>
                <a:cs typeface="+mn-cs"/>
              </a:rPr>
              <a:t>(1) Abstraction of clients. (machines/networks/processes)</a:t>
            </a:r>
          </a:p>
        </p:txBody>
      </p:sp>
      <p:sp>
        <p:nvSpPr>
          <p:cNvPr id="5" name="TextBox 4">
            <a:extLst>
              <a:ext uri="{FF2B5EF4-FFF2-40B4-BE49-F238E27FC236}">
                <a16:creationId xmlns:a16="http://schemas.microsoft.com/office/drawing/2014/main" id="{3E477C3F-A789-826D-C022-374B3517B5EA}"/>
              </a:ext>
            </a:extLst>
          </p:cNvPr>
          <p:cNvSpPr txBox="1"/>
          <p:nvPr/>
        </p:nvSpPr>
        <p:spPr>
          <a:xfrm>
            <a:off x="520700" y="2444750"/>
            <a:ext cx="8026400" cy="522288"/>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1F497D">
                    <a:lumMod val="75000"/>
                  </a:srgbClr>
                </a:solidFill>
                <a:effectLst/>
                <a:uLnTx/>
                <a:uFillTx/>
                <a:latin typeface="Calibri"/>
                <a:ea typeface="ＭＳ Ｐゴシック" panose="020B0600070205080204" pitchFamily="34" charset="-128"/>
                <a:cs typeface="+mn-cs"/>
              </a:rPr>
              <a:t>(2) Abstraction of services.</a:t>
            </a:r>
          </a:p>
        </p:txBody>
      </p:sp>
      <p:sp>
        <p:nvSpPr>
          <p:cNvPr id="74756" name="Slide Number Placeholder 1">
            <a:extLst>
              <a:ext uri="{FF2B5EF4-FFF2-40B4-BE49-F238E27FC236}">
                <a16:creationId xmlns:a16="http://schemas.microsoft.com/office/drawing/2014/main" id="{945A7F02-AAE1-F029-2301-15EBDC9831C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B7A63A-406F-F740-BE66-B60AA1706DFD}"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DC17A3-5DEC-E041-DD49-0DCE27B3AFEA}"/>
              </a:ext>
            </a:extLst>
          </p:cNvPr>
          <p:cNvSpPr/>
          <p:nvPr/>
        </p:nvSpPr>
        <p:spPr>
          <a:xfrm>
            <a:off x="0" y="2468563"/>
            <a:ext cx="9144000" cy="1651000"/>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2162" name="Rectangle 2">
            <a:extLst>
              <a:ext uri="{FF2B5EF4-FFF2-40B4-BE49-F238E27FC236}">
                <a16:creationId xmlns:a16="http://schemas.microsoft.com/office/drawing/2014/main" id="{FAFE6E3A-FA81-0B2F-3D48-919D5D85AC8B}"/>
              </a:ext>
            </a:extLst>
          </p:cNvPr>
          <p:cNvSpPr txBox="1">
            <a:spLocks noChangeArrowheads="1"/>
          </p:cNvSpPr>
          <p:nvPr/>
        </p:nvSpPr>
        <p:spPr bwMode="auto">
          <a:xfrm>
            <a:off x="615950" y="26225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t>End-to-end Protocols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t>(UDP, TCP)</a:t>
            </a:r>
          </a:p>
        </p:txBody>
      </p:sp>
      <p:sp>
        <p:nvSpPr>
          <p:cNvPr id="92163" name="Slide Number Placeholder 4">
            <a:extLst>
              <a:ext uri="{FF2B5EF4-FFF2-40B4-BE49-F238E27FC236}">
                <a16:creationId xmlns:a16="http://schemas.microsoft.com/office/drawing/2014/main" id="{1A812AF5-7525-17C6-3DE9-794B899EF04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78B568ED-3BC3-B148-8847-60C40907BF97}"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30</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5F8FB792-AAC6-4D81-1187-17719A7DCF1E}"/>
              </a:ext>
            </a:extLst>
          </p:cNvPr>
          <p:cNvSpPr>
            <a:spLocks noGrp="1"/>
          </p:cNvSpPr>
          <p:nvPr>
            <p:ph type="title"/>
          </p:nvPr>
        </p:nvSpPr>
        <p:spPr>
          <a:noFill/>
        </p:spPr>
        <p:txBody>
          <a:bodyPr/>
          <a:lstStyle/>
          <a:p>
            <a:r>
              <a:rPr lang="en-US" altLang="en-US">
                <a:ea typeface="ＭＳ Ｐゴシック" panose="020B0600070205080204" pitchFamily="34" charset="-128"/>
              </a:rPr>
              <a:t>End-to-end Protocols</a:t>
            </a:r>
          </a:p>
        </p:txBody>
      </p:sp>
      <p:sp>
        <p:nvSpPr>
          <p:cNvPr id="93186" name="Rectangle 3">
            <a:extLst>
              <a:ext uri="{FF2B5EF4-FFF2-40B4-BE49-F238E27FC236}">
                <a16:creationId xmlns:a16="http://schemas.microsoft.com/office/drawing/2014/main" id="{EFD51E82-B658-70A8-3A2A-A8A51B610CDC}"/>
              </a:ext>
            </a:extLst>
          </p:cNvPr>
          <p:cNvSpPr>
            <a:spLocks noGrp="1"/>
          </p:cNvSpPr>
          <p:nvPr>
            <p:ph type="body" idx="1"/>
          </p:nvPr>
        </p:nvSpPr>
        <p:spPr/>
        <p:txBody>
          <a:bodyPr/>
          <a:lstStyle/>
          <a:p>
            <a:r>
              <a:rPr lang="en-US" altLang="en-US" sz="2800">
                <a:ea typeface="ＭＳ Ｐゴシック" panose="020B0600070205080204" pitchFamily="34" charset="-128"/>
              </a:rPr>
              <a:t>Common properties that a transport protocol can be expected to provide</a:t>
            </a:r>
          </a:p>
          <a:p>
            <a:pPr lvl="1"/>
            <a:r>
              <a:rPr lang="en-US" altLang="en-US" sz="2400">
                <a:solidFill>
                  <a:srgbClr val="FF0000"/>
                </a:solidFill>
                <a:ea typeface="ＭＳ Ｐゴシック" panose="020B0600070205080204" pitchFamily="34" charset="-128"/>
              </a:rPr>
              <a:t>Guarantees</a:t>
            </a:r>
            <a:r>
              <a:rPr lang="en-US" altLang="en-US" sz="2400">
                <a:ea typeface="ＭＳ Ｐゴシック" panose="020B0600070205080204" pitchFamily="34" charset="-128"/>
              </a:rPr>
              <a:t> message delivery</a:t>
            </a:r>
          </a:p>
          <a:p>
            <a:pPr lvl="1"/>
            <a:r>
              <a:rPr lang="en-US" altLang="en-US" sz="2400">
                <a:ea typeface="ＭＳ Ｐゴシック" panose="020B0600070205080204" pitchFamily="34" charset="-128"/>
              </a:rPr>
              <a:t>Delivers messages in the </a:t>
            </a:r>
            <a:r>
              <a:rPr lang="en-US" altLang="en-US" sz="2400">
                <a:solidFill>
                  <a:srgbClr val="FF0000"/>
                </a:solidFill>
                <a:ea typeface="ＭＳ Ｐゴシック" panose="020B0600070205080204" pitchFamily="34" charset="-128"/>
              </a:rPr>
              <a:t>same order</a:t>
            </a:r>
            <a:r>
              <a:rPr lang="en-US" altLang="en-US" sz="2400">
                <a:ea typeface="ＭＳ Ｐゴシック" panose="020B0600070205080204" pitchFamily="34" charset="-128"/>
              </a:rPr>
              <a:t> they were sent</a:t>
            </a:r>
          </a:p>
          <a:p>
            <a:pPr lvl="1"/>
            <a:r>
              <a:rPr lang="en-US" altLang="en-US" sz="2400">
                <a:ea typeface="ＭＳ Ｐゴシック" panose="020B0600070205080204" pitchFamily="34" charset="-128"/>
              </a:rPr>
              <a:t>Delivers at most </a:t>
            </a:r>
            <a:r>
              <a:rPr lang="en-US" altLang="en-US" sz="2400">
                <a:solidFill>
                  <a:srgbClr val="FF0000"/>
                </a:solidFill>
                <a:ea typeface="ＭＳ Ｐゴシック" panose="020B0600070205080204" pitchFamily="34" charset="-128"/>
              </a:rPr>
              <a:t>one copy</a:t>
            </a:r>
            <a:r>
              <a:rPr lang="en-US" altLang="en-US" sz="2400">
                <a:ea typeface="ＭＳ Ｐゴシック" panose="020B0600070205080204" pitchFamily="34" charset="-128"/>
              </a:rPr>
              <a:t> of each message</a:t>
            </a:r>
          </a:p>
          <a:p>
            <a:pPr lvl="1"/>
            <a:r>
              <a:rPr lang="en-US" altLang="en-US" sz="2400">
                <a:ea typeface="ＭＳ Ｐゴシック" panose="020B0600070205080204" pitchFamily="34" charset="-128"/>
              </a:rPr>
              <a:t>Supports </a:t>
            </a:r>
            <a:r>
              <a:rPr lang="en-US" altLang="en-US" sz="2400">
                <a:solidFill>
                  <a:srgbClr val="FF0000"/>
                </a:solidFill>
                <a:ea typeface="ＭＳ Ｐゴシック" panose="020B0600070205080204" pitchFamily="34" charset="-128"/>
              </a:rPr>
              <a:t>arbitrarily large</a:t>
            </a:r>
            <a:r>
              <a:rPr lang="en-US" altLang="en-US" sz="2400">
                <a:ea typeface="ＭＳ Ｐゴシック" panose="020B0600070205080204" pitchFamily="34" charset="-128"/>
              </a:rPr>
              <a:t> messages</a:t>
            </a:r>
          </a:p>
          <a:p>
            <a:pPr lvl="1"/>
            <a:r>
              <a:rPr lang="en-US" altLang="en-US" sz="2400">
                <a:ea typeface="ＭＳ Ｐゴシック" panose="020B0600070205080204" pitchFamily="34" charset="-128"/>
              </a:rPr>
              <a:t>Supports synchronization between the sender and the receiver</a:t>
            </a:r>
          </a:p>
          <a:p>
            <a:pPr lvl="1"/>
            <a:r>
              <a:rPr lang="en-US" altLang="en-US" sz="2400">
                <a:ea typeface="ＭＳ Ｐゴシック" panose="020B0600070205080204" pitchFamily="34" charset="-128"/>
              </a:rPr>
              <a:t>Allows the receiver to apply flow control to the sender</a:t>
            </a:r>
          </a:p>
          <a:p>
            <a:pPr lvl="1"/>
            <a:r>
              <a:rPr lang="en-US" altLang="en-US" sz="2400">
                <a:ea typeface="ＭＳ Ｐゴシック" panose="020B0600070205080204" pitchFamily="34" charset="-128"/>
              </a:rPr>
              <a:t>Supports multiple application processes (Mux/DeMux)</a:t>
            </a:r>
          </a:p>
        </p:txBody>
      </p:sp>
      <p:sp>
        <p:nvSpPr>
          <p:cNvPr id="93187" name="Slide Number Placeholder 1">
            <a:extLst>
              <a:ext uri="{FF2B5EF4-FFF2-40B4-BE49-F238E27FC236}">
                <a16:creationId xmlns:a16="http://schemas.microsoft.com/office/drawing/2014/main" id="{0F13C0A7-3B1F-B21E-7ABB-F087A8ADBEA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D1CED2DD-BFC3-8E47-BA2D-7E233BC15ACB}"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31</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31EBEF91-807E-C12C-107E-A201E516FB69}"/>
              </a:ext>
            </a:extLst>
          </p:cNvPr>
          <p:cNvSpPr>
            <a:spLocks noGrp="1"/>
          </p:cNvSpPr>
          <p:nvPr>
            <p:ph type="title"/>
          </p:nvPr>
        </p:nvSpPr>
        <p:spPr>
          <a:noFill/>
        </p:spPr>
        <p:txBody>
          <a:bodyPr/>
          <a:lstStyle/>
          <a:p>
            <a:r>
              <a:rPr lang="en-US" altLang="en-US">
                <a:ea typeface="ＭＳ Ｐゴシック" panose="020B0600070205080204" pitchFamily="34" charset="-128"/>
              </a:rPr>
              <a:t>End-to-end Protocols</a:t>
            </a:r>
          </a:p>
        </p:txBody>
      </p:sp>
      <p:sp>
        <p:nvSpPr>
          <p:cNvPr id="95234" name="Rectangle 3">
            <a:extLst>
              <a:ext uri="{FF2B5EF4-FFF2-40B4-BE49-F238E27FC236}">
                <a16:creationId xmlns:a16="http://schemas.microsoft.com/office/drawing/2014/main" id="{22324834-F6C8-2C12-6007-B3A568ED5483}"/>
              </a:ext>
            </a:extLst>
          </p:cNvPr>
          <p:cNvSpPr>
            <a:spLocks noGrp="1"/>
          </p:cNvSpPr>
          <p:nvPr>
            <p:ph type="body" idx="1"/>
          </p:nvPr>
        </p:nvSpPr>
        <p:spPr/>
        <p:txBody>
          <a:bodyPr/>
          <a:lstStyle/>
          <a:p>
            <a:r>
              <a:rPr lang="en-US" altLang="en-US" sz="2800">
                <a:ea typeface="ＭＳ Ｐゴシック" panose="020B0600070205080204" pitchFamily="34" charset="-128"/>
              </a:rPr>
              <a:t>Typical limitations of the network on which transport protocol will operate</a:t>
            </a:r>
          </a:p>
          <a:p>
            <a:pPr lvl="1"/>
            <a:r>
              <a:rPr lang="en-US" altLang="en-US" sz="2400">
                <a:ea typeface="ＭＳ Ｐゴシック" panose="020B0600070205080204" pitchFamily="34" charset="-128"/>
              </a:rPr>
              <a:t>Drop messages/Packet loss</a:t>
            </a:r>
          </a:p>
          <a:p>
            <a:pPr lvl="1"/>
            <a:r>
              <a:rPr lang="en-US" altLang="en-US" sz="2400">
                <a:ea typeface="ＭＳ Ｐゴシック" panose="020B0600070205080204" pitchFamily="34" charset="-128"/>
              </a:rPr>
              <a:t>Reorder messages/Out of order delivery</a:t>
            </a:r>
          </a:p>
          <a:p>
            <a:pPr lvl="1"/>
            <a:r>
              <a:rPr lang="en-US" altLang="en-US" sz="2400">
                <a:ea typeface="ＭＳ Ｐゴシック" panose="020B0600070205080204" pitchFamily="34" charset="-128"/>
              </a:rPr>
              <a:t>Deliver duplicate copies of a given message</a:t>
            </a:r>
          </a:p>
          <a:p>
            <a:pPr lvl="1"/>
            <a:r>
              <a:rPr lang="en-US" altLang="en-US" sz="2400">
                <a:ea typeface="ＭＳ Ｐゴシック" panose="020B0600070205080204" pitchFamily="34" charset="-128"/>
              </a:rPr>
              <a:t>Limit messages to some finite size</a:t>
            </a:r>
          </a:p>
          <a:p>
            <a:pPr lvl="1"/>
            <a:r>
              <a:rPr lang="en-US" altLang="en-US" sz="2400">
                <a:ea typeface="ＭＳ Ｐゴシック" panose="020B0600070205080204" pitchFamily="34" charset="-128"/>
              </a:rPr>
              <a:t>Deliver messages after an arbitrarily long delay</a:t>
            </a:r>
          </a:p>
        </p:txBody>
      </p:sp>
      <p:sp>
        <p:nvSpPr>
          <p:cNvPr id="95235" name="Slide Number Placeholder 1">
            <a:extLst>
              <a:ext uri="{FF2B5EF4-FFF2-40B4-BE49-F238E27FC236}">
                <a16:creationId xmlns:a16="http://schemas.microsoft.com/office/drawing/2014/main" id="{30F6DBE9-ECC6-3D35-1C84-4C275B473A3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CF27229B-7BBD-F048-8B36-A4E81626E164}"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32</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201C85-851D-16B9-9A36-D2220B2CACAE}"/>
              </a:ext>
            </a:extLst>
          </p:cNvPr>
          <p:cNvSpPr txBox="1">
            <a:spLocks/>
          </p:cNvSpPr>
          <p:nvPr/>
        </p:nvSpPr>
        <p:spPr>
          <a:xfrm>
            <a:off x="0" y="2581275"/>
            <a:ext cx="9144000" cy="2108200"/>
          </a:xfrm>
          <a:prstGeom prst="rect">
            <a:avLst/>
          </a:prstGeom>
          <a:solidFill>
            <a:schemeClr val="accent1">
              <a:lumMod val="75000"/>
            </a:schemeClr>
          </a:solidFill>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altLang="en-US" sz="44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rPr>
              <a:t>User Datagram Protocol (UDP)</a:t>
            </a:r>
          </a:p>
        </p:txBody>
      </p:sp>
      <p:sp>
        <p:nvSpPr>
          <p:cNvPr id="101378" name="Slide Number Placeholder 3">
            <a:extLst>
              <a:ext uri="{FF2B5EF4-FFF2-40B4-BE49-F238E27FC236}">
                <a16:creationId xmlns:a16="http://schemas.microsoft.com/office/drawing/2014/main" id="{4C6F7A6A-5049-7A3A-D5DB-595F9F6BDD0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BF94A70B-6B4D-7845-AD7E-D579F8B0A6B5}"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33</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5D6B2B9F-4A1A-5498-62A8-CAB00CA4AE6A}"/>
              </a:ext>
            </a:extLst>
          </p:cNvPr>
          <p:cNvSpPr>
            <a:spLocks noGrp="1" noChangeArrowheads="1"/>
          </p:cNvSpPr>
          <p:nvPr>
            <p:ph type="title"/>
          </p:nvPr>
        </p:nvSpPr>
        <p:spPr>
          <a:xfrm>
            <a:off x="533400" y="228600"/>
            <a:ext cx="8343900" cy="1143000"/>
          </a:xfrm>
        </p:spPr>
        <p:txBody>
          <a:bodyPr/>
          <a:lstStyle/>
          <a:p>
            <a:r>
              <a:rPr lang="en-US" altLang="en-US" sz="3600">
                <a:ea typeface="ＭＳ Ｐゴシック" panose="020B0600070205080204" pitchFamily="34" charset="-128"/>
              </a:rPr>
              <a:t>UDP: User Datagram Protocol </a:t>
            </a:r>
            <a:r>
              <a:rPr lang="en-US" altLang="en-US" sz="2800">
                <a:ea typeface="ＭＳ Ｐゴシック" panose="020B0600070205080204" pitchFamily="34" charset="-128"/>
              </a:rPr>
              <a:t>[RFC 768]</a:t>
            </a:r>
            <a:endParaRPr lang="en-US" altLang="en-US">
              <a:ea typeface="ＭＳ Ｐゴシック" panose="020B0600070205080204" pitchFamily="34" charset="-128"/>
            </a:endParaRPr>
          </a:p>
        </p:txBody>
      </p:sp>
      <p:sp>
        <p:nvSpPr>
          <p:cNvPr id="102402" name="Rectangle 3">
            <a:extLst>
              <a:ext uri="{FF2B5EF4-FFF2-40B4-BE49-F238E27FC236}">
                <a16:creationId xmlns:a16="http://schemas.microsoft.com/office/drawing/2014/main" id="{83C0BD0F-F915-A6AF-5FA7-83A4F5099D6C}"/>
              </a:ext>
            </a:extLst>
          </p:cNvPr>
          <p:cNvSpPr>
            <a:spLocks noGrp="1" noChangeArrowheads="1"/>
          </p:cNvSpPr>
          <p:nvPr>
            <p:ph type="body" sz="half" idx="1"/>
          </p:nvPr>
        </p:nvSpPr>
        <p:spPr>
          <a:xfrm>
            <a:off x="428625" y="1447800"/>
            <a:ext cx="6792913" cy="4648200"/>
          </a:xfrm>
        </p:spPr>
        <p:txBody>
          <a:bodyPr/>
          <a:lstStyle/>
          <a:p>
            <a:r>
              <a:rPr lang="en-US" altLang="en-US" sz="2400">
                <a:ea typeface="ＭＳ Ｐゴシック" panose="020B0600070205080204" pitchFamily="34" charset="-128"/>
              </a:rPr>
              <a:t>Bare minimum Internet transport protocol</a:t>
            </a:r>
          </a:p>
          <a:p>
            <a:r>
              <a:rPr lang="en-US" altLang="en-US" sz="2400">
                <a:ea typeface="ＭＳ Ｐゴシック" panose="020B0600070205080204" pitchFamily="34" charset="-128"/>
              </a:rPr>
              <a:t>“best effort” service, UDP segments may be:</a:t>
            </a:r>
          </a:p>
          <a:p>
            <a:pPr lvl="1"/>
            <a:r>
              <a:rPr lang="en-US" altLang="en-US">
                <a:ea typeface="ＭＳ Ｐゴシック" panose="020B0600070205080204" pitchFamily="34" charset="-128"/>
              </a:rPr>
              <a:t>lost</a:t>
            </a:r>
          </a:p>
          <a:p>
            <a:pPr lvl="1"/>
            <a:r>
              <a:rPr lang="en-US" altLang="en-US">
                <a:ea typeface="ＭＳ Ｐゴシック" panose="020B0600070205080204" pitchFamily="34" charset="-128"/>
              </a:rPr>
              <a:t>delivered out of order to app</a:t>
            </a:r>
          </a:p>
          <a:p>
            <a:pPr lvl="1"/>
            <a:endParaRPr lang="en-US" altLang="en-US">
              <a:ea typeface="ＭＳ Ｐゴシック" panose="020B0600070205080204" pitchFamily="34" charset="-128"/>
            </a:endParaRPr>
          </a:p>
          <a:p>
            <a:r>
              <a:rPr lang="en-US" altLang="en-US" sz="2400" i="1">
                <a:solidFill>
                  <a:srgbClr val="FF0000"/>
                </a:solidFill>
                <a:ea typeface="ＭＳ Ｐゴシック" panose="020B0600070205080204" pitchFamily="34" charset="-128"/>
              </a:rPr>
              <a:t>connectionless:</a:t>
            </a:r>
            <a:endParaRPr lang="en-US" altLang="en-US" sz="2400">
              <a:ea typeface="ＭＳ Ｐゴシック" panose="020B0600070205080204" pitchFamily="34" charset="-128"/>
            </a:endParaRPr>
          </a:p>
          <a:p>
            <a:pPr lvl="1"/>
            <a:r>
              <a:rPr lang="en-US" altLang="en-US">
                <a:ea typeface="ＭＳ Ｐゴシック" panose="020B0600070205080204" pitchFamily="34" charset="-128"/>
              </a:rPr>
              <a:t>no handshaking between UDP sender, receiver</a:t>
            </a:r>
          </a:p>
          <a:p>
            <a:pPr lvl="1"/>
            <a:r>
              <a:rPr lang="en-US" altLang="en-US">
                <a:ea typeface="ＭＳ Ｐゴシック" panose="020B0600070205080204" pitchFamily="34" charset="-128"/>
              </a:rPr>
              <a:t>each UDP segment handled independently of others</a:t>
            </a:r>
          </a:p>
          <a:p>
            <a:endParaRPr lang="en-US" altLang="en-US" sz="2400">
              <a:ea typeface="ＭＳ Ｐゴシック" panose="020B0600070205080204" pitchFamily="34" charset="-128"/>
            </a:endParaRPr>
          </a:p>
        </p:txBody>
      </p:sp>
      <p:sp>
        <p:nvSpPr>
          <p:cNvPr id="102403" name="Slide Number Placeholder 3">
            <a:extLst>
              <a:ext uri="{FF2B5EF4-FFF2-40B4-BE49-F238E27FC236}">
                <a16:creationId xmlns:a16="http://schemas.microsoft.com/office/drawing/2014/main" id="{3893F29F-172D-6704-4953-73D0DB0BD32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accent2"/>
              </a:buClr>
              <a:buSzPct val="75000"/>
              <a:buFont typeface="ZapfDingbats" pitchFamily="82" charset="2"/>
              <a:buChar char="m"/>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fld id="{D7BE26DE-547A-BA43-8AF3-BDEB6D68DF5D}" type="slidenum">
              <a:rPr kumimoji="0" lang="en-U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34</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5">
            <a:extLst>
              <a:ext uri="{FF2B5EF4-FFF2-40B4-BE49-F238E27FC236}">
                <a16:creationId xmlns:a16="http://schemas.microsoft.com/office/drawing/2014/main" id="{FB64624C-A875-AED2-3961-67DAF98ED6FB}"/>
              </a:ext>
            </a:extLst>
          </p:cNvPr>
          <p:cNvSpPr>
            <a:spLocks noGrp="1"/>
          </p:cNvSpPr>
          <p:nvPr>
            <p:ph type="title"/>
          </p:nvPr>
        </p:nvSpPr>
        <p:spPr/>
        <p:txBody>
          <a:bodyPr/>
          <a:lstStyle/>
          <a:p>
            <a:r>
              <a:rPr lang="en-US" altLang="en-US">
                <a:ea typeface="ＭＳ Ｐゴシック" panose="020B0600070205080204" pitchFamily="34" charset="-128"/>
              </a:rPr>
              <a:t>User Datagram Protocol (UDP)</a:t>
            </a:r>
          </a:p>
        </p:txBody>
      </p:sp>
      <p:sp>
        <p:nvSpPr>
          <p:cNvPr id="104450" name="Rectangle 16">
            <a:extLst>
              <a:ext uri="{FF2B5EF4-FFF2-40B4-BE49-F238E27FC236}">
                <a16:creationId xmlns:a16="http://schemas.microsoft.com/office/drawing/2014/main" id="{CF7E1F3F-F399-006A-DBB8-5DCD34E64BD6}"/>
              </a:ext>
            </a:extLst>
          </p:cNvPr>
          <p:cNvSpPr>
            <a:spLocks noGrp="1"/>
          </p:cNvSpPr>
          <p:nvPr>
            <p:ph type="body" idx="1"/>
          </p:nvPr>
        </p:nvSpPr>
        <p:spPr/>
        <p:txBody>
          <a:bodyPr/>
          <a:lstStyle/>
          <a:p>
            <a:r>
              <a:rPr lang="en-US" altLang="en-US">
                <a:ea typeface="ＭＳ Ｐゴシック" panose="020B0600070205080204" pitchFamily="34" charset="-128"/>
              </a:rPr>
              <a:t>Datagram messaging service</a:t>
            </a:r>
          </a:p>
          <a:p>
            <a:pPr lvl="1"/>
            <a:r>
              <a:rPr lang="en-US" altLang="en-US">
                <a:ea typeface="ＭＳ Ｐゴシック" panose="020B0600070205080204" pitchFamily="34" charset="-128"/>
              </a:rPr>
              <a:t>Demultiplexing: port numbers</a:t>
            </a:r>
          </a:p>
          <a:p>
            <a:pPr lvl="1"/>
            <a:r>
              <a:rPr lang="en-US" altLang="en-US">
                <a:ea typeface="ＭＳ Ｐゴシック" panose="020B0600070205080204" pitchFamily="34" charset="-128"/>
              </a:rPr>
              <a:t>Detecting corruption: checksum</a:t>
            </a:r>
          </a:p>
          <a:p>
            <a:r>
              <a:rPr lang="en-US" altLang="en-US">
                <a:ea typeface="ＭＳ Ｐゴシック" panose="020B0600070205080204" pitchFamily="34" charset="-128"/>
              </a:rPr>
              <a:t>Lightweight communication between processes</a:t>
            </a:r>
          </a:p>
          <a:p>
            <a:pPr lvl="1"/>
            <a:r>
              <a:rPr lang="en-US" altLang="en-US">
                <a:ea typeface="ＭＳ Ｐゴシック" panose="020B0600070205080204" pitchFamily="34" charset="-128"/>
              </a:rPr>
              <a:t>Send and receive messages</a:t>
            </a:r>
          </a:p>
          <a:p>
            <a:pPr lvl="1"/>
            <a:r>
              <a:rPr lang="en-US" altLang="en-US">
                <a:ea typeface="ＭＳ Ｐゴシック" panose="020B0600070205080204" pitchFamily="34" charset="-128"/>
              </a:rPr>
              <a:t>Avoid overhead of any ordered, reliable delivery</a:t>
            </a:r>
          </a:p>
        </p:txBody>
      </p:sp>
      <p:sp>
        <p:nvSpPr>
          <p:cNvPr id="104451" name="Rectangle 4">
            <a:extLst>
              <a:ext uri="{FF2B5EF4-FFF2-40B4-BE49-F238E27FC236}">
                <a16:creationId xmlns:a16="http://schemas.microsoft.com/office/drawing/2014/main" id="{9B401AEA-E672-D87A-497D-16D7B90A9A29}"/>
              </a:ext>
            </a:extLst>
          </p:cNvPr>
          <p:cNvSpPr>
            <a:spLocks noChangeArrowheads="1"/>
          </p:cNvSpPr>
          <p:nvPr/>
        </p:nvSpPr>
        <p:spPr bwMode="auto">
          <a:xfrm>
            <a:off x="2892425" y="4572000"/>
            <a:ext cx="1760538" cy="533400"/>
          </a:xfrm>
          <a:prstGeom prst="rect">
            <a:avLst/>
          </a:prstGeom>
          <a:solidFill>
            <a:srgbClr val="CCFFFF"/>
          </a:solidFill>
          <a:ln w="2857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4452" name="Rectangle 5">
            <a:extLst>
              <a:ext uri="{FF2B5EF4-FFF2-40B4-BE49-F238E27FC236}">
                <a16:creationId xmlns:a16="http://schemas.microsoft.com/office/drawing/2014/main" id="{CF04C03D-4A96-1562-796F-76F747B9F665}"/>
              </a:ext>
            </a:extLst>
          </p:cNvPr>
          <p:cNvSpPr>
            <a:spLocks noChangeArrowheads="1"/>
          </p:cNvSpPr>
          <p:nvPr/>
        </p:nvSpPr>
        <p:spPr bwMode="auto">
          <a:xfrm>
            <a:off x="4652963" y="4572000"/>
            <a:ext cx="1760537" cy="533400"/>
          </a:xfrm>
          <a:prstGeom prst="rect">
            <a:avLst/>
          </a:prstGeom>
          <a:solidFill>
            <a:srgbClr val="CCFFFF"/>
          </a:solidFill>
          <a:ln w="2857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4453" name="Rectangle 6">
            <a:extLst>
              <a:ext uri="{FF2B5EF4-FFF2-40B4-BE49-F238E27FC236}">
                <a16:creationId xmlns:a16="http://schemas.microsoft.com/office/drawing/2014/main" id="{C57E9907-7DF3-6969-7A45-A14159EC2496}"/>
              </a:ext>
            </a:extLst>
          </p:cNvPr>
          <p:cNvSpPr>
            <a:spLocks noChangeArrowheads="1"/>
          </p:cNvSpPr>
          <p:nvPr/>
        </p:nvSpPr>
        <p:spPr bwMode="auto">
          <a:xfrm>
            <a:off x="2892425" y="5105400"/>
            <a:ext cx="1760538" cy="533400"/>
          </a:xfrm>
          <a:prstGeom prst="rect">
            <a:avLst/>
          </a:prstGeom>
          <a:solidFill>
            <a:srgbClr val="CCFFFF"/>
          </a:solidFill>
          <a:ln w="2857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4454" name="Rectangle 7">
            <a:extLst>
              <a:ext uri="{FF2B5EF4-FFF2-40B4-BE49-F238E27FC236}">
                <a16:creationId xmlns:a16="http://schemas.microsoft.com/office/drawing/2014/main" id="{4D4AE4FB-6780-B797-041A-EA377603A6C8}"/>
              </a:ext>
            </a:extLst>
          </p:cNvPr>
          <p:cNvSpPr>
            <a:spLocks noChangeArrowheads="1"/>
          </p:cNvSpPr>
          <p:nvPr/>
        </p:nvSpPr>
        <p:spPr bwMode="auto">
          <a:xfrm>
            <a:off x="4652963" y="5105400"/>
            <a:ext cx="1760537" cy="533400"/>
          </a:xfrm>
          <a:prstGeom prst="rect">
            <a:avLst/>
          </a:prstGeom>
          <a:solidFill>
            <a:srgbClr val="CCFFFF"/>
          </a:solidFill>
          <a:ln w="2857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4455" name="Line 8">
            <a:extLst>
              <a:ext uri="{FF2B5EF4-FFF2-40B4-BE49-F238E27FC236}">
                <a16:creationId xmlns:a16="http://schemas.microsoft.com/office/drawing/2014/main" id="{A3CED07C-FC11-A1BE-EE38-AEF0C06986E8}"/>
              </a:ext>
            </a:extLst>
          </p:cNvPr>
          <p:cNvSpPr>
            <a:spLocks noChangeShapeType="1"/>
          </p:cNvSpPr>
          <p:nvPr/>
        </p:nvSpPr>
        <p:spPr bwMode="auto">
          <a:xfrm>
            <a:off x="2892425" y="5638800"/>
            <a:ext cx="0" cy="762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456" name="Line 9">
            <a:extLst>
              <a:ext uri="{FF2B5EF4-FFF2-40B4-BE49-F238E27FC236}">
                <a16:creationId xmlns:a16="http://schemas.microsoft.com/office/drawing/2014/main" id="{6792DBCB-90EE-C16F-7CBE-AC29E0673AF7}"/>
              </a:ext>
            </a:extLst>
          </p:cNvPr>
          <p:cNvSpPr>
            <a:spLocks noChangeShapeType="1"/>
          </p:cNvSpPr>
          <p:nvPr/>
        </p:nvSpPr>
        <p:spPr bwMode="auto">
          <a:xfrm>
            <a:off x="6415088" y="5638800"/>
            <a:ext cx="0" cy="762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457" name="Text Box 10">
            <a:extLst>
              <a:ext uri="{FF2B5EF4-FFF2-40B4-BE49-F238E27FC236}">
                <a16:creationId xmlns:a16="http://schemas.microsoft.com/office/drawing/2014/main" id="{A8915D03-BB19-AFF6-293A-C89D9C609D27}"/>
              </a:ext>
            </a:extLst>
          </p:cNvPr>
          <p:cNvSpPr txBox="1">
            <a:spLocks noChangeArrowheads="1"/>
          </p:cNvSpPr>
          <p:nvPr/>
        </p:nvSpPr>
        <p:spPr bwMode="auto">
          <a:xfrm>
            <a:off x="3176588" y="4689475"/>
            <a:ext cx="1295400" cy="36671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Pct val="150000"/>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 SRC port</a:t>
            </a:r>
          </a:p>
        </p:txBody>
      </p:sp>
      <p:sp>
        <p:nvSpPr>
          <p:cNvPr id="104458" name="Text Box 11">
            <a:extLst>
              <a:ext uri="{FF2B5EF4-FFF2-40B4-BE49-F238E27FC236}">
                <a16:creationId xmlns:a16="http://schemas.microsoft.com/office/drawing/2014/main" id="{FED93A64-98BC-A189-D28C-508C403761BF}"/>
              </a:ext>
            </a:extLst>
          </p:cNvPr>
          <p:cNvSpPr txBox="1">
            <a:spLocks noChangeArrowheads="1"/>
          </p:cNvSpPr>
          <p:nvPr/>
        </p:nvSpPr>
        <p:spPr bwMode="auto">
          <a:xfrm>
            <a:off x="4881563" y="4689475"/>
            <a:ext cx="1295400" cy="36671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Pct val="150000"/>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 DST port</a:t>
            </a:r>
          </a:p>
        </p:txBody>
      </p:sp>
      <p:sp>
        <p:nvSpPr>
          <p:cNvPr id="104459" name="Text Box 12">
            <a:extLst>
              <a:ext uri="{FF2B5EF4-FFF2-40B4-BE49-F238E27FC236}">
                <a16:creationId xmlns:a16="http://schemas.microsoft.com/office/drawing/2014/main" id="{72C58395-D17F-BD52-A34E-DB2ACB8A5E17}"/>
              </a:ext>
            </a:extLst>
          </p:cNvPr>
          <p:cNvSpPr txBox="1">
            <a:spLocks noChangeArrowheads="1"/>
          </p:cNvSpPr>
          <p:nvPr/>
        </p:nvSpPr>
        <p:spPr bwMode="auto">
          <a:xfrm>
            <a:off x="4913313" y="5151438"/>
            <a:ext cx="1295400" cy="36512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Pct val="150000"/>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checksum</a:t>
            </a:r>
          </a:p>
        </p:txBody>
      </p:sp>
      <p:sp>
        <p:nvSpPr>
          <p:cNvPr id="104460" name="Text Box 13">
            <a:extLst>
              <a:ext uri="{FF2B5EF4-FFF2-40B4-BE49-F238E27FC236}">
                <a16:creationId xmlns:a16="http://schemas.microsoft.com/office/drawing/2014/main" id="{FC6BAC29-2C3B-D8F6-7E59-9AA53D8A9575}"/>
              </a:ext>
            </a:extLst>
          </p:cNvPr>
          <p:cNvSpPr txBox="1">
            <a:spLocks noChangeArrowheads="1"/>
          </p:cNvSpPr>
          <p:nvPr/>
        </p:nvSpPr>
        <p:spPr bwMode="auto">
          <a:xfrm>
            <a:off x="3414713" y="5173663"/>
            <a:ext cx="895350" cy="36512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Pct val="150000"/>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length</a:t>
            </a:r>
          </a:p>
        </p:txBody>
      </p:sp>
      <p:sp>
        <p:nvSpPr>
          <p:cNvPr id="104461" name="Text Box 14">
            <a:extLst>
              <a:ext uri="{FF2B5EF4-FFF2-40B4-BE49-F238E27FC236}">
                <a16:creationId xmlns:a16="http://schemas.microsoft.com/office/drawing/2014/main" id="{0C545643-4F41-2156-DF4D-A3AF4C831EDE}"/>
              </a:ext>
            </a:extLst>
          </p:cNvPr>
          <p:cNvSpPr txBox="1">
            <a:spLocks noChangeArrowheads="1"/>
          </p:cNvSpPr>
          <p:nvPr/>
        </p:nvSpPr>
        <p:spPr bwMode="auto">
          <a:xfrm>
            <a:off x="4291013" y="58674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Pct val="150000"/>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DATA</a:t>
            </a:r>
          </a:p>
        </p:txBody>
      </p:sp>
      <p:sp>
        <p:nvSpPr>
          <p:cNvPr id="104462" name="Slide Number Placeholder 1">
            <a:extLst>
              <a:ext uri="{FF2B5EF4-FFF2-40B4-BE49-F238E27FC236}">
                <a16:creationId xmlns:a16="http://schemas.microsoft.com/office/drawing/2014/main" id="{05A7B934-7B43-E19C-DB3F-5D6A664FF4A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57C81C4A-7BAB-D649-9690-B1A8E3344A19}"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35</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497" name="Rectangle 2">
            <a:extLst>
              <a:ext uri="{FF2B5EF4-FFF2-40B4-BE49-F238E27FC236}">
                <a16:creationId xmlns:a16="http://schemas.microsoft.com/office/drawing/2014/main" id="{94B09E4D-83D0-0BB4-A743-6E82B8EA41FF}"/>
              </a:ext>
            </a:extLst>
          </p:cNvPr>
          <p:cNvSpPr>
            <a:spLocks noGrp="1" noChangeArrowheads="1"/>
          </p:cNvSpPr>
          <p:nvPr>
            <p:ph type="title"/>
          </p:nvPr>
        </p:nvSpPr>
        <p:spPr>
          <a:xfrm>
            <a:off x="533400" y="228600"/>
            <a:ext cx="8343900" cy="1143000"/>
          </a:xfrm>
        </p:spPr>
        <p:txBody>
          <a:bodyPr/>
          <a:lstStyle/>
          <a:p>
            <a:r>
              <a:rPr lang="en-US" altLang="en-US" sz="3600">
                <a:ea typeface="ＭＳ Ｐゴシック" panose="020B0600070205080204" pitchFamily="34" charset="-128"/>
              </a:rPr>
              <a:t>UDP: more</a:t>
            </a:r>
            <a:endParaRPr lang="en-US" altLang="en-US">
              <a:ea typeface="ＭＳ Ｐゴシック" panose="020B0600070205080204" pitchFamily="34" charset="-128"/>
            </a:endParaRPr>
          </a:p>
        </p:txBody>
      </p:sp>
      <p:sp>
        <p:nvSpPr>
          <p:cNvPr id="106498" name="Rectangle 3">
            <a:extLst>
              <a:ext uri="{FF2B5EF4-FFF2-40B4-BE49-F238E27FC236}">
                <a16:creationId xmlns:a16="http://schemas.microsoft.com/office/drawing/2014/main" id="{68A3E4C1-50EF-97AF-CE1C-D2B9E295C87B}"/>
              </a:ext>
            </a:extLst>
          </p:cNvPr>
          <p:cNvSpPr>
            <a:spLocks noGrp="1" noChangeArrowheads="1"/>
          </p:cNvSpPr>
          <p:nvPr>
            <p:ph type="body" sz="half" idx="1"/>
          </p:nvPr>
        </p:nvSpPr>
        <p:spPr>
          <a:xfrm>
            <a:off x="428625" y="1447800"/>
            <a:ext cx="3810000" cy="4648200"/>
          </a:xfrm>
        </p:spPr>
        <p:txBody>
          <a:bodyPr/>
          <a:lstStyle/>
          <a:p>
            <a:pPr>
              <a:lnSpc>
                <a:spcPct val="90000"/>
              </a:lnSpc>
            </a:pPr>
            <a:r>
              <a:rPr lang="en-US" altLang="en-US" sz="2000">
                <a:ea typeface="ＭＳ Ｐゴシック" panose="020B0600070205080204" pitchFamily="34" charset="-128"/>
              </a:rPr>
              <a:t>often used for streaming multimedia apps</a:t>
            </a:r>
          </a:p>
          <a:p>
            <a:pPr lvl="1">
              <a:lnSpc>
                <a:spcPct val="90000"/>
              </a:lnSpc>
            </a:pPr>
            <a:r>
              <a:rPr lang="en-US" altLang="en-US" sz="2000">
                <a:ea typeface="ＭＳ Ｐゴシック" panose="020B0600070205080204" pitchFamily="34" charset="-128"/>
              </a:rPr>
              <a:t>loss tolerant</a:t>
            </a:r>
          </a:p>
          <a:p>
            <a:pPr lvl="1">
              <a:lnSpc>
                <a:spcPct val="90000"/>
              </a:lnSpc>
            </a:pPr>
            <a:r>
              <a:rPr lang="en-US" altLang="en-US" sz="2000">
                <a:ea typeface="ＭＳ Ｐゴシック" panose="020B0600070205080204" pitchFamily="34" charset="-128"/>
              </a:rPr>
              <a:t>rate sensitive</a:t>
            </a:r>
          </a:p>
          <a:p>
            <a:pPr>
              <a:lnSpc>
                <a:spcPct val="90000"/>
              </a:lnSpc>
            </a:pPr>
            <a:endParaRPr lang="en-US" altLang="en-US" sz="2400">
              <a:ea typeface="ＭＳ Ｐゴシック" panose="020B0600070205080204" pitchFamily="34" charset="-128"/>
            </a:endParaRPr>
          </a:p>
          <a:p>
            <a:pPr>
              <a:lnSpc>
                <a:spcPct val="90000"/>
              </a:lnSpc>
            </a:pPr>
            <a:r>
              <a:rPr lang="en-US" altLang="en-US" sz="2400">
                <a:ea typeface="ＭＳ Ｐゴシック" panose="020B0600070205080204" pitchFamily="34" charset="-128"/>
              </a:rPr>
              <a:t>other UDP uses</a:t>
            </a:r>
          </a:p>
          <a:p>
            <a:pPr lvl="1">
              <a:lnSpc>
                <a:spcPct val="90000"/>
              </a:lnSpc>
            </a:pPr>
            <a:r>
              <a:rPr lang="en-US" altLang="en-US" sz="2000">
                <a:ea typeface="ＭＳ Ｐゴシック" panose="020B0600070205080204" pitchFamily="34" charset="-128"/>
              </a:rPr>
              <a:t>DNS</a:t>
            </a:r>
          </a:p>
          <a:p>
            <a:pPr lvl="1">
              <a:lnSpc>
                <a:spcPct val="90000"/>
              </a:lnSpc>
            </a:pPr>
            <a:r>
              <a:rPr lang="en-US" altLang="en-US" sz="2000">
                <a:ea typeface="ＭＳ Ｐゴシック" panose="020B0600070205080204" pitchFamily="34" charset="-128"/>
              </a:rPr>
              <a:t>SNMP</a:t>
            </a:r>
            <a:endParaRPr lang="en-US" altLang="en-US" sz="1800">
              <a:ea typeface="ＭＳ Ｐゴシック" panose="020B0600070205080204" pitchFamily="34" charset="-128"/>
            </a:endParaRPr>
          </a:p>
          <a:p>
            <a:pPr>
              <a:lnSpc>
                <a:spcPct val="90000"/>
              </a:lnSpc>
            </a:pPr>
            <a:endParaRPr lang="en-US" altLang="en-US" sz="2000">
              <a:ea typeface="ＭＳ Ｐゴシック" panose="020B0600070205080204" pitchFamily="34" charset="-128"/>
            </a:endParaRPr>
          </a:p>
          <a:p>
            <a:pPr>
              <a:lnSpc>
                <a:spcPct val="90000"/>
              </a:lnSpc>
            </a:pPr>
            <a:r>
              <a:rPr lang="en-US" altLang="en-US" sz="2000">
                <a:ea typeface="ＭＳ Ｐゴシック" panose="020B0600070205080204" pitchFamily="34" charset="-128"/>
              </a:rPr>
              <a:t>reliable transfer over UDP: add reliability at application layer</a:t>
            </a:r>
          </a:p>
          <a:p>
            <a:pPr lvl="1">
              <a:lnSpc>
                <a:spcPct val="90000"/>
              </a:lnSpc>
            </a:pPr>
            <a:r>
              <a:rPr lang="en-US" altLang="en-US" sz="2000">
                <a:ea typeface="ＭＳ Ｐゴシック" panose="020B0600070205080204" pitchFamily="34" charset="-128"/>
              </a:rPr>
              <a:t>application-specific error recovery!</a:t>
            </a:r>
          </a:p>
        </p:txBody>
      </p:sp>
      <p:sp>
        <p:nvSpPr>
          <p:cNvPr id="106499" name="Rectangle 4">
            <a:extLst>
              <a:ext uri="{FF2B5EF4-FFF2-40B4-BE49-F238E27FC236}">
                <a16:creationId xmlns:a16="http://schemas.microsoft.com/office/drawing/2014/main" id="{77938112-554A-52B7-0D49-D5CDDA066C68}"/>
              </a:ext>
            </a:extLst>
          </p:cNvPr>
          <p:cNvSpPr>
            <a:spLocks noChangeArrowheads="1"/>
          </p:cNvSpPr>
          <p:nvPr/>
        </p:nvSpPr>
        <p:spPr bwMode="auto">
          <a:xfrm>
            <a:off x="5343525" y="2000250"/>
            <a:ext cx="3324225" cy="3200400"/>
          </a:xfrm>
          <a:prstGeom prst="rect">
            <a:avLst/>
          </a:prstGeom>
          <a:solidFill>
            <a:schemeClr val="accent2"/>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lr>
                <a:schemeClr val="accent2"/>
              </a:buClr>
              <a:buSzPct val="85000"/>
              <a:buFont typeface="ZapfDingbats" pitchFamily="82" charset="2"/>
              <a:buChar char="r"/>
              <a:defRPr sz="28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chemeClr val="accent2"/>
              </a:buClr>
              <a:buSzPct val="75000"/>
              <a:buFont typeface="ZapfDingbats" pitchFamily="82" charset="2"/>
              <a:buChar char="m"/>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06500" name="Rectangle 5">
            <a:extLst>
              <a:ext uri="{FF2B5EF4-FFF2-40B4-BE49-F238E27FC236}">
                <a16:creationId xmlns:a16="http://schemas.microsoft.com/office/drawing/2014/main" id="{20AC2B37-F94F-BDAE-D378-AE522AED2313}"/>
              </a:ext>
            </a:extLst>
          </p:cNvPr>
          <p:cNvSpPr>
            <a:spLocks noChangeArrowheads="1"/>
          </p:cNvSpPr>
          <p:nvPr/>
        </p:nvSpPr>
        <p:spPr bwMode="auto">
          <a:xfrm>
            <a:off x="5267325" y="2095500"/>
            <a:ext cx="3324225" cy="3200400"/>
          </a:xfrm>
          <a:prstGeom prst="rect">
            <a:avLst/>
          </a:prstGeom>
          <a:solidFill>
            <a:schemeClr val="bg1"/>
          </a:solidFill>
          <a:ln w="19050">
            <a:solidFill>
              <a:schemeClr val="tx1"/>
            </a:solidFill>
            <a:miter lim="800000"/>
            <a:headEnd/>
            <a:tailEnd/>
          </a:ln>
        </p:spPr>
        <p:txBody>
          <a:bodyPr wrap="none" anchor="ctr"/>
          <a:lstStyle>
            <a:lvl1pPr>
              <a:spcBef>
                <a:spcPct val="20000"/>
              </a:spcBef>
              <a:buClr>
                <a:schemeClr val="accent2"/>
              </a:buClr>
              <a:buSzPct val="85000"/>
              <a:buFont typeface="ZapfDingbats" pitchFamily="82" charset="2"/>
              <a:buChar char="r"/>
              <a:defRPr sz="28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chemeClr val="accent2"/>
              </a:buClr>
              <a:buSzPct val="75000"/>
              <a:buFont typeface="ZapfDingbats" pitchFamily="82" charset="2"/>
              <a:buChar char="m"/>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6501" name="Text Box 6">
            <a:extLst>
              <a:ext uri="{FF2B5EF4-FFF2-40B4-BE49-F238E27FC236}">
                <a16:creationId xmlns:a16="http://schemas.microsoft.com/office/drawing/2014/main" id="{BD599A34-197E-AB29-6AC7-A9B59B0C1744}"/>
              </a:ext>
            </a:extLst>
          </p:cNvPr>
          <p:cNvSpPr txBox="1">
            <a:spLocks noChangeArrowheads="1"/>
          </p:cNvSpPr>
          <p:nvPr/>
        </p:nvSpPr>
        <p:spPr bwMode="auto">
          <a:xfrm>
            <a:off x="5251450" y="2117725"/>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chemeClr val="accent2"/>
              </a:buClr>
              <a:buSzPct val="75000"/>
              <a:buFont typeface="ZapfDingbats" pitchFamily="82" charset="2"/>
              <a:buChar char="m"/>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source port #</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6502" name="Text Box 7">
            <a:extLst>
              <a:ext uri="{FF2B5EF4-FFF2-40B4-BE49-F238E27FC236}">
                <a16:creationId xmlns:a16="http://schemas.microsoft.com/office/drawing/2014/main" id="{3423E82B-B546-0488-765C-C18905933C1F}"/>
              </a:ext>
            </a:extLst>
          </p:cNvPr>
          <p:cNvSpPr txBox="1">
            <a:spLocks noChangeArrowheads="1"/>
          </p:cNvSpPr>
          <p:nvPr/>
        </p:nvSpPr>
        <p:spPr bwMode="auto">
          <a:xfrm>
            <a:off x="7031038" y="2117725"/>
            <a:ext cx="14525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chemeClr val="accent2"/>
              </a:buClr>
              <a:buSzPct val="75000"/>
              <a:buFont typeface="ZapfDingbats" pitchFamily="82" charset="2"/>
              <a:buChar char="m"/>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dest port #</a:t>
            </a: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6503" name="Line 8">
            <a:extLst>
              <a:ext uri="{FF2B5EF4-FFF2-40B4-BE49-F238E27FC236}">
                <a16:creationId xmlns:a16="http://schemas.microsoft.com/office/drawing/2014/main" id="{E277EB2B-5919-ABE5-9026-8198D5533FEA}"/>
              </a:ext>
            </a:extLst>
          </p:cNvPr>
          <p:cNvSpPr>
            <a:spLocks noChangeShapeType="1"/>
          </p:cNvSpPr>
          <p:nvPr/>
        </p:nvSpPr>
        <p:spPr bwMode="auto">
          <a:xfrm flipV="1">
            <a:off x="5257800" y="2495550"/>
            <a:ext cx="33289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504" name="Line 9">
            <a:extLst>
              <a:ext uri="{FF2B5EF4-FFF2-40B4-BE49-F238E27FC236}">
                <a16:creationId xmlns:a16="http://schemas.microsoft.com/office/drawing/2014/main" id="{15722FAF-8EB8-ED2A-CC11-7BFE85B4182D}"/>
              </a:ext>
            </a:extLst>
          </p:cNvPr>
          <p:cNvSpPr>
            <a:spLocks noChangeShapeType="1"/>
          </p:cNvSpPr>
          <p:nvPr/>
        </p:nvSpPr>
        <p:spPr bwMode="auto">
          <a:xfrm flipV="1">
            <a:off x="5248275" y="2895600"/>
            <a:ext cx="33242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505" name="Line 10">
            <a:extLst>
              <a:ext uri="{FF2B5EF4-FFF2-40B4-BE49-F238E27FC236}">
                <a16:creationId xmlns:a16="http://schemas.microsoft.com/office/drawing/2014/main" id="{F42BA237-4E16-8658-8A54-77425C147C68}"/>
              </a:ext>
            </a:extLst>
          </p:cNvPr>
          <p:cNvSpPr>
            <a:spLocks noChangeShapeType="1"/>
          </p:cNvSpPr>
          <p:nvPr/>
        </p:nvSpPr>
        <p:spPr bwMode="auto">
          <a:xfrm flipV="1">
            <a:off x="6905625" y="2095500"/>
            <a:ext cx="0" cy="3952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506" name="Text Box 11">
            <a:extLst>
              <a:ext uri="{FF2B5EF4-FFF2-40B4-BE49-F238E27FC236}">
                <a16:creationId xmlns:a16="http://schemas.microsoft.com/office/drawing/2014/main" id="{31422687-2A48-B490-03D8-4B529E10FC3A}"/>
              </a:ext>
            </a:extLst>
          </p:cNvPr>
          <p:cNvSpPr txBox="1">
            <a:spLocks noChangeArrowheads="1"/>
          </p:cNvSpPr>
          <p:nvPr/>
        </p:nvSpPr>
        <p:spPr bwMode="auto">
          <a:xfrm>
            <a:off x="6407150" y="1665288"/>
            <a:ext cx="9509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chemeClr val="accent2"/>
              </a:buClr>
              <a:buSzPct val="75000"/>
              <a:buFont typeface="ZapfDingbats" pitchFamily="82" charset="2"/>
              <a:buChar char="m"/>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32 bits</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6507" name="Line 12">
            <a:extLst>
              <a:ext uri="{FF2B5EF4-FFF2-40B4-BE49-F238E27FC236}">
                <a16:creationId xmlns:a16="http://schemas.microsoft.com/office/drawing/2014/main" id="{F71103A1-A0A4-714F-88E3-A181C5967793}"/>
              </a:ext>
            </a:extLst>
          </p:cNvPr>
          <p:cNvSpPr>
            <a:spLocks noChangeShapeType="1"/>
          </p:cNvSpPr>
          <p:nvPr/>
        </p:nvSpPr>
        <p:spPr bwMode="auto">
          <a:xfrm>
            <a:off x="7362825" y="1862138"/>
            <a:ext cx="1200150" cy="476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508" name="Line 13">
            <a:extLst>
              <a:ext uri="{FF2B5EF4-FFF2-40B4-BE49-F238E27FC236}">
                <a16:creationId xmlns:a16="http://schemas.microsoft.com/office/drawing/2014/main" id="{2F41970E-99FE-92D4-5A30-2C09956C2483}"/>
              </a:ext>
            </a:extLst>
          </p:cNvPr>
          <p:cNvSpPr>
            <a:spLocks noChangeShapeType="1"/>
          </p:cNvSpPr>
          <p:nvPr/>
        </p:nvSpPr>
        <p:spPr bwMode="auto">
          <a:xfrm rot="10800000">
            <a:off x="5253038" y="1871663"/>
            <a:ext cx="1128712"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509" name="Text Box 14">
            <a:extLst>
              <a:ext uri="{FF2B5EF4-FFF2-40B4-BE49-F238E27FC236}">
                <a16:creationId xmlns:a16="http://schemas.microsoft.com/office/drawing/2014/main" id="{E7620741-15EC-5CCD-FB2C-562195B8B395}"/>
              </a:ext>
            </a:extLst>
          </p:cNvPr>
          <p:cNvSpPr txBox="1">
            <a:spLocks noChangeArrowheads="1"/>
          </p:cNvSpPr>
          <p:nvPr/>
        </p:nvSpPr>
        <p:spPr bwMode="auto">
          <a:xfrm>
            <a:off x="6126163" y="3951288"/>
            <a:ext cx="150018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chemeClr val="accent2"/>
              </a:buClr>
              <a:buSzPct val="75000"/>
              <a:buFont typeface="ZapfDingbats" pitchFamily="82" charset="2"/>
              <a:buChar char="m"/>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Application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data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(message)</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6510" name="Text Box 15">
            <a:extLst>
              <a:ext uri="{FF2B5EF4-FFF2-40B4-BE49-F238E27FC236}">
                <a16:creationId xmlns:a16="http://schemas.microsoft.com/office/drawing/2014/main" id="{D1923603-E3B1-30F4-B9D2-BEB218EB8C44}"/>
              </a:ext>
            </a:extLst>
          </p:cNvPr>
          <p:cNvSpPr txBox="1">
            <a:spLocks noChangeArrowheads="1"/>
          </p:cNvSpPr>
          <p:nvPr/>
        </p:nvSpPr>
        <p:spPr bwMode="auto">
          <a:xfrm>
            <a:off x="5695950" y="5518150"/>
            <a:ext cx="2657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chemeClr val="accent2"/>
              </a:buClr>
              <a:buSzPct val="75000"/>
              <a:buFont typeface="ZapfDingbats" pitchFamily="82" charset="2"/>
              <a:buChar char="m"/>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UDP segment format</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6511" name="Line 16">
            <a:extLst>
              <a:ext uri="{FF2B5EF4-FFF2-40B4-BE49-F238E27FC236}">
                <a16:creationId xmlns:a16="http://schemas.microsoft.com/office/drawing/2014/main" id="{B42A9EF1-650E-3E3B-9E97-F758BE7AB301}"/>
              </a:ext>
            </a:extLst>
          </p:cNvPr>
          <p:cNvSpPr>
            <a:spLocks noChangeShapeType="1"/>
          </p:cNvSpPr>
          <p:nvPr/>
        </p:nvSpPr>
        <p:spPr bwMode="auto">
          <a:xfrm flipV="1">
            <a:off x="6905625" y="2505075"/>
            <a:ext cx="0" cy="3952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512" name="Text Box 17">
            <a:extLst>
              <a:ext uri="{FF2B5EF4-FFF2-40B4-BE49-F238E27FC236}">
                <a16:creationId xmlns:a16="http://schemas.microsoft.com/office/drawing/2014/main" id="{52FA1D17-5590-F080-268C-2E33EF5A2B6E}"/>
              </a:ext>
            </a:extLst>
          </p:cNvPr>
          <p:cNvSpPr txBox="1">
            <a:spLocks noChangeArrowheads="1"/>
          </p:cNvSpPr>
          <p:nvPr/>
        </p:nvSpPr>
        <p:spPr bwMode="auto">
          <a:xfrm>
            <a:off x="5632450" y="2508250"/>
            <a:ext cx="8524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chemeClr val="accent2"/>
              </a:buClr>
              <a:buSzPct val="75000"/>
              <a:buFont typeface="ZapfDingbats" pitchFamily="82" charset="2"/>
              <a:buChar char="m"/>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length</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6513" name="Text Box 18">
            <a:extLst>
              <a:ext uri="{FF2B5EF4-FFF2-40B4-BE49-F238E27FC236}">
                <a16:creationId xmlns:a16="http://schemas.microsoft.com/office/drawing/2014/main" id="{0D5D752E-DE56-CDEC-5DCB-6088E4CEB6F9}"/>
              </a:ext>
            </a:extLst>
          </p:cNvPr>
          <p:cNvSpPr txBox="1">
            <a:spLocks noChangeArrowheads="1"/>
          </p:cNvSpPr>
          <p:nvPr/>
        </p:nvSpPr>
        <p:spPr bwMode="auto">
          <a:xfrm>
            <a:off x="7180263" y="2498725"/>
            <a:ext cx="1208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chemeClr val="accent2"/>
              </a:buClr>
              <a:buSzPct val="75000"/>
              <a:buFont typeface="ZapfDingbats" pitchFamily="82" charset="2"/>
              <a:buChar char="m"/>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checksum</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6514" name="Text Box 19">
            <a:extLst>
              <a:ext uri="{FF2B5EF4-FFF2-40B4-BE49-F238E27FC236}">
                <a16:creationId xmlns:a16="http://schemas.microsoft.com/office/drawing/2014/main" id="{ACFE03E7-3215-A6DE-E7C5-8C669E60DBB9}"/>
              </a:ext>
            </a:extLst>
          </p:cNvPr>
          <p:cNvSpPr txBox="1">
            <a:spLocks noChangeArrowheads="1"/>
          </p:cNvSpPr>
          <p:nvPr/>
        </p:nvSpPr>
        <p:spPr bwMode="auto">
          <a:xfrm>
            <a:off x="3532188" y="2212975"/>
            <a:ext cx="1609725"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chemeClr val="accent2"/>
              </a:buClr>
              <a:buSzPct val="75000"/>
              <a:buFont typeface="ZapfDingbats" pitchFamily="82" charset="2"/>
              <a:buChar char="m"/>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Length, in</a:t>
            </a: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bytes of UDP</a:t>
            </a: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segment,</a:t>
            </a: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including</a:t>
            </a: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header</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6515" name="Line 20">
            <a:extLst>
              <a:ext uri="{FF2B5EF4-FFF2-40B4-BE49-F238E27FC236}">
                <a16:creationId xmlns:a16="http://schemas.microsoft.com/office/drawing/2014/main" id="{B7755249-A323-B858-F0BE-88D0BDA9B21A}"/>
              </a:ext>
            </a:extLst>
          </p:cNvPr>
          <p:cNvSpPr>
            <a:spLocks noChangeShapeType="1"/>
          </p:cNvSpPr>
          <p:nvPr/>
        </p:nvSpPr>
        <p:spPr bwMode="auto">
          <a:xfrm>
            <a:off x="4981575" y="2543175"/>
            <a:ext cx="714375" cy="14287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516" name="Slide Number Placeholder 2">
            <a:extLst>
              <a:ext uri="{FF2B5EF4-FFF2-40B4-BE49-F238E27FC236}">
                <a16:creationId xmlns:a16="http://schemas.microsoft.com/office/drawing/2014/main" id="{96BAD559-CF7C-A580-A3E4-6F9B1EB1EA9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accent2"/>
              </a:buClr>
              <a:buSzPct val="75000"/>
              <a:buFont typeface="ZapfDingbats" pitchFamily="82" charset="2"/>
              <a:buChar char="m"/>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fld id="{232B8E7D-1848-5B49-96C2-062F2C0201C0}" type="slidenum">
              <a:rPr kumimoji="0" lang="en-U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36</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a:extLst>
              <a:ext uri="{FF2B5EF4-FFF2-40B4-BE49-F238E27FC236}">
                <a16:creationId xmlns:a16="http://schemas.microsoft.com/office/drawing/2014/main" id="{A012DB46-2C1A-2E6A-4923-0EC3EEC549DC}"/>
              </a:ext>
            </a:extLst>
          </p:cNvPr>
          <p:cNvSpPr>
            <a:spLocks noGrp="1" noChangeArrowheads="1"/>
          </p:cNvSpPr>
          <p:nvPr>
            <p:ph type="title"/>
          </p:nvPr>
        </p:nvSpPr>
        <p:spPr/>
        <p:txBody>
          <a:bodyPr/>
          <a:lstStyle/>
          <a:p>
            <a:r>
              <a:rPr lang="en-US" altLang="en-US">
                <a:ea typeface="ＭＳ Ｐゴシック" panose="020B0600070205080204" pitchFamily="34" charset="-128"/>
              </a:rPr>
              <a:t>UDP checksum</a:t>
            </a:r>
          </a:p>
        </p:txBody>
      </p:sp>
      <p:sp>
        <p:nvSpPr>
          <p:cNvPr id="108546" name="Rectangle 3">
            <a:extLst>
              <a:ext uri="{FF2B5EF4-FFF2-40B4-BE49-F238E27FC236}">
                <a16:creationId xmlns:a16="http://schemas.microsoft.com/office/drawing/2014/main" id="{DBA5B15A-BD3B-B9E3-9CF2-9747F06D2391}"/>
              </a:ext>
            </a:extLst>
          </p:cNvPr>
          <p:cNvSpPr>
            <a:spLocks noGrp="1" noChangeArrowheads="1"/>
          </p:cNvSpPr>
          <p:nvPr>
            <p:ph type="body" sz="half" idx="1"/>
          </p:nvPr>
        </p:nvSpPr>
        <p:spPr>
          <a:xfrm>
            <a:off x="685800" y="2557463"/>
            <a:ext cx="3657600" cy="3495675"/>
          </a:xfrm>
        </p:spPr>
        <p:txBody>
          <a:bodyPr/>
          <a:lstStyle/>
          <a:p>
            <a:pPr>
              <a:buFont typeface="ZapfDingbats" pitchFamily="82" charset="2"/>
              <a:buNone/>
            </a:pPr>
            <a:r>
              <a:rPr lang="en-US" altLang="en-US" sz="2000" u="sng">
                <a:solidFill>
                  <a:srgbClr val="FF0000"/>
                </a:solidFill>
                <a:ea typeface="ＭＳ Ｐゴシック" panose="020B0600070205080204" pitchFamily="34" charset="-128"/>
              </a:rPr>
              <a:t>Sender:</a:t>
            </a:r>
            <a:endParaRPr lang="en-US" altLang="en-US" sz="2000">
              <a:ea typeface="ＭＳ Ｐゴシック" panose="020B0600070205080204" pitchFamily="34" charset="-128"/>
            </a:endParaRPr>
          </a:p>
          <a:p>
            <a:r>
              <a:rPr lang="en-US" altLang="en-US" sz="1800">
                <a:ea typeface="ＭＳ Ｐゴシック" panose="020B0600070205080204" pitchFamily="34" charset="-128"/>
              </a:rPr>
              <a:t>treat segment contents as sequence of 16-bit integers</a:t>
            </a:r>
          </a:p>
          <a:p>
            <a:r>
              <a:rPr lang="en-US" altLang="en-US" sz="1800">
                <a:ea typeface="ＭＳ Ｐゴシック" panose="020B0600070205080204" pitchFamily="34" charset="-128"/>
              </a:rPr>
              <a:t>checksum: addition (1’s complement sum) of segment contents</a:t>
            </a:r>
          </a:p>
          <a:p>
            <a:r>
              <a:rPr lang="en-US" altLang="en-US" sz="1800">
                <a:ea typeface="ＭＳ Ｐゴシック" panose="020B0600070205080204" pitchFamily="34" charset="-128"/>
              </a:rPr>
              <a:t>sender puts checksum value into UDP checksum field</a:t>
            </a:r>
          </a:p>
          <a:p>
            <a:pPr>
              <a:buFont typeface="ZapfDingbats" pitchFamily="82" charset="2"/>
              <a:buNone/>
            </a:pPr>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p:txBody>
      </p:sp>
      <p:sp>
        <p:nvSpPr>
          <p:cNvPr id="108547" name="Rectangle 4">
            <a:extLst>
              <a:ext uri="{FF2B5EF4-FFF2-40B4-BE49-F238E27FC236}">
                <a16:creationId xmlns:a16="http://schemas.microsoft.com/office/drawing/2014/main" id="{D9ACAD4D-6D36-EFB8-BC46-7229187BA5FD}"/>
              </a:ext>
            </a:extLst>
          </p:cNvPr>
          <p:cNvSpPr>
            <a:spLocks noGrp="1" noChangeArrowheads="1"/>
          </p:cNvSpPr>
          <p:nvPr>
            <p:ph type="body" sz="half" idx="2"/>
          </p:nvPr>
        </p:nvSpPr>
        <p:spPr>
          <a:xfrm>
            <a:off x="4648200" y="2552700"/>
            <a:ext cx="4057650" cy="3257550"/>
          </a:xfrm>
        </p:spPr>
        <p:txBody>
          <a:bodyPr/>
          <a:lstStyle/>
          <a:p>
            <a:pPr>
              <a:buFont typeface="ZapfDingbats" pitchFamily="82" charset="2"/>
              <a:buNone/>
            </a:pPr>
            <a:r>
              <a:rPr lang="en-US" altLang="en-US" sz="2000" u="sng">
                <a:solidFill>
                  <a:srgbClr val="FF0000"/>
                </a:solidFill>
                <a:ea typeface="ＭＳ Ｐゴシック" panose="020B0600070205080204" pitchFamily="34" charset="-128"/>
              </a:rPr>
              <a:t>Receiver:</a:t>
            </a:r>
            <a:endParaRPr lang="en-US" altLang="en-US" sz="2000">
              <a:ea typeface="ＭＳ Ｐゴシック" panose="020B0600070205080204" pitchFamily="34" charset="-128"/>
            </a:endParaRPr>
          </a:p>
          <a:p>
            <a:r>
              <a:rPr lang="en-US" altLang="en-US" sz="1800">
                <a:ea typeface="ＭＳ Ｐゴシック" panose="020B0600070205080204" pitchFamily="34" charset="-128"/>
              </a:rPr>
              <a:t>compute checksum of received segment</a:t>
            </a:r>
          </a:p>
          <a:p>
            <a:r>
              <a:rPr lang="en-US" altLang="en-US" sz="1800">
                <a:ea typeface="ＭＳ Ｐゴシック" panose="020B0600070205080204" pitchFamily="34" charset="-128"/>
              </a:rPr>
              <a:t>check if computed checksum equals checksum field value:</a:t>
            </a:r>
          </a:p>
          <a:p>
            <a:pPr lvl="1"/>
            <a:r>
              <a:rPr lang="en-US" altLang="en-US" sz="1800">
                <a:ea typeface="ＭＳ Ｐゴシック" panose="020B0600070205080204" pitchFamily="34" charset="-128"/>
              </a:rPr>
              <a:t>NO - error detected</a:t>
            </a:r>
          </a:p>
          <a:p>
            <a:pPr lvl="1"/>
            <a:r>
              <a:rPr lang="en-US" altLang="en-US" sz="1800">
                <a:ea typeface="ＭＳ Ｐゴシック" panose="020B0600070205080204" pitchFamily="34" charset="-128"/>
              </a:rPr>
              <a:t>YES - no error detected.</a:t>
            </a:r>
            <a:endParaRPr lang="en-US" altLang="en-US" sz="2000">
              <a:ea typeface="ＭＳ Ｐゴシック" panose="020B0600070205080204" pitchFamily="34" charset="-128"/>
            </a:endParaRPr>
          </a:p>
        </p:txBody>
      </p:sp>
      <p:sp>
        <p:nvSpPr>
          <p:cNvPr id="108548" name="Rectangle 5">
            <a:extLst>
              <a:ext uri="{FF2B5EF4-FFF2-40B4-BE49-F238E27FC236}">
                <a16:creationId xmlns:a16="http://schemas.microsoft.com/office/drawing/2014/main" id="{D71DEFF8-E517-9324-D9E2-DCDD3314D455}"/>
              </a:ext>
            </a:extLst>
          </p:cNvPr>
          <p:cNvSpPr>
            <a:spLocks noChangeArrowheads="1"/>
          </p:cNvSpPr>
          <p:nvPr/>
        </p:nvSpPr>
        <p:spPr bwMode="auto">
          <a:xfrm>
            <a:off x="695325" y="1457325"/>
            <a:ext cx="79248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2"/>
              </a:buClr>
              <a:buSzPct val="85000"/>
              <a:buFont typeface="ZapfDingbats" pitchFamily="82" charset="2"/>
              <a:buChar char="r"/>
              <a:defRPr sz="28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chemeClr val="accent2"/>
              </a:buClr>
              <a:buSzPct val="75000"/>
              <a:buFont typeface="ZapfDingbats" pitchFamily="82" charset="2"/>
              <a:buChar char="m"/>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
                <a:srgbClr val="3333CC"/>
              </a:buClr>
              <a:buSzPct val="85000"/>
              <a:buFont typeface="ZapfDingbats" pitchFamily="82" charset="2"/>
              <a:buNone/>
              <a:tabLst/>
              <a:defRPr/>
            </a:pPr>
            <a:r>
              <a:rPr kumimoji="0" lang="en-US" altLang="en-US" sz="2400" b="0" i="0" u="sng"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Goal:</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detect “errors” (e.g., flipped bits) in transmitted segment</a:t>
            </a:r>
          </a:p>
          <a:p>
            <a:pPr marL="342900" marR="0" lvl="0" indent="-342900" algn="l" defTabSz="457200" rtl="0" eaLnBrk="1" fontAlgn="auto" latinLnBrk="0" hangingPunct="1">
              <a:lnSpc>
                <a:spcPct val="100000"/>
              </a:lnSpc>
              <a:spcBef>
                <a:spcPct val="20000"/>
              </a:spcBef>
              <a:spcAft>
                <a:spcPts val="0"/>
              </a:spcAft>
              <a:buClr>
                <a:srgbClr val="3333CC"/>
              </a:buClr>
              <a:buSzPct val="85000"/>
              <a:buFont typeface="ZapfDingbats" pitchFamily="82" charset="2"/>
              <a:buChar char="r"/>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 name="Rectangle 2">
            <a:extLst>
              <a:ext uri="{FF2B5EF4-FFF2-40B4-BE49-F238E27FC236}">
                <a16:creationId xmlns:a16="http://schemas.microsoft.com/office/drawing/2014/main" id="{BA6962F9-D7D5-C839-6E6A-B0BD1BCB549C}"/>
              </a:ext>
            </a:extLst>
          </p:cNvPr>
          <p:cNvSpPr>
            <a:spLocks noChangeArrowheads="1"/>
          </p:cNvSpPr>
          <p:nvPr/>
        </p:nvSpPr>
        <p:spPr bwMode="auto">
          <a:xfrm>
            <a:off x="0" y="5233988"/>
            <a:ext cx="9144000" cy="457200"/>
          </a:xfrm>
          <a:prstGeom prst="rect">
            <a:avLst/>
          </a:prstGeom>
          <a:solidFill>
            <a:srgbClr val="C00000"/>
          </a:solidFill>
          <a:ln w="9525" algn="ctr">
            <a:solidFill>
              <a:schemeClr val="tx1"/>
            </a:solidFill>
            <a:round/>
            <a:headEnd/>
            <a:tailEnd/>
          </a:ln>
        </p:spPr>
        <p:txBody>
          <a:bodyPr wrap="none"/>
          <a:lstStyle>
            <a:lvl1pPr>
              <a:spcBef>
                <a:spcPct val="20000"/>
              </a:spcBef>
              <a:buClr>
                <a:schemeClr val="accent2"/>
              </a:buClr>
              <a:buSzPct val="85000"/>
              <a:buFont typeface="ZapfDingbats" pitchFamily="82" charset="2"/>
              <a:buChar char="r"/>
              <a:defRPr sz="28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accent2"/>
              </a:buClr>
              <a:buSzPct val="75000"/>
              <a:buFont typeface="ZapfDingbats" pitchFamily="82" charset="2"/>
              <a:buChar char="m"/>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Lucida Bright" panose="02040602050505020304" pitchFamily="18" charset="77"/>
                <a:ea typeface="ＭＳ Ｐゴシック" panose="020B0600070205080204" pitchFamily="34" charset="-128"/>
                <a:cs typeface="+mn-cs"/>
              </a:rPr>
              <a:t>Is UDP service == IP service ??</a:t>
            </a:r>
          </a:p>
        </p:txBody>
      </p:sp>
      <p:sp>
        <p:nvSpPr>
          <p:cNvPr id="108550" name="Slide Number Placeholder 4">
            <a:extLst>
              <a:ext uri="{FF2B5EF4-FFF2-40B4-BE49-F238E27FC236}">
                <a16:creationId xmlns:a16="http://schemas.microsoft.com/office/drawing/2014/main" id="{EC743FAA-6D75-E730-51C4-D96EA52FE27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accent2"/>
              </a:buClr>
              <a:buSzPct val="75000"/>
              <a:buFont typeface="ZapfDingbats" pitchFamily="82" charset="2"/>
              <a:buChar char="m"/>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fld id="{641D1338-E764-974B-8834-5275E485740A}" type="slidenum">
              <a:rPr kumimoji="0" lang="en-U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37</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0593" name="Picture 2">
            <a:extLst>
              <a:ext uri="{FF2B5EF4-FFF2-40B4-BE49-F238E27FC236}">
                <a16:creationId xmlns:a16="http://schemas.microsoft.com/office/drawing/2014/main" id="{D9D994EF-9FF8-3177-C7D7-D086C3403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3" y="1992313"/>
            <a:ext cx="5132388" cy="308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Rectangle 15">
            <a:extLst>
              <a:ext uri="{FF2B5EF4-FFF2-40B4-BE49-F238E27FC236}">
                <a16:creationId xmlns:a16="http://schemas.microsoft.com/office/drawing/2014/main" id="{D46A12A0-9190-60E1-03B3-A5BAC22376B0}"/>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Recall encapsulation</a:t>
            </a:r>
          </a:p>
        </p:txBody>
      </p:sp>
      <p:pic>
        <p:nvPicPr>
          <p:cNvPr id="5" name="Picture 4">
            <a:extLst>
              <a:ext uri="{FF2B5EF4-FFF2-40B4-BE49-F238E27FC236}">
                <a16:creationId xmlns:a16="http://schemas.microsoft.com/office/drawing/2014/main" id="{3C38F8A6-9B6D-AAE0-31C6-0AB7F28B6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2141538"/>
            <a:ext cx="4848225"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Slide Number Placeholder 1">
            <a:extLst>
              <a:ext uri="{FF2B5EF4-FFF2-40B4-BE49-F238E27FC236}">
                <a16:creationId xmlns:a16="http://schemas.microsoft.com/office/drawing/2014/main" id="{01C5BB70-F8C7-CF19-A7D1-A90DE2DF89C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37245C41-B4AE-7E48-9655-8533CA16391A}"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38</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id="{1C709ADB-FE49-1CB4-B746-8E88BA33D870}"/>
              </a:ext>
            </a:extLst>
          </p:cNvPr>
          <p:cNvSpPr>
            <a:spLocks noGrp="1"/>
          </p:cNvSpPr>
          <p:nvPr>
            <p:ph type="title"/>
          </p:nvPr>
        </p:nvSpPr>
        <p:spPr/>
        <p:txBody>
          <a:bodyPr/>
          <a:lstStyle/>
          <a:p>
            <a:r>
              <a:rPr lang="en-US" altLang="en-US">
                <a:ea typeface="ＭＳ Ｐゴシック" panose="020B0600070205080204" pitchFamily="34" charset="-128"/>
              </a:rPr>
              <a:t>Advantages of UDP</a:t>
            </a:r>
          </a:p>
        </p:txBody>
      </p:sp>
      <p:sp>
        <p:nvSpPr>
          <p:cNvPr id="912387" name="Rectangle 3">
            <a:extLst>
              <a:ext uri="{FF2B5EF4-FFF2-40B4-BE49-F238E27FC236}">
                <a16:creationId xmlns:a16="http://schemas.microsoft.com/office/drawing/2014/main" id="{56BA50A0-895F-1C5F-115A-B313D8C576AC}"/>
              </a:ext>
            </a:extLst>
          </p:cNvPr>
          <p:cNvSpPr>
            <a:spLocks noGrp="1"/>
          </p:cNvSpPr>
          <p:nvPr>
            <p:ph idx="1"/>
          </p:nvPr>
        </p:nvSpPr>
        <p:spPr/>
        <p:txBody>
          <a:bodyPr/>
          <a:lstStyle/>
          <a:p>
            <a:r>
              <a:rPr lang="en-US" altLang="en-US">
                <a:ea typeface="ＭＳ Ｐゴシック" panose="020B0600070205080204" pitchFamily="34" charset="-128"/>
              </a:rPr>
              <a:t>Fine-grain control</a:t>
            </a:r>
          </a:p>
          <a:p>
            <a:pPr lvl="1"/>
            <a:r>
              <a:rPr lang="en-US" altLang="en-US">
                <a:ea typeface="ＭＳ Ｐゴシック" panose="020B0600070205080204" pitchFamily="34" charset="-128"/>
              </a:rPr>
              <a:t>UDP sends as soon as the application writes </a:t>
            </a:r>
          </a:p>
          <a:p>
            <a:r>
              <a:rPr lang="en-US" altLang="en-US">
                <a:ea typeface="ＭＳ Ｐゴシック" panose="020B0600070205080204" pitchFamily="34" charset="-128"/>
              </a:rPr>
              <a:t>No connection set-up delay</a:t>
            </a:r>
          </a:p>
          <a:p>
            <a:pPr lvl="1"/>
            <a:r>
              <a:rPr lang="en-US" altLang="en-US">
                <a:ea typeface="ＭＳ Ｐゴシック" panose="020B0600070205080204" pitchFamily="34" charset="-128"/>
              </a:rPr>
              <a:t>UDP sends without establishing a connection</a:t>
            </a:r>
          </a:p>
          <a:p>
            <a:r>
              <a:rPr lang="en-US" altLang="en-US">
                <a:ea typeface="ＭＳ Ｐゴシック" panose="020B0600070205080204" pitchFamily="34" charset="-128"/>
              </a:rPr>
              <a:t>No connection state</a:t>
            </a:r>
          </a:p>
          <a:p>
            <a:pPr lvl="1"/>
            <a:r>
              <a:rPr lang="en-US" altLang="en-US">
                <a:ea typeface="ＭＳ Ｐゴシック" panose="020B0600070205080204" pitchFamily="34" charset="-128"/>
              </a:rPr>
              <a:t>No buffers, parameters, sequence #s, etc.</a:t>
            </a:r>
          </a:p>
          <a:p>
            <a:r>
              <a:rPr lang="en-US" altLang="en-US">
                <a:ea typeface="ＭＳ Ｐゴシック" panose="020B0600070205080204" pitchFamily="34" charset="-128"/>
              </a:rPr>
              <a:t>Small header overhead</a:t>
            </a:r>
          </a:p>
          <a:p>
            <a:pPr lvl="1"/>
            <a:r>
              <a:rPr lang="en-US" altLang="en-US">
                <a:ea typeface="ＭＳ Ｐゴシック" panose="020B0600070205080204" pitchFamily="34" charset="-128"/>
              </a:rPr>
              <a:t>UDP header is only eight-bytes long</a:t>
            </a:r>
          </a:p>
        </p:txBody>
      </p:sp>
      <p:sp>
        <p:nvSpPr>
          <p:cNvPr id="111619" name="Slide Number Placeholder 1">
            <a:extLst>
              <a:ext uri="{FF2B5EF4-FFF2-40B4-BE49-F238E27FC236}">
                <a16:creationId xmlns:a16="http://schemas.microsoft.com/office/drawing/2014/main" id="{D9AEC84C-7A28-6699-CB6D-5C118AF7B49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7F68ACA8-22A8-0E43-9E7E-8C754DB7F236}"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39</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1238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1238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1238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1238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1238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12387">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912387">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1238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38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1AEBE9-0B3A-982C-559A-573F26183D60}"/>
              </a:ext>
            </a:extLst>
          </p:cNvPr>
          <p:cNvSpPr txBox="1">
            <a:spLocks/>
          </p:cNvSpPr>
          <p:nvPr/>
        </p:nvSpPr>
        <p:spPr>
          <a:xfrm>
            <a:off x="577850" y="2857500"/>
            <a:ext cx="8229600" cy="1143000"/>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79646">
                    <a:lumMod val="50000"/>
                  </a:srgbClr>
                </a:solidFill>
                <a:effectLst/>
                <a:uLnTx/>
                <a:uFillTx/>
                <a:latin typeface="Calibri"/>
                <a:ea typeface="ＭＳ Ｐゴシック" charset="-128"/>
              </a:rPr>
              <a:t>(1) Abstraction of clients</a:t>
            </a:r>
          </a:p>
        </p:txBody>
      </p:sp>
      <p:sp>
        <p:nvSpPr>
          <p:cNvPr id="75778" name="Slide Number Placeholder 1">
            <a:extLst>
              <a:ext uri="{FF2B5EF4-FFF2-40B4-BE49-F238E27FC236}">
                <a16:creationId xmlns:a16="http://schemas.microsoft.com/office/drawing/2014/main" id="{1E573472-4CD2-2107-5ED8-BC1053E58CF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B8BFA1-98AA-514D-9656-70FF19B920C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34BD7122-6E5F-D5F3-059E-F845B5FFB6CF}"/>
              </a:ext>
            </a:extLst>
          </p:cNvPr>
          <p:cNvSpPr>
            <a:spLocks noGrp="1"/>
          </p:cNvSpPr>
          <p:nvPr>
            <p:ph type="title"/>
          </p:nvPr>
        </p:nvSpPr>
        <p:spPr/>
        <p:txBody>
          <a:bodyPr/>
          <a:lstStyle/>
          <a:p>
            <a:r>
              <a:rPr lang="en-US" altLang="en-US">
                <a:ea typeface="ＭＳ Ｐゴシック" panose="020B0600070205080204" pitchFamily="34" charset="-128"/>
              </a:rPr>
              <a:t>Popular Applications That Use UDP</a:t>
            </a:r>
          </a:p>
        </p:txBody>
      </p:sp>
      <p:sp>
        <p:nvSpPr>
          <p:cNvPr id="113666" name="Rectangle 3">
            <a:extLst>
              <a:ext uri="{FF2B5EF4-FFF2-40B4-BE49-F238E27FC236}">
                <a16:creationId xmlns:a16="http://schemas.microsoft.com/office/drawing/2014/main" id="{3113910C-7E5F-CC19-0A77-D723F5983C44}"/>
              </a:ext>
            </a:extLst>
          </p:cNvPr>
          <p:cNvSpPr>
            <a:spLocks noGrp="1"/>
          </p:cNvSpPr>
          <p:nvPr>
            <p:ph type="body" idx="1"/>
          </p:nvPr>
        </p:nvSpPr>
        <p:spPr/>
        <p:txBody>
          <a:bodyPr/>
          <a:lstStyle/>
          <a:p>
            <a:r>
              <a:rPr lang="en-US" altLang="en-US">
                <a:ea typeface="ＭＳ Ｐゴシック" panose="020B0600070205080204" pitchFamily="34" charset="-128"/>
              </a:rPr>
              <a:t>Multimedia streaming</a:t>
            </a:r>
          </a:p>
          <a:p>
            <a:pPr lvl="1"/>
            <a:r>
              <a:rPr lang="en-US" altLang="en-US">
                <a:ea typeface="ＭＳ Ｐゴシック" panose="020B0600070205080204" pitchFamily="34" charset="-128"/>
              </a:rPr>
              <a:t>Retransmitting packets is not always worthwhile</a:t>
            </a:r>
          </a:p>
          <a:p>
            <a:pPr lvl="1"/>
            <a:r>
              <a:rPr lang="en-US" altLang="en-US">
                <a:ea typeface="ＭＳ Ｐゴシック" panose="020B0600070205080204" pitchFamily="34" charset="-128"/>
              </a:rPr>
              <a:t>E.g., phone calls, video conferencing, gaming, IPTV</a:t>
            </a:r>
          </a:p>
          <a:p>
            <a:r>
              <a:rPr lang="en-US" altLang="en-US">
                <a:ea typeface="ＭＳ Ｐゴシック" panose="020B0600070205080204" pitchFamily="34" charset="-128"/>
              </a:rPr>
              <a:t>Simple query-response protocols</a:t>
            </a:r>
          </a:p>
          <a:p>
            <a:pPr lvl="1"/>
            <a:r>
              <a:rPr lang="en-US" altLang="en-US">
                <a:ea typeface="ＭＳ Ｐゴシック" panose="020B0600070205080204" pitchFamily="34" charset="-128"/>
              </a:rPr>
              <a:t>Overhead of connection establishment is overkill</a:t>
            </a:r>
          </a:p>
          <a:p>
            <a:pPr lvl="1"/>
            <a:r>
              <a:rPr lang="en-US" altLang="en-US">
                <a:ea typeface="ＭＳ Ｐゴシック" panose="020B0600070205080204" pitchFamily="34" charset="-128"/>
              </a:rPr>
              <a:t>E.g., Domain Name System (DNS), DHCP, etc.</a:t>
            </a:r>
          </a:p>
        </p:txBody>
      </p:sp>
      <p:pic>
        <p:nvPicPr>
          <p:cNvPr id="113667" name="Picture 4" descr="j0292020">
            <a:extLst>
              <a:ext uri="{FF2B5EF4-FFF2-40B4-BE49-F238E27FC236}">
                <a16:creationId xmlns:a16="http://schemas.microsoft.com/office/drawing/2014/main" id="{A27F9712-BD0C-C91D-946D-CF37D4B9E8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188" y="4649788"/>
            <a:ext cx="1636712"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5" descr="j0285750">
            <a:extLst>
              <a:ext uri="{FF2B5EF4-FFF2-40B4-BE49-F238E27FC236}">
                <a16:creationId xmlns:a16="http://schemas.microsoft.com/office/drawing/2014/main" id="{68F6664A-8509-CC54-8187-1041CAD6D2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000" y="5072063"/>
            <a:ext cx="1730375"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9" name="Freeform 6">
            <a:extLst>
              <a:ext uri="{FF2B5EF4-FFF2-40B4-BE49-F238E27FC236}">
                <a16:creationId xmlns:a16="http://schemas.microsoft.com/office/drawing/2014/main" id="{C37F6C7A-FB2E-598E-778C-2C11FE02D3CB}"/>
              </a:ext>
            </a:extLst>
          </p:cNvPr>
          <p:cNvSpPr>
            <a:spLocks/>
          </p:cNvSpPr>
          <p:nvPr/>
        </p:nvSpPr>
        <p:spPr bwMode="auto">
          <a:xfrm>
            <a:off x="3035300" y="4757738"/>
            <a:ext cx="3687763" cy="430212"/>
          </a:xfrm>
          <a:custGeom>
            <a:avLst/>
            <a:gdLst>
              <a:gd name="T0" fmla="*/ 0 w 2323"/>
              <a:gd name="T1" fmla="*/ 2147483646 h 271"/>
              <a:gd name="T2" fmla="*/ 2147483646 w 2323"/>
              <a:gd name="T3" fmla="*/ 2147483646 h 271"/>
              <a:gd name="T4" fmla="*/ 2147483646 w 2323"/>
              <a:gd name="T5" fmla="*/ 2147483646 h 271"/>
              <a:gd name="T6" fmla="*/ 0 60000 65536"/>
              <a:gd name="T7" fmla="*/ 0 60000 65536"/>
              <a:gd name="T8" fmla="*/ 0 60000 65536"/>
              <a:gd name="T9" fmla="*/ 0 w 2323"/>
              <a:gd name="T10" fmla="*/ 0 h 271"/>
              <a:gd name="T11" fmla="*/ 2323 w 2323"/>
              <a:gd name="T12" fmla="*/ 271 h 271"/>
            </a:gdLst>
            <a:ahLst/>
            <a:cxnLst>
              <a:cxn ang="T6">
                <a:pos x="T0" y="T1"/>
              </a:cxn>
              <a:cxn ang="T7">
                <a:pos x="T2" y="T3"/>
              </a:cxn>
              <a:cxn ang="T8">
                <a:pos x="T4" y="T5"/>
              </a:cxn>
            </a:cxnLst>
            <a:rect l="T9" t="T10" r="T11" b="T12"/>
            <a:pathLst>
              <a:path w="2323" h="271">
                <a:moveTo>
                  <a:pt x="0" y="271"/>
                </a:moveTo>
                <a:cubicBezTo>
                  <a:pt x="302" y="139"/>
                  <a:pt x="605" y="8"/>
                  <a:pt x="992" y="4"/>
                </a:cubicBezTo>
                <a:cubicBezTo>
                  <a:pt x="1379" y="0"/>
                  <a:pt x="1851" y="123"/>
                  <a:pt x="2323" y="246"/>
                </a:cubicBezTo>
              </a:path>
            </a:pathLst>
          </a:custGeom>
          <a:noFill/>
          <a:ln w="25400">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670" name="Freeform 7">
            <a:extLst>
              <a:ext uri="{FF2B5EF4-FFF2-40B4-BE49-F238E27FC236}">
                <a16:creationId xmlns:a16="http://schemas.microsoft.com/office/drawing/2014/main" id="{0C253B4C-AE5E-1512-717B-AEE8D0BFD8F5}"/>
              </a:ext>
            </a:extLst>
          </p:cNvPr>
          <p:cNvSpPr>
            <a:spLocks/>
          </p:cNvSpPr>
          <p:nvPr/>
        </p:nvSpPr>
        <p:spPr bwMode="auto">
          <a:xfrm>
            <a:off x="3073400" y="5840413"/>
            <a:ext cx="3725863" cy="358775"/>
          </a:xfrm>
          <a:custGeom>
            <a:avLst/>
            <a:gdLst>
              <a:gd name="T0" fmla="*/ 2147483646 w 2347"/>
              <a:gd name="T1" fmla="*/ 2147483646 h 226"/>
              <a:gd name="T2" fmla="*/ 2147483646 w 2347"/>
              <a:gd name="T3" fmla="*/ 2147483646 h 226"/>
              <a:gd name="T4" fmla="*/ 0 w 2347"/>
              <a:gd name="T5" fmla="*/ 0 h 226"/>
              <a:gd name="T6" fmla="*/ 0 60000 65536"/>
              <a:gd name="T7" fmla="*/ 0 60000 65536"/>
              <a:gd name="T8" fmla="*/ 0 60000 65536"/>
              <a:gd name="T9" fmla="*/ 0 w 2347"/>
              <a:gd name="T10" fmla="*/ 0 h 226"/>
              <a:gd name="T11" fmla="*/ 2347 w 2347"/>
              <a:gd name="T12" fmla="*/ 226 h 226"/>
            </a:gdLst>
            <a:ahLst/>
            <a:cxnLst>
              <a:cxn ang="T6">
                <a:pos x="T0" y="T1"/>
              </a:cxn>
              <a:cxn ang="T7">
                <a:pos x="T2" y="T3"/>
              </a:cxn>
              <a:cxn ang="T8">
                <a:pos x="T4" y="T5"/>
              </a:cxn>
            </a:cxnLst>
            <a:rect l="T9" t="T10" r="T11" b="T12"/>
            <a:pathLst>
              <a:path w="2347" h="226">
                <a:moveTo>
                  <a:pt x="2347" y="48"/>
                </a:moveTo>
                <a:cubicBezTo>
                  <a:pt x="1925" y="137"/>
                  <a:pt x="1504" y="226"/>
                  <a:pt x="1113" y="218"/>
                </a:cubicBezTo>
                <a:cubicBezTo>
                  <a:pt x="722" y="210"/>
                  <a:pt x="361" y="105"/>
                  <a:pt x="0" y="0"/>
                </a:cubicBezTo>
              </a:path>
            </a:pathLst>
          </a:custGeom>
          <a:noFill/>
          <a:ln w="25400">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671" name="Text Box 8">
            <a:extLst>
              <a:ext uri="{FF2B5EF4-FFF2-40B4-BE49-F238E27FC236}">
                <a16:creationId xmlns:a16="http://schemas.microsoft.com/office/drawing/2014/main" id="{4957F716-7FD4-B2D6-DF72-CE1DFC723006}"/>
              </a:ext>
            </a:extLst>
          </p:cNvPr>
          <p:cNvSpPr txBox="1">
            <a:spLocks noChangeArrowheads="1"/>
          </p:cNvSpPr>
          <p:nvPr/>
        </p:nvSpPr>
        <p:spPr bwMode="auto">
          <a:xfrm>
            <a:off x="2805113" y="4419600"/>
            <a:ext cx="4146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ja-JP"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a:t>
            </a:r>
            <a:r>
              <a:rPr kumimoji="0" lang="en-US" altLang="ja-JP"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Address for www.cnn.com?</a:t>
            </a:r>
            <a:r>
              <a:rPr kumimoji="0" lang="ja-JP"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a:t>
            </a: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3672" name="Text Box 9">
            <a:extLst>
              <a:ext uri="{FF2B5EF4-FFF2-40B4-BE49-F238E27FC236}">
                <a16:creationId xmlns:a16="http://schemas.microsoft.com/office/drawing/2014/main" id="{9F3B77A3-5E9E-3ACC-93C5-33918FB23D7E}"/>
              </a:ext>
            </a:extLst>
          </p:cNvPr>
          <p:cNvSpPr txBox="1">
            <a:spLocks noChangeArrowheads="1"/>
          </p:cNvSpPr>
          <p:nvPr/>
        </p:nvSpPr>
        <p:spPr bwMode="auto">
          <a:xfrm>
            <a:off x="3919538" y="5686425"/>
            <a:ext cx="1860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ja-JP"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a:t>
            </a:r>
            <a:r>
              <a:rPr kumimoji="0" lang="en-US" altLang="ja-JP"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12.3.4.15</a:t>
            </a:r>
            <a:r>
              <a:rPr kumimoji="0" lang="ja-JP"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a:t>
            </a: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3673" name="Slide Number Placeholder 2">
            <a:extLst>
              <a:ext uri="{FF2B5EF4-FFF2-40B4-BE49-F238E27FC236}">
                <a16:creationId xmlns:a16="http://schemas.microsoft.com/office/drawing/2014/main" id="{7D6EB284-B92A-7EE6-35D8-13F9FF8599C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478319A3-6991-9E42-8040-B2A3D76CCB32}"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40</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Box 3">
            <a:extLst>
              <a:ext uri="{FF2B5EF4-FFF2-40B4-BE49-F238E27FC236}">
                <a16:creationId xmlns:a16="http://schemas.microsoft.com/office/drawing/2014/main" id="{021ACB18-8619-9C64-A334-AC25BF7529EA}"/>
              </a:ext>
            </a:extLst>
          </p:cNvPr>
          <p:cNvSpPr txBox="1">
            <a:spLocks noChangeArrowheads="1"/>
          </p:cNvSpPr>
          <p:nvPr/>
        </p:nvSpPr>
        <p:spPr bwMode="auto">
          <a:xfrm>
            <a:off x="693738" y="3167063"/>
            <a:ext cx="7756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Lucida Bright" panose="02040602050505020304" pitchFamily="18" charset="77"/>
                <a:ea typeface="ＭＳ Ｐゴシック" panose="020B0600070205080204" pitchFamily="34" charset="-128"/>
                <a:cs typeface="+mn-cs"/>
              </a:rPr>
              <a:t>How to introduce reliability in transport?</a:t>
            </a:r>
          </a:p>
        </p:txBody>
      </p:sp>
      <p:sp>
        <p:nvSpPr>
          <p:cNvPr id="115714" name="Slide Number Placeholder 4">
            <a:extLst>
              <a:ext uri="{FF2B5EF4-FFF2-40B4-BE49-F238E27FC236}">
                <a16:creationId xmlns:a16="http://schemas.microsoft.com/office/drawing/2014/main" id="{D3920849-C464-84B6-8DEC-9DA650C58F1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05D7BD99-0CA4-E641-8ED6-0D3673560C8E}"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41</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Box 2">
            <a:extLst>
              <a:ext uri="{FF2B5EF4-FFF2-40B4-BE49-F238E27FC236}">
                <a16:creationId xmlns:a16="http://schemas.microsoft.com/office/drawing/2014/main" id="{D4D90420-7C72-AFD5-A980-5587C28C85D4}"/>
              </a:ext>
            </a:extLst>
          </p:cNvPr>
          <p:cNvSpPr txBox="1">
            <a:spLocks noChangeArrowheads="1"/>
          </p:cNvSpPr>
          <p:nvPr/>
        </p:nvSpPr>
        <p:spPr bwMode="auto">
          <a:xfrm>
            <a:off x="577850" y="663575"/>
            <a:ext cx="8026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a:ln>
                  <a:noFill/>
                </a:ln>
                <a:solidFill>
                  <a:srgbClr val="17375E"/>
                </a:solidFill>
                <a:effectLst/>
                <a:uLnTx/>
                <a:uFillTx/>
                <a:latin typeface="Calibri" panose="020F0502020204030204" pitchFamily="34" charset="0"/>
                <a:ea typeface="ＭＳ Ｐゴシック" panose="020B0600070205080204" pitchFamily="34" charset="-128"/>
                <a:cs typeface="+mn-cs"/>
              </a:rPr>
              <a:t>What are the expectations from a </a:t>
            </a:r>
            <a:r>
              <a:rPr kumimoji="0" lang="en-US" altLang="en-US" sz="2800" b="0" i="0" u="sng" strike="noStrike" kern="1200" cap="none" spc="0" normalizeH="0" baseline="0" noProof="0">
                <a:ln>
                  <a:noFill/>
                </a:ln>
                <a:solidFill>
                  <a:srgbClr val="00B050"/>
                </a:solidFill>
                <a:effectLst/>
                <a:uLnTx/>
                <a:uFillTx/>
                <a:latin typeface="Calibri" panose="020F0502020204030204" pitchFamily="34" charset="0"/>
                <a:ea typeface="ＭＳ Ｐゴシック" panose="020B0600070205080204" pitchFamily="34" charset="-128"/>
                <a:cs typeface="+mn-cs"/>
              </a:rPr>
              <a:t>reliable</a:t>
            </a:r>
            <a:r>
              <a:rPr kumimoji="0" lang="en-US" altLang="en-US" sz="2800" b="0" i="0" u="none" strike="noStrike" kern="1200" cap="none" spc="0" normalizeH="0" baseline="0" noProof="0">
                <a:ln>
                  <a:noFill/>
                </a:ln>
                <a:solidFill>
                  <a:srgbClr val="17375E"/>
                </a:solidFill>
                <a:effectLst/>
                <a:uLnTx/>
                <a:uFillTx/>
                <a:latin typeface="Calibri" panose="020F0502020204030204" pitchFamily="34" charset="0"/>
                <a:ea typeface="ＭＳ Ｐゴシック" panose="020B0600070205080204" pitchFamily="34" charset="-128"/>
                <a:cs typeface="+mn-cs"/>
              </a:rPr>
              <a:t> packet delivery system?</a:t>
            </a:r>
          </a:p>
        </p:txBody>
      </p:sp>
      <p:sp>
        <p:nvSpPr>
          <p:cNvPr id="4" name="TextBox 3">
            <a:extLst>
              <a:ext uri="{FF2B5EF4-FFF2-40B4-BE49-F238E27FC236}">
                <a16:creationId xmlns:a16="http://schemas.microsoft.com/office/drawing/2014/main" id="{FA7DEFF1-1117-81A2-D361-C29093A1686D}"/>
              </a:ext>
            </a:extLst>
          </p:cNvPr>
          <p:cNvSpPr txBox="1">
            <a:spLocks noChangeArrowheads="1"/>
          </p:cNvSpPr>
          <p:nvPr/>
        </p:nvSpPr>
        <p:spPr bwMode="auto">
          <a:xfrm>
            <a:off x="1576388" y="1854200"/>
            <a:ext cx="702786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457200" marR="0" lvl="0" indent="-457200" algn="l" defTabSz="457200" rtl="0" eaLnBrk="1" fontAlgn="auto" latinLnBrk="0" hangingPunct="1">
              <a:lnSpc>
                <a:spcPct val="100000"/>
              </a:lnSpc>
              <a:spcBef>
                <a:spcPct val="0"/>
              </a:spcBef>
              <a:spcAft>
                <a:spcPts val="0"/>
              </a:spcAft>
              <a:buClrTx/>
              <a:buSzTx/>
              <a:buFontTx/>
              <a:buChar char="-"/>
              <a:tabLst/>
              <a:defRPr/>
            </a:pPr>
            <a:r>
              <a:rPr kumimoji="0" lang="en-US" altLang="en-US" sz="2800" b="0" i="0" u="none" strike="noStrike" kern="1200" cap="none" spc="0" normalizeH="0" baseline="0" noProof="0">
                <a:ln>
                  <a:noFill/>
                </a:ln>
                <a:solidFill>
                  <a:srgbClr val="C00000"/>
                </a:solidFill>
                <a:effectLst/>
                <a:uLnTx/>
                <a:uFillTx/>
                <a:latin typeface="Calibri" panose="020F0502020204030204" pitchFamily="34" charset="0"/>
                <a:ea typeface="ＭＳ Ｐゴシック" panose="020B0600070205080204" pitchFamily="34" charset="-128"/>
                <a:cs typeface="+mn-cs"/>
              </a:rPr>
              <a:t>Guaranteed delivery</a:t>
            </a:r>
          </a:p>
          <a:p>
            <a:pPr marL="457200" marR="0" lvl="0" indent="-457200" algn="l" defTabSz="457200" rtl="0" eaLnBrk="1" fontAlgn="auto" latinLnBrk="0" hangingPunct="1">
              <a:lnSpc>
                <a:spcPct val="100000"/>
              </a:lnSpc>
              <a:spcBef>
                <a:spcPct val="0"/>
              </a:spcBef>
              <a:spcAft>
                <a:spcPts val="0"/>
              </a:spcAft>
              <a:buClrTx/>
              <a:buSzTx/>
              <a:buFontTx/>
              <a:buChar char="-"/>
              <a:tabLst/>
              <a:defRPr/>
            </a:pPr>
            <a:r>
              <a:rPr kumimoji="0" lang="en-US" altLang="en-US" sz="2800" b="0" i="0" u="none" strike="noStrike" kern="1200" cap="none" spc="0" normalizeH="0" baseline="0" noProof="0">
                <a:ln>
                  <a:noFill/>
                </a:ln>
                <a:solidFill>
                  <a:srgbClr val="C00000"/>
                </a:solidFill>
                <a:effectLst/>
                <a:uLnTx/>
                <a:uFillTx/>
                <a:latin typeface="Calibri" panose="020F0502020204030204" pitchFamily="34" charset="0"/>
                <a:ea typeface="ＭＳ Ｐゴシック" panose="020B0600070205080204" pitchFamily="34" charset="-128"/>
                <a:cs typeface="+mn-cs"/>
              </a:rPr>
              <a:t>Ordered delivery</a:t>
            </a:r>
          </a:p>
          <a:p>
            <a:pPr marL="457200" marR="0" lvl="0" indent="-457200" algn="l" defTabSz="457200" rtl="0" eaLnBrk="1" fontAlgn="auto" latinLnBrk="0" hangingPunct="1">
              <a:lnSpc>
                <a:spcPct val="100000"/>
              </a:lnSpc>
              <a:spcBef>
                <a:spcPct val="0"/>
              </a:spcBef>
              <a:spcAft>
                <a:spcPts val="0"/>
              </a:spcAft>
              <a:buClrTx/>
              <a:buSzTx/>
              <a:buFontTx/>
              <a:buChar char="-"/>
              <a:tabLst/>
              <a:defRPr/>
            </a:pPr>
            <a:r>
              <a:rPr kumimoji="0" lang="en-US" altLang="en-US" sz="2800" b="0" i="0" u="none" strike="noStrike" kern="1200" cap="none" spc="0" normalizeH="0" baseline="0" noProof="0">
                <a:ln>
                  <a:noFill/>
                </a:ln>
                <a:solidFill>
                  <a:srgbClr val="C00000"/>
                </a:solidFill>
                <a:effectLst/>
                <a:uLnTx/>
                <a:uFillTx/>
                <a:latin typeface="Calibri" panose="020F0502020204030204" pitchFamily="34" charset="0"/>
                <a:ea typeface="ＭＳ Ｐゴシック" panose="020B0600070205080204" pitchFamily="34" charset="-128"/>
                <a:cs typeface="+mn-cs"/>
              </a:rPr>
              <a:t>At-most one copy of the message</a:t>
            </a:r>
          </a:p>
          <a:p>
            <a:pPr marL="457200" marR="0" lvl="0" indent="-457200" algn="l" defTabSz="457200" rtl="0" eaLnBrk="1" fontAlgn="auto" latinLnBrk="0" hangingPunct="1">
              <a:lnSpc>
                <a:spcPct val="100000"/>
              </a:lnSpc>
              <a:spcBef>
                <a:spcPct val="0"/>
              </a:spcBef>
              <a:spcAft>
                <a:spcPts val="0"/>
              </a:spcAft>
              <a:buClrTx/>
              <a:buSzTx/>
              <a:buFontTx/>
              <a:buChar char="-"/>
              <a:tabLst/>
              <a:defRPr/>
            </a:pPr>
            <a:r>
              <a:rPr kumimoji="0" lang="en-US" altLang="en-US" sz="2800" b="0" i="0" u="none" strike="noStrike" kern="1200" cap="none" spc="0" normalizeH="0" baseline="0" noProof="0">
                <a:ln>
                  <a:noFill/>
                </a:ln>
                <a:solidFill>
                  <a:srgbClr val="C00000"/>
                </a:solidFill>
                <a:effectLst/>
                <a:uLnTx/>
                <a:uFillTx/>
                <a:latin typeface="Calibri" panose="020F0502020204030204" pitchFamily="34" charset="0"/>
                <a:ea typeface="ＭＳ Ｐゴシック" panose="020B0600070205080204" pitchFamily="34" charset="-128"/>
                <a:cs typeface="+mn-cs"/>
              </a:rPr>
              <a:t>(any or all of the above)</a:t>
            </a:r>
          </a:p>
        </p:txBody>
      </p:sp>
      <p:sp>
        <p:nvSpPr>
          <p:cNvPr id="116739" name="Slide Number Placeholder 1">
            <a:extLst>
              <a:ext uri="{FF2B5EF4-FFF2-40B4-BE49-F238E27FC236}">
                <a16:creationId xmlns:a16="http://schemas.microsoft.com/office/drawing/2014/main" id="{1FFC454B-50BC-29D9-E319-C318716B7ED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2D45AD5F-B02C-F846-BC87-C364EFF28B1B}"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42</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extBox 2">
            <a:extLst>
              <a:ext uri="{FF2B5EF4-FFF2-40B4-BE49-F238E27FC236}">
                <a16:creationId xmlns:a16="http://schemas.microsoft.com/office/drawing/2014/main" id="{3A020772-1A55-DD41-2C96-33D39ABBD768}"/>
              </a:ext>
            </a:extLst>
          </p:cNvPr>
          <p:cNvSpPr txBox="1">
            <a:spLocks noChangeArrowheads="1"/>
          </p:cNvSpPr>
          <p:nvPr/>
        </p:nvSpPr>
        <p:spPr bwMode="auto">
          <a:xfrm>
            <a:off x="577850" y="663575"/>
            <a:ext cx="8026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a:ln>
                  <a:noFill/>
                </a:ln>
                <a:solidFill>
                  <a:srgbClr val="17375E"/>
                </a:solidFill>
                <a:effectLst/>
                <a:uLnTx/>
                <a:uFillTx/>
                <a:latin typeface="Calibri" panose="020F0502020204030204" pitchFamily="34" charset="0"/>
                <a:ea typeface="ＭＳ Ｐゴシック" panose="020B0600070205080204" pitchFamily="34" charset="-128"/>
                <a:cs typeface="+mn-cs"/>
              </a:rPr>
              <a:t>What are the features of the underlying  ‘best effort’ network?</a:t>
            </a:r>
          </a:p>
        </p:txBody>
      </p:sp>
      <p:sp>
        <p:nvSpPr>
          <p:cNvPr id="4" name="TextBox 3">
            <a:extLst>
              <a:ext uri="{FF2B5EF4-FFF2-40B4-BE49-F238E27FC236}">
                <a16:creationId xmlns:a16="http://schemas.microsoft.com/office/drawing/2014/main" id="{07062B49-AF06-44C9-67CC-FDEDA8EBE574}"/>
              </a:ext>
            </a:extLst>
          </p:cNvPr>
          <p:cNvSpPr txBox="1">
            <a:spLocks noChangeArrowheads="1"/>
          </p:cNvSpPr>
          <p:nvPr/>
        </p:nvSpPr>
        <p:spPr bwMode="auto">
          <a:xfrm>
            <a:off x="1576388" y="1854200"/>
            <a:ext cx="702786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457200" marR="0" lvl="0" indent="-457200" algn="l" defTabSz="457200" rtl="0" eaLnBrk="1" fontAlgn="auto" latinLnBrk="0" hangingPunct="1">
              <a:lnSpc>
                <a:spcPct val="100000"/>
              </a:lnSpc>
              <a:spcBef>
                <a:spcPct val="0"/>
              </a:spcBef>
              <a:spcAft>
                <a:spcPts val="0"/>
              </a:spcAft>
              <a:buClrTx/>
              <a:buSzTx/>
              <a:buFontTx/>
              <a:buChar char="-"/>
              <a:tabLst/>
              <a:defRPr/>
            </a:pPr>
            <a:r>
              <a:rPr kumimoji="0" lang="en-US" altLang="en-US" sz="2800" b="0" i="0" u="none" strike="noStrike" kern="1200" cap="none" spc="0" normalizeH="0" baseline="0" noProof="0">
                <a:ln>
                  <a:noFill/>
                </a:ln>
                <a:solidFill>
                  <a:srgbClr val="C00000"/>
                </a:solidFill>
                <a:effectLst/>
                <a:uLnTx/>
                <a:uFillTx/>
                <a:latin typeface="Calibri" panose="020F0502020204030204" pitchFamily="34" charset="0"/>
                <a:ea typeface="ＭＳ Ｐゴシック" panose="020B0600070205080204" pitchFamily="34" charset="-128"/>
                <a:cs typeface="+mn-cs"/>
              </a:rPr>
              <a:t>Packet loss</a:t>
            </a:r>
          </a:p>
          <a:p>
            <a:pPr marL="457200" marR="0" lvl="0" indent="-457200" algn="l" defTabSz="457200" rtl="0" eaLnBrk="1" fontAlgn="auto" latinLnBrk="0" hangingPunct="1">
              <a:lnSpc>
                <a:spcPct val="100000"/>
              </a:lnSpc>
              <a:spcBef>
                <a:spcPct val="0"/>
              </a:spcBef>
              <a:spcAft>
                <a:spcPts val="0"/>
              </a:spcAft>
              <a:buClrTx/>
              <a:buSzTx/>
              <a:buFontTx/>
              <a:buChar char="-"/>
              <a:tabLst/>
              <a:defRPr/>
            </a:pPr>
            <a:r>
              <a:rPr kumimoji="0" lang="en-US" altLang="en-US" sz="2800" b="0" i="0" u="none" strike="noStrike" kern="1200" cap="none" spc="0" normalizeH="0" baseline="0" noProof="0">
                <a:ln>
                  <a:noFill/>
                </a:ln>
                <a:solidFill>
                  <a:srgbClr val="C00000"/>
                </a:solidFill>
                <a:effectLst/>
                <a:uLnTx/>
                <a:uFillTx/>
                <a:latin typeface="Calibri" panose="020F0502020204030204" pitchFamily="34" charset="0"/>
                <a:ea typeface="ＭＳ Ｐゴシック" panose="020B0600070205080204" pitchFamily="34" charset="-128"/>
                <a:cs typeface="+mn-cs"/>
              </a:rPr>
              <a:t>Out of order delivery</a:t>
            </a:r>
          </a:p>
          <a:p>
            <a:pPr marL="457200" marR="0" lvl="0" indent="-457200" algn="l" defTabSz="457200" rtl="0" eaLnBrk="1" fontAlgn="auto" latinLnBrk="0" hangingPunct="1">
              <a:lnSpc>
                <a:spcPct val="100000"/>
              </a:lnSpc>
              <a:spcBef>
                <a:spcPct val="0"/>
              </a:spcBef>
              <a:spcAft>
                <a:spcPts val="0"/>
              </a:spcAft>
              <a:buClrTx/>
              <a:buSzTx/>
              <a:buFontTx/>
              <a:buChar char="-"/>
              <a:tabLst/>
              <a:defRPr/>
            </a:pPr>
            <a:r>
              <a:rPr kumimoji="0" lang="en-US" altLang="en-US" sz="2800" b="0" i="0" u="none" strike="noStrike" kern="1200" cap="none" spc="0" normalizeH="0" baseline="0" noProof="0">
                <a:ln>
                  <a:noFill/>
                </a:ln>
                <a:solidFill>
                  <a:srgbClr val="C00000"/>
                </a:solidFill>
                <a:effectLst/>
                <a:uLnTx/>
                <a:uFillTx/>
                <a:latin typeface="Calibri" panose="020F0502020204030204" pitchFamily="34" charset="0"/>
                <a:ea typeface="ＭＳ Ｐゴシック" panose="020B0600070205080204" pitchFamily="34" charset="-128"/>
                <a:cs typeface="+mn-cs"/>
              </a:rPr>
              <a:t>Multiple copies</a:t>
            </a:r>
          </a:p>
          <a:p>
            <a:pPr marL="457200" marR="0" lvl="0" indent="-457200" algn="l" defTabSz="457200" rtl="0" eaLnBrk="1" fontAlgn="auto" latinLnBrk="0" hangingPunct="1">
              <a:lnSpc>
                <a:spcPct val="100000"/>
              </a:lnSpc>
              <a:spcBef>
                <a:spcPct val="0"/>
              </a:spcBef>
              <a:spcAft>
                <a:spcPts val="0"/>
              </a:spcAft>
              <a:buClrTx/>
              <a:buSzTx/>
              <a:buFontTx/>
              <a:buChar char="-"/>
              <a:tabLst/>
              <a:defRPr/>
            </a:pPr>
            <a:r>
              <a:rPr kumimoji="0" lang="en-US" altLang="en-US" sz="2800" b="0" i="0" u="none" strike="noStrike" kern="1200" cap="none" spc="0" normalizeH="0" baseline="0" noProof="0">
                <a:ln>
                  <a:noFill/>
                </a:ln>
                <a:solidFill>
                  <a:srgbClr val="C00000"/>
                </a:solidFill>
                <a:effectLst/>
                <a:uLnTx/>
                <a:uFillTx/>
                <a:latin typeface="Calibri" panose="020F0502020204030204" pitchFamily="34" charset="0"/>
                <a:ea typeface="ＭＳ Ｐゴシック" panose="020B0600070205080204" pitchFamily="34" charset="-128"/>
                <a:cs typeface="+mn-cs"/>
              </a:rPr>
              <a:t>Delay variations</a:t>
            </a:r>
          </a:p>
        </p:txBody>
      </p:sp>
      <p:sp>
        <p:nvSpPr>
          <p:cNvPr id="5" name="TextBox 4">
            <a:extLst>
              <a:ext uri="{FF2B5EF4-FFF2-40B4-BE49-F238E27FC236}">
                <a16:creationId xmlns:a16="http://schemas.microsoft.com/office/drawing/2014/main" id="{9104AD27-56E9-8AE0-1F10-8994D94CC1E1}"/>
              </a:ext>
            </a:extLst>
          </p:cNvPr>
          <p:cNvSpPr txBox="1">
            <a:spLocks noChangeArrowheads="1"/>
          </p:cNvSpPr>
          <p:nvPr/>
        </p:nvSpPr>
        <p:spPr bwMode="auto">
          <a:xfrm>
            <a:off x="1576388" y="3879850"/>
            <a:ext cx="7027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457200" marR="0" lvl="0" indent="-457200" algn="l" defTabSz="457200" rtl="0" eaLnBrk="1" fontAlgn="auto" latinLnBrk="0" hangingPunct="1">
              <a:lnSpc>
                <a:spcPct val="100000"/>
              </a:lnSpc>
              <a:spcBef>
                <a:spcPct val="0"/>
              </a:spcBef>
              <a:spcAft>
                <a:spcPts val="0"/>
              </a:spcAft>
              <a:buClrTx/>
              <a:buSzTx/>
              <a:buFontTx/>
              <a:buChar char="-"/>
              <a:tabLst/>
              <a:defRPr/>
            </a:pPr>
            <a:r>
              <a:rPr kumimoji="0" lang="en-US" altLang="en-US" sz="2800" b="0" i="0" u="none" strike="noStrike" kern="1200" cap="none" spc="0" normalizeH="0" baseline="0" noProof="0">
                <a:ln>
                  <a:noFill/>
                </a:ln>
                <a:solidFill>
                  <a:srgbClr val="77933C"/>
                </a:solidFill>
                <a:effectLst/>
                <a:uLnTx/>
                <a:uFillTx/>
                <a:latin typeface="Calibri" panose="020F0502020204030204" pitchFamily="34" charset="0"/>
                <a:ea typeface="ＭＳ Ｐゴシック" panose="020B0600070205080204" pitchFamily="34" charset="-128"/>
                <a:cs typeface="+mn-cs"/>
              </a:rPr>
              <a:t>A non-zero probability of packet delivery</a:t>
            </a:r>
          </a:p>
        </p:txBody>
      </p:sp>
      <p:sp>
        <p:nvSpPr>
          <p:cNvPr id="117764" name="Slide Number Placeholder 1">
            <a:extLst>
              <a:ext uri="{FF2B5EF4-FFF2-40B4-BE49-F238E27FC236}">
                <a16:creationId xmlns:a16="http://schemas.microsoft.com/office/drawing/2014/main" id="{7F66D4DB-8D6D-45F8-55D5-5C5B4334DA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6266BD17-04EB-DD42-AF42-FB3125923B99}"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43</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CB03DD-5506-C342-896B-D88937303EF0}"/>
              </a:ext>
            </a:extLst>
          </p:cNvPr>
          <p:cNvSpPr txBox="1">
            <a:spLocks/>
          </p:cNvSpPr>
          <p:nvPr/>
        </p:nvSpPr>
        <p:spPr>
          <a:xfrm>
            <a:off x="0" y="2581275"/>
            <a:ext cx="9144000" cy="2108200"/>
          </a:xfrm>
          <a:prstGeom prst="rect">
            <a:avLst/>
          </a:prstGeom>
          <a:solidFill>
            <a:schemeClr val="accent1">
              <a:lumMod val="75000"/>
            </a:schemeClr>
          </a:solidFill>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altLang="en-US" sz="44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rPr>
              <a:t>Transmission Control Protocol (TCP)</a:t>
            </a:r>
          </a:p>
        </p:txBody>
      </p:sp>
      <p:sp>
        <p:nvSpPr>
          <p:cNvPr id="118786" name="Slide Number Placeholder 3">
            <a:extLst>
              <a:ext uri="{FF2B5EF4-FFF2-40B4-BE49-F238E27FC236}">
                <a16:creationId xmlns:a16="http://schemas.microsoft.com/office/drawing/2014/main" id="{51F2099D-8288-9FCE-539F-DDB4F552E63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0A8461D3-8051-0341-9CB0-34A81C2CD1D5}"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44</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14">
            <a:extLst>
              <a:ext uri="{FF2B5EF4-FFF2-40B4-BE49-F238E27FC236}">
                <a16:creationId xmlns:a16="http://schemas.microsoft.com/office/drawing/2014/main" id="{0C70805A-8B33-E219-1B1B-650BC35BF429}"/>
              </a:ext>
            </a:extLst>
          </p:cNvPr>
          <p:cNvSpPr>
            <a:spLocks noGrp="1"/>
          </p:cNvSpPr>
          <p:nvPr>
            <p:ph type="title"/>
          </p:nvPr>
        </p:nvSpPr>
        <p:spPr/>
        <p:txBody>
          <a:bodyPr/>
          <a:lstStyle/>
          <a:p>
            <a:r>
              <a:rPr lang="en-US" altLang="en-US">
                <a:ea typeface="ＭＳ Ｐゴシック" panose="020B0600070205080204" pitchFamily="34" charset="-128"/>
              </a:rPr>
              <a:t>TCP </a:t>
            </a:r>
            <a:r>
              <a:rPr lang="ja-JP" altLang="en-US">
                <a:ea typeface="ＭＳ Ｐゴシック" panose="020B0600070205080204" pitchFamily="34" charset="-128"/>
              </a:rPr>
              <a:t>“</a:t>
            </a:r>
            <a:r>
              <a:rPr lang="en-US" altLang="ja-JP">
                <a:ea typeface="ＭＳ Ｐゴシック" panose="020B0600070205080204" pitchFamily="34" charset="-128"/>
              </a:rPr>
              <a:t>Segments</a:t>
            </a:r>
            <a:r>
              <a:rPr lang="ja-JP" altLang="en-US">
                <a:ea typeface="ＭＳ Ｐゴシック" panose="020B0600070205080204" pitchFamily="34" charset="-128"/>
              </a:rPr>
              <a:t>”</a:t>
            </a:r>
            <a:endParaRPr lang="en-US" altLang="en-US">
              <a:ea typeface="ＭＳ Ｐゴシック" panose="020B0600070205080204" pitchFamily="34" charset="-128"/>
            </a:endParaRPr>
          </a:p>
        </p:txBody>
      </p:sp>
      <p:grpSp>
        <p:nvGrpSpPr>
          <p:cNvPr id="119810" name="Group 3">
            <a:extLst>
              <a:ext uri="{FF2B5EF4-FFF2-40B4-BE49-F238E27FC236}">
                <a16:creationId xmlns:a16="http://schemas.microsoft.com/office/drawing/2014/main" id="{0F7EAF4D-0627-C2E7-D75E-DB1F4F5216A3}"/>
              </a:ext>
            </a:extLst>
          </p:cNvPr>
          <p:cNvGrpSpPr>
            <a:grpSpLocks/>
          </p:cNvGrpSpPr>
          <p:nvPr/>
        </p:nvGrpSpPr>
        <p:grpSpPr bwMode="auto">
          <a:xfrm>
            <a:off x="1600827" y="2128838"/>
            <a:ext cx="4876173" cy="609600"/>
            <a:chOff x="1023" y="1104"/>
            <a:chExt cx="3537" cy="384"/>
          </a:xfrm>
        </p:grpSpPr>
        <p:sp>
          <p:nvSpPr>
            <p:cNvPr id="119918" name="Line 4">
              <a:extLst>
                <a:ext uri="{FF2B5EF4-FFF2-40B4-BE49-F238E27FC236}">
                  <a16:creationId xmlns:a16="http://schemas.microsoft.com/office/drawing/2014/main" id="{30B323C0-0A5B-6462-EF83-21841C027D69}"/>
                </a:ext>
              </a:extLst>
            </p:cNvPr>
            <p:cNvSpPr>
              <a:spLocks noChangeShapeType="1"/>
            </p:cNvSpPr>
            <p:nvPr/>
          </p:nvSpPr>
          <p:spPr bwMode="auto">
            <a:xfrm flipV="1">
              <a:off x="1023" y="1104"/>
              <a:ext cx="3201"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919" name="Line 5">
              <a:extLst>
                <a:ext uri="{FF2B5EF4-FFF2-40B4-BE49-F238E27FC236}">
                  <a16:creationId xmlns:a16="http://schemas.microsoft.com/office/drawing/2014/main" id="{D84A9E70-D2FB-E87C-DA3D-2CBF0B865632}"/>
                </a:ext>
              </a:extLst>
            </p:cNvPr>
            <p:cNvSpPr>
              <a:spLocks noChangeShapeType="1"/>
            </p:cNvSpPr>
            <p:nvPr/>
          </p:nvSpPr>
          <p:spPr bwMode="auto">
            <a:xfrm>
              <a:off x="1023" y="1488"/>
              <a:ext cx="320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920" name="Line 6">
              <a:extLst>
                <a:ext uri="{FF2B5EF4-FFF2-40B4-BE49-F238E27FC236}">
                  <a16:creationId xmlns:a16="http://schemas.microsoft.com/office/drawing/2014/main" id="{D7AFC9F8-D25C-2DEF-F292-F72D82D4B03B}"/>
                </a:ext>
              </a:extLst>
            </p:cNvPr>
            <p:cNvSpPr>
              <a:spLocks noChangeShapeType="1"/>
            </p:cNvSpPr>
            <p:nvPr/>
          </p:nvSpPr>
          <p:spPr bwMode="auto">
            <a:xfrm flipH="1">
              <a:off x="4224" y="1104"/>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921" name="Line 7">
              <a:extLst>
                <a:ext uri="{FF2B5EF4-FFF2-40B4-BE49-F238E27FC236}">
                  <a16:creationId xmlns:a16="http://schemas.microsoft.com/office/drawing/2014/main" id="{5A534781-68EF-83E6-02E6-03A27D14DE38}"/>
                </a:ext>
              </a:extLst>
            </p:cNvPr>
            <p:cNvSpPr>
              <a:spLocks noChangeShapeType="1"/>
            </p:cNvSpPr>
            <p:nvPr/>
          </p:nvSpPr>
          <p:spPr bwMode="auto">
            <a:xfrm flipH="1">
              <a:off x="4224" y="1488"/>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9812" name="Line 9">
            <a:extLst>
              <a:ext uri="{FF2B5EF4-FFF2-40B4-BE49-F238E27FC236}">
                <a16:creationId xmlns:a16="http://schemas.microsoft.com/office/drawing/2014/main" id="{6861C5CE-5EF2-9BBD-FF0C-5B8DFBBD7B21}"/>
              </a:ext>
            </a:extLst>
          </p:cNvPr>
          <p:cNvSpPr>
            <a:spLocks noChangeShapeType="1"/>
          </p:cNvSpPr>
          <p:nvPr/>
        </p:nvSpPr>
        <p:spPr bwMode="auto">
          <a:xfrm>
            <a:off x="16002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13" name="Line 10">
            <a:extLst>
              <a:ext uri="{FF2B5EF4-FFF2-40B4-BE49-F238E27FC236}">
                <a16:creationId xmlns:a16="http://schemas.microsoft.com/office/drawing/2014/main" id="{D2B0EB24-9F12-BF55-C60C-5FAF85FB9D44}"/>
              </a:ext>
            </a:extLst>
          </p:cNvPr>
          <p:cNvSpPr>
            <a:spLocks noChangeShapeType="1"/>
          </p:cNvSpPr>
          <p:nvPr/>
        </p:nvSpPr>
        <p:spPr bwMode="auto">
          <a:xfrm>
            <a:off x="17526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14" name="Line 11">
            <a:extLst>
              <a:ext uri="{FF2B5EF4-FFF2-40B4-BE49-F238E27FC236}">
                <a16:creationId xmlns:a16="http://schemas.microsoft.com/office/drawing/2014/main" id="{ACB4FFEC-CA78-0864-9B68-5D5EA974500A}"/>
              </a:ext>
            </a:extLst>
          </p:cNvPr>
          <p:cNvSpPr>
            <a:spLocks noChangeShapeType="1"/>
          </p:cNvSpPr>
          <p:nvPr/>
        </p:nvSpPr>
        <p:spPr bwMode="auto">
          <a:xfrm>
            <a:off x="19050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15" name="Line 12">
            <a:extLst>
              <a:ext uri="{FF2B5EF4-FFF2-40B4-BE49-F238E27FC236}">
                <a16:creationId xmlns:a16="http://schemas.microsoft.com/office/drawing/2014/main" id="{B9B07C5D-42DA-3549-03B0-078ACE39664E}"/>
              </a:ext>
            </a:extLst>
          </p:cNvPr>
          <p:cNvSpPr>
            <a:spLocks noChangeShapeType="1"/>
          </p:cNvSpPr>
          <p:nvPr/>
        </p:nvSpPr>
        <p:spPr bwMode="auto">
          <a:xfrm>
            <a:off x="20574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16" name="Line 13">
            <a:extLst>
              <a:ext uri="{FF2B5EF4-FFF2-40B4-BE49-F238E27FC236}">
                <a16:creationId xmlns:a16="http://schemas.microsoft.com/office/drawing/2014/main" id="{1F9AA305-663F-1829-4A0E-DA9BDDAE487C}"/>
              </a:ext>
            </a:extLst>
          </p:cNvPr>
          <p:cNvSpPr>
            <a:spLocks noChangeShapeType="1"/>
          </p:cNvSpPr>
          <p:nvPr/>
        </p:nvSpPr>
        <p:spPr bwMode="auto">
          <a:xfrm>
            <a:off x="22098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17" name="Line 14">
            <a:extLst>
              <a:ext uri="{FF2B5EF4-FFF2-40B4-BE49-F238E27FC236}">
                <a16:creationId xmlns:a16="http://schemas.microsoft.com/office/drawing/2014/main" id="{57646D5E-6CAC-180C-E7BF-E2D29D7E6F7E}"/>
              </a:ext>
            </a:extLst>
          </p:cNvPr>
          <p:cNvSpPr>
            <a:spLocks noChangeShapeType="1"/>
          </p:cNvSpPr>
          <p:nvPr/>
        </p:nvSpPr>
        <p:spPr bwMode="auto">
          <a:xfrm>
            <a:off x="23622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18" name="Line 15">
            <a:extLst>
              <a:ext uri="{FF2B5EF4-FFF2-40B4-BE49-F238E27FC236}">
                <a16:creationId xmlns:a16="http://schemas.microsoft.com/office/drawing/2014/main" id="{C1E2ED2F-5A53-CE17-699E-3D034E9756DA}"/>
              </a:ext>
            </a:extLst>
          </p:cNvPr>
          <p:cNvSpPr>
            <a:spLocks noChangeShapeType="1"/>
          </p:cNvSpPr>
          <p:nvPr/>
        </p:nvSpPr>
        <p:spPr bwMode="auto">
          <a:xfrm>
            <a:off x="25146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19" name="Line 16">
            <a:extLst>
              <a:ext uri="{FF2B5EF4-FFF2-40B4-BE49-F238E27FC236}">
                <a16:creationId xmlns:a16="http://schemas.microsoft.com/office/drawing/2014/main" id="{5A7D37B8-E7BA-A06C-285A-C37091480EE3}"/>
              </a:ext>
            </a:extLst>
          </p:cNvPr>
          <p:cNvSpPr>
            <a:spLocks noChangeShapeType="1"/>
          </p:cNvSpPr>
          <p:nvPr/>
        </p:nvSpPr>
        <p:spPr bwMode="auto">
          <a:xfrm>
            <a:off x="26670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20" name="Line 17">
            <a:extLst>
              <a:ext uri="{FF2B5EF4-FFF2-40B4-BE49-F238E27FC236}">
                <a16:creationId xmlns:a16="http://schemas.microsoft.com/office/drawing/2014/main" id="{2238229F-DAAB-D53C-3D16-E986513F099D}"/>
              </a:ext>
            </a:extLst>
          </p:cNvPr>
          <p:cNvSpPr>
            <a:spLocks noChangeShapeType="1"/>
          </p:cNvSpPr>
          <p:nvPr/>
        </p:nvSpPr>
        <p:spPr bwMode="auto">
          <a:xfrm>
            <a:off x="28194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21" name="Line 18">
            <a:extLst>
              <a:ext uri="{FF2B5EF4-FFF2-40B4-BE49-F238E27FC236}">
                <a16:creationId xmlns:a16="http://schemas.microsoft.com/office/drawing/2014/main" id="{C224D7F0-8F28-01AC-0536-0EC9074447CC}"/>
              </a:ext>
            </a:extLst>
          </p:cNvPr>
          <p:cNvSpPr>
            <a:spLocks noChangeShapeType="1"/>
          </p:cNvSpPr>
          <p:nvPr/>
        </p:nvSpPr>
        <p:spPr bwMode="auto">
          <a:xfrm>
            <a:off x="29718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22" name="Line 19">
            <a:extLst>
              <a:ext uri="{FF2B5EF4-FFF2-40B4-BE49-F238E27FC236}">
                <a16:creationId xmlns:a16="http://schemas.microsoft.com/office/drawing/2014/main" id="{0EBBA039-615F-9332-A663-1DCD79CA09EB}"/>
              </a:ext>
            </a:extLst>
          </p:cNvPr>
          <p:cNvSpPr>
            <a:spLocks noChangeShapeType="1"/>
          </p:cNvSpPr>
          <p:nvPr/>
        </p:nvSpPr>
        <p:spPr bwMode="auto">
          <a:xfrm>
            <a:off x="31242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23" name="Line 20">
            <a:extLst>
              <a:ext uri="{FF2B5EF4-FFF2-40B4-BE49-F238E27FC236}">
                <a16:creationId xmlns:a16="http://schemas.microsoft.com/office/drawing/2014/main" id="{E787287A-A685-2B70-A690-5E49CB1A00ED}"/>
              </a:ext>
            </a:extLst>
          </p:cNvPr>
          <p:cNvSpPr>
            <a:spLocks noChangeShapeType="1"/>
          </p:cNvSpPr>
          <p:nvPr/>
        </p:nvSpPr>
        <p:spPr bwMode="auto">
          <a:xfrm>
            <a:off x="32766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24" name="Line 21">
            <a:extLst>
              <a:ext uri="{FF2B5EF4-FFF2-40B4-BE49-F238E27FC236}">
                <a16:creationId xmlns:a16="http://schemas.microsoft.com/office/drawing/2014/main" id="{D09177D2-3E8D-88A3-EEF5-AB1084326057}"/>
              </a:ext>
            </a:extLst>
          </p:cNvPr>
          <p:cNvSpPr>
            <a:spLocks noChangeShapeType="1"/>
          </p:cNvSpPr>
          <p:nvPr/>
        </p:nvSpPr>
        <p:spPr bwMode="auto">
          <a:xfrm>
            <a:off x="34290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25" name="Line 22">
            <a:extLst>
              <a:ext uri="{FF2B5EF4-FFF2-40B4-BE49-F238E27FC236}">
                <a16:creationId xmlns:a16="http://schemas.microsoft.com/office/drawing/2014/main" id="{8D5C5919-89A3-6958-779E-C9EE324F3AE4}"/>
              </a:ext>
            </a:extLst>
          </p:cNvPr>
          <p:cNvSpPr>
            <a:spLocks noChangeShapeType="1"/>
          </p:cNvSpPr>
          <p:nvPr/>
        </p:nvSpPr>
        <p:spPr bwMode="auto">
          <a:xfrm>
            <a:off x="35814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26" name="Line 23">
            <a:extLst>
              <a:ext uri="{FF2B5EF4-FFF2-40B4-BE49-F238E27FC236}">
                <a16:creationId xmlns:a16="http://schemas.microsoft.com/office/drawing/2014/main" id="{E21B57FE-54EE-51B6-8406-B71C9A598CE7}"/>
              </a:ext>
            </a:extLst>
          </p:cNvPr>
          <p:cNvSpPr>
            <a:spLocks noChangeShapeType="1"/>
          </p:cNvSpPr>
          <p:nvPr/>
        </p:nvSpPr>
        <p:spPr bwMode="auto">
          <a:xfrm>
            <a:off x="37338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27" name="Line 24">
            <a:extLst>
              <a:ext uri="{FF2B5EF4-FFF2-40B4-BE49-F238E27FC236}">
                <a16:creationId xmlns:a16="http://schemas.microsoft.com/office/drawing/2014/main" id="{5CC5A910-C7DF-6E43-29FA-F8BD8425AD33}"/>
              </a:ext>
            </a:extLst>
          </p:cNvPr>
          <p:cNvSpPr>
            <a:spLocks noChangeShapeType="1"/>
          </p:cNvSpPr>
          <p:nvPr/>
        </p:nvSpPr>
        <p:spPr bwMode="auto">
          <a:xfrm>
            <a:off x="38862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28" name="Line 25">
            <a:extLst>
              <a:ext uri="{FF2B5EF4-FFF2-40B4-BE49-F238E27FC236}">
                <a16:creationId xmlns:a16="http://schemas.microsoft.com/office/drawing/2014/main" id="{7F00FAE1-C9AA-99CD-25B2-8CD443DDE47C}"/>
              </a:ext>
            </a:extLst>
          </p:cNvPr>
          <p:cNvSpPr>
            <a:spLocks noChangeShapeType="1"/>
          </p:cNvSpPr>
          <p:nvPr/>
        </p:nvSpPr>
        <p:spPr bwMode="auto">
          <a:xfrm>
            <a:off x="40386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29" name="Line 26">
            <a:extLst>
              <a:ext uri="{FF2B5EF4-FFF2-40B4-BE49-F238E27FC236}">
                <a16:creationId xmlns:a16="http://schemas.microsoft.com/office/drawing/2014/main" id="{4051942D-ADA9-5C6A-2AC0-D2143A2E2169}"/>
              </a:ext>
            </a:extLst>
          </p:cNvPr>
          <p:cNvSpPr>
            <a:spLocks noChangeShapeType="1"/>
          </p:cNvSpPr>
          <p:nvPr/>
        </p:nvSpPr>
        <p:spPr bwMode="auto">
          <a:xfrm>
            <a:off x="41910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30" name="Line 27">
            <a:extLst>
              <a:ext uri="{FF2B5EF4-FFF2-40B4-BE49-F238E27FC236}">
                <a16:creationId xmlns:a16="http://schemas.microsoft.com/office/drawing/2014/main" id="{D3918542-5939-4D3F-6827-2A973CF0068C}"/>
              </a:ext>
            </a:extLst>
          </p:cNvPr>
          <p:cNvSpPr>
            <a:spLocks noChangeShapeType="1"/>
          </p:cNvSpPr>
          <p:nvPr/>
        </p:nvSpPr>
        <p:spPr bwMode="auto">
          <a:xfrm>
            <a:off x="43434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31" name="Line 28">
            <a:extLst>
              <a:ext uri="{FF2B5EF4-FFF2-40B4-BE49-F238E27FC236}">
                <a16:creationId xmlns:a16="http://schemas.microsoft.com/office/drawing/2014/main" id="{44D7EFAF-FBAD-B83C-5F26-D704CF3CB3E9}"/>
              </a:ext>
            </a:extLst>
          </p:cNvPr>
          <p:cNvSpPr>
            <a:spLocks noChangeShapeType="1"/>
          </p:cNvSpPr>
          <p:nvPr/>
        </p:nvSpPr>
        <p:spPr bwMode="auto">
          <a:xfrm>
            <a:off x="44958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32" name="Line 29">
            <a:extLst>
              <a:ext uri="{FF2B5EF4-FFF2-40B4-BE49-F238E27FC236}">
                <a16:creationId xmlns:a16="http://schemas.microsoft.com/office/drawing/2014/main" id="{63BCF083-9F68-06A2-73B9-7B6C06586873}"/>
              </a:ext>
            </a:extLst>
          </p:cNvPr>
          <p:cNvSpPr>
            <a:spLocks noChangeShapeType="1"/>
          </p:cNvSpPr>
          <p:nvPr/>
        </p:nvSpPr>
        <p:spPr bwMode="auto">
          <a:xfrm>
            <a:off x="46482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33" name="Line 30">
            <a:extLst>
              <a:ext uri="{FF2B5EF4-FFF2-40B4-BE49-F238E27FC236}">
                <a16:creationId xmlns:a16="http://schemas.microsoft.com/office/drawing/2014/main" id="{062AB3F7-DCE1-6997-84C5-B1B120F01649}"/>
              </a:ext>
            </a:extLst>
          </p:cNvPr>
          <p:cNvSpPr>
            <a:spLocks noChangeShapeType="1"/>
          </p:cNvSpPr>
          <p:nvPr/>
        </p:nvSpPr>
        <p:spPr bwMode="auto">
          <a:xfrm>
            <a:off x="48006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34" name="Line 31">
            <a:extLst>
              <a:ext uri="{FF2B5EF4-FFF2-40B4-BE49-F238E27FC236}">
                <a16:creationId xmlns:a16="http://schemas.microsoft.com/office/drawing/2014/main" id="{A6C01343-D3CF-110D-2707-E4E863D560B8}"/>
              </a:ext>
            </a:extLst>
          </p:cNvPr>
          <p:cNvSpPr>
            <a:spLocks noChangeShapeType="1"/>
          </p:cNvSpPr>
          <p:nvPr/>
        </p:nvSpPr>
        <p:spPr bwMode="auto">
          <a:xfrm>
            <a:off x="49530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35" name="Line 32">
            <a:extLst>
              <a:ext uri="{FF2B5EF4-FFF2-40B4-BE49-F238E27FC236}">
                <a16:creationId xmlns:a16="http://schemas.microsoft.com/office/drawing/2014/main" id="{F17A5DC5-116A-C44C-B164-7256C2D1AEF5}"/>
              </a:ext>
            </a:extLst>
          </p:cNvPr>
          <p:cNvSpPr>
            <a:spLocks noChangeShapeType="1"/>
          </p:cNvSpPr>
          <p:nvPr/>
        </p:nvSpPr>
        <p:spPr bwMode="auto">
          <a:xfrm>
            <a:off x="51054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36" name="Line 33">
            <a:extLst>
              <a:ext uri="{FF2B5EF4-FFF2-40B4-BE49-F238E27FC236}">
                <a16:creationId xmlns:a16="http://schemas.microsoft.com/office/drawing/2014/main" id="{1ADADD7B-AE80-84EF-BFF7-FA26279D9AC7}"/>
              </a:ext>
            </a:extLst>
          </p:cNvPr>
          <p:cNvSpPr>
            <a:spLocks noChangeShapeType="1"/>
          </p:cNvSpPr>
          <p:nvPr/>
        </p:nvSpPr>
        <p:spPr bwMode="auto">
          <a:xfrm>
            <a:off x="52578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37" name="Line 34">
            <a:extLst>
              <a:ext uri="{FF2B5EF4-FFF2-40B4-BE49-F238E27FC236}">
                <a16:creationId xmlns:a16="http://schemas.microsoft.com/office/drawing/2014/main" id="{B9C2A314-BBCB-9C0F-6C71-A3C31A1E13BF}"/>
              </a:ext>
            </a:extLst>
          </p:cNvPr>
          <p:cNvSpPr>
            <a:spLocks noChangeShapeType="1"/>
          </p:cNvSpPr>
          <p:nvPr/>
        </p:nvSpPr>
        <p:spPr bwMode="auto">
          <a:xfrm>
            <a:off x="54102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38" name="Line 35">
            <a:extLst>
              <a:ext uri="{FF2B5EF4-FFF2-40B4-BE49-F238E27FC236}">
                <a16:creationId xmlns:a16="http://schemas.microsoft.com/office/drawing/2014/main" id="{25DC1F1E-F638-D363-7B02-CB93DD526689}"/>
              </a:ext>
            </a:extLst>
          </p:cNvPr>
          <p:cNvSpPr>
            <a:spLocks noChangeShapeType="1"/>
          </p:cNvSpPr>
          <p:nvPr/>
        </p:nvSpPr>
        <p:spPr bwMode="auto">
          <a:xfrm>
            <a:off x="55626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39" name="Line 36">
            <a:extLst>
              <a:ext uri="{FF2B5EF4-FFF2-40B4-BE49-F238E27FC236}">
                <a16:creationId xmlns:a16="http://schemas.microsoft.com/office/drawing/2014/main" id="{FCA401FC-4DAB-AEF6-5459-932512726D76}"/>
              </a:ext>
            </a:extLst>
          </p:cNvPr>
          <p:cNvSpPr>
            <a:spLocks noChangeShapeType="1"/>
          </p:cNvSpPr>
          <p:nvPr/>
        </p:nvSpPr>
        <p:spPr bwMode="auto">
          <a:xfrm>
            <a:off x="57150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40" name="Line 37">
            <a:extLst>
              <a:ext uri="{FF2B5EF4-FFF2-40B4-BE49-F238E27FC236}">
                <a16:creationId xmlns:a16="http://schemas.microsoft.com/office/drawing/2014/main" id="{FD5DAA25-1D24-266D-3005-AA73EF75C055}"/>
              </a:ext>
            </a:extLst>
          </p:cNvPr>
          <p:cNvSpPr>
            <a:spLocks noChangeShapeType="1"/>
          </p:cNvSpPr>
          <p:nvPr/>
        </p:nvSpPr>
        <p:spPr bwMode="auto">
          <a:xfrm>
            <a:off x="58674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41" name="Line 38">
            <a:extLst>
              <a:ext uri="{FF2B5EF4-FFF2-40B4-BE49-F238E27FC236}">
                <a16:creationId xmlns:a16="http://schemas.microsoft.com/office/drawing/2014/main" id="{CCF1D794-72CC-6953-82C8-A7276494C3D4}"/>
              </a:ext>
            </a:extLst>
          </p:cNvPr>
          <p:cNvSpPr>
            <a:spLocks noChangeShapeType="1"/>
          </p:cNvSpPr>
          <p:nvPr/>
        </p:nvSpPr>
        <p:spPr bwMode="auto">
          <a:xfrm>
            <a:off x="60198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42" name="Line 39">
            <a:extLst>
              <a:ext uri="{FF2B5EF4-FFF2-40B4-BE49-F238E27FC236}">
                <a16:creationId xmlns:a16="http://schemas.microsoft.com/office/drawing/2014/main" id="{27E18B48-1F06-FF75-8E07-B716DDEDA12C}"/>
              </a:ext>
            </a:extLst>
          </p:cNvPr>
          <p:cNvSpPr>
            <a:spLocks noChangeShapeType="1"/>
          </p:cNvSpPr>
          <p:nvPr/>
        </p:nvSpPr>
        <p:spPr bwMode="auto">
          <a:xfrm>
            <a:off x="6172200" y="2128838"/>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43" name="Line 40">
            <a:extLst>
              <a:ext uri="{FF2B5EF4-FFF2-40B4-BE49-F238E27FC236}">
                <a16:creationId xmlns:a16="http://schemas.microsoft.com/office/drawing/2014/main" id="{2839C342-5495-E01E-A96A-34C8FD760F50}"/>
              </a:ext>
            </a:extLst>
          </p:cNvPr>
          <p:cNvSpPr>
            <a:spLocks noChangeShapeType="1"/>
          </p:cNvSpPr>
          <p:nvPr/>
        </p:nvSpPr>
        <p:spPr bwMode="auto">
          <a:xfrm>
            <a:off x="6324600" y="2128838"/>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45" name="Text Box 42">
            <a:extLst>
              <a:ext uri="{FF2B5EF4-FFF2-40B4-BE49-F238E27FC236}">
                <a16:creationId xmlns:a16="http://schemas.microsoft.com/office/drawing/2014/main" id="{7DBC5DDD-EEBA-E96C-E104-E13EE0FBF695}"/>
              </a:ext>
            </a:extLst>
          </p:cNvPr>
          <p:cNvSpPr txBox="1">
            <a:spLocks noChangeArrowheads="1"/>
          </p:cNvSpPr>
          <p:nvPr/>
        </p:nvSpPr>
        <p:spPr bwMode="auto">
          <a:xfrm rot="5390887">
            <a:off x="1396206" y="2283619"/>
            <a:ext cx="5873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Byte 1</a:t>
            </a:r>
          </a:p>
        </p:txBody>
      </p:sp>
      <p:sp>
        <p:nvSpPr>
          <p:cNvPr id="119846" name="Text Box 43">
            <a:extLst>
              <a:ext uri="{FF2B5EF4-FFF2-40B4-BE49-F238E27FC236}">
                <a16:creationId xmlns:a16="http://schemas.microsoft.com/office/drawing/2014/main" id="{298CE44A-EA4A-11D3-E546-7FBEBE8A1983}"/>
              </a:ext>
            </a:extLst>
          </p:cNvPr>
          <p:cNvSpPr txBox="1">
            <a:spLocks noChangeArrowheads="1"/>
          </p:cNvSpPr>
          <p:nvPr/>
        </p:nvSpPr>
        <p:spPr bwMode="auto">
          <a:xfrm rot="5390887">
            <a:off x="1550194" y="2285207"/>
            <a:ext cx="5873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Byte 2</a:t>
            </a:r>
          </a:p>
        </p:txBody>
      </p:sp>
      <p:sp>
        <p:nvSpPr>
          <p:cNvPr id="119847" name="Text Box 44">
            <a:extLst>
              <a:ext uri="{FF2B5EF4-FFF2-40B4-BE49-F238E27FC236}">
                <a16:creationId xmlns:a16="http://schemas.microsoft.com/office/drawing/2014/main" id="{2BA09F29-ED87-B6D2-6840-45EE93BA8911}"/>
              </a:ext>
            </a:extLst>
          </p:cNvPr>
          <p:cNvSpPr txBox="1">
            <a:spLocks noChangeArrowheads="1"/>
          </p:cNvSpPr>
          <p:nvPr/>
        </p:nvSpPr>
        <p:spPr bwMode="auto">
          <a:xfrm rot="5390887">
            <a:off x="1702594" y="2285207"/>
            <a:ext cx="5873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Byte 3</a:t>
            </a:r>
          </a:p>
        </p:txBody>
      </p:sp>
      <p:sp>
        <p:nvSpPr>
          <p:cNvPr id="119848" name="Line 45">
            <a:extLst>
              <a:ext uri="{FF2B5EF4-FFF2-40B4-BE49-F238E27FC236}">
                <a16:creationId xmlns:a16="http://schemas.microsoft.com/office/drawing/2014/main" id="{C47B3650-0C6C-1629-B224-FA22B6ED50E6}"/>
              </a:ext>
            </a:extLst>
          </p:cNvPr>
          <p:cNvSpPr>
            <a:spLocks noChangeShapeType="1"/>
          </p:cNvSpPr>
          <p:nvPr/>
        </p:nvSpPr>
        <p:spPr bwMode="auto">
          <a:xfrm>
            <a:off x="2133600" y="2586038"/>
            <a:ext cx="304800" cy="476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9849" name="Group 46">
            <a:extLst>
              <a:ext uri="{FF2B5EF4-FFF2-40B4-BE49-F238E27FC236}">
                <a16:creationId xmlns:a16="http://schemas.microsoft.com/office/drawing/2014/main" id="{88C356B5-9B40-9363-A7A2-017EA82B10E9}"/>
              </a:ext>
            </a:extLst>
          </p:cNvPr>
          <p:cNvGrpSpPr>
            <a:grpSpLocks/>
          </p:cNvGrpSpPr>
          <p:nvPr/>
        </p:nvGrpSpPr>
        <p:grpSpPr bwMode="auto">
          <a:xfrm>
            <a:off x="2896227" y="5334000"/>
            <a:ext cx="4876173" cy="609600"/>
            <a:chOff x="1023" y="1104"/>
            <a:chExt cx="3537" cy="384"/>
          </a:xfrm>
        </p:grpSpPr>
        <p:sp>
          <p:nvSpPr>
            <p:cNvPr id="119914" name="Line 47">
              <a:extLst>
                <a:ext uri="{FF2B5EF4-FFF2-40B4-BE49-F238E27FC236}">
                  <a16:creationId xmlns:a16="http://schemas.microsoft.com/office/drawing/2014/main" id="{BC738728-8114-2D42-AC4F-140A7833B7C6}"/>
                </a:ext>
              </a:extLst>
            </p:cNvPr>
            <p:cNvSpPr>
              <a:spLocks noChangeShapeType="1"/>
            </p:cNvSpPr>
            <p:nvPr/>
          </p:nvSpPr>
          <p:spPr bwMode="auto">
            <a:xfrm>
              <a:off x="1023" y="1104"/>
              <a:ext cx="320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915" name="Line 48">
              <a:extLst>
                <a:ext uri="{FF2B5EF4-FFF2-40B4-BE49-F238E27FC236}">
                  <a16:creationId xmlns:a16="http://schemas.microsoft.com/office/drawing/2014/main" id="{350C17DA-1C26-F123-BFEE-F053B9CEE3C2}"/>
                </a:ext>
              </a:extLst>
            </p:cNvPr>
            <p:cNvSpPr>
              <a:spLocks noChangeShapeType="1"/>
            </p:cNvSpPr>
            <p:nvPr/>
          </p:nvSpPr>
          <p:spPr bwMode="auto">
            <a:xfrm>
              <a:off x="1023" y="1488"/>
              <a:ext cx="320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916" name="Line 49">
              <a:extLst>
                <a:ext uri="{FF2B5EF4-FFF2-40B4-BE49-F238E27FC236}">
                  <a16:creationId xmlns:a16="http://schemas.microsoft.com/office/drawing/2014/main" id="{17920A3D-8CB6-DFE3-8252-85EE9F959E22}"/>
                </a:ext>
              </a:extLst>
            </p:cNvPr>
            <p:cNvSpPr>
              <a:spLocks noChangeShapeType="1"/>
            </p:cNvSpPr>
            <p:nvPr/>
          </p:nvSpPr>
          <p:spPr bwMode="auto">
            <a:xfrm flipH="1">
              <a:off x="4224" y="1104"/>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917" name="Line 50">
              <a:extLst>
                <a:ext uri="{FF2B5EF4-FFF2-40B4-BE49-F238E27FC236}">
                  <a16:creationId xmlns:a16="http://schemas.microsoft.com/office/drawing/2014/main" id="{A9979385-3483-6201-F4D2-B0E4FB8F540C}"/>
                </a:ext>
              </a:extLst>
            </p:cNvPr>
            <p:cNvSpPr>
              <a:spLocks noChangeShapeType="1"/>
            </p:cNvSpPr>
            <p:nvPr/>
          </p:nvSpPr>
          <p:spPr bwMode="auto">
            <a:xfrm flipH="1">
              <a:off x="4224" y="1488"/>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9851" name="Line 52">
            <a:extLst>
              <a:ext uri="{FF2B5EF4-FFF2-40B4-BE49-F238E27FC236}">
                <a16:creationId xmlns:a16="http://schemas.microsoft.com/office/drawing/2014/main" id="{9273914F-F79C-B86A-1B12-2AA0FB07777F}"/>
              </a:ext>
            </a:extLst>
          </p:cNvPr>
          <p:cNvSpPr>
            <a:spLocks noChangeShapeType="1"/>
          </p:cNvSpPr>
          <p:nvPr/>
        </p:nvSpPr>
        <p:spPr bwMode="auto">
          <a:xfrm>
            <a:off x="28956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52" name="Line 53">
            <a:extLst>
              <a:ext uri="{FF2B5EF4-FFF2-40B4-BE49-F238E27FC236}">
                <a16:creationId xmlns:a16="http://schemas.microsoft.com/office/drawing/2014/main" id="{23C6D7D4-AFEB-D124-6882-19CF3AF88592}"/>
              </a:ext>
            </a:extLst>
          </p:cNvPr>
          <p:cNvSpPr>
            <a:spLocks noChangeShapeType="1"/>
          </p:cNvSpPr>
          <p:nvPr/>
        </p:nvSpPr>
        <p:spPr bwMode="auto">
          <a:xfrm>
            <a:off x="30480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53" name="Line 54">
            <a:extLst>
              <a:ext uri="{FF2B5EF4-FFF2-40B4-BE49-F238E27FC236}">
                <a16:creationId xmlns:a16="http://schemas.microsoft.com/office/drawing/2014/main" id="{E395ECEA-2FC3-FA42-AD8B-D797A17FDB48}"/>
              </a:ext>
            </a:extLst>
          </p:cNvPr>
          <p:cNvSpPr>
            <a:spLocks noChangeShapeType="1"/>
          </p:cNvSpPr>
          <p:nvPr/>
        </p:nvSpPr>
        <p:spPr bwMode="auto">
          <a:xfrm>
            <a:off x="32004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54" name="Line 55">
            <a:extLst>
              <a:ext uri="{FF2B5EF4-FFF2-40B4-BE49-F238E27FC236}">
                <a16:creationId xmlns:a16="http://schemas.microsoft.com/office/drawing/2014/main" id="{22A9FF7F-AB4D-4AE5-B134-CA6B2F5F52BA}"/>
              </a:ext>
            </a:extLst>
          </p:cNvPr>
          <p:cNvSpPr>
            <a:spLocks noChangeShapeType="1"/>
          </p:cNvSpPr>
          <p:nvPr/>
        </p:nvSpPr>
        <p:spPr bwMode="auto">
          <a:xfrm>
            <a:off x="33528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55" name="Line 56">
            <a:extLst>
              <a:ext uri="{FF2B5EF4-FFF2-40B4-BE49-F238E27FC236}">
                <a16:creationId xmlns:a16="http://schemas.microsoft.com/office/drawing/2014/main" id="{39A9A949-E77F-9440-1E45-6AEA4E0E86BB}"/>
              </a:ext>
            </a:extLst>
          </p:cNvPr>
          <p:cNvSpPr>
            <a:spLocks noChangeShapeType="1"/>
          </p:cNvSpPr>
          <p:nvPr/>
        </p:nvSpPr>
        <p:spPr bwMode="auto">
          <a:xfrm>
            <a:off x="35052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56" name="Line 57">
            <a:extLst>
              <a:ext uri="{FF2B5EF4-FFF2-40B4-BE49-F238E27FC236}">
                <a16:creationId xmlns:a16="http://schemas.microsoft.com/office/drawing/2014/main" id="{8A1395DC-6F6E-8FCA-1A2C-708116FBCAF5}"/>
              </a:ext>
            </a:extLst>
          </p:cNvPr>
          <p:cNvSpPr>
            <a:spLocks noChangeShapeType="1"/>
          </p:cNvSpPr>
          <p:nvPr/>
        </p:nvSpPr>
        <p:spPr bwMode="auto">
          <a:xfrm>
            <a:off x="36576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57" name="Line 58">
            <a:extLst>
              <a:ext uri="{FF2B5EF4-FFF2-40B4-BE49-F238E27FC236}">
                <a16:creationId xmlns:a16="http://schemas.microsoft.com/office/drawing/2014/main" id="{5BA059F2-BBFF-B870-AD7E-E25BE5FC7F75}"/>
              </a:ext>
            </a:extLst>
          </p:cNvPr>
          <p:cNvSpPr>
            <a:spLocks noChangeShapeType="1"/>
          </p:cNvSpPr>
          <p:nvPr/>
        </p:nvSpPr>
        <p:spPr bwMode="auto">
          <a:xfrm>
            <a:off x="38100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58" name="Line 59">
            <a:extLst>
              <a:ext uri="{FF2B5EF4-FFF2-40B4-BE49-F238E27FC236}">
                <a16:creationId xmlns:a16="http://schemas.microsoft.com/office/drawing/2014/main" id="{E3D97D60-8040-3C63-6099-6AE6F6750F5D}"/>
              </a:ext>
            </a:extLst>
          </p:cNvPr>
          <p:cNvSpPr>
            <a:spLocks noChangeShapeType="1"/>
          </p:cNvSpPr>
          <p:nvPr/>
        </p:nvSpPr>
        <p:spPr bwMode="auto">
          <a:xfrm>
            <a:off x="39624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59" name="Line 60">
            <a:extLst>
              <a:ext uri="{FF2B5EF4-FFF2-40B4-BE49-F238E27FC236}">
                <a16:creationId xmlns:a16="http://schemas.microsoft.com/office/drawing/2014/main" id="{75937BD9-A148-723C-4C89-041AC5100AC9}"/>
              </a:ext>
            </a:extLst>
          </p:cNvPr>
          <p:cNvSpPr>
            <a:spLocks noChangeShapeType="1"/>
          </p:cNvSpPr>
          <p:nvPr/>
        </p:nvSpPr>
        <p:spPr bwMode="auto">
          <a:xfrm>
            <a:off x="41148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60" name="Line 61">
            <a:extLst>
              <a:ext uri="{FF2B5EF4-FFF2-40B4-BE49-F238E27FC236}">
                <a16:creationId xmlns:a16="http://schemas.microsoft.com/office/drawing/2014/main" id="{2EDC14BB-D1F9-DA16-7386-987FD2FA2F10}"/>
              </a:ext>
            </a:extLst>
          </p:cNvPr>
          <p:cNvSpPr>
            <a:spLocks noChangeShapeType="1"/>
          </p:cNvSpPr>
          <p:nvPr/>
        </p:nvSpPr>
        <p:spPr bwMode="auto">
          <a:xfrm>
            <a:off x="42672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61" name="Line 62">
            <a:extLst>
              <a:ext uri="{FF2B5EF4-FFF2-40B4-BE49-F238E27FC236}">
                <a16:creationId xmlns:a16="http://schemas.microsoft.com/office/drawing/2014/main" id="{DABCB028-B54F-E484-1E39-5196DFF07B63}"/>
              </a:ext>
            </a:extLst>
          </p:cNvPr>
          <p:cNvSpPr>
            <a:spLocks noChangeShapeType="1"/>
          </p:cNvSpPr>
          <p:nvPr/>
        </p:nvSpPr>
        <p:spPr bwMode="auto">
          <a:xfrm>
            <a:off x="44196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62" name="Line 63">
            <a:extLst>
              <a:ext uri="{FF2B5EF4-FFF2-40B4-BE49-F238E27FC236}">
                <a16:creationId xmlns:a16="http://schemas.microsoft.com/office/drawing/2014/main" id="{9B35566D-822E-20AB-F057-276BBA04CE0A}"/>
              </a:ext>
            </a:extLst>
          </p:cNvPr>
          <p:cNvSpPr>
            <a:spLocks noChangeShapeType="1"/>
          </p:cNvSpPr>
          <p:nvPr/>
        </p:nvSpPr>
        <p:spPr bwMode="auto">
          <a:xfrm>
            <a:off x="45720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63" name="Line 64">
            <a:extLst>
              <a:ext uri="{FF2B5EF4-FFF2-40B4-BE49-F238E27FC236}">
                <a16:creationId xmlns:a16="http://schemas.microsoft.com/office/drawing/2014/main" id="{C2E6F86E-4B79-8D91-0662-27251254F101}"/>
              </a:ext>
            </a:extLst>
          </p:cNvPr>
          <p:cNvSpPr>
            <a:spLocks noChangeShapeType="1"/>
          </p:cNvSpPr>
          <p:nvPr/>
        </p:nvSpPr>
        <p:spPr bwMode="auto">
          <a:xfrm>
            <a:off x="47244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64" name="Line 65">
            <a:extLst>
              <a:ext uri="{FF2B5EF4-FFF2-40B4-BE49-F238E27FC236}">
                <a16:creationId xmlns:a16="http://schemas.microsoft.com/office/drawing/2014/main" id="{62FD9E89-0DD1-2554-BCAB-496FA6DE28D6}"/>
              </a:ext>
            </a:extLst>
          </p:cNvPr>
          <p:cNvSpPr>
            <a:spLocks noChangeShapeType="1"/>
          </p:cNvSpPr>
          <p:nvPr/>
        </p:nvSpPr>
        <p:spPr bwMode="auto">
          <a:xfrm>
            <a:off x="48768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65" name="Line 66">
            <a:extLst>
              <a:ext uri="{FF2B5EF4-FFF2-40B4-BE49-F238E27FC236}">
                <a16:creationId xmlns:a16="http://schemas.microsoft.com/office/drawing/2014/main" id="{7B3113A5-1E4B-80E8-D1A7-795FCDCA55C5}"/>
              </a:ext>
            </a:extLst>
          </p:cNvPr>
          <p:cNvSpPr>
            <a:spLocks noChangeShapeType="1"/>
          </p:cNvSpPr>
          <p:nvPr/>
        </p:nvSpPr>
        <p:spPr bwMode="auto">
          <a:xfrm>
            <a:off x="50292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66" name="Line 67">
            <a:extLst>
              <a:ext uri="{FF2B5EF4-FFF2-40B4-BE49-F238E27FC236}">
                <a16:creationId xmlns:a16="http://schemas.microsoft.com/office/drawing/2014/main" id="{BB40BD64-CC4E-75A3-449C-D604A6EDE37F}"/>
              </a:ext>
            </a:extLst>
          </p:cNvPr>
          <p:cNvSpPr>
            <a:spLocks noChangeShapeType="1"/>
          </p:cNvSpPr>
          <p:nvPr/>
        </p:nvSpPr>
        <p:spPr bwMode="auto">
          <a:xfrm>
            <a:off x="51816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67" name="Line 68">
            <a:extLst>
              <a:ext uri="{FF2B5EF4-FFF2-40B4-BE49-F238E27FC236}">
                <a16:creationId xmlns:a16="http://schemas.microsoft.com/office/drawing/2014/main" id="{C0A0B4BD-1830-3BB6-50F9-A774B262BEBD}"/>
              </a:ext>
            </a:extLst>
          </p:cNvPr>
          <p:cNvSpPr>
            <a:spLocks noChangeShapeType="1"/>
          </p:cNvSpPr>
          <p:nvPr/>
        </p:nvSpPr>
        <p:spPr bwMode="auto">
          <a:xfrm>
            <a:off x="53340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68" name="Line 69">
            <a:extLst>
              <a:ext uri="{FF2B5EF4-FFF2-40B4-BE49-F238E27FC236}">
                <a16:creationId xmlns:a16="http://schemas.microsoft.com/office/drawing/2014/main" id="{B8D347CB-7903-738B-9A62-7F0364D665A8}"/>
              </a:ext>
            </a:extLst>
          </p:cNvPr>
          <p:cNvSpPr>
            <a:spLocks noChangeShapeType="1"/>
          </p:cNvSpPr>
          <p:nvPr/>
        </p:nvSpPr>
        <p:spPr bwMode="auto">
          <a:xfrm>
            <a:off x="54864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69" name="Line 70">
            <a:extLst>
              <a:ext uri="{FF2B5EF4-FFF2-40B4-BE49-F238E27FC236}">
                <a16:creationId xmlns:a16="http://schemas.microsoft.com/office/drawing/2014/main" id="{F831CEF2-31F5-477E-8DE7-1111407357E9}"/>
              </a:ext>
            </a:extLst>
          </p:cNvPr>
          <p:cNvSpPr>
            <a:spLocks noChangeShapeType="1"/>
          </p:cNvSpPr>
          <p:nvPr/>
        </p:nvSpPr>
        <p:spPr bwMode="auto">
          <a:xfrm>
            <a:off x="56388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70" name="Line 71">
            <a:extLst>
              <a:ext uri="{FF2B5EF4-FFF2-40B4-BE49-F238E27FC236}">
                <a16:creationId xmlns:a16="http://schemas.microsoft.com/office/drawing/2014/main" id="{C8633C79-C904-62B7-E7A9-CF4F31A27B32}"/>
              </a:ext>
            </a:extLst>
          </p:cNvPr>
          <p:cNvSpPr>
            <a:spLocks noChangeShapeType="1"/>
          </p:cNvSpPr>
          <p:nvPr/>
        </p:nvSpPr>
        <p:spPr bwMode="auto">
          <a:xfrm>
            <a:off x="57912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71" name="Line 72">
            <a:extLst>
              <a:ext uri="{FF2B5EF4-FFF2-40B4-BE49-F238E27FC236}">
                <a16:creationId xmlns:a16="http://schemas.microsoft.com/office/drawing/2014/main" id="{08F58EE1-89D7-63F5-D758-89C5CE2FCC19}"/>
              </a:ext>
            </a:extLst>
          </p:cNvPr>
          <p:cNvSpPr>
            <a:spLocks noChangeShapeType="1"/>
          </p:cNvSpPr>
          <p:nvPr/>
        </p:nvSpPr>
        <p:spPr bwMode="auto">
          <a:xfrm>
            <a:off x="59436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72" name="Line 73">
            <a:extLst>
              <a:ext uri="{FF2B5EF4-FFF2-40B4-BE49-F238E27FC236}">
                <a16:creationId xmlns:a16="http://schemas.microsoft.com/office/drawing/2014/main" id="{5D8615A4-D762-DD52-E2BE-0F3A7D4C0149}"/>
              </a:ext>
            </a:extLst>
          </p:cNvPr>
          <p:cNvSpPr>
            <a:spLocks noChangeShapeType="1"/>
          </p:cNvSpPr>
          <p:nvPr/>
        </p:nvSpPr>
        <p:spPr bwMode="auto">
          <a:xfrm>
            <a:off x="60960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73" name="Line 74">
            <a:extLst>
              <a:ext uri="{FF2B5EF4-FFF2-40B4-BE49-F238E27FC236}">
                <a16:creationId xmlns:a16="http://schemas.microsoft.com/office/drawing/2014/main" id="{E710DC2D-662A-A4C6-EB5A-3E1AFF50C262}"/>
              </a:ext>
            </a:extLst>
          </p:cNvPr>
          <p:cNvSpPr>
            <a:spLocks noChangeShapeType="1"/>
          </p:cNvSpPr>
          <p:nvPr/>
        </p:nvSpPr>
        <p:spPr bwMode="auto">
          <a:xfrm>
            <a:off x="62484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74" name="Line 75">
            <a:extLst>
              <a:ext uri="{FF2B5EF4-FFF2-40B4-BE49-F238E27FC236}">
                <a16:creationId xmlns:a16="http://schemas.microsoft.com/office/drawing/2014/main" id="{7BBC2F1B-7817-EDF8-3F6C-086D04DFA14D}"/>
              </a:ext>
            </a:extLst>
          </p:cNvPr>
          <p:cNvSpPr>
            <a:spLocks noChangeShapeType="1"/>
          </p:cNvSpPr>
          <p:nvPr/>
        </p:nvSpPr>
        <p:spPr bwMode="auto">
          <a:xfrm>
            <a:off x="64008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75" name="Line 76">
            <a:extLst>
              <a:ext uri="{FF2B5EF4-FFF2-40B4-BE49-F238E27FC236}">
                <a16:creationId xmlns:a16="http://schemas.microsoft.com/office/drawing/2014/main" id="{9C7E3711-9BC1-16E5-C5C9-124315C1E6B8}"/>
              </a:ext>
            </a:extLst>
          </p:cNvPr>
          <p:cNvSpPr>
            <a:spLocks noChangeShapeType="1"/>
          </p:cNvSpPr>
          <p:nvPr/>
        </p:nvSpPr>
        <p:spPr bwMode="auto">
          <a:xfrm>
            <a:off x="65532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76" name="Line 77">
            <a:extLst>
              <a:ext uri="{FF2B5EF4-FFF2-40B4-BE49-F238E27FC236}">
                <a16:creationId xmlns:a16="http://schemas.microsoft.com/office/drawing/2014/main" id="{E74A031D-9CA0-8F2E-E7B8-46F407EE2079}"/>
              </a:ext>
            </a:extLst>
          </p:cNvPr>
          <p:cNvSpPr>
            <a:spLocks noChangeShapeType="1"/>
          </p:cNvSpPr>
          <p:nvPr/>
        </p:nvSpPr>
        <p:spPr bwMode="auto">
          <a:xfrm>
            <a:off x="67056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77" name="Line 78">
            <a:extLst>
              <a:ext uri="{FF2B5EF4-FFF2-40B4-BE49-F238E27FC236}">
                <a16:creationId xmlns:a16="http://schemas.microsoft.com/office/drawing/2014/main" id="{954CCDA9-5DF4-169C-CE3D-798E4B18E446}"/>
              </a:ext>
            </a:extLst>
          </p:cNvPr>
          <p:cNvSpPr>
            <a:spLocks noChangeShapeType="1"/>
          </p:cNvSpPr>
          <p:nvPr/>
        </p:nvSpPr>
        <p:spPr bwMode="auto">
          <a:xfrm>
            <a:off x="68580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78" name="Line 79">
            <a:extLst>
              <a:ext uri="{FF2B5EF4-FFF2-40B4-BE49-F238E27FC236}">
                <a16:creationId xmlns:a16="http://schemas.microsoft.com/office/drawing/2014/main" id="{C03AEB98-A317-75AA-3B91-2C5DE37FA31A}"/>
              </a:ext>
            </a:extLst>
          </p:cNvPr>
          <p:cNvSpPr>
            <a:spLocks noChangeShapeType="1"/>
          </p:cNvSpPr>
          <p:nvPr/>
        </p:nvSpPr>
        <p:spPr bwMode="auto">
          <a:xfrm>
            <a:off x="70104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79" name="Line 80">
            <a:extLst>
              <a:ext uri="{FF2B5EF4-FFF2-40B4-BE49-F238E27FC236}">
                <a16:creationId xmlns:a16="http://schemas.microsoft.com/office/drawing/2014/main" id="{BFE71139-6051-5413-A7B1-5164C4A0FD83}"/>
              </a:ext>
            </a:extLst>
          </p:cNvPr>
          <p:cNvSpPr>
            <a:spLocks noChangeShapeType="1"/>
          </p:cNvSpPr>
          <p:nvPr/>
        </p:nvSpPr>
        <p:spPr bwMode="auto">
          <a:xfrm>
            <a:off x="71628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80" name="Line 81">
            <a:extLst>
              <a:ext uri="{FF2B5EF4-FFF2-40B4-BE49-F238E27FC236}">
                <a16:creationId xmlns:a16="http://schemas.microsoft.com/office/drawing/2014/main" id="{97F650FF-B787-ACB0-4D7B-6599976FD681}"/>
              </a:ext>
            </a:extLst>
          </p:cNvPr>
          <p:cNvSpPr>
            <a:spLocks noChangeShapeType="1"/>
          </p:cNvSpPr>
          <p:nvPr/>
        </p:nvSpPr>
        <p:spPr bwMode="auto">
          <a:xfrm>
            <a:off x="73152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81" name="Line 82">
            <a:extLst>
              <a:ext uri="{FF2B5EF4-FFF2-40B4-BE49-F238E27FC236}">
                <a16:creationId xmlns:a16="http://schemas.microsoft.com/office/drawing/2014/main" id="{D4F14EF0-0A4C-6D54-E29B-759156F3CAC3}"/>
              </a:ext>
            </a:extLst>
          </p:cNvPr>
          <p:cNvSpPr>
            <a:spLocks noChangeShapeType="1"/>
          </p:cNvSpPr>
          <p:nvPr/>
        </p:nvSpPr>
        <p:spPr bwMode="auto">
          <a:xfrm>
            <a:off x="7467600" y="5334000"/>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82" name="Line 83">
            <a:extLst>
              <a:ext uri="{FF2B5EF4-FFF2-40B4-BE49-F238E27FC236}">
                <a16:creationId xmlns:a16="http://schemas.microsoft.com/office/drawing/2014/main" id="{CBF1B4F1-C63B-3141-8F67-D4491B005CCB}"/>
              </a:ext>
            </a:extLst>
          </p:cNvPr>
          <p:cNvSpPr>
            <a:spLocks noChangeShapeType="1"/>
          </p:cNvSpPr>
          <p:nvPr/>
        </p:nvSpPr>
        <p:spPr bwMode="auto">
          <a:xfrm>
            <a:off x="7620000" y="5334000"/>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84" name="Text Box 85">
            <a:extLst>
              <a:ext uri="{FF2B5EF4-FFF2-40B4-BE49-F238E27FC236}">
                <a16:creationId xmlns:a16="http://schemas.microsoft.com/office/drawing/2014/main" id="{E31427B6-54A8-5F51-2D01-3F5323F45D84}"/>
              </a:ext>
            </a:extLst>
          </p:cNvPr>
          <p:cNvSpPr txBox="1">
            <a:spLocks noChangeArrowheads="1"/>
          </p:cNvSpPr>
          <p:nvPr/>
        </p:nvSpPr>
        <p:spPr bwMode="auto">
          <a:xfrm rot="5390887">
            <a:off x="2693194" y="5490369"/>
            <a:ext cx="5873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Byte 1</a:t>
            </a:r>
          </a:p>
        </p:txBody>
      </p:sp>
      <p:sp>
        <p:nvSpPr>
          <p:cNvPr id="119885" name="Text Box 86">
            <a:extLst>
              <a:ext uri="{FF2B5EF4-FFF2-40B4-BE49-F238E27FC236}">
                <a16:creationId xmlns:a16="http://schemas.microsoft.com/office/drawing/2014/main" id="{274E5DFD-22AA-A23D-0668-95E2539D05F2}"/>
              </a:ext>
            </a:extLst>
          </p:cNvPr>
          <p:cNvSpPr txBox="1">
            <a:spLocks noChangeArrowheads="1"/>
          </p:cNvSpPr>
          <p:nvPr/>
        </p:nvSpPr>
        <p:spPr bwMode="auto">
          <a:xfrm rot="5390887">
            <a:off x="2845594" y="5490369"/>
            <a:ext cx="5873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Byte 2</a:t>
            </a:r>
          </a:p>
        </p:txBody>
      </p:sp>
      <p:sp>
        <p:nvSpPr>
          <p:cNvPr id="119886" name="Text Box 87">
            <a:extLst>
              <a:ext uri="{FF2B5EF4-FFF2-40B4-BE49-F238E27FC236}">
                <a16:creationId xmlns:a16="http://schemas.microsoft.com/office/drawing/2014/main" id="{E047345A-F19A-8606-1622-27A2F1B15BD8}"/>
              </a:ext>
            </a:extLst>
          </p:cNvPr>
          <p:cNvSpPr txBox="1">
            <a:spLocks noChangeArrowheads="1"/>
          </p:cNvSpPr>
          <p:nvPr/>
        </p:nvSpPr>
        <p:spPr bwMode="auto">
          <a:xfrm rot="5390887">
            <a:off x="2997994" y="5490369"/>
            <a:ext cx="5873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Byte 3</a:t>
            </a:r>
          </a:p>
        </p:txBody>
      </p:sp>
      <p:sp>
        <p:nvSpPr>
          <p:cNvPr id="119887" name="Line 88">
            <a:extLst>
              <a:ext uri="{FF2B5EF4-FFF2-40B4-BE49-F238E27FC236}">
                <a16:creationId xmlns:a16="http://schemas.microsoft.com/office/drawing/2014/main" id="{D127E3F4-9A85-48A1-E197-DFE0F2BB1721}"/>
              </a:ext>
            </a:extLst>
          </p:cNvPr>
          <p:cNvSpPr>
            <a:spLocks noChangeShapeType="1"/>
          </p:cNvSpPr>
          <p:nvPr/>
        </p:nvSpPr>
        <p:spPr bwMode="auto">
          <a:xfrm>
            <a:off x="3429000" y="5486400"/>
            <a:ext cx="457200"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88" name="Line 89">
            <a:extLst>
              <a:ext uri="{FF2B5EF4-FFF2-40B4-BE49-F238E27FC236}">
                <a16:creationId xmlns:a16="http://schemas.microsoft.com/office/drawing/2014/main" id="{8339BDE3-4283-7AF3-38AE-09EEC0AC3D47}"/>
              </a:ext>
            </a:extLst>
          </p:cNvPr>
          <p:cNvSpPr>
            <a:spLocks noChangeShapeType="1"/>
          </p:cNvSpPr>
          <p:nvPr/>
        </p:nvSpPr>
        <p:spPr bwMode="auto">
          <a:xfrm>
            <a:off x="3429000" y="5791200"/>
            <a:ext cx="457200"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89" name="Text Box 90">
            <a:extLst>
              <a:ext uri="{FF2B5EF4-FFF2-40B4-BE49-F238E27FC236}">
                <a16:creationId xmlns:a16="http://schemas.microsoft.com/office/drawing/2014/main" id="{0D96496B-1430-3881-1328-305BC7E4E9D3}"/>
              </a:ext>
            </a:extLst>
          </p:cNvPr>
          <p:cNvSpPr txBox="1">
            <a:spLocks noChangeArrowheads="1"/>
          </p:cNvSpPr>
          <p:nvPr/>
        </p:nvSpPr>
        <p:spPr bwMode="auto">
          <a:xfrm>
            <a:off x="304800" y="1600200"/>
            <a:ext cx="1181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Host A</a:t>
            </a:r>
          </a:p>
        </p:txBody>
      </p:sp>
      <p:sp>
        <p:nvSpPr>
          <p:cNvPr id="119890" name="Text Box 91">
            <a:extLst>
              <a:ext uri="{FF2B5EF4-FFF2-40B4-BE49-F238E27FC236}">
                <a16:creationId xmlns:a16="http://schemas.microsoft.com/office/drawing/2014/main" id="{05DA74DB-54C5-A0C0-3AF2-A12E86859914}"/>
              </a:ext>
            </a:extLst>
          </p:cNvPr>
          <p:cNvSpPr txBox="1">
            <a:spLocks noChangeArrowheads="1"/>
          </p:cNvSpPr>
          <p:nvPr/>
        </p:nvSpPr>
        <p:spPr bwMode="auto">
          <a:xfrm>
            <a:off x="304800" y="4805363"/>
            <a:ext cx="1150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Host B</a:t>
            </a:r>
          </a:p>
        </p:txBody>
      </p:sp>
      <p:sp>
        <p:nvSpPr>
          <p:cNvPr id="119891" name="Rectangle 92">
            <a:extLst>
              <a:ext uri="{FF2B5EF4-FFF2-40B4-BE49-F238E27FC236}">
                <a16:creationId xmlns:a16="http://schemas.microsoft.com/office/drawing/2014/main" id="{5DF76162-67B4-6790-EF6B-9B6C5EC8D473}"/>
              </a:ext>
            </a:extLst>
          </p:cNvPr>
          <p:cNvSpPr>
            <a:spLocks noChangeArrowheads="1"/>
          </p:cNvSpPr>
          <p:nvPr/>
        </p:nvSpPr>
        <p:spPr bwMode="auto">
          <a:xfrm>
            <a:off x="1447800" y="3200400"/>
            <a:ext cx="1219200" cy="381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9892" name="Text Box 93">
            <a:extLst>
              <a:ext uri="{FF2B5EF4-FFF2-40B4-BE49-F238E27FC236}">
                <a16:creationId xmlns:a16="http://schemas.microsoft.com/office/drawing/2014/main" id="{E25CC807-234F-9354-5413-8E2579F28176}"/>
              </a:ext>
            </a:extLst>
          </p:cNvPr>
          <p:cNvSpPr txBox="1">
            <a:spLocks noChangeArrowheads="1"/>
          </p:cNvSpPr>
          <p:nvPr/>
        </p:nvSpPr>
        <p:spPr bwMode="auto">
          <a:xfrm rot="5390887">
            <a:off x="2272506" y="2348707"/>
            <a:ext cx="663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Byte 80</a:t>
            </a:r>
          </a:p>
        </p:txBody>
      </p:sp>
      <p:sp>
        <p:nvSpPr>
          <p:cNvPr id="119893" name="Line 94">
            <a:extLst>
              <a:ext uri="{FF2B5EF4-FFF2-40B4-BE49-F238E27FC236}">
                <a16:creationId xmlns:a16="http://schemas.microsoft.com/office/drawing/2014/main" id="{4461BD22-81B5-6529-6B6F-186082247E64}"/>
              </a:ext>
            </a:extLst>
          </p:cNvPr>
          <p:cNvSpPr>
            <a:spLocks noChangeShapeType="1"/>
          </p:cNvSpPr>
          <p:nvPr/>
        </p:nvSpPr>
        <p:spPr bwMode="auto">
          <a:xfrm>
            <a:off x="2133600" y="2357438"/>
            <a:ext cx="304800" cy="476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94" name="Rectangle 95">
            <a:extLst>
              <a:ext uri="{FF2B5EF4-FFF2-40B4-BE49-F238E27FC236}">
                <a16:creationId xmlns:a16="http://schemas.microsoft.com/office/drawing/2014/main" id="{780FBA96-5AFE-7237-5019-5DB9DC3D744B}"/>
              </a:ext>
            </a:extLst>
          </p:cNvPr>
          <p:cNvSpPr>
            <a:spLocks noChangeArrowheads="1"/>
          </p:cNvSpPr>
          <p:nvPr/>
        </p:nvSpPr>
        <p:spPr bwMode="auto">
          <a:xfrm>
            <a:off x="2743200" y="4495800"/>
            <a:ext cx="1219200" cy="381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9895" name="Line 96">
            <a:extLst>
              <a:ext uri="{FF2B5EF4-FFF2-40B4-BE49-F238E27FC236}">
                <a16:creationId xmlns:a16="http://schemas.microsoft.com/office/drawing/2014/main" id="{6D5FB54B-F5F9-7030-E571-DEA051D67468}"/>
              </a:ext>
            </a:extLst>
          </p:cNvPr>
          <p:cNvSpPr>
            <a:spLocks noChangeShapeType="1"/>
          </p:cNvSpPr>
          <p:nvPr/>
        </p:nvSpPr>
        <p:spPr bwMode="auto">
          <a:xfrm>
            <a:off x="1447800" y="3581400"/>
            <a:ext cx="12954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96" name="Line 97">
            <a:extLst>
              <a:ext uri="{FF2B5EF4-FFF2-40B4-BE49-F238E27FC236}">
                <a16:creationId xmlns:a16="http://schemas.microsoft.com/office/drawing/2014/main" id="{EB4B994A-B929-4099-5E50-012592AC4CAB}"/>
              </a:ext>
            </a:extLst>
          </p:cNvPr>
          <p:cNvSpPr>
            <a:spLocks noChangeShapeType="1"/>
          </p:cNvSpPr>
          <p:nvPr/>
        </p:nvSpPr>
        <p:spPr bwMode="auto">
          <a:xfrm>
            <a:off x="2667000" y="3581400"/>
            <a:ext cx="12954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98" name="Line 99">
            <a:extLst>
              <a:ext uri="{FF2B5EF4-FFF2-40B4-BE49-F238E27FC236}">
                <a16:creationId xmlns:a16="http://schemas.microsoft.com/office/drawing/2014/main" id="{4BE83184-0D96-98EF-2A94-A181B3EA507F}"/>
              </a:ext>
            </a:extLst>
          </p:cNvPr>
          <p:cNvSpPr>
            <a:spLocks noChangeShapeType="1"/>
          </p:cNvSpPr>
          <p:nvPr/>
        </p:nvSpPr>
        <p:spPr bwMode="auto">
          <a:xfrm>
            <a:off x="1676400" y="27432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99" name="Line 100">
            <a:extLst>
              <a:ext uri="{FF2B5EF4-FFF2-40B4-BE49-F238E27FC236}">
                <a16:creationId xmlns:a16="http://schemas.microsoft.com/office/drawing/2014/main" id="{D7128A2B-0480-991F-3178-2187A6A3C1CB}"/>
              </a:ext>
            </a:extLst>
          </p:cNvPr>
          <p:cNvSpPr>
            <a:spLocks noChangeShapeType="1"/>
          </p:cNvSpPr>
          <p:nvPr/>
        </p:nvSpPr>
        <p:spPr bwMode="auto">
          <a:xfrm>
            <a:off x="1828800" y="27432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900" name="Line 101">
            <a:extLst>
              <a:ext uri="{FF2B5EF4-FFF2-40B4-BE49-F238E27FC236}">
                <a16:creationId xmlns:a16="http://schemas.microsoft.com/office/drawing/2014/main" id="{73CE7C20-881A-EF56-5254-A2DE1F4B59AC}"/>
              </a:ext>
            </a:extLst>
          </p:cNvPr>
          <p:cNvSpPr>
            <a:spLocks noChangeShapeType="1"/>
          </p:cNvSpPr>
          <p:nvPr/>
        </p:nvSpPr>
        <p:spPr bwMode="auto">
          <a:xfrm>
            <a:off x="1981200" y="27432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901" name="Line 102">
            <a:extLst>
              <a:ext uri="{FF2B5EF4-FFF2-40B4-BE49-F238E27FC236}">
                <a16:creationId xmlns:a16="http://schemas.microsoft.com/office/drawing/2014/main" id="{698C5EA2-A603-70E2-60C3-0AD5910E0A56}"/>
              </a:ext>
            </a:extLst>
          </p:cNvPr>
          <p:cNvSpPr>
            <a:spLocks noChangeShapeType="1"/>
          </p:cNvSpPr>
          <p:nvPr/>
        </p:nvSpPr>
        <p:spPr bwMode="auto">
          <a:xfrm>
            <a:off x="2590800" y="27432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902" name="Line 103">
            <a:extLst>
              <a:ext uri="{FF2B5EF4-FFF2-40B4-BE49-F238E27FC236}">
                <a16:creationId xmlns:a16="http://schemas.microsoft.com/office/drawing/2014/main" id="{27436C4F-BD85-7327-75B9-A5FB039A6A36}"/>
              </a:ext>
            </a:extLst>
          </p:cNvPr>
          <p:cNvSpPr>
            <a:spLocks noChangeShapeType="1"/>
          </p:cNvSpPr>
          <p:nvPr/>
        </p:nvSpPr>
        <p:spPr bwMode="auto">
          <a:xfrm>
            <a:off x="2133600" y="2967038"/>
            <a:ext cx="304800" cy="476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904" name="Line 105">
            <a:extLst>
              <a:ext uri="{FF2B5EF4-FFF2-40B4-BE49-F238E27FC236}">
                <a16:creationId xmlns:a16="http://schemas.microsoft.com/office/drawing/2014/main" id="{5979179A-EFAA-BC5B-E2A0-E433772BA22D}"/>
              </a:ext>
            </a:extLst>
          </p:cNvPr>
          <p:cNvSpPr>
            <a:spLocks noChangeShapeType="1"/>
          </p:cNvSpPr>
          <p:nvPr/>
        </p:nvSpPr>
        <p:spPr bwMode="auto">
          <a:xfrm>
            <a:off x="2971800" y="48768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905" name="Line 106">
            <a:extLst>
              <a:ext uri="{FF2B5EF4-FFF2-40B4-BE49-F238E27FC236}">
                <a16:creationId xmlns:a16="http://schemas.microsoft.com/office/drawing/2014/main" id="{5B64DC5B-B8F8-E164-5A3C-1A46F9FD6F93}"/>
              </a:ext>
            </a:extLst>
          </p:cNvPr>
          <p:cNvSpPr>
            <a:spLocks noChangeShapeType="1"/>
          </p:cNvSpPr>
          <p:nvPr/>
        </p:nvSpPr>
        <p:spPr bwMode="auto">
          <a:xfrm>
            <a:off x="3124200" y="48768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906" name="Line 107">
            <a:extLst>
              <a:ext uri="{FF2B5EF4-FFF2-40B4-BE49-F238E27FC236}">
                <a16:creationId xmlns:a16="http://schemas.microsoft.com/office/drawing/2014/main" id="{25C0EBCB-E8E2-6D64-81A4-E5923D7AFF1D}"/>
              </a:ext>
            </a:extLst>
          </p:cNvPr>
          <p:cNvSpPr>
            <a:spLocks noChangeShapeType="1"/>
          </p:cNvSpPr>
          <p:nvPr/>
        </p:nvSpPr>
        <p:spPr bwMode="auto">
          <a:xfrm>
            <a:off x="3276600" y="48768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907" name="Line 108">
            <a:extLst>
              <a:ext uri="{FF2B5EF4-FFF2-40B4-BE49-F238E27FC236}">
                <a16:creationId xmlns:a16="http://schemas.microsoft.com/office/drawing/2014/main" id="{9199749F-B7AE-9B20-BFDB-4F3317DBA0AF}"/>
              </a:ext>
            </a:extLst>
          </p:cNvPr>
          <p:cNvSpPr>
            <a:spLocks noChangeShapeType="1"/>
          </p:cNvSpPr>
          <p:nvPr/>
        </p:nvSpPr>
        <p:spPr bwMode="auto">
          <a:xfrm>
            <a:off x="3886200" y="48768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908" name="Line 109">
            <a:extLst>
              <a:ext uri="{FF2B5EF4-FFF2-40B4-BE49-F238E27FC236}">
                <a16:creationId xmlns:a16="http://schemas.microsoft.com/office/drawing/2014/main" id="{CF26EA9E-3EE5-1BD4-35CC-B30056F240A1}"/>
              </a:ext>
            </a:extLst>
          </p:cNvPr>
          <p:cNvSpPr>
            <a:spLocks noChangeShapeType="1"/>
          </p:cNvSpPr>
          <p:nvPr/>
        </p:nvSpPr>
        <p:spPr bwMode="auto">
          <a:xfrm>
            <a:off x="3429000" y="5100638"/>
            <a:ext cx="304800" cy="476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909" name="Text Box 110">
            <a:extLst>
              <a:ext uri="{FF2B5EF4-FFF2-40B4-BE49-F238E27FC236}">
                <a16:creationId xmlns:a16="http://schemas.microsoft.com/office/drawing/2014/main" id="{C5EB5E96-2A79-6AD5-B5A4-E266BBD0ECB6}"/>
              </a:ext>
            </a:extLst>
          </p:cNvPr>
          <p:cNvSpPr txBox="1">
            <a:spLocks noChangeArrowheads="1"/>
          </p:cNvSpPr>
          <p:nvPr/>
        </p:nvSpPr>
        <p:spPr bwMode="auto">
          <a:xfrm>
            <a:off x="1498600" y="3203575"/>
            <a:ext cx="1173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TCP Data</a:t>
            </a:r>
          </a:p>
        </p:txBody>
      </p:sp>
      <p:sp>
        <p:nvSpPr>
          <p:cNvPr id="119910" name="Text Box 111">
            <a:extLst>
              <a:ext uri="{FF2B5EF4-FFF2-40B4-BE49-F238E27FC236}">
                <a16:creationId xmlns:a16="http://schemas.microsoft.com/office/drawing/2014/main" id="{3C97573E-9908-B8F9-C6FE-AA096F81C167}"/>
              </a:ext>
            </a:extLst>
          </p:cNvPr>
          <p:cNvSpPr txBox="1">
            <a:spLocks noChangeArrowheads="1"/>
          </p:cNvSpPr>
          <p:nvPr/>
        </p:nvSpPr>
        <p:spPr bwMode="auto">
          <a:xfrm>
            <a:off x="2717800" y="4513263"/>
            <a:ext cx="11731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TCP Data</a:t>
            </a:r>
          </a:p>
        </p:txBody>
      </p:sp>
      <p:sp>
        <p:nvSpPr>
          <p:cNvPr id="119911" name="Text Box 112">
            <a:extLst>
              <a:ext uri="{FF2B5EF4-FFF2-40B4-BE49-F238E27FC236}">
                <a16:creationId xmlns:a16="http://schemas.microsoft.com/office/drawing/2014/main" id="{3789BD18-C9D8-0266-25D4-D2DA5B97DC21}"/>
              </a:ext>
            </a:extLst>
          </p:cNvPr>
          <p:cNvSpPr txBox="1">
            <a:spLocks noChangeArrowheads="1"/>
          </p:cNvSpPr>
          <p:nvPr/>
        </p:nvSpPr>
        <p:spPr bwMode="auto">
          <a:xfrm rot="5390887">
            <a:off x="3569494" y="5550694"/>
            <a:ext cx="663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Byte 80</a:t>
            </a:r>
          </a:p>
        </p:txBody>
      </p:sp>
      <p:sp>
        <p:nvSpPr>
          <p:cNvPr id="924785" name="AutoShape 113">
            <a:extLst>
              <a:ext uri="{FF2B5EF4-FFF2-40B4-BE49-F238E27FC236}">
                <a16:creationId xmlns:a16="http://schemas.microsoft.com/office/drawing/2014/main" id="{8B72F1A8-59A9-EEC8-E583-C488AD864FAB}"/>
              </a:ext>
            </a:extLst>
          </p:cNvPr>
          <p:cNvSpPr>
            <a:spLocks noChangeArrowheads="1"/>
          </p:cNvSpPr>
          <p:nvPr/>
        </p:nvSpPr>
        <p:spPr bwMode="auto">
          <a:xfrm>
            <a:off x="3727450" y="2890838"/>
            <a:ext cx="4992688" cy="1293812"/>
          </a:xfrm>
          <a:prstGeom prst="wedgeRectCallout">
            <a:avLst>
              <a:gd name="adj1" fmla="val -72481"/>
              <a:gd name="adj2" fmla="val -9875"/>
            </a:avLst>
          </a:prstGeom>
          <a:solidFill>
            <a:srgbClr val="CCFFFF"/>
          </a:solidFill>
          <a:ln w="9525">
            <a:solidFill>
              <a:schemeClr val="tx1"/>
            </a:solidFill>
            <a:miter lim="800000"/>
            <a:headEnd/>
            <a:tailEnd/>
          </a:ln>
        </p:spPr>
        <p:txBody>
          <a:bodyPr/>
          <a:lstStyle>
            <a:lvl1pPr marL="457200" indent="-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457200" marR="0" lvl="0" indent="-457200" algn="l"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panose="020B0600070205080204" pitchFamily="34" charset="-128"/>
                <a:cs typeface="+mn-cs"/>
              </a:rPr>
              <a:t>Segment sent when:</a:t>
            </a:r>
          </a:p>
          <a:p>
            <a:pPr marL="457200" marR="0" lvl="0" indent="-457200" algn="l" defTabSz="457200" rtl="0" eaLnBrk="1" fontAlgn="auto" latinLnBrk="0" hangingPunct="1">
              <a:lnSpc>
                <a:spcPct val="100000"/>
              </a:lnSpc>
              <a:spcBef>
                <a:spcPct val="0"/>
              </a:spcBef>
              <a:spcAft>
                <a:spcPts val="0"/>
              </a:spcAft>
              <a:buClrTx/>
              <a:buSzTx/>
              <a:buFontTx/>
              <a:buAutoNum type="arabicPeriod"/>
              <a:tabLst/>
              <a:defRPr/>
            </a:pPr>
            <a:r>
              <a:rPr kumimoji="0" lang="en-US" altLang="en-US" sz="2000" b="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panose="020B0600070205080204" pitchFamily="34" charset="-128"/>
                <a:cs typeface="+mn-cs"/>
              </a:rPr>
              <a:t>Segment full (Max Segment Size),</a:t>
            </a:r>
          </a:p>
          <a:p>
            <a:pPr marL="457200" marR="0" lvl="0" indent="-457200" algn="l" defTabSz="457200" rtl="0" eaLnBrk="1" fontAlgn="auto" latinLnBrk="0" hangingPunct="1">
              <a:lnSpc>
                <a:spcPct val="100000"/>
              </a:lnSpc>
              <a:spcBef>
                <a:spcPct val="0"/>
              </a:spcBef>
              <a:spcAft>
                <a:spcPts val="0"/>
              </a:spcAft>
              <a:buClrTx/>
              <a:buSzTx/>
              <a:buFontTx/>
              <a:buAutoNum type="arabicPeriod"/>
              <a:tabLst/>
              <a:defRPr/>
            </a:pPr>
            <a:r>
              <a:rPr kumimoji="0" lang="en-US" altLang="en-US" sz="2000" b="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panose="020B0600070205080204" pitchFamily="34" charset="-128"/>
                <a:cs typeface="+mn-cs"/>
              </a:rPr>
              <a:t>Not full, but times out, or</a:t>
            </a:r>
          </a:p>
          <a:p>
            <a:pPr marL="457200" marR="0" lvl="0" indent="-457200" algn="l" defTabSz="457200" rtl="0" eaLnBrk="1" fontAlgn="auto" latinLnBrk="0" hangingPunct="1">
              <a:lnSpc>
                <a:spcPct val="100000"/>
              </a:lnSpc>
              <a:spcBef>
                <a:spcPct val="0"/>
              </a:spcBef>
              <a:spcAft>
                <a:spcPts val="0"/>
              </a:spcAft>
              <a:buClrTx/>
              <a:buSzTx/>
              <a:buFontTx/>
              <a:buAutoNum type="arabicPeriod"/>
              <a:tabLst/>
              <a:defRPr/>
            </a:pPr>
            <a:r>
              <a:rPr kumimoji="0" lang="ja-JP"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t>
            </a:r>
            <a:r>
              <a:rPr kumimoji="0" lang="en-US" altLang="ja-JP" sz="2000" b="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panose="020B0600070205080204" pitchFamily="34" charset="-128"/>
                <a:cs typeface="+mn-cs"/>
              </a:rPr>
              <a:t>Pushed</a:t>
            </a:r>
            <a:r>
              <a:rPr kumimoji="0" lang="ja-JP"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t>
            </a:r>
            <a:r>
              <a:rPr kumimoji="0" lang="en-US" altLang="ja-JP" sz="2000" b="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panose="020B0600070205080204" pitchFamily="34" charset="-128"/>
                <a:cs typeface="+mn-cs"/>
              </a:rPr>
              <a:t> by application.</a:t>
            </a:r>
            <a:endParaRPr kumimoji="0" lang="en-US" altLang="en-US" sz="2000" b="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19913" name="Slide Number Placeholder 1">
            <a:extLst>
              <a:ext uri="{FF2B5EF4-FFF2-40B4-BE49-F238E27FC236}">
                <a16:creationId xmlns:a16="http://schemas.microsoft.com/office/drawing/2014/main" id="{E3A96AE7-50AF-1EBB-D5F6-08697AF779E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21BF648F-8E10-734A-A3B2-95E591DAE375}"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45</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9B0CA8E0-6D27-EE1F-A14C-B513D410B69F}"/>
              </a:ext>
            </a:extLst>
          </p:cNvPr>
          <p:cNvSpPr>
            <a:spLocks noChangeArrowheads="1"/>
          </p:cNvSpPr>
          <p:nvPr/>
        </p:nvSpPr>
        <p:spPr bwMode="auto">
          <a:xfrm>
            <a:off x="2617788" y="2384425"/>
            <a:ext cx="1219200" cy="60960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21858" name="Rectangle 110">
            <a:extLst>
              <a:ext uri="{FF2B5EF4-FFF2-40B4-BE49-F238E27FC236}">
                <a16:creationId xmlns:a16="http://schemas.microsoft.com/office/drawing/2014/main" id="{CA01B2EF-2F74-D4B2-24B3-333EB26991F1}"/>
              </a:ext>
            </a:extLst>
          </p:cNvPr>
          <p:cNvSpPr>
            <a:spLocks noGrp="1"/>
          </p:cNvSpPr>
          <p:nvPr>
            <p:ph type="title"/>
          </p:nvPr>
        </p:nvSpPr>
        <p:spPr/>
        <p:txBody>
          <a:bodyPr/>
          <a:lstStyle/>
          <a:p>
            <a:r>
              <a:rPr lang="en-US" altLang="en-US">
                <a:ea typeface="ＭＳ Ｐゴシック" panose="020B0600070205080204" pitchFamily="34" charset="-128"/>
              </a:rPr>
              <a:t>Sequence Number</a:t>
            </a:r>
          </a:p>
        </p:txBody>
      </p:sp>
      <p:grpSp>
        <p:nvGrpSpPr>
          <p:cNvPr id="121859" name="Group 4">
            <a:extLst>
              <a:ext uri="{FF2B5EF4-FFF2-40B4-BE49-F238E27FC236}">
                <a16:creationId xmlns:a16="http://schemas.microsoft.com/office/drawing/2014/main" id="{35920764-4847-D9F1-F4FF-B4E1D47184BC}"/>
              </a:ext>
            </a:extLst>
          </p:cNvPr>
          <p:cNvGrpSpPr>
            <a:grpSpLocks/>
          </p:cNvGrpSpPr>
          <p:nvPr/>
        </p:nvGrpSpPr>
        <p:grpSpPr bwMode="auto">
          <a:xfrm>
            <a:off x="1703388" y="2379663"/>
            <a:ext cx="5029200" cy="609600"/>
            <a:chOff x="912" y="1104"/>
            <a:chExt cx="3648" cy="384"/>
          </a:xfrm>
        </p:grpSpPr>
        <p:sp>
          <p:nvSpPr>
            <p:cNvPr id="121958" name="Line 5">
              <a:extLst>
                <a:ext uri="{FF2B5EF4-FFF2-40B4-BE49-F238E27FC236}">
                  <a16:creationId xmlns:a16="http://schemas.microsoft.com/office/drawing/2014/main" id="{B8A91468-DE3E-617D-70AA-9FFDB99D0793}"/>
                </a:ext>
              </a:extLst>
            </p:cNvPr>
            <p:cNvSpPr>
              <a:spLocks noChangeShapeType="1"/>
            </p:cNvSpPr>
            <p:nvPr/>
          </p:nvSpPr>
          <p:spPr bwMode="auto">
            <a:xfrm>
              <a:off x="912" y="1104"/>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59" name="Line 6">
              <a:extLst>
                <a:ext uri="{FF2B5EF4-FFF2-40B4-BE49-F238E27FC236}">
                  <a16:creationId xmlns:a16="http://schemas.microsoft.com/office/drawing/2014/main" id="{06CADBCC-4749-7178-D770-D2206480E157}"/>
                </a:ext>
              </a:extLst>
            </p:cNvPr>
            <p:cNvSpPr>
              <a:spLocks noChangeShapeType="1"/>
            </p:cNvSpPr>
            <p:nvPr/>
          </p:nvSpPr>
          <p:spPr bwMode="auto">
            <a:xfrm>
              <a:off x="912" y="1488"/>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60" name="Line 7">
              <a:extLst>
                <a:ext uri="{FF2B5EF4-FFF2-40B4-BE49-F238E27FC236}">
                  <a16:creationId xmlns:a16="http://schemas.microsoft.com/office/drawing/2014/main" id="{D6229CA4-BA71-46CD-3F2D-5AC70A8279EC}"/>
                </a:ext>
              </a:extLst>
            </p:cNvPr>
            <p:cNvSpPr>
              <a:spLocks noChangeShapeType="1"/>
            </p:cNvSpPr>
            <p:nvPr/>
          </p:nvSpPr>
          <p:spPr bwMode="auto">
            <a:xfrm flipH="1">
              <a:off x="4224" y="1104"/>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61" name="Line 8">
              <a:extLst>
                <a:ext uri="{FF2B5EF4-FFF2-40B4-BE49-F238E27FC236}">
                  <a16:creationId xmlns:a16="http://schemas.microsoft.com/office/drawing/2014/main" id="{C9507C2C-8D04-CC17-2DE7-8D3FF12C12EC}"/>
                </a:ext>
              </a:extLst>
            </p:cNvPr>
            <p:cNvSpPr>
              <a:spLocks noChangeShapeType="1"/>
            </p:cNvSpPr>
            <p:nvPr/>
          </p:nvSpPr>
          <p:spPr bwMode="auto">
            <a:xfrm flipH="1">
              <a:off x="4224" y="1488"/>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1860" name="Line 9">
            <a:extLst>
              <a:ext uri="{FF2B5EF4-FFF2-40B4-BE49-F238E27FC236}">
                <a16:creationId xmlns:a16="http://schemas.microsoft.com/office/drawing/2014/main" id="{16F18440-FFAD-86D3-8FEE-F83ED11D1EF2}"/>
              </a:ext>
            </a:extLst>
          </p:cNvPr>
          <p:cNvSpPr>
            <a:spLocks noChangeShapeType="1"/>
          </p:cNvSpPr>
          <p:nvPr/>
        </p:nvSpPr>
        <p:spPr bwMode="auto">
          <a:xfrm>
            <a:off x="1703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61" name="Line 10">
            <a:extLst>
              <a:ext uri="{FF2B5EF4-FFF2-40B4-BE49-F238E27FC236}">
                <a16:creationId xmlns:a16="http://schemas.microsoft.com/office/drawing/2014/main" id="{E52ED0B9-A807-04C0-414D-7914FF8E30B3}"/>
              </a:ext>
            </a:extLst>
          </p:cNvPr>
          <p:cNvSpPr>
            <a:spLocks noChangeShapeType="1"/>
          </p:cNvSpPr>
          <p:nvPr/>
        </p:nvSpPr>
        <p:spPr bwMode="auto">
          <a:xfrm>
            <a:off x="1855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62" name="Line 11">
            <a:extLst>
              <a:ext uri="{FF2B5EF4-FFF2-40B4-BE49-F238E27FC236}">
                <a16:creationId xmlns:a16="http://schemas.microsoft.com/office/drawing/2014/main" id="{1568F6F7-3565-FA42-AE9B-9B1B60C963AA}"/>
              </a:ext>
            </a:extLst>
          </p:cNvPr>
          <p:cNvSpPr>
            <a:spLocks noChangeShapeType="1"/>
          </p:cNvSpPr>
          <p:nvPr/>
        </p:nvSpPr>
        <p:spPr bwMode="auto">
          <a:xfrm>
            <a:off x="2008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63" name="Line 12">
            <a:extLst>
              <a:ext uri="{FF2B5EF4-FFF2-40B4-BE49-F238E27FC236}">
                <a16:creationId xmlns:a16="http://schemas.microsoft.com/office/drawing/2014/main" id="{C0EDEF9D-5BAD-1BAB-C562-0BA81000E3CB}"/>
              </a:ext>
            </a:extLst>
          </p:cNvPr>
          <p:cNvSpPr>
            <a:spLocks noChangeShapeType="1"/>
          </p:cNvSpPr>
          <p:nvPr/>
        </p:nvSpPr>
        <p:spPr bwMode="auto">
          <a:xfrm>
            <a:off x="2160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64" name="Line 13">
            <a:extLst>
              <a:ext uri="{FF2B5EF4-FFF2-40B4-BE49-F238E27FC236}">
                <a16:creationId xmlns:a16="http://schemas.microsoft.com/office/drawing/2014/main" id="{873DE67B-91B5-DEE5-71E5-33D696894AAA}"/>
              </a:ext>
            </a:extLst>
          </p:cNvPr>
          <p:cNvSpPr>
            <a:spLocks noChangeShapeType="1"/>
          </p:cNvSpPr>
          <p:nvPr/>
        </p:nvSpPr>
        <p:spPr bwMode="auto">
          <a:xfrm>
            <a:off x="2312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65" name="Line 14">
            <a:extLst>
              <a:ext uri="{FF2B5EF4-FFF2-40B4-BE49-F238E27FC236}">
                <a16:creationId xmlns:a16="http://schemas.microsoft.com/office/drawing/2014/main" id="{710E2572-734D-8613-6FBB-3DE279CC5549}"/>
              </a:ext>
            </a:extLst>
          </p:cNvPr>
          <p:cNvSpPr>
            <a:spLocks noChangeShapeType="1"/>
          </p:cNvSpPr>
          <p:nvPr/>
        </p:nvSpPr>
        <p:spPr bwMode="auto">
          <a:xfrm>
            <a:off x="2465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66" name="Line 15">
            <a:extLst>
              <a:ext uri="{FF2B5EF4-FFF2-40B4-BE49-F238E27FC236}">
                <a16:creationId xmlns:a16="http://schemas.microsoft.com/office/drawing/2014/main" id="{E39352AC-C789-0A4C-C8C4-4E788029DDCF}"/>
              </a:ext>
            </a:extLst>
          </p:cNvPr>
          <p:cNvSpPr>
            <a:spLocks noChangeShapeType="1"/>
          </p:cNvSpPr>
          <p:nvPr/>
        </p:nvSpPr>
        <p:spPr bwMode="auto">
          <a:xfrm>
            <a:off x="2617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67" name="Line 16">
            <a:extLst>
              <a:ext uri="{FF2B5EF4-FFF2-40B4-BE49-F238E27FC236}">
                <a16:creationId xmlns:a16="http://schemas.microsoft.com/office/drawing/2014/main" id="{16D63AB7-9BF2-16DD-F21C-F2FFB216897B}"/>
              </a:ext>
            </a:extLst>
          </p:cNvPr>
          <p:cNvSpPr>
            <a:spLocks noChangeShapeType="1"/>
          </p:cNvSpPr>
          <p:nvPr/>
        </p:nvSpPr>
        <p:spPr bwMode="auto">
          <a:xfrm>
            <a:off x="2770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68" name="Line 17">
            <a:extLst>
              <a:ext uri="{FF2B5EF4-FFF2-40B4-BE49-F238E27FC236}">
                <a16:creationId xmlns:a16="http://schemas.microsoft.com/office/drawing/2014/main" id="{595A512F-E463-0CCF-4607-5EC84458854E}"/>
              </a:ext>
            </a:extLst>
          </p:cNvPr>
          <p:cNvSpPr>
            <a:spLocks noChangeShapeType="1"/>
          </p:cNvSpPr>
          <p:nvPr/>
        </p:nvSpPr>
        <p:spPr bwMode="auto">
          <a:xfrm>
            <a:off x="2922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69" name="Line 18">
            <a:extLst>
              <a:ext uri="{FF2B5EF4-FFF2-40B4-BE49-F238E27FC236}">
                <a16:creationId xmlns:a16="http://schemas.microsoft.com/office/drawing/2014/main" id="{885160D8-BB65-C033-ACDC-D9231D0D9637}"/>
              </a:ext>
            </a:extLst>
          </p:cNvPr>
          <p:cNvSpPr>
            <a:spLocks noChangeShapeType="1"/>
          </p:cNvSpPr>
          <p:nvPr/>
        </p:nvSpPr>
        <p:spPr bwMode="auto">
          <a:xfrm>
            <a:off x="3074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70" name="Line 19">
            <a:extLst>
              <a:ext uri="{FF2B5EF4-FFF2-40B4-BE49-F238E27FC236}">
                <a16:creationId xmlns:a16="http://schemas.microsoft.com/office/drawing/2014/main" id="{521E52E1-F6E9-D71B-4288-2A196C90F15E}"/>
              </a:ext>
            </a:extLst>
          </p:cNvPr>
          <p:cNvSpPr>
            <a:spLocks noChangeShapeType="1"/>
          </p:cNvSpPr>
          <p:nvPr/>
        </p:nvSpPr>
        <p:spPr bwMode="auto">
          <a:xfrm>
            <a:off x="3227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71" name="Line 20">
            <a:extLst>
              <a:ext uri="{FF2B5EF4-FFF2-40B4-BE49-F238E27FC236}">
                <a16:creationId xmlns:a16="http://schemas.microsoft.com/office/drawing/2014/main" id="{433D70EE-112F-D969-DAEC-B8DAE58DD1EE}"/>
              </a:ext>
            </a:extLst>
          </p:cNvPr>
          <p:cNvSpPr>
            <a:spLocks noChangeShapeType="1"/>
          </p:cNvSpPr>
          <p:nvPr/>
        </p:nvSpPr>
        <p:spPr bwMode="auto">
          <a:xfrm>
            <a:off x="3379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72" name="Line 21">
            <a:extLst>
              <a:ext uri="{FF2B5EF4-FFF2-40B4-BE49-F238E27FC236}">
                <a16:creationId xmlns:a16="http://schemas.microsoft.com/office/drawing/2014/main" id="{0BE7339C-A5B3-C1AA-3017-73B7550275B1}"/>
              </a:ext>
            </a:extLst>
          </p:cNvPr>
          <p:cNvSpPr>
            <a:spLocks noChangeShapeType="1"/>
          </p:cNvSpPr>
          <p:nvPr/>
        </p:nvSpPr>
        <p:spPr bwMode="auto">
          <a:xfrm>
            <a:off x="3532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73" name="Line 22">
            <a:extLst>
              <a:ext uri="{FF2B5EF4-FFF2-40B4-BE49-F238E27FC236}">
                <a16:creationId xmlns:a16="http://schemas.microsoft.com/office/drawing/2014/main" id="{E7178B64-76A1-D9DB-2136-63CA1DB04235}"/>
              </a:ext>
            </a:extLst>
          </p:cNvPr>
          <p:cNvSpPr>
            <a:spLocks noChangeShapeType="1"/>
          </p:cNvSpPr>
          <p:nvPr/>
        </p:nvSpPr>
        <p:spPr bwMode="auto">
          <a:xfrm>
            <a:off x="3684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74" name="Line 23">
            <a:extLst>
              <a:ext uri="{FF2B5EF4-FFF2-40B4-BE49-F238E27FC236}">
                <a16:creationId xmlns:a16="http://schemas.microsoft.com/office/drawing/2014/main" id="{37CB1298-9332-CC5D-5457-C29A24EC4794}"/>
              </a:ext>
            </a:extLst>
          </p:cNvPr>
          <p:cNvSpPr>
            <a:spLocks noChangeShapeType="1"/>
          </p:cNvSpPr>
          <p:nvPr/>
        </p:nvSpPr>
        <p:spPr bwMode="auto">
          <a:xfrm>
            <a:off x="3836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75" name="Line 24">
            <a:extLst>
              <a:ext uri="{FF2B5EF4-FFF2-40B4-BE49-F238E27FC236}">
                <a16:creationId xmlns:a16="http://schemas.microsoft.com/office/drawing/2014/main" id="{503748A1-943C-BF69-23D2-4108C737BFBB}"/>
              </a:ext>
            </a:extLst>
          </p:cNvPr>
          <p:cNvSpPr>
            <a:spLocks noChangeShapeType="1"/>
          </p:cNvSpPr>
          <p:nvPr/>
        </p:nvSpPr>
        <p:spPr bwMode="auto">
          <a:xfrm>
            <a:off x="3989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76" name="Line 25">
            <a:extLst>
              <a:ext uri="{FF2B5EF4-FFF2-40B4-BE49-F238E27FC236}">
                <a16:creationId xmlns:a16="http://schemas.microsoft.com/office/drawing/2014/main" id="{B6A64994-3F39-CD4C-C02C-4091938E7BD6}"/>
              </a:ext>
            </a:extLst>
          </p:cNvPr>
          <p:cNvSpPr>
            <a:spLocks noChangeShapeType="1"/>
          </p:cNvSpPr>
          <p:nvPr/>
        </p:nvSpPr>
        <p:spPr bwMode="auto">
          <a:xfrm>
            <a:off x="4141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77" name="Line 26">
            <a:extLst>
              <a:ext uri="{FF2B5EF4-FFF2-40B4-BE49-F238E27FC236}">
                <a16:creationId xmlns:a16="http://schemas.microsoft.com/office/drawing/2014/main" id="{04733127-4175-4BC6-E8B5-5A8716BFB21B}"/>
              </a:ext>
            </a:extLst>
          </p:cNvPr>
          <p:cNvSpPr>
            <a:spLocks noChangeShapeType="1"/>
          </p:cNvSpPr>
          <p:nvPr/>
        </p:nvSpPr>
        <p:spPr bwMode="auto">
          <a:xfrm>
            <a:off x="4294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78" name="Line 27">
            <a:extLst>
              <a:ext uri="{FF2B5EF4-FFF2-40B4-BE49-F238E27FC236}">
                <a16:creationId xmlns:a16="http://schemas.microsoft.com/office/drawing/2014/main" id="{D110C0E5-03F7-7893-CD3F-9D2A69FBFE40}"/>
              </a:ext>
            </a:extLst>
          </p:cNvPr>
          <p:cNvSpPr>
            <a:spLocks noChangeShapeType="1"/>
          </p:cNvSpPr>
          <p:nvPr/>
        </p:nvSpPr>
        <p:spPr bwMode="auto">
          <a:xfrm>
            <a:off x="4446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79" name="Line 28">
            <a:extLst>
              <a:ext uri="{FF2B5EF4-FFF2-40B4-BE49-F238E27FC236}">
                <a16:creationId xmlns:a16="http://schemas.microsoft.com/office/drawing/2014/main" id="{3B1035D8-4F18-F053-C4A6-58EECD410B99}"/>
              </a:ext>
            </a:extLst>
          </p:cNvPr>
          <p:cNvSpPr>
            <a:spLocks noChangeShapeType="1"/>
          </p:cNvSpPr>
          <p:nvPr/>
        </p:nvSpPr>
        <p:spPr bwMode="auto">
          <a:xfrm>
            <a:off x="4598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80" name="Line 29">
            <a:extLst>
              <a:ext uri="{FF2B5EF4-FFF2-40B4-BE49-F238E27FC236}">
                <a16:creationId xmlns:a16="http://schemas.microsoft.com/office/drawing/2014/main" id="{C1A1656E-29BE-5431-6A9E-EAF09BC45598}"/>
              </a:ext>
            </a:extLst>
          </p:cNvPr>
          <p:cNvSpPr>
            <a:spLocks noChangeShapeType="1"/>
          </p:cNvSpPr>
          <p:nvPr/>
        </p:nvSpPr>
        <p:spPr bwMode="auto">
          <a:xfrm>
            <a:off x="4751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81" name="Line 30">
            <a:extLst>
              <a:ext uri="{FF2B5EF4-FFF2-40B4-BE49-F238E27FC236}">
                <a16:creationId xmlns:a16="http://schemas.microsoft.com/office/drawing/2014/main" id="{0AA96ED3-86E9-26C8-151A-6F85E370E042}"/>
              </a:ext>
            </a:extLst>
          </p:cNvPr>
          <p:cNvSpPr>
            <a:spLocks noChangeShapeType="1"/>
          </p:cNvSpPr>
          <p:nvPr/>
        </p:nvSpPr>
        <p:spPr bwMode="auto">
          <a:xfrm>
            <a:off x="4903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82" name="Line 31">
            <a:extLst>
              <a:ext uri="{FF2B5EF4-FFF2-40B4-BE49-F238E27FC236}">
                <a16:creationId xmlns:a16="http://schemas.microsoft.com/office/drawing/2014/main" id="{B1147FE8-F38E-9F31-B72F-0A95143A559E}"/>
              </a:ext>
            </a:extLst>
          </p:cNvPr>
          <p:cNvSpPr>
            <a:spLocks noChangeShapeType="1"/>
          </p:cNvSpPr>
          <p:nvPr/>
        </p:nvSpPr>
        <p:spPr bwMode="auto">
          <a:xfrm>
            <a:off x="5056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83" name="Line 32">
            <a:extLst>
              <a:ext uri="{FF2B5EF4-FFF2-40B4-BE49-F238E27FC236}">
                <a16:creationId xmlns:a16="http://schemas.microsoft.com/office/drawing/2014/main" id="{FF42471A-6219-9C96-2345-62280DFD2A1B}"/>
              </a:ext>
            </a:extLst>
          </p:cNvPr>
          <p:cNvSpPr>
            <a:spLocks noChangeShapeType="1"/>
          </p:cNvSpPr>
          <p:nvPr/>
        </p:nvSpPr>
        <p:spPr bwMode="auto">
          <a:xfrm>
            <a:off x="5208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84" name="Line 33">
            <a:extLst>
              <a:ext uri="{FF2B5EF4-FFF2-40B4-BE49-F238E27FC236}">
                <a16:creationId xmlns:a16="http://schemas.microsoft.com/office/drawing/2014/main" id="{4D84E3F5-157B-2ACA-687A-E97BFB36A359}"/>
              </a:ext>
            </a:extLst>
          </p:cNvPr>
          <p:cNvSpPr>
            <a:spLocks noChangeShapeType="1"/>
          </p:cNvSpPr>
          <p:nvPr/>
        </p:nvSpPr>
        <p:spPr bwMode="auto">
          <a:xfrm>
            <a:off x="5360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85" name="Line 34">
            <a:extLst>
              <a:ext uri="{FF2B5EF4-FFF2-40B4-BE49-F238E27FC236}">
                <a16:creationId xmlns:a16="http://schemas.microsoft.com/office/drawing/2014/main" id="{13270678-2A24-6F56-EB9C-D013C2016CA6}"/>
              </a:ext>
            </a:extLst>
          </p:cNvPr>
          <p:cNvSpPr>
            <a:spLocks noChangeShapeType="1"/>
          </p:cNvSpPr>
          <p:nvPr/>
        </p:nvSpPr>
        <p:spPr bwMode="auto">
          <a:xfrm>
            <a:off x="5513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86" name="Line 35">
            <a:extLst>
              <a:ext uri="{FF2B5EF4-FFF2-40B4-BE49-F238E27FC236}">
                <a16:creationId xmlns:a16="http://schemas.microsoft.com/office/drawing/2014/main" id="{AEDE058B-0164-4409-D684-A34B1D7DDD31}"/>
              </a:ext>
            </a:extLst>
          </p:cNvPr>
          <p:cNvSpPr>
            <a:spLocks noChangeShapeType="1"/>
          </p:cNvSpPr>
          <p:nvPr/>
        </p:nvSpPr>
        <p:spPr bwMode="auto">
          <a:xfrm>
            <a:off x="5665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87" name="Line 36">
            <a:extLst>
              <a:ext uri="{FF2B5EF4-FFF2-40B4-BE49-F238E27FC236}">
                <a16:creationId xmlns:a16="http://schemas.microsoft.com/office/drawing/2014/main" id="{B6D31FCB-13AD-E2AF-E443-C70878DE097E}"/>
              </a:ext>
            </a:extLst>
          </p:cNvPr>
          <p:cNvSpPr>
            <a:spLocks noChangeShapeType="1"/>
          </p:cNvSpPr>
          <p:nvPr/>
        </p:nvSpPr>
        <p:spPr bwMode="auto">
          <a:xfrm>
            <a:off x="5818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88" name="Line 37">
            <a:extLst>
              <a:ext uri="{FF2B5EF4-FFF2-40B4-BE49-F238E27FC236}">
                <a16:creationId xmlns:a16="http://schemas.microsoft.com/office/drawing/2014/main" id="{F2D1B535-42C0-2933-A577-9E5AD85FDD4D}"/>
              </a:ext>
            </a:extLst>
          </p:cNvPr>
          <p:cNvSpPr>
            <a:spLocks noChangeShapeType="1"/>
          </p:cNvSpPr>
          <p:nvPr/>
        </p:nvSpPr>
        <p:spPr bwMode="auto">
          <a:xfrm>
            <a:off x="5970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89" name="Line 38">
            <a:extLst>
              <a:ext uri="{FF2B5EF4-FFF2-40B4-BE49-F238E27FC236}">
                <a16:creationId xmlns:a16="http://schemas.microsoft.com/office/drawing/2014/main" id="{A1DA0AB8-30FE-9CA6-4E91-B9909B57232B}"/>
              </a:ext>
            </a:extLst>
          </p:cNvPr>
          <p:cNvSpPr>
            <a:spLocks noChangeShapeType="1"/>
          </p:cNvSpPr>
          <p:nvPr/>
        </p:nvSpPr>
        <p:spPr bwMode="auto">
          <a:xfrm>
            <a:off x="6122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90" name="Line 39">
            <a:extLst>
              <a:ext uri="{FF2B5EF4-FFF2-40B4-BE49-F238E27FC236}">
                <a16:creationId xmlns:a16="http://schemas.microsoft.com/office/drawing/2014/main" id="{4F119BC3-64CA-BE49-D132-48B90BA5BBC5}"/>
              </a:ext>
            </a:extLst>
          </p:cNvPr>
          <p:cNvSpPr>
            <a:spLocks noChangeShapeType="1"/>
          </p:cNvSpPr>
          <p:nvPr/>
        </p:nvSpPr>
        <p:spPr bwMode="auto">
          <a:xfrm>
            <a:off x="6275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91" name="Line 40">
            <a:extLst>
              <a:ext uri="{FF2B5EF4-FFF2-40B4-BE49-F238E27FC236}">
                <a16:creationId xmlns:a16="http://schemas.microsoft.com/office/drawing/2014/main" id="{843F4DE8-86CC-4B93-3116-15F0364B8866}"/>
              </a:ext>
            </a:extLst>
          </p:cNvPr>
          <p:cNvSpPr>
            <a:spLocks noChangeShapeType="1"/>
          </p:cNvSpPr>
          <p:nvPr/>
        </p:nvSpPr>
        <p:spPr bwMode="auto">
          <a:xfrm>
            <a:off x="6427788" y="2379663"/>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92" name="Line 41">
            <a:extLst>
              <a:ext uri="{FF2B5EF4-FFF2-40B4-BE49-F238E27FC236}">
                <a16:creationId xmlns:a16="http://schemas.microsoft.com/office/drawing/2014/main" id="{DF9C782E-EB58-D3FC-1B83-8541D7BD7CC0}"/>
              </a:ext>
            </a:extLst>
          </p:cNvPr>
          <p:cNvSpPr>
            <a:spLocks noChangeShapeType="1"/>
          </p:cNvSpPr>
          <p:nvPr/>
        </p:nvSpPr>
        <p:spPr bwMode="auto">
          <a:xfrm>
            <a:off x="6580188" y="2379663"/>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1893" name="Group 42">
            <a:extLst>
              <a:ext uri="{FF2B5EF4-FFF2-40B4-BE49-F238E27FC236}">
                <a16:creationId xmlns:a16="http://schemas.microsoft.com/office/drawing/2014/main" id="{79DAFB63-A5E6-74D9-1012-95F7AE0D0E25}"/>
              </a:ext>
            </a:extLst>
          </p:cNvPr>
          <p:cNvGrpSpPr>
            <a:grpSpLocks/>
          </p:cNvGrpSpPr>
          <p:nvPr/>
        </p:nvGrpSpPr>
        <p:grpSpPr bwMode="auto">
          <a:xfrm>
            <a:off x="2998788" y="5584825"/>
            <a:ext cx="5029200" cy="609600"/>
            <a:chOff x="912" y="1104"/>
            <a:chExt cx="3648" cy="384"/>
          </a:xfrm>
        </p:grpSpPr>
        <p:sp>
          <p:nvSpPr>
            <p:cNvPr id="121954" name="Line 43">
              <a:extLst>
                <a:ext uri="{FF2B5EF4-FFF2-40B4-BE49-F238E27FC236}">
                  <a16:creationId xmlns:a16="http://schemas.microsoft.com/office/drawing/2014/main" id="{A01CC297-D9F9-3CF6-5629-1E4F99B98D58}"/>
                </a:ext>
              </a:extLst>
            </p:cNvPr>
            <p:cNvSpPr>
              <a:spLocks noChangeShapeType="1"/>
            </p:cNvSpPr>
            <p:nvPr/>
          </p:nvSpPr>
          <p:spPr bwMode="auto">
            <a:xfrm>
              <a:off x="912" y="1104"/>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55" name="Line 44">
              <a:extLst>
                <a:ext uri="{FF2B5EF4-FFF2-40B4-BE49-F238E27FC236}">
                  <a16:creationId xmlns:a16="http://schemas.microsoft.com/office/drawing/2014/main" id="{DFA322D2-45E4-DBAA-84E4-6B94B3089BE9}"/>
                </a:ext>
              </a:extLst>
            </p:cNvPr>
            <p:cNvSpPr>
              <a:spLocks noChangeShapeType="1"/>
            </p:cNvSpPr>
            <p:nvPr/>
          </p:nvSpPr>
          <p:spPr bwMode="auto">
            <a:xfrm>
              <a:off x="912" y="1488"/>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56" name="Line 45">
              <a:extLst>
                <a:ext uri="{FF2B5EF4-FFF2-40B4-BE49-F238E27FC236}">
                  <a16:creationId xmlns:a16="http://schemas.microsoft.com/office/drawing/2014/main" id="{3EEF4F4A-D87D-87BB-BD3F-03F4DF48EA08}"/>
                </a:ext>
              </a:extLst>
            </p:cNvPr>
            <p:cNvSpPr>
              <a:spLocks noChangeShapeType="1"/>
            </p:cNvSpPr>
            <p:nvPr/>
          </p:nvSpPr>
          <p:spPr bwMode="auto">
            <a:xfrm flipH="1">
              <a:off x="4224" y="1104"/>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57" name="Line 46">
              <a:extLst>
                <a:ext uri="{FF2B5EF4-FFF2-40B4-BE49-F238E27FC236}">
                  <a16:creationId xmlns:a16="http://schemas.microsoft.com/office/drawing/2014/main" id="{9CA6752C-1304-9E9A-14F1-3A69ADA7CDC6}"/>
                </a:ext>
              </a:extLst>
            </p:cNvPr>
            <p:cNvSpPr>
              <a:spLocks noChangeShapeType="1"/>
            </p:cNvSpPr>
            <p:nvPr/>
          </p:nvSpPr>
          <p:spPr bwMode="auto">
            <a:xfrm flipH="1">
              <a:off x="4224" y="1488"/>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1894" name="Line 47">
            <a:extLst>
              <a:ext uri="{FF2B5EF4-FFF2-40B4-BE49-F238E27FC236}">
                <a16:creationId xmlns:a16="http://schemas.microsoft.com/office/drawing/2014/main" id="{99F6BD80-F7E7-8995-C9EB-316BD7FC8FCC}"/>
              </a:ext>
            </a:extLst>
          </p:cNvPr>
          <p:cNvSpPr>
            <a:spLocks noChangeShapeType="1"/>
          </p:cNvSpPr>
          <p:nvPr/>
        </p:nvSpPr>
        <p:spPr bwMode="auto">
          <a:xfrm>
            <a:off x="2998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95" name="Line 48">
            <a:extLst>
              <a:ext uri="{FF2B5EF4-FFF2-40B4-BE49-F238E27FC236}">
                <a16:creationId xmlns:a16="http://schemas.microsoft.com/office/drawing/2014/main" id="{D794869B-D6C5-834C-BDCE-9588C15DCFEE}"/>
              </a:ext>
            </a:extLst>
          </p:cNvPr>
          <p:cNvSpPr>
            <a:spLocks noChangeShapeType="1"/>
          </p:cNvSpPr>
          <p:nvPr/>
        </p:nvSpPr>
        <p:spPr bwMode="auto">
          <a:xfrm>
            <a:off x="3151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96" name="Line 49">
            <a:extLst>
              <a:ext uri="{FF2B5EF4-FFF2-40B4-BE49-F238E27FC236}">
                <a16:creationId xmlns:a16="http://schemas.microsoft.com/office/drawing/2014/main" id="{E1D1D42C-7BBA-D78E-51A3-BB999AC7872B}"/>
              </a:ext>
            </a:extLst>
          </p:cNvPr>
          <p:cNvSpPr>
            <a:spLocks noChangeShapeType="1"/>
          </p:cNvSpPr>
          <p:nvPr/>
        </p:nvSpPr>
        <p:spPr bwMode="auto">
          <a:xfrm>
            <a:off x="3303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97" name="Line 50">
            <a:extLst>
              <a:ext uri="{FF2B5EF4-FFF2-40B4-BE49-F238E27FC236}">
                <a16:creationId xmlns:a16="http://schemas.microsoft.com/office/drawing/2014/main" id="{89C51CF4-C5CD-0026-C143-A6AE6403A526}"/>
              </a:ext>
            </a:extLst>
          </p:cNvPr>
          <p:cNvSpPr>
            <a:spLocks noChangeShapeType="1"/>
          </p:cNvSpPr>
          <p:nvPr/>
        </p:nvSpPr>
        <p:spPr bwMode="auto">
          <a:xfrm>
            <a:off x="3455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98" name="Line 51">
            <a:extLst>
              <a:ext uri="{FF2B5EF4-FFF2-40B4-BE49-F238E27FC236}">
                <a16:creationId xmlns:a16="http://schemas.microsoft.com/office/drawing/2014/main" id="{3FB121DE-708C-55FE-EFBA-087329BAA608}"/>
              </a:ext>
            </a:extLst>
          </p:cNvPr>
          <p:cNvSpPr>
            <a:spLocks noChangeShapeType="1"/>
          </p:cNvSpPr>
          <p:nvPr/>
        </p:nvSpPr>
        <p:spPr bwMode="auto">
          <a:xfrm>
            <a:off x="3608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99" name="Line 52">
            <a:extLst>
              <a:ext uri="{FF2B5EF4-FFF2-40B4-BE49-F238E27FC236}">
                <a16:creationId xmlns:a16="http://schemas.microsoft.com/office/drawing/2014/main" id="{E2FA3B4D-FCAF-C594-FA80-E4E6D973D260}"/>
              </a:ext>
            </a:extLst>
          </p:cNvPr>
          <p:cNvSpPr>
            <a:spLocks noChangeShapeType="1"/>
          </p:cNvSpPr>
          <p:nvPr/>
        </p:nvSpPr>
        <p:spPr bwMode="auto">
          <a:xfrm>
            <a:off x="3760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00" name="Line 53">
            <a:extLst>
              <a:ext uri="{FF2B5EF4-FFF2-40B4-BE49-F238E27FC236}">
                <a16:creationId xmlns:a16="http://schemas.microsoft.com/office/drawing/2014/main" id="{C9196998-C5A5-F7DF-B24D-F471B9886948}"/>
              </a:ext>
            </a:extLst>
          </p:cNvPr>
          <p:cNvSpPr>
            <a:spLocks noChangeShapeType="1"/>
          </p:cNvSpPr>
          <p:nvPr/>
        </p:nvSpPr>
        <p:spPr bwMode="auto">
          <a:xfrm>
            <a:off x="3913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01" name="Line 54">
            <a:extLst>
              <a:ext uri="{FF2B5EF4-FFF2-40B4-BE49-F238E27FC236}">
                <a16:creationId xmlns:a16="http://schemas.microsoft.com/office/drawing/2014/main" id="{4BB9608B-747B-0064-1F90-1BD1959274B1}"/>
              </a:ext>
            </a:extLst>
          </p:cNvPr>
          <p:cNvSpPr>
            <a:spLocks noChangeShapeType="1"/>
          </p:cNvSpPr>
          <p:nvPr/>
        </p:nvSpPr>
        <p:spPr bwMode="auto">
          <a:xfrm>
            <a:off x="4065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02" name="Line 55">
            <a:extLst>
              <a:ext uri="{FF2B5EF4-FFF2-40B4-BE49-F238E27FC236}">
                <a16:creationId xmlns:a16="http://schemas.microsoft.com/office/drawing/2014/main" id="{AF3BDE55-0062-8350-D7AD-E8CFEB0F94F8}"/>
              </a:ext>
            </a:extLst>
          </p:cNvPr>
          <p:cNvSpPr>
            <a:spLocks noChangeShapeType="1"/>
          </p:cNvSpPr>
          <p:nvPr/>
        </p:nvSpPr>
        <p:spPr bwMode="auto">
          <a:xfrm>
            <a:off x="4217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03" name="Line 56">
            <a:extLst>
              <a:ext uri="{FF2B5EF4-FFF2-40B4-BE49-F238E27FC236}">
                <a16:creationId xmlns:a16="http://schemas.microsoft.com/office/drawing/2014/main" id="{53326DB7-C088-8733-C7FF-40F428CA4BA4}"/>
              </a:ext>
            </a:extLst>
          </p:cNvPr>
          <p:cNvSpPr>
            <a:spLocks noChangeShapeType="1"/>
          </p:cNvSpPr>
          <p:nvPr/>
        </p:nvSpPr>
        <p:spPr bwMode="auto">
          <a:xfrm>
            <a:off x="4370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04" name="Line 57">
            <a:extLst>
              <a:ext uri="{FF2B5EF4-FFF2-40B4-BE49-F238E27FC236}">
                <a16:creationId xmlns:a16="http://schemas.microsoft.com/office/drawing/2014/main" id="{FDA26CD7-E015-C3DF-0313-BE7D613F6EAA}"/>
              </a:ext>
            </a:extLst>
          </p:cNvPr>
          <p:cNvSpPr>
            <a:spLocks noChangeShapeType="1"/>
          </p:cNvSpPr>
          <p:nvPr/>
        </p:nvSpPr>
        <p:spPr bwMode="auto">
          <a:xfrm>
            <a:off x="4522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05" name="Line 58">
            <a:extLst>
              <a:ext uri="{FF2B5EF4-FFF2-40B4-BE49-F238E27FC236}">
                <a16:creationId xmlns:a16="http://schemas.microsoft.com/office/drawing/2014/main" id="{5ACAD909-D3E0-0425-14DA-9C706F1C6F7B}"/>
              </a:ext>
            </a:extLst>
          </p:cNvPr>
          <p:cNvSpPr>
            <a:spLocks noChangeShapeType="1"/>
          </p:cNvSpPr>
          <p:nvPr/>
        </p:nvSpPr>
        <p:spPr bwMode="auto">
          <a:xfrm>
            <a:off x="4675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06" name="Line 59">
            <a:extLst>
              <a:ext uri="{FF2B5EF4-FFF2-40B4-BE49-F238E27FC236}">
                <a16:creationId xmlns:a16="http://schemas.microsoft.com/office/drawing/2014/main" id="{0C359ECC-E194-19E2-A0FC-CB9FF6116665}"/>
              </a:ext>
            </a:extLst>
          </p:cNvPr>
          <p:cNvSpPr>
            <a:spLocks noChangeShapeType="1"/>
          </p:cNvSpPr>
          <p:nvPr/>
        </p:nvSpPr>
        <p:spPr bwMode="auto">
          <a:xfrm>
            <a:off x="4827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07" name="Line 60">
            <a:extLst>
              <a:ext uri="{FF2B5EF4-FFF2-40B4-BE49-F238E27FC236}">
                <a16:creationId xmlns:a16="http://schemas.microsoft.com/office/drawing/2014/main" id="{0115B733-1989-821B-1AA1-6B0EB426C6E3}"/>
              </a:ext>
            </a:extLst>
          </p:cNvPr>
          <p:cNvSpPr>
            <a:spLocks noChangeShapeType="1"/>
          </p:cNvSpPr>
          <p:nvPr/>
        </p:nvSpPr>
        <p:spPr bwMode="auto">
          <a:xfrm>
            <a:off x="4979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08" name="Line 61">
            <a:extLst>
              <a:ext uri="{FF2B5EF4-FFF2-40B4-BE49-F238E27FC236}">
                <a16:creationId xmlns:a16="http://schemas.microsoft.com/office/drawing/2014/main" id="{A81FBCE7-C619-077A-9CD2-1CE846C3E0C7}"/>
              </a:ext>
            </a:extLst>
          </p:cNvPr>
          <p:cNvSpPr>
            <a:spLocks noChangeShapeType="1"/>
          </p:cNvSpPr>
          <p:nvPr/>
        </p:nvSpPr>
        <p:spPr bwMode="auto">
          <a:xfrm>
            <a:off x="5132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09" name="Line 62">
            <a:extLst>
              <a:ext uri="{FF2B5EF4-FFF2-40B4-BE49-F238E27FC236}">
                <a16:creationId xmlns:a16="http://schemas.microsoft.com/office/drawing/2014/main" id="{BA71B7AC-9E12-D5F5-62A6-DF459C2E1E5D}"/>
              </a:ext>
            </a:extLst>
          </p:cNvPr>
          <p:cNvSpPr>
            <a:spLocks noChangeShapeType="1"/>
          </p:cNvSpPr>
          <p:nvPr/>
        </p:nvSpPr>
        <p:spPr bwMode="auto">
          <a:xfrm>
            <a:off x="5284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10" name="Line 63">
            <a:extLst>
              <a:ext uri="{FF2B5EF4-FFF2-40B4-BE49-F238E27FC236}">
                <a16:creationId xmlns:a16="http://schemas.microsoft.com/office/drawing/2014/main" id="{6E012FED-257E-009B-9E8C-2806B5CAB8EF}"/>
              </a:ext>
            </a:extLst>
          </p:cNvPr>
          <p:cNvSpPr>
            <a:spLocks noChangeShapeType="1"/>
          </p:cNvSpPr>
          <p:nvPr/>
        </p:nvSpPr>
        <p:spPr bwMode="auto">
          <a:xfrm>
            <a:off x="5437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11" name="Line 64">
            <a:extLst>
              <a:ext uri="{FF2B5EF4-FFF2-40B4-BE49-F238E27FC236}">
                <a16:creationId xmlns:a16="http://schemas.microsoft.com/office/drawing/2014/main" id="{96DD54EB-7AC5-2EBD-FA4E-9814DB09C89B}"/>
              </a:ext>
            </a:extLst>
          </p:cNvPr>
          <p:cNvSpPr>
            <a:spLocks noChangeShapeType="1"/>
          </p:cNvSpPr>
          <p:nvPr/>
        </p:nvSpPr>
        <p:spPr bwMode="auto">
          <a:xfrm>
            <a:off x="5589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12" name="Line 65">
            <a:extLst>
              <a:ext uri="{FF2B5EF4-FFF2-40B4-BE49-F238E27FC236}">
                <a16:creationId xmlns:a16="http://schemas.microsoft.com/office/drawing/2014/main" id="{E2DF7988-EE4B-335F-6636-957F7FBCF27C}"/>
              </a:ext>
            </a:extLst>
          </p:cNvPr>
          <p:cNvSpPr>
            <a:spLocks noChangeShapeType="1"/>
          </p:cNvSpPr>
          <p:nvPr/>
        </p:nvSpPr>
        <p:spPr bwMode="auto">
          <a:xfrm>
            <a:off x="5741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13" name="Line 66">
            <a:extLst>
              <a:ext uri="{FF2B5EF4-FFF2-40B4-BE49-F238E27FC236}">
                <a16:creationId xmlns:a16="http://schemas.microsoft.com/office/drawing/2014/main" id="{1A1DDC6F-A337-2A83-A076-989BB6DC0F24}"/>
              </a:ext>
            </a:extLst>
          </p:cNvPr>
          <p:cNvSpPr>
            <a:spLocks noChangeShapeType="1"/>
          </p:cNvSpPr>
          <p:nvPr/>
        </p:nvSpPr>
        <p:spPr bwMode="auto">
          <a:xfrm>
            <a:off x="5894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14" name="Line 67">
            <a:extLst>
              <a:ext uri="{FF2B5EF4-FFF2-40B4-BE49-F238E27FC236}">
                <a16:creationId xmlns:a16="http://schemas.microsoft.com/office/drawing/2014/main" id="{6A85A015-7565-F960-AE0F-18DB423F9A4F}"/>
              </a:ext>
            </a:extLst>
          </p:cNvPr>
          <p:cNvSpPr>
            <a:spLocks noChangeShapeType="1"/>
          </p:cNvSpPr>
          <p:nvPr/>
        </p:nvSpPr>
        <p:spPr bwMode="auto">
          <a:xfrm>
            <a:off x="6046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15" name="Line 68">
            <a:extLst>
              <a:ext uri="{FF2B5EF4-FFF2-40B4-BE49-F238E27FC236}">
                <a16:creationId xmlns:a16="http://schemas.microsoft.com/office/drawing/2014/main" id="{A63630A0-1BDE-BDA6-3DA8-07EBD8C5EA3A}"/>
              </a:ext>
            </a:extLst>
          </p:cNvPr>
          <p:cNvSpPr>
            <a:spLocks noChangeShapeType="1"/>
          </p:cNvSpPr>
          <p:nvPr/>
        </p:nvSpPr>
        <p:spPr bwMode="auto">
          <a:xfrm>
            <a:off x="6199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16" name="Line 69">
            <a:extLst>
              <a:ext uri="{FF2B5EF4-FFF2-40B4-BE49-F238E27FC236}">
                <a16:creationId xmlns:a16="http://schemas.microsoft.com/office/drawing/2014/main" id="{8D05D632-1D6D-574E-D93B-2A95D1E19DE2}"/>
              </a:ext>
            </a:extLst>
          </p:cNvPr>
          <p:cNvSpPr>
            <a:spLocks noChangeShapeType="1"/>
          </p:cNvSpPr>
          <p:nvPr/>
        </p:nvSpPr>
        <p:spPr bwMode="auto">
          <a:xfrm>
            <a:off x="6351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17" name="Line 70">
            <a:extLst>
              <a:ext uri="{FF2B5EF4-FFF2-40B4-BE49-F238E27FC236}">
                <a16:creationId xmlns:a16="http://schemas.microsoft.com/office/drawing/2014/main" id="{E86F9F16-7F49-C861-72E3-3EE2F73490AC}"/>
              </a:ext>
            </a:extLst>
          </p:cNvPr>
          <p:cNvSpPr>
            <a:spLocks noChangeShapeType="1"/>
          </p:cNvSpPr>
          <p:nvPr/>
        </p:nvSpPr>
        <p:spPr bwMode="auto">
          <a:xfrm>
            <a:off x="6503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18" name="Line 71">
            <a:extLst>
              <a:ext uri="{FF2B5EF4-FFF2-40B4-BE49-F238E27FC236}">
                <a16:creationId xmlns:a16="http://schemas.microsoft.com/office/drawing/2014/main" id="{479FC7A4-29C5-CDA3-DB57-A29805B0C4B1}"/>
              </a:ext>
            </a:extLst>
          </p:cNvPr>
          <p:cNvSpPr>
            <a:spLocks noChangeShapeType="1"/>
          </p:cNvSpPr>
          <p:nvPr/>
        </p:nvSpPr>
        <p:spPr bwMode="auto">
          <a:xfrm>
            <a:off x="6656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19" name="Line 72">
            <a:extLst>
              <a:ext uri="{FF2B5EF4-FFF2-40B4-BE49-F238E27FC236}">
                <a16:creationId xmlns:a16="http://schemas.microsoft.com/office/drawing/2014/main" id="{62BEF080-7B45-E469-E00B-DC8F01E8F5A0}"/>
              </a:ext>
            </a:extLst>
          </p:cNvPr>
          <p:cNvSpPr>
            <a:spLocks noChangeShapeType="1"/>
          </p:cNvSpPr>
          <p:nvPr/>
        </p:nvSpPr>
        <p:spPr bwMode="auto">
          <a:xfrm>
            <a:off x="6808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20" name="Line 73">
            <a:extLst>
              <a:ext uri="{FF2B5EF4-FFF2-40B4-BE49-F238E27FC236}">
                <a16:creationId xmlns:a16="http://schemas.microsoft.com/office/drawing/2014/main" id="{0281EF43-3D40-4283-5713-BBDB832B63A5}"/>
              </a:ext>
            </a:extLst>
          </p:cNvPr>
          <p:cNvSpPr>
            <a:spLocks noChangeShapeType="1"/>
          </p:cNvSpPr>
          <p:nvPr/>
        </p:nvSpPr>
        <p:spPr bwMode="auto">
          <a:xfrm>
            <a:off x="6961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21" name="Line 74">
            <a:extLst>
              <a:ext uri="{FF2B5EF4-FFF2-40B4-BE49-F238E27FC236}">
                <a16:creationId xmlns:a16="http://schemas.microsoft.com/office/drawing/2014/main" id="{299E804C-2021-08CB-F730-1031EEAAB4BD}"/>
              </a:ext>
            </a:extLst>
          </p:cNvPr>
          <p:cNvSpPr>
            <a:spLocks noChangeShapeType="1"/>
          </p:cNvSpPr>
          <p:nvPr/>
        </p:nvSpPr>
        <p:spPr bwMode="auto">
          <a:xfrm>
            <a:off x="7113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22" name="Line 75">
            <a:extLst>
              <a:ext uri="{FF2B5EF4-FFF2-40B4-BE49-F238E27FC236}">
                <a16:creationId xmlns:a16="http://schemas.microsoft.com/office/drawing/2014/main" id="{188B1594-4740-B625-70E2-20847C1638DD}"/>
              </a:ext>
            </a:extLst>
          </p:cNvPr>
          <p:cNvSpPr>
            <a:spLocks noChangeShapeType="1"/>
          </p:cNvSpPr>
          <p:nvPr/>
        </p:nvSpPr>
        <p:spPr bwMode="auto">
          <a:xfrm>
            <a:off x="7265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23" name="Line 76">
            <a:extLst>
              <a:ext uri="{FF2B5EF4-FFF2-40B4-BE49-F238E27FC236}">
                <a16:creationId xmlns:a16="http://schemas.microsoft.com/office/drawing/2014/main" id="{90E25725-9CF3-B55B-0034-ADC598DDF195}"/>
              </a:ext>
            </a:extLst>
          </p:cNvPr>
          <p:cNvSpPr>
            <a:spLocks noChangeShapeType="1"/>
          </p:cNvSpPr>
          <p:nvPr/>
        </p:nvSpPr>
        <p:spPr bwMode="auto">
          <a:xfrm>
            <a:off x="7418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24" name="Line 77">
            <a:extLst>
              <a:ext uri="{FF2B5EF4-FFF2-40B4-BE49-F238E27FC236}">
                <a16:creationId xmlns:a16="http://schemas.microsoft.com/office/drawing/2014/main" id="{8AC561FE-95B7-0503-68A2-CBA46FF05164}"/>
              </a:ext>
            </a:extLst>
          </p:cNvPr>
          <p:cNvSpPr>
            <a:spLocks noChangeShapeType="1"/>
          </p:cNvSpPr>
          <p:nvPr/>
        </p:nvSpPr>
        <p:spPr bwMode="auto">
          <a:xfrm>
            <a:off x="7570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25" name="Line 78">
            <a:extLst>
              <a:ext uri="{FF2B5EF4-FFF2-40B4-BE49-F238E27FC236}">
                <a16:creationId xmlns:a16="http://schemas.microsoft.com/office/drawing/2014/main" id="{EA4473C0-894C-C216-BE57-2319276A56FF}"/>
              </a:ext>
            </a:extLst>
          </p:cNvPr>
          <p:cNvSpPr>
            <a:spLocks noChangeShapeType="1"/>
          </p:cNvSpPr>
          <p:nvPr/>
        </p:nvSpPr>
        <p:spPr bwMode="auto">
          <a:xfrm>
            <a:off x="7723188" y="5584825"/>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26" name="Line 79">
            <a:extLst>
              <a:ext uri="{FF2B5EF4-FFF2-40B4-BE49-F238E27FC236}">
                <a16:creationId xmlns:a16="http://schemas.microsoft.com/office/drawing/2014/main" id="{A1A37423-6A76-3B01-4B5E-BF6CB41EC37B}"/>
              </a:ext>
            </a:extLst>
          </p:cNvPr>
          <p:cNvSpPr>
            <a:spLocks noChangeShapeType="1"/>
          </p:cNvSpPr>
          <p:nvPr/>
        </p:nvSpPr>
        <p:spPr bwMode="auto">
          <a:xfrm>
            <a:off x="7875588" y="5584825"/>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27" name="Text Box 80">
            <a:extLst>
              <a:ext uri="{FF2B5EF4-FFF2-40B4-BE49-F238E27FC236}">
                <a16:creationId xmlns:a16="http://schemas.microsoft.com/office/drawing/2014/main" id="{45110B2C-4274-F30D-4BE7-4249FC03A62F}"/>
              </a:ext>
            </a:extLst>
          </p:cNvPr>
          <p:cNvSpPr txBox="1">
            <a:spLocks noChangeArrowheads="1"/>
          </p:cNvSpPr>
          <p:nvPr/>
        </p:nvSpPr>
        <p:spPr bwMode="auto">
          <a:xfrm>
            <a:off x="560388" y="1295400"/>
            <a:ext cx="1181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Host A</a:t>
            </a:r>
          </a:p>
        </p:txBody>
      </p:sp>
      <p:sp>
        <p:nvSpPr>
          <p:cNvPr id="121928" name="Text Box 81">
            <a:extLst>
              <a:ext uri="{FF2B5EF4-FFF2-40B4-BE49-F238E27FC236}">
                <a16:creationId xmlns:a16="http://schemas.microsoft.com/office/drawing/2014/main" id="{5004F84B-268D-44DB-E485-26C45E1AB3FC}"/>
              </a:ext>
            </a:extLst>
          </p:cNvPr>
          <p:cNvSpPr txBox="1">
            <a:spLocks noChangeArrowheads="1"/>
          </p:cNvSpPr>
          <p:nvPr/>
        </p:nvSpPr>
        <p:spPr bwMode="auto">
          <a:xfrm>
            <a:off x="560388" y="5056188"/>
            <a:ext cx="1150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Host B</a:t>
            </a:r>
          </a:p>
        </p:txBody>
      </p:sp>
      <p:sp>
        <p:nvSpPr>
          <p:cNvPr id="121929" name="Rectangle 82">
            <a:extLst>
              <a:ext uri="{FF2B5EF4-FFF2-40B4-BE49-F238E27FC236}">
                <a16:creationId xmlns:a16="http://schemas.microsoft.com/office/drawing/2014/main" id="{850D488C-4556-3D2E-9C24-DBEF648B5CF3}"/>
              </a:ext>
            </a:extLst>
          </p:cNvPr>
          <p:cNvSpPr>
            <a:spLocks noChangeArrowheads="1"/>
          </p:cNvSpPr>
          <p:nvPr/>
        </p:nvSpPr>
        <p:spPr bwMode="auto">
          <a:xfrm>
            <a:off x="2613025" y="3451225"/>
            <a:ext cx="1219200" cy="381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21930" name="Rectangle 83">
            <a:extLst>
              <a:ext uri="{FF2B5EF4-FFF2-40B4-BE49-F238E27FC236}">
                <a16:creationId xmlns:a16="http://schemas.microsoft.com/office/drawing/2014/main" id="{F43AF1E4-6451-2CDA-323B-44F0B14B729B}"/>
              </a:ext>
            </a:extLst>
          </p:cNvPr>
          <p:cNvSpPr>
            <a:spLocks noChangeArrowheads="1"/>
          </p:cNvSpPr>
          <p:nvPr/>
        </p:nvSpPr>
        <p:spPr bwMode="auto">
          <a:xfrm>
            <a:off x="3913188" y="4746625"/>
            <a:ext cx="1219200" cy="381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21931" name="Line 84">
            <a:extLst>
              <a:ext uri="{FF2B5EF4-FFF2-40B4-BE49-F238E27FC236}">
                <a16:creationId xmlns:a16="http://schemas.microsoft.com/office/drawing/2014/main" id="{B173F2A1-C169-C4C5-93DC-9DC4B4266C82}"/>
              </a:ext>
            </a:extLst>
          </p:cNvPr>
          <p:cNvSpPr>
            <a:spLocks noChangeShapeType="1"/>
          </p:cNvSpPr>
          <p:nvPr/>
        </p:nvSpPr>
        <p:spPr bwMode="auto">
          <a:xfrm>
            <a:off x="2617788" y="3832225"/>
            <a:ext cx="12954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32" name="Line 85">
            <a:extLst>
              <a:ext uri="{FF2B5EF4-FFF2-40B4-BE49-F238E27FC236}">
                <a16:creationId xmlns:a16="http://schemas.microsoft.com/office/drawing/2014/main" id="{431B974D-2618-BE84-D00D-5758FD638544}"/>
              </a:ext>
            </a:extLst>
          </p:cNvPr>
          <p:cNvSpPr>
            <a:spLocks noChangeShapeType="1"/>
          </p:cNvSpPr>
          <p:nvPr/>
        </p:nvSpPr>
        <p:spPr bwMode="auto">
          <a:xfrm>
            <a:off x="3836988" y="3832225"/>
            <a:ext cx="12954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33" name="Line 86">
            <a:extLst>
              <a:ext uri="{FF2B5EF4-FFF2-40B4-BE49-F238E27FC236}">
                <a16:creationId xmlns:a16="http://schemas.microsoft.com/office/drawing/2014/main" id="{09EE4809-8C05-563C-6393-D6B71CFC2AB1}"/>
              </a:ext>
            </a:extLst>
          </p:cNvPr>
          <p:cNvSpPr>
            <a:spLocks noChangeShapeType="1"/>
          </p:cNvSpPr>
          <p:nvPr/>
        </p:nvSpPr>
        <p:spPr bwMode="auto">
          <a:xfrm>
            <a:off x="26892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34" name="Line 87">
            <a:extLst>
              <a:ext uri="{FF2B5EF4-FFF2-40B4-BE49-F238E27FC236}">
                <a16:creationId xmlns:a16="http://schemas.microsoft.com/office/drawing/2014/main" id="{9529CC82-759A-8296-A224-18462773787B}"/>
              </a:ext>
            </a:extLst>
          </p:cNvPr>
          <p:cNvSpPr>
            <a:spLocks noChangeShapeType="1"/>
          </p:cNvSpPr>
          <p:nvPr/>
        </p:nvSpPr>
        <p:spPr bwMode="auto">
          <a:xfrm>
            <a:off x="28416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35" name="Line 88">
            <a:extLst>
              <a:ext uri="{FF2B5EF4-FFF2-40B4-BE49-F238E27FC236}">
                <a16:creationId xmlns:a16="http://schemas.microsoft.com/office/drawing/2014/main" id="{1D0854AC-0DD7-B5DA-2C2B-1F8518EE623A}"/>
              </a:ext>
            </a:extLst>
          </p:cNvPr>
          <p:cNvSpPr>
            <a:spLocks noChangeShapeType="1"/>
          </p:cNvSpPr>
          <p:nvPr/>
        </p:nvSpPr>
        <p:spPr bwMode="auto">
          <a:xfrm>
            <a:off x="29940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36" name="Line 89">
            <a:extLst>
              <a:ext uri="{FF2B5EF4-FFF2-40B4-BE49-F238E27FC236}">
                <a16:creationId xmlns:a16="http://schemas.microsoft.com/office/drawing/2014/main" id="{C5D2BB34-980B-27B6-B7CF-CAD444E40B27}"/>
              </a:ext>
            </a:extLst>
          </p:cNvPr>
          <p:cNvSpPr>
            <a:spLocks noChangeShapeType="1"/>
          </p:cNvSpPr>
          <p:nvPr/>
        </p:nvSpPr>
        <p:spPr bwMode="auto">
          <a:xfrm>
            <a:off x="31464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37" name="Line 90">
            <a:extLst>
              <a:ext uri="{FF2B5EF4-FFF2-40B4-BE49-F238E27FC236}">
                <a16:creationId xmlns:a16="http://schemas.microsoft.com/office/drawing/2014/main" id="{53392251-66D2-A3AA-DCEA-6C363AFCE2A8}"/>
              </a:ext>
            </a:extLst>
          </p:cNvPr>
          <p:cNvSpPr>
            <a:spLocks noChangeShapeType="1"/>
          </p:cNvSpPr>
          <p:nvPr/>
        </p:nvSpPr>
        <p:spPr bwMode="auto">
          <a:xfrm>
            <a:off x="37560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38" name="Line 91">
            <a:extLst>
              <a:ext uri="{FF2B5EF4-FFF2-40B4-BE49-F238E27FC236}">
                <a16:creationId xmlns:a16="http://schemas.microsoft.com/office/drawing/2014/main" id="{9995B541-0749-A7F3-D5AF-748518CE958C}"/>
              </a:ext>
            </a:extLst>
          </p:cNvPr>
          <p:cNvSpPr>
            <a:spLocks noChangeShapeType="1"/>
          </p:cNvSpPr>
          <p:nvPr/>
        </p:nvSpPr>
        <p:spPr bwMode="auto">
          <a:xfrm>
            <a:off x="3298825" y="3217863"/>
            <a:ext cx="304800" cy="476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39" name="Line 92">
            <a:extLst>
              <a:ext uri="{FF2B5EF4-FFF2-40B4-BE49-F238E27FC236}">
                <a16:creationId xmlns:a16="http://schemas.microsoft.com/office/drawing/2014/main" id="{AE79C019-915A-AD62-87CD-10A98D34A859}"/>
              </a:ext>
            </a:extLst>
          </p:cNvPr>
          <p:cNvSpPr>
            <a:spLocks noChangeShapeType="1"/>
          </p:cNvSpPr>
          <p:nvPr/>
        </p:nvSpPr>
        <p:spPr bwMode="auto">
          <a:xfrm>
            <a:off x="39893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40" name="Line 93">
            <a:extLst>
              <a:ext uri="{FF2B5EF4-FFF2-40B4-BE49-F238E27FC236}">
                <a16:creationId xmlns:a16="http://schemas.microsoft.com/office/drawing/2014/main" id="{E9071663-4244-4D0C-6B30-9FD699D4981D}"/>
              </a:ext>
            </a:extLst>
          </p:cNvPr>
          <p:cNvSpPr>
            <a:spLocks noChangeShapeType="1"/>
          </p:cNvSpPr>
          <p:nvPr/>
        </p:nvSpPr>
        <p:spPr bwMode="auto">
          <a:xfrm>
            <a:off x="41417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41" name="Line 94">
            <a:extLst>
              <a:ext uri="{FF2B5EF4-FFF2-40B4-BE49-F238E27FC236}">
                <a16:creationId xmlns:a16="http://schemas.microsoft.com/office/drawing/2014/main" id="{54FB1065-0B3F-CF30-905D-6168DE918915}"/>
              </a:ext>
            </a:extLst>
          </p:cNvPr>
          <p:cNvSpPr>
            <a:spLocks noChangeShapeType="1"/>
          </p:cNvSpPr>
          <p:nvPr/>
        </p:nvSpPr>
        <p:spPr bwMode="auto">
          <a:xfrm>
            <a:off x="42941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42" name="Line 95">
            <a:extLst>
              <a:ext uri="{FF2B5EF4-FFF2-40B4-BE49-F238E27FC236}">
                <a16:creationId xmlns:a16="http://schemas.microsoft.com/office/drawing/2014/main" id="{9B410442-2C45-B30A-EB9C-E965DBD08B2D}"/>
              </a:ext>
            </a:extLst>
          </p:cNvPr>
          <p:cNvSpPr>
            <a:spLocks noChangeShapeType="1"/>
          </p:cNvSpPr>
          <p:nvPr/>
        </p:nvSpPr>
        <p:spPr bwMode="auto">
          <a:xfrm>
            <a:off x="44465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43" name="Line 96">
            <a:extLst>
              <a:ext uri="{FF2B5EF4-FFF2-40B4-BE49-F238E27FC236}">
                <a16:creationId xmlns:a16="http://schemas.microsoft.com/office/drawing/2014/main" id="{E48B8380-183E-6BCB-8CE1-24D3854F5FDF}"/>
              </a:ext>
            </a:extLst>
          </p:cNvPr>
          <p:cNvSpPr>
            <a:spLocks noChangeShapeType="1"/>
          </p:cNvSpPr>
          <p:nvPr/>
        </p:nvSpPr>
        <p:spPr bwMode="auto">
          <a:xfrm>
            <a:off x="50561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44" name="Line 97">
            <a:extLst>
              <a:ext uri="{FF2B5EF4-FFF2-40B4-BE49-F238E27FC236}">
                <a16:creationId xmlns:a16="http://schemas.microsoft.com/office/drawing/2014/main" id="{4D241E1A-9B40-E150-AB76-AAC3FD460E23}"/>
              </a:ext>
            </a:extLst>
          </p:cNvPr>
          <p:cNvSpPr>
            <a:spLocks noChangeShapeType="1"/>
          </p:cNvSpPr>
          <p:nvPr/>
        </p:nvSpPr>
        <p:spPr bwMode="auto">
          <a:xfrm>
            <a:off x="4598988" y="5351463"/>
            <a:ext cx="304800" cy="476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45" name="Text Box 98">
            <a:extLst>
              <a:ext uri="{FF2B5EF4-FFF2-40B4-BE49-F238E27FC236}">
                <a16:creationId xmlns:a16="http://schemas.microsoft.com/office/drawing/2014/main" id="{B515BAE0-304A-8479-9521-2507EF400A04}"/>
              </a:ext>
            </a:extLst>
          </p:cNvPr>
          <p:cNvSpPr txBox="1">
            <a:spLocks noChangeArrowheads="1"/>
          </p:cNvSpPr>
          <p:nvPr/>
        </p:nvSpPr>
        <p:spPr bwMode="auto">
          <a:xfrm>
            <a:off x="2663825" y="3454400"/>
            <a:ext cx="1173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TCP Data</a:t>
            </a:r>
          </a:p>
        </p:txBody>
      </p:sp>
      <p:sp>
        <p:nvSpPr>
          <p:cNvPr id="121946" name="Text Box 99">
            <a:extLst>
              <a:ext uri="{FF2B5EF4-FFF2-40B4-BE49-F238E27FC236}">
                <a16:creationId xmlns:a16="http://schemas.microsoft.com/office/drawing/2014/main" id="{F6273C9D-A4E6-3C8B-AEF7-001D69DFFA38}"/>
              </a:ext>
            </a:extLst>
          </p:cNvPr>
          <p:cNvSpPr txBox="1">
            <a:spLocks noChangeArrowheads="1"/>
          </p:cNvSpPr>
          <p:nvPr/>
        </p:nvSpPr>
        <p:spPr bwMode="auto">
          <a:xfrm>
            <a:off x="3887788" y="4764088"/>
            <a:ext cx="1173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TCP Data</a:t>
            </a:r>
          </a:p>
        </p:txBody>
      </p:sp>
      <p:sp>
        <p:nvSpPr>
          <p:cNvPr id="121947" name="Text Box 104">
            <a:extLst>
              <a:ext uri="{FF2B5EF4-FFF2-40B4-BE49-F238E27FC236}">
                <a16:creationId xmlns:a16="http://schemas.microsoft.com/office/drawing/2014/main" id="{7A7A1942-C3DA-4952-D0E0-9DD5C64D0759}"/>
              </a:ext>
            </a:extLst>
          </p:cNvPr>
          <p:cNvSpPr txBox="1">
            <a:spLocks noChangeArrowheads="1"/>
          </p:cNvSpPr>
          <p:nvPr/>
        </p:nvSpPr>
        <p:spPr bwMode="auto">
          <a:xfrm>
            <a:off x="1398588" y="1851025"/>
            <a:ext cx="3368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ISN (initial sequence number)</a:t>
            </a:r>
          </a:p>
        </p:txBody>
      </p:sp>
      <p:sp>
        <p:nvSpPr>
          <p:cNvPr id="121948" name="Line 105">
            <a:extLst>
              <a:ext uri="{FF2B5EF4-FFF2-40B4-BE49-F238E27FC236}">
                <a16:creationId xmlns:a16="http://schemas.microsoft.com/office/drawing/2014/main" id="{853B43AE-62AA-81E7-CC07-57073841D381}"/>
              </a:ext>
            </a:extLst>
          </p:cNvPr>
          <p:cNvSpPr>
            <a:spLocks noChangeShapeType="1"/>
          </p:cNvSpPr>
          <p:nvPr/>
        </p:nvSpPr>
        <p:spPr bwMode="auto">
          <a:xfrm>
            <a:off x="1703388" y="2155825"/>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49" name="AutoShape 106">
            <a:extLst>
              <a:ext uri="{FF2B5EF4-FFF2-40B4-BE49-F238E27FC236}">
                <a16:creationId xmlns:a16="http://schemas.microsoft.com/office/drawing/2014/main" id="{2F8A557A-902B-539C-0410-63714711781C}"/>
              </a:ext>
            </a:extLst>
          </p:cNvPr>
          <p:cNvSpPr>
            <a:spLocks noChangeArrowheads="1"/>
          </p:cNvSpPr>
          <p:nvPr/>
        </p:nvSpPr>
        <p:spPr bwMode="auto">
          <a:xfrm>
            <a:off x="560388" y="3298825"/>
            <a:ext cx="1905000" cy="1590675"/>
          </a:xfrm>
          <a:prstGeom prst="wedgeRectCallout">
            <a:avLst>
              <a:gd name="adj1" fmla="val 58583"/>
              <a:gd name="adj2" fmla="val -83162"/>
            </a:avLst>
          </a:prstGeom>
          <a:solidFill>
            <a:srgbClr val="CCFFFF"/>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Sequence number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ISN+ # of the 1</a:t>
            </a:r>
            <a:r>
              <a:rPr kumimoji="0" lang="en-US" altLang="en-US" sz="1800" b="0" i="0" u="none" strike="noStrike" kern="1200" cap="none" spc="0" normalizeH="0" baseline="3000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st</a:t>
            </a: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 byte the segment</a:t>
            </a:r>
          </a:p>
        </p:txBody>
      </p:sp>
      <p:sp>
        <p:nvSpPr>
          <p:cNvPr id="121950" name="Rectangle 107">
            <a:extLst>
              <a:ext uri="{FF2B5EF4-FFF2-40B4-BE49-F238E27FC236}">
                <a16:creationId xmlns:a16="http://schemas.microsoft.com/office/drawing/2014/main" id="{3E84B19C-098D-0DFA-42B7-C4DB10D426AC}"/>
              </a:ext>
            </a:extLst>
          </p:cNvPr>
          <p:cNvSpPr>
            <a:spLocks noChangeArrowheads="1"/>
          </p:cNvSpPr>
          <p:nvPr/>
        </p:nvSpPr>
        <p:spPr bwMode="auto">
          <a:xfrm>
            <a:off x="3913188" y="5584825"/>
            <a:ext cx="1219200" cy="609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21951" name="Rectangle 109">
            <a:extLst>
              <a:ext uri="{FF2B5EF4-FFF2-40B4-BE49-F238E27FC236}">
                <a16:creationId xmlns:a16="http://schemas.microsoft.com/office/drawing/2014/main" id="{54C9D4FE-2372-F431-2315-64A10E1B3E24}"/>
              </a:ext>
            </a:extLst>
          </p:cNvPr>
          <p:cNvSpPr>
            <a:spLocks noChangeArrowheads="1"/>
          </p:cNvSpPr>
          <p:nvPr/>
        </p:nvSpPr>
        <p:spPr bwMode="auto">
          <a:xfrm>
            <a:off x="5132388" y="5584825"/>
            <a:ext cx="152400" cy="609600"/>
          </a:xfrm>
          <a:prstGeom prst="rect">
            <a:avLst/>
          </a:prstGeom>
          <a:no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21952" name="Text Box 111">
            <a:extLst>
              <a:ext uri="{FF2B5EF4-FFF2-40B4-BE49-F238E27FC236}">
                <a16:creationId xmlns:a16="http://schemas.microsoft.com/office/drawing/2014/main" id="{8277B975-B48A-4D09-8E58-97CBA521E6BD}"/>
              </a:ext>
            </a:extLst>
          </p:cNvPr>
          <p:cNvSpPr txBox="1">
            <a:spLocks noChangeArrowheads="1"/>
          </p:cNvSpPr>
          <p:nvPr/>
        </p:nvSpPr>
        <p:spPr bwMode="auto">
          <a:xfrm rot="5390887">
            <a:off x="2380456" y="2575719"/>
            <a:ext cx="663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Byte 81</a:t>
            </a:r>
          </a:p>
        </p:txBody>
      </p:sp>
      <p:sp>
        <p:nvSpPr>
          <p:cNvPr id="121953" name="Slide Number Placeholder 1">
            <a:extLst>
              <a:ext uri="{FF2B5EF4-FFF2-40B4-BE49-F238E27FC236}">
                <a16:creationId xmlns:a16="http://schemas.microsoft.com/office/drawing/2014/main" id="{66EA88A5-80C2-1FFD-5172-D1C6368E9BE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34657EBD-34FB-654F-AFF4-53802CF7161C}"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46</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47E4D73D-3D1F-282F-2CA6-5128DC25E8AA}"/>
              </a:ext>
            </a:extLst>
          </p:cNvPr>
          <p:cNvSpPr>
            <a:spLocks noChangeArrowheads="1"/>
          </p:cNvSpPr>
          <p:nvPr/>
        </p:nvSpPr>
        <p:spPr bwMode="auto">
          <a:xfrm>
            <a:off x="2617788" y="2384425"/>
            <a:ext cx="1219200" cy="60960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23906" name="Rectangle 110">
            <a:extLst>
              <a:ext uri="{FF2B5EF4-FFF2-40B4-BE49-F238E27FC236}">
                <a16:creationId xmlns:a16="http://schemas.microsoft.com/office/drawing/2014/main" id="{763897F5-0E0A-E3CE-7ADD-A45D4DB0B67D}"/>
              </a:ext>
            </a:extLst>
          </p:cNvPr>
          <p:cNvSpPr>
            <a:spLocks noGrp="1"/>
          </p:cNvSpPr>
          <p:nvPr>
            <p:ph type="title"/>
          </p:nvPr>
        </p:nvSpPr>
        <p:spPr/>
        <p:txBody>
          <a:bodyPr/>
          <a:lstStyle/>
          <a:p>
            <a:r>
              <a:rPr lang="en-US" altLang="en-US">
                <a:ea typeface="ＭＳ Ｐゴシック" panose="020B0600070205080204" pitchFamily="34" charset="-128"/>
              </a:rPr>
              <a:t>Sequence Number</a:t>
            </a:r>
          </a:p>
        </p:txBody>
      </p:sp>
      <p:grpSp>
        <p:nvGrpSpPr>
          <p:cNvPr id="123907" name="Group 4">
            <a:extLst>
              <a:ext uri="{FF2B5EF4-FFF2-40B4-BE49-F238E27FC236}">
                <a16:creationId xmlns:a16="http://schemas.microsoft.com/office/drawing/2014/main" id="{74554CE3-8B9D-3F58-20B0-B52F73B18302}"/>
              </a:ext>
            </a:extLst>
          </p:cNvPr>
          <p:cNvGrpSpPr>
            <a:grpSpLocks/>
          </p:cNvGrpSpPr>
          <p:nvPr/>
        </p:nvGrpSpPr>
        <p:grpSpPr bwMode="auto">
          <a:xfrm>
            <a:off x="1703388" y="2379663"/>
            <a:ext cx="5029200" cy="609600"/>
            <a:chOff x="912" y="1104"/>
            <a:chExt cx="3648" cy="384"/>
          </a:xfrm>
        </p:grpSpPr>
        <p:sp>
          <p:nvSpPr>
            <p:cNvPr id="124007" name="Line 5">
              <a:extLst>
                <a:ext uri="{FF2B5EF4-FFF2-40B4-BE49-F238E27FC236}">
                  <a16:creationId xmlns:a16="http://schemas.microsoft.com/office/drawing/2014/main" id="{071A4D62-B818-7F82-5286-6F7E03615A65}"/>
                </a:ext>
              </a:extLst>
            </p:cNvPr>
            <p:cNvSpPr>
              <a:spLocks noChangeShapeType="1"/>
            </p:cNvSpPr>
            <p:nvPr/>
          </p:nvSpPr>
          <p:spPr bwMode="auto">
            <a:xfrm>
              <a:off x="912" y="1104"/>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008" name="Line 6">
              <a:extLst>
                <a:ext uri="{FF2B5EF4-FFF2-40B4-BE49-F238E27FC236}">
                  <a16:creationId xmlns:a16="http://schemas.microsoft.com/office/drawing/2014/main" id="{770ED663-B2BA-4652-CAE9-A7846977B2ED}"/>
                </a:ext>
              </a:extLst>
            </p:cNvPr>
            <p:cNvSpPr>
              <a:spLocks noChangeShapeType="1"/>
            </p:cNvSpPr>
            <p:nvPr/>
          </p:nvSpPr>
          <p:spPr bwMode="auto">
            <a:xfrm>
              <a:off x="912" y="1488"/>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009" name="Line 7">
              <a:extLst>
                <a:ext uri="{FF2B5EF4-FFF2-40B4-BE49-F238E27FC236}">
                  <a16:creationId xmlns:a16="http://schemas.microsoft.com/office/drawing/2014/main" id="{3C8CC057-754C-33DD-EF15-606DA28DB1F7}"/>
                </a:ext>
              </a:extLst>
            </p:cNvPr>
            <p:cNvSpPr>
              <a:spLocks noChangeShapeType="1"/>
            </p:cNvSpPr>
            <p:nvPr/>
          </p:nvSpPr>
          <p:spPr bwMode="auto">
            <a:xfrm flipH="1">
              <a:off x="4224" y="1104"/>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010" name="Line 8">
              <a:extLst>
                <a:ext uri="{FF2B5EF4-FFF2-40B4-BE49-F238E27FC236}">
                  <a16:creationId xmlns:a16="http://schemas.microsoft.com/office/drawing/2014/main" id="{3B762B25-7F12-CA14-CF56-D7D45CD045C4}"/>
                </a:ext>
              </a:extLst>
            </p:cNvPr>
            <p:cNvSpPr>
              <a:spLocks noChangeShapeType="1"/>
            </p:cNvSpPr>
            <p:nvPr/>
          </p:nvSpPr>
          <p:spPr bwMode="auto">
            <a:xfrm flipH="1">
              <a:off x="4224" y="1488"/>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3908" name="Line 9">
            <a:extLst>
              <a:ext uri="{FF2B5EF4-FFF2-40B4-BE49-F238E27FC236}">
                <a16:creationId xmlns:a16="http://schemas.microsoft.com/office/drawing/2014/main" id="{4DECD307-E08A-33AD-0CB1-7CAA44A8E6D4}"/>
              </a:ext>
            </a:extLst>
          </p:cNvPr>
          <p:cNvSpPr>
            <a:spLocks noChangeShapeType="1"/>
          </p:cNvSpPr>
          <p:nvPr/>
        </p:nvSpPr>
        <p:spPr bwMode="auto">
          <a:xfrm>
            <a:off x="1703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09" name="Line 10">
            <a:extLst>
              <a:ext uri="{FF2B5EF4-FFF2-40B4-BE49-F238E27FC236}">
                <a16:creationId xmlns:a16="http://schemas.microsoft.com/office/drawing/2014/main" id="{F4B8C86C-392C-3756-B3A3-4F08BAFF18F9}"/>
              </a:ext>
            </a:extLst>
          </p:cNvPr>
          <p:cNvSpPr>
            <a:spLocks noChangeShapeType="1"/>
          </p:cNvSpPr>
          <p:nvPr/>
        </p:nvSpPr>
        <p:spPr bwMode="auto">
          <a:xfrm>
            <a:off x="1855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10" name="Line 11">
            <a:extLst>
              <a:ext uri="{FF2B5EF4-FFF2-40B4-BE49-F238E27FC236}">
                <a16:creationId xmlns:a16="http://schemas.microsoft.com/office/drawing/2014/main" id="{B85F6CDE-D41F-8E02-9BEB-DDE0ACECEBE6}"/>
              </a:ext>
            </a:extLst>
          </p:cNvPr>
          <p:cNvSpPr>
            <a:spLocks noChangeShapeType="1"/>
          </p:cNvSpPr>
          <p:nvPr/>
        </p:nvSpPr>
        <p:spPr bwMode="auto">
          <a:xfrm>
            <a:off x="2008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11" name="Line 12">
            <a:extLst>
              <a:ext uri="{FF2B5EF4-FFF2-40B4-BE49-F238E27FC236}">
                <a16:creationId xmlns:a16="http://schemas.microsoft.com/office/drawing/2014/main" id="{323270DE-22AA-18DA-0EE0-E5BF3682B82E}"/>
              </a:ext>
            </a:extLst>
          </p:cNvPr>
          <p:cNvSpPr>
            <a:spLocks noChangeShapeType="1"/>
          </p:cNvSpPr>
          <p:nvPr/>
        </p:nvSpPr>
        <p:spPr bwMode="auto">
          <a:xfrm>
            <a:off x="2160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12" name="Line 13">
            <a:extLst>
              <a:ext uri="{FF2B5EF4-FFF2-40B4-BE49-F238E27FC236}">
                <a16:creationId xmlns:a16="http://schemas.microsoft.com/office/drawing/2014/main" id="{8D660FF9-814F-B224-5638-BE8287BB0153}"/>
              </a:ext>
            </a:extLst>
          </p:cNvPr>
          <p:cNvSpPr>
            <a:spLocks noChangeShapeType="1"/>
          </p:cNvSpPr>
          <p:nvPr/>
        </p:nvSpPr>
        <p:spPr bwMode="auto">
          <a:xfrm>
            <a:off x="2312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13" name="Line 14">
            <a:extLst>
              <a:ext uri="{FF2B5EF4-FFF2-40B4-BE49-F238E27FC236}">
                <a16:creationId xmlns:a16="http://schemas.microsoft.com/office/drawing/2014/main" id="{D2029CC2-6468-864F-19DF-9F0AD625DFAA}"/>
              </a:ext>
            </a:extLst>
          </p:cNvPr>
          <p:cNvSpPr>
            <a:spLocks noChangeShapeType="1"/>
          </p:cNvSpPr>
          <p:nvPr/>
        </p:nvSpPr>
        <p:spPr bwMode="auto">
          <a:xfrm>
            <a:off x="2465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14" name="Line 15">
            <a:extLst>
              <a:ext uri="{FF2B5EF4-FFF2-40B4-BE49-F238E27FC236}">
                <a16:creationId xmlns:a16="http://schemas.microsoft.com/office/drawing/2014/main" id="{173E61B9-D539-9A6E-C59A-6BDF48587FE9}"/>
              </a:ext>
            </a:extLst>
          </p:cNvPr>
          <p:cNvSpPr>
            <a:spLocks noChangeShapeType="1"/>
          </p:cNvSpPr>
          <p:nvPr/>
        </p:nvSpPr>
        <p:spPr bwMode="auto">
          <a:xfrm>
            <a:off x="2617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15" name="Line 16">
            <a:extLst>
              <a:ext uri="{FF2B5EF4-FFF2-40B4-BE49-F238E27FC236}">
                <a16:creationId xmlns:a16="http://schemas.microsoft.com/office/drawing/2014/main" id="{1E9F9297-1546-E959-E2E3-0C4F6CB824B6}"/>
              </a:ext>
            </a:extLst>
          </p:cNvPr>
          <p:cNvSpPr>
            <a:spLocks noChangeShapeType="1"/>
          </p:cNvSpPr>
          <p:nvPr/>
        </p:nvSpPr>
        <p:spPr bwMode="auto">
          <a:xfrm>
            <a:off x="2770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16" name="Line 17">
            <a:extLst>
              <a:ext uri="{FF2B5EF4-FFF2-40B4-BE49-F238E27FC236}">
                <a16:creationId xmlns:a16="http://schemas.microsoft.com/office/drawing/2014/main" id="{D1760B9D-1386-1DDB-470B-DC6F7090A328}"/>
              </a:ext>
            </a:extLst>
          </p:cNvPr>
          <p:cNvSpPr>
            <a:spLocks noChangeShapeType="1"/>
          </p:cNvSpPr>
          <p:nvPr/>
        </p:nvSpPr>
        <p:spPr bwMode="auto">
          <a:xfrm>
            <a:off x="2922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17" name="Line 18">
            <a:extLst>
              <a:ext uri="{FF2B5EF4-FFF2-40B4-BE49-F238E27FC236}">
                <a16:creationId xmlns:a16="http://schemas.microsoft.com/office/drawing/2014/main" id="{FA05A600-BCBF-9B8C-1368-BB39B98F4E05}"/>
              </a:ext>
            </a:extLst>
          </p:cNvPr>
          <p:cNvSpPr>
            <a:spLocks noChangeShapeType="1"/>
          </p:cNvSpPr>
          <p:nvPr/>
        </p:nvSpPr>
        <p:spPr bwMode="auto">
          <a:xfrm>
            <a:off x="3074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18" name="Line 19">
            <a:extLst>
              <a:ext uri="{FF2B5EF4-FFF2-40B4-BE49-F238E27FC236}">
                <a16:creationId xmlns:a16="http://schemas.microsoft.com/office/drawing/2014/main" id="{49ECAF0F-43DC-0EFB-394A-7D962E6623E0}"/>
              </a:ext>
            </a:extLst>
          </p:cNvPr>
          <p:cNvSpPr>
            <a:spLocks noChangeShapeType="1"/>
          </p:cNvSpPr>
          <p:nvPr/>
        </p:nvSpPr>
        <p:spPr bwMode="auto">
          <a:xfrm>
            <a:off x="3227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19" name="Line 20">
            <a:extLst>
              <a:ext uri="{FF2B5EF4-FFF2-40B4-BE49-F238E27FC236}">
                <a16:creationId xmlns:a16="http://schemas.microsoft.com/office/drawing/2014/main" id="{F4CEBADA-D1E2-1E21-90A3-7C4D1FC54F64}"/>
              </a:ext>
            </a:extLst>
          </p:cNvPr>
          <p:cNvSpPr>
            <a:spLocks noChangeShapeType="1"/>
          </p:cNvSpPr>
          <p:nvPr/>
        </p:nvSpPr>
        <p:spPr bwMode="auto">
          <a:xfrm>
            <a:off x="3379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20" name="Line 21">
            <a:extLst>
              <a:ext uri="{FF2B5EF4-FFF2-40B4-BE49-F238E27FC236}">
                <a16:creationId xmlns:a16="http://schemas.microsoft.com/office/drawing/2014/main" id="{6693FF50-3216-9A53-BBCE-2DA80F55E074}"/>
              </a:ext>
            </a:extLst>
          </p:cNvPr>
          <p:cNvSpPr>
            <a:spLocks noChangeShapeType="1"/>
          </p:cNvSpPr>
          <p:nvPr/>
        </p:nvSpPr>
        <p:spPr bwMode="auto">
          <a:xfrm>
            <a:off x="3532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21" name="Line 22">
            <a:extLst>
              <a:ext uri="{FF2B5EF4-FFF2-40B4-BE49-F238E27FC236}">
                <a16:creationId xmlns:a16="http://schemas.microsoft.com/office/drawing/2014/main" id="{DCAB8AE9-E8FC-42CE-9B77-B9B8D4E4272D}"/>
              </a:ext>
            </a:extLst>
          </p:cNvPr>
          <p:cNvSpPr>
            <a:spLocks noChangeShapeType="1"/>
          </p:cNvSpPr>
          <p:nvPr/>
        </p:nvSpPr>
        <p:spPr bwMode="auto">
          <a:xfrm>
            <a:off x="3684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22" name="Line 23">
            <a:extLst>
              <a:ext uri="{FF2B5EF4-FFF2-40B4-BE49-F238E27FC236}">
                <a16:creationId xmlns:a16="http://schemas.microsoft.com/office/drawing/2014/main" id="{B9522399-5368-E812-9A0F-67BE98C73B1C}"/>
              </a:ext>
            </a:extLst>
          </p:cNvPr>
          <p:cNvSpPr>
            <a:spLocks noChangeShapeType="1"/>
          </p:cNvSpPr>
          <p:nvPr/>
        </p:nvSpPr>
        <p:spPr bwMode="auto">
          <a:xfrm>
            <a:off x="3836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23" name="Line 24">
            <a:extLst>
              <a:ext uri="{FF2B5EF4-FFF2-40B4-BE49-F238E27FC236}">
                <a16:creationId xmlns:a16="http://schemas.microsoft.com/office/drawing/2014/main" id="{2C2286A0-8B9B-7155-D351-2EC77D44E4C7}"/>
              </a:ext>
            </a:extLst>
          </p:cNvPr>
          <p:cNvSpPr>
            <a:spLocks noChangeShapeType="1"/>
          </p:cNvSpPr>
          <p:nvPr/>
        </p:nvSpPr>
        <p:spPr bwMode="auto">
          <a:xfrm>
            <a:off x="3989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24" name="Line 25">
            <a:extLst>
              <a:ext uri="{FF2B5EF4-FFF2-40B4-BE49-F238E27FC236}">
                <a16:creationId xmlns:a16="http://schemas.microsoft.com/office/drawing/2014/main" id="{36E66F66-70AC-CAA0-EE82-BA50FF821187}"/>
              </a:ext>
            </a:extLst>
          </p:cNvPr>
          <p:cNvSpPr>
            <a:spLocks noChangeShapeType="1"/>
          </p:cNvSpPr>
          <p:nvPr/>
        </p:nvSpPr>
        <p:spPr bwMode="auto">
          <a:xfrm>
            <a:off x="4141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25" name="Line 26">
            <a:extLst>
              <a:ext uri="{FF2B5EF4-FFF2-40B4-BE49-F238E27FC236}">
                <a16:creationId xmlns:a16="http://schemas.microsoft.com/office/drawing/2014/main" id="{3518B592-33C9-1F34-8E94-D1394F71C968}"/>
              </a:ext>
            </a:extLst>
          </p:cNvPr>
          <p:cNvSpPr>
            <a:spLocks noChangeShapeType="1"/>
          </p:cNvSpPr>
          <p:nvPr/>
        </p:nvSpPr>
        <p:spPr bwMode="auto">
          <a:xfrm>
            <a:off x="4294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26" name="Line 27">
            <a:extLst>
              <a:ext uri="{FF2B5EF4-FFF2-40B4-BE49-F238E27FC236}">
                <a16:creationId xmlns:a16="http://schemas.microsoft.com/office/drawing/2014/main" id="{7E356816-0EC1-28D0-BBBC-A9312833C406}"/>
              </a:ext>
            </a:extLst>
          </p:cNvPr>
          <p:cNvSpPr>
            <a:spLocks noChangeShapeType="1"/>
          </p:cNvSpPr>
          <p:nvPr/>
        </p:nvSpPr>
        <p:spPr bwMode="auto">
          <a:xfrm>
            <a:off x="4446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27" name="Line 28">
            <a:extLst>
              <a:ext uri="{FF2B5EF4-FFF2-40B4-BE49-F238E27FC236}">
                <a16:creationId xmlns:a16="http://schemas.microsoft.com/office/drawing/2014/main" id="{BDBAEDD0-9222-2370-7922-6E0B4536F10D}"/>
              </a:ext>
            </a:extLst>
          </p:cNvPr>
          <p:cNvSpPr>
            <a:spLocks noChangeShapeType="1"/>
          </p:cNvSpPr>
          <p:nvPr/>
        </p:nvSpPr>
        <p:spPr bwMode="auto">
          <a:xfrm>
            <a:off x="4598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28" name="Line 29">
            <a:extLst>
              <a:ext uri="{FF2B5EF4-FFF2-40B4-BE49-F238E27FC236}">
                <a16:creationId xmlns:a16="http://schemas.microsoft.com/office/drawing/2014/main" id="{537EE513-9AA6-4A51-C883-99B49E3A4089}"/>
              </a:ext>
            </a:extLst>
          </p:cNvPr>
          <p:cNvSpPr>
            <a:spLocks noChangeShapeType="1"/>
          </p:cNvSpPr>
          <p:nvPr/>
        </p:nvSpPr>
        <p:spPr bwMode="auto">
          <a:xfrm>
            <a:off x="4751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29" name="Line 30">
            <a:extLst>
              <a:ext uri="{FF2B5EF4-FFF2-40B4-BE49-F238E27FC236}">
                <a16:creationId xmlns:a16="http://schemas.microsoft.com/office/drawing/2014/main" id="{B3854599-F639-4E14-8D8E-53367F2AE22F}"/>
              </a:ext>
            </a:extLst>
          </p:cNvPr>
          <p:cNvSpPr>
            <a:spLocks noChangeShapeType="1"/>
          </p:cNvSpPr>
          <p:nvPr/>
        </p:nvSpPr>
        <p:spPr bwMode="auto">
          <a:xfrm>
            <a:off x="4903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30" name="Line 31">
            <a:extLst>
              <a:ext uri="{FF2B5EF4-FFF2-40B4-BE49-F238E27FC236}">
                <a16:creationId xmlns:a16="http://schemas.microsoft.com/office/drawing/2014/main" id="{6985D23C-5DE7-D934-CA5F-AA6944B9384F}"/>
              </a:ext>
            </a:extLst>
          </p:cNvPr>
          <p:cNvSpPr>
            <a:spLocks noChangeShapeType="1"/>
          </p:cNvSpPr>
          <p:nvPr/>
        </p:nvSpPr>
        <p:spPr bwMode="auto">
          <a:xfrm>
            <a:off x="5056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31" name="Line 32">
            <a:extLst>
              <a:ext uri="{FF2B5EF4-FFF2-40B4-BE49-F238E27FC236}">
                <a16:creationId xmlns:a16="http://schemas.microsoft.com/office/drawing/2014/main" id="{9AE96D99-D997-0980-E3E4-D9E30211E445}"/>
              </a:ext>
            </a:extLst>
          </p:cNvPr>
          <p:cNvSpPr>
            <a:spLocks noChangeShapeType="1"/>
          </p:cNvSpPr>
          <p:nvPr/>
        </p:nvSpPr>
        <p:spPr bwMode="auto">
          <a:xfrm>
            <a:off x="5208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32" name="Line 33">
            <a:extLst>
              <a:ext uri="{FF2B5EF4-FFF2-40B4-BE49-F238E27FC236}">
                <a16:creationId xmlns:a16="http://schemas.microsoft.com/office/drawing/2014/main" id="{0E633A00-2A61-2A61-E236-5B68BBEB1519}"/>
              </a:ext>
            </a:extLst>
          </p:cNvPr>
          <p:cNvSpPr>
            <a:spLocks noChangeShapeType="1"/>
          </p:cNvSpPr>
          <p:nvPr/>
        </p:nvSpPr>
        <p:spPr bwMode="auto">
          <a:xfrm>
            <a:off x="5360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33" name="Line 34">
            <a:extLst>
              <a:ext uri="{FF2B5EF4-FFF2-40B4-BE49-F238E27FC236}">
                <a16:creationId xmlns:a16="http://schemas.microsoft.com/office/drawing/2014/main" id="{481F4A17-C71C-A90E-3996-3A890DC98F81}"/>
              </a:ext>
            </a:extLst>
          </p:cNvPr>
          <p:cNvSpPr>
            <a:spLocks noChangeShapeType="1"/>
          </p:cNvSpPr>
          <p:nvPr/>
        </p:nvSpPr>
        <p:spPr bwMode="auto">
          <a:xfrm>
            <a:off x="5513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34" name="Line 35">
            <a:extLst>
              <a:ext uri="{FF2B5EF4-FFF2-40B4-BE49-F238E27FC236}">
                <a16:creationId xmlns:a16="http://schemas.microsoft.com/office/drawing/2014/main" id="{79F43855-B738-5041-E511-4D04898357CC}"/>
              </a:ext>
            </a:extLst>
          </p:cNvPr>
          <p:cNvSpPr>
            <a:spLocks noChangeShapeType="1"/>
          </p:cNvSpPr>
          <p:nvPr/>
        </p:nvSpPr>
        <p:spPr bwMode="auto">
          <a:xfrm>
            <a:off x="5665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35" name="Line 36">
            <a:extLst>
              <a:ext uri="{FF2B5EF4-FFF2-40B4-BE49-F238E27FC236}">
                <a16:creationId xmlns:a16="http://schemas.microsoft.com/office/drawing/2014/main" id="{40A3A8F8-4244-6428-0F2C-9131F182C06F}"/>
              </a:ext>
            </a:extLst>
          </p:cNvPr>
          <p:cNvSpPr>
            <a:spLocks noChangeShapeType="1"/>
          </p:cNvSpPr>
          <p:nvPr/>
        </p:nvSpPr>
        <p:spPr bwMode="auto">
          <a:xfrm>
            <a:off x="5818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36" name="Line 37">
            <a:extLst>
              <a:ext uri="{FF2B5EF4-FFF2-40B4-BE49-F238E27FC236}">
                <a16:creationId xmlns:a16="http://schemas.microsoft.com/office/drawing/2014/main" id="{7C989B4C-C9E0-F04C-1D0E-F7145BA591E9}"/>
              </a:ext>
            </a:extLst>
          </p:cNvPr>
          <p:cNvSpPr>
            <a:spLocks noChangeShapeType="1"/>
          </p:cNvSpPr>
          <p:nvPr/>
        </p:nvSpPr>
        <p:spPr bwMode="auto">
          <a:xfrm>
            <a:off x="5970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37" name="Line 38">
            <a:extLst>
              <a:ext uri="{FF2B5EF4-FFF2-40B4-BE49-F238E27FC236}">
                <a16:creationId xmlns:a16="http://schemas.microsoft.com/office/drawing/2014/main" id="{01432287-6F87-68F1-311C-62CE4BFF6BFE}"/>
              </a:ext>
            </a:extLst>
          </p:cNvPr>
          <p:cNvSpPr>
            <a:spLocks noChangeShapeType="1"/>
          </p:cNvSpPr>
          <p:nvPr/>
        </p:nvSpPr>
        <p:spPr bwMode="auto">
          <a:xfrm>
            <a:off x="6122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38" name="Line 39">
            <a:extLst>
              <a:ext uri="{FF2B5EF4-FFF2-40B4-BE49-F238E27FC236}">
                <a16:creationId xmlns:a16="http://schemas.microsoft.com/office/drawing/2014/main" id="{20CEE9AE-91AF-252A-3C8B-2D8AD93E4A83}"/>
              </a:ext>
            </a:extLst>
          </p:cNvPr>
          <p:cNvSpPr>
            <a:spLocks noChangeShapeType="1"/>
          </p:cNvSpPr>
          <p:nvPr/>
        </p:nvSpPr>
        <p:spPr bwMode="auto">
          <a:xfrm>
            <a:off x="6275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39" name="Line 40">
            <a:extLst>
              <a:ext uri="{FF2B5EF4-FFF2-40B4-BE49-F238E27FC236}">
                <a16:creationId xmlns:a16="http://schemas.microsoft.com/office/drawing/2014/main" id="{04C8AE94-DC42-6008-5729-B0AFFFF4DD55}"/>
              </a:ext>
            </a:extLst>
          </p:cNvPr>
          <p:cNvSpPr>
            <a:spLocks noChangeShapeType="1"/>
          </p:cNvSpPr>
          <p:nvPr/>
        </p:nvSpPr>
        <p:spPr bwMode="auto">
          <a:xfrm>
            <a:off x="6427788" y="2379663"/>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40" name="Line 41">
            <a:extLst>
              <a:ext uri="{FF2B5EF4-FFF2-40B4-BE49-F238E27FC236}">
                <a16:creationId xmlns:a16="http://schemas.microsoft.com/office/drawing/2014/main" id="{5A2FA709-B862-AF42-B3DD-73E7AA4CFC42}"/>
              </a:ext>
            </a:extLst>
          </p:cNvPr>
          <p:cNvSpPr>
            <a:spLocks noChangeShapeType="1"/>
          </p:cNvSpPr>
          <p:nvPr/>
        </p:nvSpPr>
        <p:spPr bwMode="auto">
          <a:xfrm>
            <a:off x="6580188" y="2379663"/>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3941" name="Group 42">
            <a:extLst>
              <a:ext uri="{FF2B5EF4-FFF2-40B4-BE49-F238E27FC236}">
                <a16:creationId xmlns:a16="http://schemas.microsoft.com/office/drawing/2014/main" id="{25D14F74-A92E-4EFE-9A66-B5B4AD8F56DC}"/>
              </a:ext>
            </a:extLst>
          </p:cNvPr>
          <p:cNvGrpSpPr>
            <a:grpSpLocks/>
          </p:cNvGrpSpPr>
          <p:nvPr/>
        </p:nvGrpSpPr>
        <p:grpSpPr bwMode="auto">
          <a:xfrm>
            <a:off x="2998788" y="5584825"/>
            <a:ext cx="5029200" cy="609600"/>
            <a:chOff x="912" y="1104"/>
            <a:chExt cx="3648" cy="384"/>
          </a:xfrm>
        </p:grpSpPr>
        <p:sp>
          <p:nvSpPr>
            <p:cNvPr id="124003" name="Line 43">
              <a:extLst>
                <a:ext uri="{FF2B5EF4-FFF2-40B4-BE49-F238E27FC236}">
                  <a16:creationId xmlns:a16="http://schemas.microsoft.com/office/drawing/2014/main" id="{5D9C46BA-47C8-1485-5088-D65FF0E99845}"/>
                </a:ext>
              </a:extLst>
            </p:cNvPr>
            <p:cNvSpPr>
              <a:spLocks noChangeShapeType="1"/>
            </p:cNvSpPr>
            <p:nvPr/>
          </p:nvSpPr>
          <p:spPr bwMode="auto">
            <a:xfrm>
              <a:off x="912" y="1104"/>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004" name="Line 44">
              <a:extLst>
                <a:ext uri="{FF2B5EF4-FFF2-40B4-BE49-F238E27FC236}">
                  <a16:creationId xmlns:a16="http://schemas.microsoft.com/office/drawing/2014/main" id="{13BB2EC5-5E75-4EFD-B3FE-3C70F50C7CE0}"/>
                </a:ext>
              </a:extLst>
            </p:cNvPr>
            <p:cNvSpPr>
              <a:spLocks noChangeShapeType="1"/>
            </p:cNvSpPr>
            <p:nvPr/>
          </p:nvSpPr>
          <p:spPr bwMode="auto">
            <a:xfrm>
              <a:off x="912" y="1488"/>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005" name="Line 45">
              <a:extLst>
                <a:ext uri="{FF2B5EF4-FFF2-40B4-BE49-F238E27FC236}">
                  <a16:creationId xmlns:a16="http://schemas.microsoft.com/office/drawing/2014/main" id="{6A790627-56CB-00EF-DB62-20FF4D0E6DDB}"/>
                </a:ext>
              </a:extLst>
            </p:cNvPr>
            <p:cNvSpPr>
              <a:spLocks noChangeShapeType="1"/>
            </p:cNvSpPr>
            <p:nvPr/>
          </p:nvSpPr>
          <p:spPr bwMode="auto">
            <a:xfrm flipH="1">
              <a:off x="4224" y="1104"/>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006" name="Line 46">
              <a:extLst>
                <a:ext uri="{FF2B5EF4-FFF2-40B4-BE49-F238E27FC236}">
                  <a16:creationId xmlns:a16="http://schemas.microsoft.com/office/drawing/2014/main" id="{0C8F9B45-207A-65F6-BB2B-A7BBC951EE37}"/>
                </a:ext>
              </a:extLst>
            </p:cNvPr>
            <p:cNvSpPr>
              <a:spLocks noChangeShapeType="1"/>
            </p:cNvSpPr>
            <p:nvPr/>
          </p:nvSpPr>
          <p:spPr bwMode="auto">
            <a:xfrm flipH="1">
              <a:off x="4224" y="1488"/>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3942" name="Line 47">
            <a:extLst>
              <a:ext uri="{FF2B5EF4-FFF2-40B4-BE49-F238E27FC236}">
                <a16:creationId xmlns:a16="http://schemas.microsoft.com/office/drawing/2014/main" id="{075B68A9-411C-B560-DF13-14AD532EBB44}"/>
              </a:ext>
            </a:extLst>
          </p:cNvPr>
          <p:cNvSpPr>
            <a:spLocks noChangeShapeType="1"/>
          </p:cNvSpPr>
          <p:nvPr/>
        </p:nvSpPr>
        <p:spPr bwMode="auto">
          <a:xfrm>
            <a:off x="2998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43" name="Line 48">
            <a:extLst>
              <a:ext uri="{FF2B5EF4-FFF2-40B4-BE49-F238E27FC236}">
                <a16:creationId xmlns:a16="http://schemas.microsoft.com/office/drawing/2014/main" id="{65623765-2927-1898-D922-A9F1904C544F}"/>
              </a:ext>
            </a:extLst>
          </p:cNvPr>
          <p:cNvSpPr>
            <a:spLocks noChangeShapeType="1"/>
          </p:cNvSpPr>
          <p:nvPr/>
        </p:nvSpPr>
        <p:spPr bwMode="auto">
          <a:xfrm>
            <a:off x="3151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44" name="Line 49">
            <a:extLst>
              <a:ext uri="{FF2B5EF4-FFF2-40B4-BE49-F238E27FC236}">
                <a16:creationId xmlns:a16="http://schemas.microsoft.com/office/drawing/2014/main" id="{1E979A25-7149-8297-D3F6-37AC2E6F679C}"/>
              </a:ext>
            </a:extLst>
          </p:cNvPr>
          <p:cNvSpPr>
            <a:spLocks noChangeShapeType="1"/>
          </p:cNvSpPr>
          <p:nvPr/>
        </p:nvSpPr>
        <p:spPr bwMode="auto">
          <a:xfrm>
            <a:off x="3303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45" name="Line 50">
            <a:extLst>
              <a:ext uri="{FF2B5EF4-FFF2-40B4-BE49-F238E27FC236}">
                <a16:creationId xmlns:a16="http://schemas.microsoft.com/office/drawing/2014/main" id="{53126A44-AF78-DAFC-AFDE-81CCC9C9D4E1}"/>
              </a:ext>
            </a:extLst>
          </p:cNvPr>
          <p:cNvSpPr>
            <a:spLocks noChangeShapeType="1"/>
          </p:cNvSpPr>
          <p:nvPr/>
        </p:nvSpPr>
        <p:spPr bwMode="auto">
          <a:xfrm>
            <a:off x="3455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46" name="Line 51">
            <a:extLst>
              <a:ext uri="{FF2B5EF4-FFF2-40B4-BE49-F238E27FC236}">
                <a16:creationId xmlns:a16="http://schemas.microsoft.com/office/drawing/2014/main" id="{3166ED63-CACF-4AA0-AC34-EDC07C095531}"/>
              </a:ext>
            </a:extLst>
          </p:cNvPr>
          <p:cNvSpPr>
            <a:spLocks noChangeShapeType="1"/>
          </p:cNvSpPr>
          <p:nvPr/>
        </p:nvSpPr>
        <p:spPr bwMode="auto">
          <a:xfrm>
            <a:off x="3608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47" name="Line 52">
            <a:extLst>
              <a:ext uri="{FF2B5EF4-FFF2-40B4-BE49-F238E27FC236}">
                <a16:creationId xmlns:a16="http://schemas.microsoft.com/office/drawing/2014/main" id="{C4D8E190-9D6C-F959-4DD7-D819D2CCF6FA}"/>
              </a:ext>
            </a:extLst>
          </p:cNvPr>
          <p:cNvSpPr>
            <a:spLocks noChangeShapeType="1"/>
          </p:cNvSpPr>
          <p:nvPr/>
        </p:nvSpPr>
        <p:spPr bwMode="auto">
          <a:xfrm>
            <a:off x="3760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48" name="Line 53">
            <a:extLst>
              <a:ext uri="{FF2B5EF4-FFF2-40B4-BE49-F238E27FC236}">
                <a16:creationId xmlns:a16="http://schemas.microsoft.com/office/drawing/2014/main" id="{259C3312-22AF-53D4-86DF-421AEFF77105}"/>
              </a:ext>
            </a:extLst>
          </p:cNvPr>
          <p:cNvSpPr>
            <a:spLocks noChangeShapeType="1"/>
          </p:cNvSpPr>
          <p:nvPr/>
        </p:nvSpPr>
        <p:spPr bwMode="auto">
          <a:xfrm>
            <a:off x="3913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49" name="Line 54">
            <a:extLst>
              <a:ext uri="{FF2B5EF4-FFF2-40B4-BE49-F238E27FC236}">
                <a16:creationId xmlns:a16="http://schemas.microsoft.com/office/drawing/2014/main" id="{37866E95-786F-748F-A8C4-CED5484FC60C}"/>
              </a:ext>
            </a:extLst>
          </p:cNvPr>
          <p:cNvSpPr>
            <a:spLocks noChangeShapeType="1"/>
          </p:cNvSpPr>
          <p:nvPr/>
        </p:nvSpPr>
        <p:spPr bwMode="auto">
          <a:xfrm>
            <a:off x="4065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50" name="Line 55">
            <a:extLst>
              <a:ext uri="{FF2B5EF4-FFF2-40B4-BE49-F238E27FC236}">
                <a16:creationId xmlns:a16="http://schemas.microsoft.com/office/drawing/2014/main" id="{5C5C3C1D-3973-A3C4-3BDD-B78CC8BCD2E6}"/>
              </a:ext>
            </a:extLst>
          </p:cNvPr>
          <p:cNvSpPr>
            <a:spLocks noChangeShapeType="1"/>
          </p:cNvSpPr>
          <p:nvPr/>
        </p:nvSpPr>
        <p:spPr bwMode="auto">
          <a:xfrm>
            <a:off x="4217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51" name="Line 56">
            <a:extLst>
              <a:ext uri="{FF2B5EF4-FFF2-40B4-BE49-F238E27FC236}">
                <a16:creationId xmlns:a16="http://schemas.microsoft.com/office/drawing/2014/main" id="{451A7209-29E9-CEE2-7FF9-C02309BDF349}"/>
              </a:ext>
            </a:extLst>
          </p:cNvPr>
          <p:cNvSpPr>
            <a:spLocks noChangeShapeType="1"/>
          </p:cNvSpPr>
          <p:nvPr/>
        </p:nvSpPr>
        <p:spPr bwMode="auto">
          <a:xfrm>
            <a:off x="4370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52" name="Line 57">
            <a:extLst>
              <a:ext uri="{FF2B5EF4-FFF2-40B4-BE49-F238E27FC236}">
                <a16:creationId xmlns:a16="http://schemas.microsoft.com/office/drawing/2014/main" id="{45179ABB-5056-5566-641E-D49C8B3C3E88}"/>
              </a:ext>
            </a:extLst>
          </p:cNvPr>
          <p:cNvSpPr>
            <a:spLocks noChangeShapeType="1"/>
          </p:cNvSpPr>
          <p:nvPr/>
        </p:nvSpPr>
        <p:spPr bwMode="auto">
          <a:xfrm>
            <a:off x="4522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53" name="Line 58">
            <a:extLst>
              <a:ext uri="{FF2B5EF4-FFF2-40B4-BE49-F238E27FC236}">
                <a16:creationId xmlns:a16="http://schemas.microsoft.com/office/drawing/2014/main" id="{AA309446-C7A3-DDD7-8A3C-9CF27DB62424}"/>
              </a:ext>
            </a:extLst>
          </p:cNvPr>
          <p:cNvSpPr>
            <a:spLocks noChangeShapeType="1"/>
          </p:cNvSpPr>
          <p:nvPr/>
        </p:nvSpPr>
        <p:spPr bwMode="auto">
          <a:xfrm>
            <a:off x="4675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54" name="Line 59">
            <a:extLst>
              <a:ext uri="{FF2B5EF4-FFF2-40B4-BE49-F238E27FC236}">
                <a16:creationId xmlns:a16="http://schemas.microsoft.com/office/drawing/2014/main" id="{77891EA2-2CC5-08BB-952D-A0B36E21A28B}"/>
              </a:ext>
            </a:extLst>
          </p:cNvPr>
          <p:cNvSpPr>
            <a:spLocks noChangeShapeType="1"/>
          </p:cNvSpPr>
          <p:nvPr/>
        </p:nvSpPr>
        <p:spPr bwMode="auto">
          <a:xfrm>
            <a:off x="4827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55" name="Line 60">
            <a:extLst>
              <a:ext uri="{FF2B5EF4-FFF2-40B4-BE49-F238E27FC236}">
                <a16:creationId xmlns:a16="http://schemas.microsoft.com/office/drawing/2014/main" id="{0BA3AFDC-4028-4391-11C8-B9093636DC1C}"/>
              </a:ext>
            </a:extLst>
          </p:cNvPr>
          <p:cNvSpPr>
            <a:spLocks noChangeShapeType="1"/>
          </p:cNvSpPr>
          <p:nvPr/>
        </p:nvSpPr>
        <p:spPr bwMode="auto">
          <a:xfrm>
            <a:off x="4979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56" name="Line 61">
            <a:extLst>
              <a:ext uri="{FF2B5EF4-FFF2-40B4-BE49-F238E27FC236}">
                <a16:creationId xmlns:a16="http://schemas.microsoft.com/office/drawing/2014/main" id="{0698F02E-BBBB-3BFD-9ADB-4EA70D199AE6}"/>
              </a:ext>
            </a:extLst>
          </p:cNvPr>
          <p:cNvSpPr>
            <a:spLocks noChangeShapeType="1"/>
          </p:cNvSpPr>
          <p:nvPr/>
        </p:nvSpPr>
        <p:spPr bwMode="auto">
          <a:xfrm>
            <a:off x="5132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57" name="Line 62">
            <a:extLst>
              <a:ext uri="{FF2B5EF4-FFF2-40B4-BE49-F238E27FC236}">
                <a16:creationId xmlns:a16="http://schemas.microsoft.com/office/drawing/2014/main" id="{4532A9E0-E791-D298-42F7-88AD8FB8D035}"/>
              </a:ext>
            </a:extLst>
          </p:cNvPr>
          <p:cNvSpPr>
            <a:spLocks noChangeShapeType="1"/>
          </p:cNvSpPr>
          <p:nvPr/>
        </p:nvSpPr>
        <p:spPr bwMode="auto">
          <a:xfrm>
            <a:off x="5284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58" name="Line 63">
            <a:extLst>
              <a:ext uri="{FF2B5EF4-FFF2-40B4-BE49-F238E27FC236}">
                <a16:creationId xmlns:a16="http://schemas.microsoft.com/office/drawing/2014/main" id="{53C52BFB-746E-DE46-D729-3D0C4652A795}"/>
              </a:ext>
            </a:extLst>
          </p:cNvPr>
          <p:cNvSpPr>
            <a:spLocks noChangeShapeType="1"/>
          </p:cNvSpPr>
          <p:nvPr/>
        </p:nvSpPr>
        <p:spPr bwMode="auto">
          <a:xfrm>
            <a:off x="5437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59" name="Line 64">
            <a:extLst>
              <a:ext uri="{FF2B5EF4-FFF2-40B4-BE49-F238E27FC236}">
                <a16:creationId xmlns:a16="http://schemas.microsoft.com/office/drawing/2014/main" id="{564EB9DB-7A03-74EF-AB85-0C21516F399D}"/>
              </a:ext>
            </a:extLst>
          </p:cNvPr>
          <p:cNvSpPr>
            <a:spLocks noChangeShapeType="1"/>
          </p:cNvSpPr>
          <p:nvPr/>
        </p:nvSpPr>
        <p:spPr bwMode="auto">
          <a:xfrm>
            <a:off x="5589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60" name="Line 65">
            <a:extLst>
              <a:ext uri="{FF2B5EF4-FFF2-40B4-BE49-F238E27FC236}">
                <a16:creationId xmlns:a16="http://schemas.microsoft.com/office/drawing/2014/main" id="{F463C96C-ADB2-EE0B-C283-1E11436734F9}"/>
              </a:ext>
            </a:extLst>
          </p:cNvPr>
          <p:cNvSpPr>
            <a:spLocks noChangeShapeType="1"/>
          </p:cNvSpPr>
          <p:nvPr/>
        </p:nvSpPr>
        <p:spPr bwMode="auto">
          <a:xfrm>
            <a:off x="5741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61" name="Line 66">
            <a:extLst>
              <a:ext uri="{FF2B5EF4-FFF2-40B4-BE49-F238E27FC236}">
                <a16:creationId xmlns:a16="http://schemas.microsoft.com/office/drawing/2014/main" id="{66B78AE8-FD48-ED54-9481-5FDC587D9F0F}"/>
              </a:ext>
            </a:extLst>
          </p:cNvPr>
          <p:cNvSpPr>
            <a:spLocks noChangeShapeType="1"/>
          </p:cNvSpPr>
          <p:nvPr/>
        </p:nvSpPr>
        <p:spPr bwMode="auto">
          <a:xfrm>
            <a:off x="5894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62" name="Line 67">
            <a:extLst>
              <a:ext uri="{FF2B5EF4-FFF2-40B4-BE49-F238E27FC236}">
                <a16:creationId xmlns:a16="http://schemas.microsoft.com/office/drawing/2014/main" id="{1D57D468-A29C-38BC-29DA-0EE24C521604}"/>
              </a:ext>
            </a:extLst>
          </p:cNvPr>
          <p:cNvSpPr>
            <a:spLocks noChangeShapeType="1"/>
          </p:cNvSpPr>
          <p:nvPr/>
        </p:nvSpPr>
        <p:spPr bwMode="auto">
          <a:xfrm>
            <a:off x="6046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63" name="Line 68">
            <a:extLst>
              <a:ext uri="{FF2B5EF4-FFF2-40B4-BE49-F238E27FC236}">
                <a16:creationId xmlns:a16="http://schemas.microsoft.com/office/drawing/2014/main" id="{D675E0EC-9D8E-B3D1-63A1-172EE9E5C708}"/>
              </a:ext>
            </a:extLst>
          </p:cNvPr>
          <p:cNvSpPr>
            <a:spLocks noChangeShapeType="1"/>
          </p:cNvSpPr>
          <p:nvPr/>
        </p:nvSpPr>
        <p:spPr bwMode="auto">
          <a:xfrm>
            <a:off x="6199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64" name="Line 69">
            <a:extLst>
              <a:ext uri="{FF2B5EF4-FFF2-40B4-BE49-F238E27FC236}">
                <a16:creationId xmlns:a16="http://schemas.microsoft.com/office/drawing/2014/main" id="{4301D661-BB0C-5CF9-75F1-A583641D5FD9}"/>
              </a:ext>
            </a:extLst>
          </p:cNvPr>
          <p:cNvSpPr>
            <a:spLocks noChangeShapeType="1"/>
          </p:cNvSpPr>
          <p:nvPr/>
        </p:nvSpPr>
        <p:spPr bwMode="auto">
          <a:xfrm>
            <a:off x="6351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65" name="Line 70">
            <a:extLst>
              <a:ext uri="{FF2B5EF4-FFF2-40B4-BE49-F238E27FC236}">
                <a16:creationId xmlns:a16="http://schemas.microsoft.com/office/drawing/2014/main" id="{B4AA0498-0FDE-0614-836B-30D0E71F4EB0}"/>
              </a:ext>
            </a:extLst>
          </p:cNvPr>
          <p:cNvSpPr>
            <a:spLocks noChangeShapeType="1"/>
          </p:cNvSpPr>
          <p:nvPr/>
        </p:nvSpPr>
        <p:spPr bwMode="auto">
          <a:xfrm>
            <a:off x="6503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66" name="Line 71">
            <a:extLst>
              <a:ext uri="{FF2B5EF4-FFF2-40B4-BE49-F238E27FC236}">
                <a16:creationId xmlns:a16="http://schemas.microsoft.com/office/drawing/2014/main" id="{A9FDBDB0-0900-8DAC-B1E0-784FA43D1F68}"/>
              </a:ext>
            </a:extLst>
          </p:cNvPr>
          <p:cNvSpPr>
            <a:spLocks noChangeShapeType="1"/>
          </p:cNvSpPr>
          <p:nvPr/>
        </p:nvSpPr>
        <p:spPr bwMode="auto">
          <a:xfrm>
            <a:off x="6656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67" name="Line 72">
            <a:extLst>
              <a:ext uri="{FF2B5EF4-FFF2-40B4-BE49-F238E27FC236}">
                <a16:creationId xmlns:a16="http://schemas.microsoft.com/office/drawing/2014/main" id="{36C6C9E2-A0FB-F68E-FB7A-BE12CEBD2371}"/>
              </a:ext>
            </a:extLst>
          </p:cNvPr>
          <p:cNvSpPr>
            <a:spLocks noChangeShapeType="1"/>
          </p:cNvSpPr>
          <p:nvPr/>
        </p:nvSpPr>
        <p:spPr bwMode="auto">
          <a:xfrm>
            <a:off x="6808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68" name="Line 73">
            <a:extLst>
              <a:ext uri="{FF2B5EF4-FFF2-40B4-BE49-F238E27FC236}">
                <a16:creationId xmlns:a16="http://schemas.microsoft.com/office/drawing/2014/main" id="{05CEC184-6D58-B47D-C843-742602B15191}"/>
              </a:ext>
            </a:extLst>
          </p:cNvPr>
          <p:cNvSpPr>
            <a:spLocks noChangeShapeType="1"/>
          </p:cNvSpPr>
          <p:nvPr/>
        </p:nvSpPr>
        <p:spPr bwMode="auto">
          <a:xfrm>
            <a:off x="6961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69" name="Line 74">
            <a:extLst>
              <a:ext uri="{FF2B5EF4-FFF2-40B4-BE49-F238E27FC236}">
                <a16:creationId xmlns:a16="http://schemas.microsoft.com/office/drawing/2014/main" id="{F46004A0-071B-A00D-5273-CA90934C8EB5}"/>
              </a:ext>
            </a:extLst>
          </p:cNvPr>
          <p:cNvSpPr>
            <a:spLocks noChangeShapeType="1"/>
          </p:cNvSpPr>
          <p:nvPr/>
        </p:nvSpPr>
        <p:spPr bwMode="auto">
          <a:xfrm>
            <a:off x="7113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70" name="Line 75">
            <a:extLst>
              <a:ext uri="{FF2B5EF4-FFF2-40B4-BE49-F238E27FC236}">
                <a16:creationId xmlns:a16="http://schemas.microsoft.com/office/drawing/2014/main" id="{71F055FA-D89B-7DC1-5650-2CBE8AC51D22}"/>
              </a:ext>
            </a:extLst>
          </p:cNvPr>
          <p:cNvSpPr>
            <a:spLocks noChangeShapeType="1"/>
          </p:cNvSpPr>
          <p:nvPr/>
        </p:nvSpPr>
        <p:spPr bwMode="auto">
          <a:xfrm>
            <a:off x="7265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71" name="Line 76">
            <a:extLst>
              <a:ext uri="{FF2B5EF4-FFF2-40B4-BE49-F238E27FC236}">
                <a16:creationId xmlns:a16="http://schemas.microsoft.com/office/drawing/2014/main" id="{29BD0DC0-8403-468A-CCDB-8942E33224BB}"/>
              </a:ext>
            </a:extLst>
          </p:cNvPr>
          <p:cNvSpPr>
            <a:spLocks noChangeShapeType="1"/>
          </p:cNvSpPr>
          <p:nvPr/>
        </p:nvSpPr>
        <p:spPr bwMode="auto">
          <a:xfrm>
            <a:off x="7418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72" name="Line 77">
            <a:extLst>
              <a:ext uri="{FF2B5EF4-FFF2-40B4-BE49-F238E27FC236}">
                <a16:creationId xmlns:a16="http://schemas.microsoft.com/office/drawing/2014/main" id="{D45E1B30-3B14-1C34-99CB-8D498373B8F3}"/>
              </a:ext>
            </a:extLst>
          </p:cNvPr>
          <p:cNvSpPr>
            <a:spLocks noChangeShapeType="1"/>
          </p:cNvSpPr>
          <p:nvPr/>
        </p:nvSpPr>
        <p:spPr bwMode="auto">
          <a:xfrm>
            <a:off x="7570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73" name="Line 78">
            <a:extLst>
              <a:ext uri="{FF2B5EF4-FFF2-40B4-BE49-F238E27FC236}">
                <a16:creationId xmlns:a16="http://schemas.microsoft.com/office/drawing/2014/main" id="{4AA877F6-FA46-55D9-9B59-87BFEE1AA474}"/>
              </a:ext>
            </a:extLst>
          </p:cNvPr>
          <p:cNvSpPr>
            <a:spLocks noChangeShapeType="1"/>
          </p:cNvSpPr>
          <p:nvPr/>
        </p:nvSpPr>
        <p:spPr bwMode="auto">
          <a:xfrm>
            <a:off x="7723188" y="5584825"/>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74" name="Line 79">
            <a:extLst>
              <a:ext uri="{FF2B5EF4-FFF2-40B4-BE49-F238E27FC236}">
                <a16:creationId xmlns:a16="http://schemas.microsoft.com/office/drawing/2014/main" id="{FF68EEDB-577C-432D-9F6E-A52E67D85E13}"/>
              </a:ext>
            </a:extLst>
          </p:cNvPr>
          <p:cNvSpPr>
            <a:spLocks noChangeShapeType="1"/>
          </p:cNvSpPr>
          <p:nvPr/>
        </p:nvSpPr>
        <p:spPr bwMode="auto">
          <a:xfrm>
            <a:off x="7875588" y="5584825"/>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75" name="Text Box 80">
            <a:extLst>
              <a:ext uri="{FF2B5EF4-FFF2-40B4-BE49-F238E27FC236}">
                <a16:creationId xmlns:a16="http://schemas.microsoft.com/office/drawing/2014/main" id="{44B7403F-8C05-C356-30C0-6F1F3C05E48A}"/>
              </a:ext>
            </a:extLst>
          </p:cNvPr>
          <p:cNvSpPr txBox="1">
            <a:spLocks noChangeArrowheads="1"/>
          </p:cNvSpPr>
          <p:nvPr/>
        </p:nvSpPr>
        <p:spPr bwMode="auto">
          <a:xfrm>
            <a:off x="560388" y="1295400"/>
            <a:ext cx="1181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Host A</a:t>
            </a:r>
          </a:p>
        </p:txBody>
      </p:sp>
      <p:sp>
        <p:nvSpPr>
          <p:cNvPr id="123976" name="Text Box 81">
            <a:extLst>
              <a:ext uri="{FF2B5EF4-FFF2-40B4-BE49-F238E27FC236}">
                <a16:creationId xmlns:a16="http://schemas.microsoft.com/office/drawing/2014/main" id="{8FBA2BA7-5B82-690F-96D1-1C4ED9F0D45C}"/>
              </a:ext>
            </a:extLst>
          </p:cNvPr>
          <p:cNvSpPr txBox="1">
            <a:spLocks noChangeArrowheads="1"/>
          </p:cNvSpPr>
          <p:nvPr/>
        </p:nvSpPr>
        <p:spPr bwMode="auto">
          <a:xfrm>
            <a:off x="560388" y="5056188"/>
            <a:ext cx="1150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Host B</a:t>
            </a:r>
          </a:p>
        </p:txBody>
      </p:sp>
      <p:sp>
        <p:nvSpPr>
          <p:cNvPr id="123977" name="Rectangle 82">
            <a:extLst>
              <a:ext uri="{FF2B5EF4-FFF2-40B4-BE49-F238E27FC236}">
                <a16:creationId xmlns:a16="http://schemas.microsoft.com/office/drawing/2014/main" id="{110F841D-5D13-160A-EF88-5B2A815D4620}"/>
              </a:ext>
            </a:extLst>
          </p:cNvPr>
          <p:cNvSpPr>
            <a:spLocks noChangeArrowheads="1"/>
          </p:cNvSpPr>
          <p:nvPr/>
        </p:nvSpPr>
        <p:spPr bwMode="auto">
          <a:xfrm>
            <a:off x="2613025" y="3451225"/>
            <a:ext cx="1219200" cy="381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23978" name="Rectangle 83">
            <a:extLst>
              <a:ext uri="{FF2B5EF4-FFF2-40B4-BE49-F238E27FC236}">
                <a16:creationId xmlns:a16="http://schemas.microsoft.com/office/drawing/2014/main" id="{226E508A-D8B8-646F-1B72-D7789E0112E7}"/>
              </a:ext>
            </a:extLst>
          </p:cNvPr>
          <p:cNvSpPr>
            <a:spLocks noChangeArrowheads="1"/>
          </p:cNvSpPr>
          <p:nvPr/>
        </p:nvSpPr>
        <p:spPr bwMode="auto">
          <a:xfrm>
            <a:off x="3913188" y="4746625"/>
            <a:ext cx="1219200" cy="381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23979" name="Line 84">
            <a:extLst>
              <a:ext uri="{FF2B5EF4-FFF2-40B4-BE49-F238E27FC236}">
                <a16:creationId xmlns:a16="http://schemas.microsoft.com/office/drawing/2014/main" id="{FB802396-F20C-698C-D91B-C2AE126F87FA}"/>
              </a:ext>
            </a:extLst>
          </p:cNvPr>
          <p:cNvSpPr>
            <a:spLocks noChangeShapeType="1"/>
          </p:cNvSpPr>
          <p:nvPr/>
        </p:nvSpPr>
        <p:spPr bwMode="auto">
          <a:xfrm>
            <a:off x="2617788" y="3832225"/>
            <a:ext cx="12954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80" name="Line 85">
            <a:extLst>
              <a:ext uri="{FF2B5EF4-FFF2-40B4-BE49-F238E27FC236}">
                <a16:creationId xmlns:a16="http://schemas.microsoft.com/office/drawing/2014/main" id="{855670B5-3066-E766-B1E7-921B5D2167C8}"/>
              </a:ext>
            </a:extLst>
          </p:cNvPr>
          <p:cNvSpPr>
            <a:spLocks noChangeShapeType="1"/>
          </p:cNvSpPr>
          <p:nvPr/>
        </p:nvSpPr>
        <p:spPr bwMode="auto">
          <a:xfrm>
            <a:off x="3836988" y="3832225"/>
            <a:ext cx="12954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81" name="Line 86">
            <a:extLst>
              <a:ext uri="{FF2B5EF4-FFF2-40B4-BE49-F238E27FC236}">
                <a16:creationId xmlns:a16="http://schemas.microsoft.com/office/drawing/2014/main" id="{2F906AF6-A8D0-7DC4-F3E1-13E60B3B07AD}"/>
              </a:ext>
            </a:extLst>
          </p:cNvPr>
          <p:cNvSpPr>
            <a:spLocks noChangeShapeType="1"/>
          </p:cNvSpPr>
          <p:nvPr/>
        </p:nvSpPr>
        <p:spPr bwMode="auto">
          <a:xfrm>
            <a:off x="26892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82" name="Line 87">
            <a:extLst>
              <a:ext uri="{FF2B5EF4-FFF2-40B4-BE49-F238E27FC236}">
                <a16:creationId xmlns:a16="http://schemas.microsoft.com/office/drawing/2014/main" id="{BF8C68E6-BD10-B990-25CE-1DBA61860D67}"/>
              </a:ext>
            </a:extLst>
          </p:cNvPr>
          <p:cNvSpPr>
            <a:spLocks noChangeShapeType="1"/>
          </p:cNvSpPr>
          <p:nvPr/>
        </p:nvSpPr>
        <p:spPr bwMode="auto">
          <a:xfrm>
            <a:off x="28416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83" name="Line 88">
            <a:extLst>
              <a:ext uri="{FF2B5EF4-FFF2-40B4-BE49-F238E27FC236}">
                <a16:creationId xmlns:a16="http://schemas.microsoft.com/office/drawing/2014/main" id="{48F98F12-7E7F-C673-7BB4-2894F46FDBF4}"/>
              </a:ext>
            </a:extLst>
          </p:cNvPr>
          <p:cNvSpPr>
            <a:spLocks noChangeShapeType="1"/>
          </p:cNvSpPr>
          <p:nvPr/>
        </p:nvSpPr>
        <p:spPr bwMode="auto">
          <a:xfrm>
            <a:off x="29940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84" name="Line 89">
            <a:extLst>
              <a:ext uri="{FF2B5EF4-FFF2-40B4-BE49-F238E27FC236}">
                <a16:creationId xmlns:a16="http://schemas.microsoft.com/office/drawing/2014/main" id="{F2860E96-876F-CFB8-CD3B-8BBD3BEF09E2}"/>
              </a:ext>
            </a:extLst>
          </p:cNvPr>
          <p:cNvSpPr>
            <a:spLocks noChangeShapeType="1"/>
          </p:cNvSpPr>
          <p:nvPr/>
        </p:nvSpPr>
        <p:spPr bwMode="auto">
          <a:xfrm>
            <a:off x="31464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85" name="Line 90">
            <a:extLst>
              <a:ext uri="{FF2B5EF4-FFF2-40B4-BE49-F238E27FC236}">
                <a16:creationId xmlns:a16="http://schemas.microsoft.com/office/drawing/2014/main" id="{427FF03F-5536-3832-F7A9-08E53222F5CE}"/>
              </a:ext>
            </a:extLst>
          </p:cNvPr>
          <p:cNvSpPr>
            <a:spLocks noChangeShapeType="1"/>
          </p:cNvSpPr>
          <p:nvPr/>
        </p:nvSpPr>
        <p:spPr bwMode="auto">
          <a:xfrm>
            <a:off x="37560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86" name="Line 91">
            <a:extLst>
              <a:ext uri="{FF2B5EF4-FFF2-40B4-BE49-F238E27FC236}">
                <a16:creationId xmlns:a16="http://schemas.microsoft.com/office/drawing/2014/main" id="{93F8DF0C-C960-5881-CF8A-34A7417F090A}"/>
              </a:ext>
            </a:extLst>
          </p:cNvPr>
          <p:cNvSpPr>
            <a:spLocks noChangeShapeType="1"/>
          </p:cNvSpPr>
          <p:nvPr/>
        </p:nvSpPr>
        <p:spPr bwMode="auto">
          <a:xfrm>
            <a:off x="3298825" y="3217863"/>
            <a:ext cx="304800" cy="476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87" name="Line 92">
            <a:extLst>
              <a:ext uri="{FF2B5EF4-FFF2-40B4-BE49-F238E27FC236}">
                <a16:creationId xmlns:a16="http://schemas.microsoft.com/office/drawing/2014/main" id="{BD05F9C6-2F82-3B6F-1033-C6919266CB9E}"/>
              </a:ext>
            </a:extLst>
          </p:cNvPr>
          <p:cNvSpPr>
            <a:spLocks noChangeShapeType="1"/>
          </p:cNvSpPr>
          <p:nvPr/>
        </p:nvSpPr>
        <p:spPr bwMode="auto">
          <a:xfrm>
            <a:off x="39893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88" name="Line 93">
            <a:extLst>
              <a:ext uri="{FF2B5EF4-FFF2-40B4-BE49-F238E27FC236}">
                <a16:creationId xmlns:a16="http://schemas.microsoft.com/office/drawing/2014/main" id="{0CB3CD8C-C89A-1E99-84A6-D952041EF42A}"/>
              </a:ext>
            </a:extLst>
          </p:cNvPr>
          <p:cNvSpPr>
            <a:spLocks noChangeShapeType="1"/>
          </p:cNvSpPr>
          <p:nvPr/>
        </p:nvSpPr>
        <p:spPr bwMode="auto">
          <a:xfrm>
            <a:off x="41417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89" name="Line 94">
            <a:extLst>
              <a:ext uri="{FF2B5EF4-FFF2-40B4-BE49-F238E27FC236}">
                <a16:creationId xmlns:a16="http://schemas.microsoft.com/office/drawing/2014/main" id="{8AC0F645-2F53-8E6D-16DF-1B4ECE82F6E2}"/>
              </a:ext>
            </a:extLst>
          </p:cNvPr>
          <p:cNvSpPr>
            <a:spLocks noChangeShapeType="1"/>
          </p:cNvSpPr>
          <p:nvPr/>
        </p:nvSpPr>
        <p:spPr bwMode="auto">
          <a:xfrm>
            <a:off x="42941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90" name="Line 95">
            <a:extLst>
              <a:ext uri="{FF2B5EF4-FFF2-40B4-BE49-F238E27FC236}">
                <a16:creationId xmlns:a16="http://schemas.microsoft.com/office/drawing/2014/main" id="{AD0C3808-48C8-7B93-7E98-F725D30FE8A8}"/>
              </a:ext>
            </a:extLst>
          </p:cNvPr>
          <p:cNvSpPr>
            <a:spLocks noChangeShapeType="1"/>
          </p:cNvSpPr>
          <p:nvPr/>
        </p:nvSpPr>
        <p:spPr bwMode="auto">
          <a:xfrm>
            <a:off x="44465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91" name="Line 96">
            <a:extLst>
              <a:ext uri="{FF2B5EF4-FFF2-40B4-BE49-F238E27FC236}">
                <a16:creationId xmlns:a16="http://schemas.microsoft.com/office/drawing/2014/main" id="{DFC82329-D118-BCA4-FAAC-355F94E644DF}"/>
              </a:ext>
            </a:extLst>
          </p:cNvPr>
          <p:cNvSpPr>
            <a:spLocks noChangeShapeType="1"/>
          </p:cNvSpPr>
          <p:nvPr/>
        </p:nvSpPr>
        <p:spPr bwMode="auto">
          <a:xfrm>
            <a:off x="50561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92" name="Line 97">
            <a:extLst>
              <a:ext uri="{FF2B5EF4-FFF2-40B4-BE49-F238E27FC236}">
                <a16:creationId xmlns:a16="http://schemas.microsoft.com/office/drawing/2014/main" id="{E1461FBA-BFDE-C155-5A28-89872D56B450}"/>
              </a:ext>
            </a:extLst>
          </p:cNvPr>
          <p:cNvSpPr>
            <a:spLocks noChangeShapeType="1"/>
          </p:cNvSpPr>
          <p:nvPr/>
        </p:nvSpPr>
        <p:spPr bwMode="auto">
          <a:xfrm>
            <a:off x="4598988" y="5351463"/>
            <a:ext cx="304800" cy="476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93" name="Text Box 98">
            <a:extLst>
              <a:ext uri="{FF2B5EF4-FFF2-40B4-BE49-F238E27FC236}">
                <a16:creationId xmlns:a16="http://schemas.microsoft.com/office/drawing/2014/main" id="{1725B200-271F-450C-DB4C-788C022B9A48}"/>
              </a:ext>
            </a:extLst>
          </p:cNvPr>
          <p:cNvSpPr txBox="1">
            <a:spLocks noChangeArrowheads="1"/>
          </p:cNvSpPr>
          <p:nvPr/>
        </p:nvSpPr>
        <p:spPr bwMode="auto">
          <a:xfrm>
            <a:off x="2663825" y="3454400"/>
            <a:ext cx="1173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TCP Data</a:t>
            </a:r>
          </a:p>
        </p:txBody>
      </p:sp>
      <p:sp>
        <p:nvSpPr>
          <p:cNvPr id="123994" name="Text Box 99">
            <a:extLst>
              <a:ext uri="{FF2B5EF4-FFF2-40B4-BE49-F238E27FC236}">
                <a16:creationId xmlns:a16="http://schemas.microsoft.com/office/drawing/2014/main" id="{59E78947-7960-356E-3C9E-786E7DDACFDC}"/>
              </a:ext>
            </a:extLst>
          </p:cNvPr>
          <p:cNvSpPr txBox="1">
            <a:spLocks noChangeArrowheads="1"/>
          </p:cNvSpPr>
          <p:nvPr/>
        </p:nvSpPr>
        <p:spPr bwMode="auto">
          <a:xfrm>
            <a:off x="3887788" y="4764088"/>
            <a:ext cx="1173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TCP Data</a:t>
            </a:r>
          </a:p>
        </p:txBody>
      </p:sp>
      <p:sp>
        <p:nvSpPr>
          <p:cNvPr id="123995" name="Text Box 104">
            <a:extLst>
              <a:ext uri="{FF2B5EF4-FFF2-40B4-BE49-F238E27FC236}">
                <a16:creationId xmlns:a16="http://schemas.microsoft.com/office/drawing/2014/main" id="{C51C984E-0E32-F7AD-5AF7-0C526B98880F}"/>
              </a:ext>
            </a:extLst>
          </p:cNvPr>
          <p:cNvSpPr txBox="1">
            <a:spLocks noChangeArrowheads="1"/>
          </p:cNvSpPr>
          <p:nvPr/>
        </p:nvSpPr>
        <p:spPr bwMode="auto">
          <a:xfrm>
            <a:off x="1398588" y="1851025"/>
            <a:ext cx="3368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ISN (initial sequence number)</a:t>
            </a:r>
          </a:p>
        </p:txBody>
      </p:sp>
      <p:sp>
        <p:nvSpPr>
          <p:cNvPr id="123996" name="Line 105">
            <a:extLst>
              <a:ext uri="{FF2B5EF4-FFF2-40B4-BE49-F238E27FC236}">
                <a16:creationId xmlns:a16="http://schemas.microsoft.com/office/drawing/2014/main" id="{61B866EC-E100-0E90-388A-B60611DD6D48}"/>
              </a:ext>
            </a:extLst>
          </p:cNvPr>
          <p:cNvSpPr>
            <a:spLocks noChangeShapeType="1"/>
          </p:cNvSpPr>
          <p:nvPr/>
        </p:nvSpPr>
        <p:spPr bwMode="auto">
          <a:xfrm>
            <a:off x="1703388" y="2155825"/>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97" name="AutoShape 106">
            <a:extLst>
              <a:ext uri="{FF2B5EF4-FFF2-40B4-BE49-F238E27FC236}">
                <a16:creationId xmlns:a16="http://schemas.microsoft.com/office/drawing/2014/main" id="{308DBD2C-0F0C-0F76-0CC7-1B5C845D8F3E}"/>
              </a:ext>
            </a:extLst>
          </p:cNvPr>
          <p:cNvSpPr>
            <a:spLocks noChangeArrowheads="1"/>
          </p:cNvSpPr>
          <p:nvPr/>
        </p:nvSpPr>
        <p:spPr bwMode="auto">
          <a:xfrm>
            <a:off x="560388" y="3298825"/>
            <a:ext cx="1905000" cy="1590675"/>
          </a:xfrm>
          <a:prstGeom prst="wedgeRectCallout">
            <a:avLst>
              <a:gd name="adj1" fmla="val 58583"/>
              <a:gd name="adj2" fmla="val -83162"/>
            </a:avLst>
          </a:prstGeom>
          <a:solidFill>
            <a:srgbClr val="CCFFFF"/>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Sequence number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ISN+ # of the 1</a:t>
            </a:r>
            <a:r>
              <a:rPr kumimoji="0" lang="en-US" altLang="en-US" sz="1800" b="0" i="0" u="none" strike="noStrike" kern="1200" cap="none" spc="0" normalizeH="0" baseline="3000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st</a:t>
            </a: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 byte the segment</a:t>
            </a:r>
          </a:p>
        </p:txBody>
      </p:sp>
      <p:sp>
        <p:nvSpPr>
          <p:cNvPr id="123998" name="Rectangle 107">
            <a:extLst>
              <a:ext uri="{FF2B5EF4-FFF2-40B4-BE49-F238E27FC236}">
                <a16:creationId xmlns:a16="http://schemas.microsoft.com/office/drawing/2014/main" id="{4D0D2051-CC4E-5BAF-1654-EF39176C0E06}"/>
              </a:ext>
            </a:extLst>
          </p:cNvPr>
          <p:cNvSpPr>
            <a:spLocks noChangeArrowheads="1"/>
          </p:cNvSpPr>
          <p:nvPr/>
        </p:nvSpPr>
        <p:spPr bwMode="auto">
          <a:xfrm>
            <a:off x="3913188" y="5584825"/>
            <a:ext cx="1219200" cy="609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23999" name="Rectangle 109">
            <a:extLst>
              <a:ext uri="{FF2B5EF4-FFF2-40B4-BE49-F238E27FC236}">
                <a16:creationId xmlns:a16="http://schemas.microsoft.com/office/drawing/2014/main" id="{B099C299-22F3-2007-CAE3-8BADE8F987A0}"/>
              </a:ext>
            </a:extLst>
          </p:cNvPr>
          <p:cNvSpPr>
            <a:spLocks noChangeArrowheads="1"/>
          </p:cNvSpPr>
          <p:nvPr/>
        </p:nvSpPr>
        <p:spPr bwMode="auto">
          <a:xfrm>
            <a:off x="5132388" y="5584825"/>
            <a:ext cx="152400" cy="609600"/>
          </a:xfrm>
          <a:prstGeom prst="rect">
            <a:avLst/>
          </a:prstGeom>
          <a:no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24000" name="Text Box 111">
            <a:extLst>
              <a:ext uri="{FF2B5EF4-FFF2-40B4-BE49-F238E27FC236}">
                <a16:creationId xmlns:a16="http://schemas.microsoft.com/office/drawing/2014/main" id="{6134193B-A176-D48B-3B3F-3DCAE8603597}"/>
              </a:ext>
            </a:extLst>
          </p:cNvPr>
          <p:cNvSpPr txBox="1">
            <a:spLocks noChangeArrowheads="1"/>
          </p:cNvSpPr>
          <p:nvPr/>
        </p:nvSpPr>
        <p:spPr bwMode="auto">
          <a:xfrm rot="5390887">
            <a:off x="2380456" y="2575719"/>
            <a:ext cx="663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Byte 81</a:t>
            </a:r>
          </a:p>
        </p:txBody>
      </p:sp>
      <p:sp>
        <p:nvSpPr>
          <p:cNvPr id="124001" name="Slide Number Placeholder 1">
            <a:extLst>
              <a:ext uri="{FF2B5EF4-FFF2-40B4-BE49-F238E27FC236}">
                <a16:creationId xmlns:a16="http://schemas.microsoft.com/office/drawing/2014/main" id="{1A6D347B-375C-C4EB-CEFE-E310BDB8E91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B9BE56E7-B4B5-2048-A25F-9A2E1C5A6B91}"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47</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24002" name="TextBox 1">
            <a:extLst>
              <a:ext uri="{FF2B5EF4-FFF2-40B4-BE49-F238E27FC236}">
                <a16:creationId xmlns:a16="http://schemas.microsoft.com/office/drawing/2014/main" id="{A89DBE30-B6C2-9A57-EA62-92D14BFABDB9}"/>
              </a:ext>
            </a:extLst>
          </p:cNvPr>
          <p:cNvSpPr txBox="1">
            <a:spLocks noChangeArrowheads="1"/>
          </p:cNvSpPr>
          <p:nvPr/>
        </p:nvSpPr>
        <p:spPr bwMode="auto">
          <a:xfrm>
            <a:off x="0" y="6194425"/>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How are acknowledgements identified?</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a:extLst>
              <a:ext uri="{FF2B5EF4-FFF2-40B4-BE49-F238E27FC236}">
                <a16:creationId xmlns:a16="http://schemas.microsoft.com/office/drawing/2014/main" id="{8BF065BF-B38A-4D31-667D-F2B947046D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923925"/>
            <a:ext cx="842645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4" name="Rectangle 3">
            <a:extLst>
              <a:ext uri="{FF2B5EF4-FFF2-40B4-BE49-F238E27FC236}">
                <a16:creationId xmlns:a16="http://schemas.microsoft.com/office/drawing/2014/main" id="{5A51DEEF-4B13-FE4A-3FB4-291E040F66DB}"/>
              </a:ext>
            </a:extLst>
          </p:cNvPr>
          <p:cNvSpPr txBox="1">
            <a:spLocks noChangeArrowheads="1"/>
          </p:cNvSpPr>
          <p:nvPr/>
        </p:nvSpPr>
        <p:spPr bwMode="auto">
          <a:xfrm>
            <a:off x="457200" y="-650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TCP Header</a:t>
            </a:r>
          </a:p>
        </p:txBody>
      </p:sp>
      <p:sp>
        <p:nvSpPr>
          <p:cNvPr id="125955" name="Slide Number Placeholder 1">
            <a:extLst>
              <a:ext uri="{FF2B5EF4-FFF2-40B4-BE49-F238E27FC236}">
                <a16:creationId xmlns:a16="http://schemas.microsoft.com/office/drawing/2014/main" id="{1F277197-0240-1B7D-27AE-708C9D29E37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01225CE4-2CA2-AB4B-AB43-BC5B23100E25}"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48</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a:extLst>
              <a:ext uri="{FF2B5EF4-FFF2-40B4-BE49-F238E27FC236}">
                <a16:creationId xmlns:a16="http://schemas.microsoft.com/office/drawing/2014/main" id="{4ECF5E53-5CDA-FBB5-6348-278A523A23DE}"/>
              </a:ext>
            </a:extLst>
          </p:cNvPr>
          <p:cNvSpPr>
            <a:spLocks noChangeArrowheads="1"/>
          </p:cNvSpPr>
          <p:nvPr/>
        </p:nvSpPr>
        <p:spPr bwMode="auto">
          <a:xfrm>
            <a:off x="2617788" y="2384425"/>
            <a:ext cx="1219200" cy="60960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26978" name="Rectangle 110">
            <a:extLst>
              <a:ext uri="{FF2B5EF4-FFF2-40B4-BE49-F238E27FC236}">
                <a16:creationId xmlns:a16="http://schemas.microsoft.com/office/drawing/2014/main" id="{CCD1BE62-B958-DFCC-8317-76B7E4E1BAA1}"/>
              </a:ext>
            </a:extLst>
          </p:cNvPr>
          <p:cNvSpPr>
            <a:spLocks noGrp="1"/>
          </p:cNvSpPr>
          <p:nvPr>
            <p:ph type="title"/>
          </p:nvPr>
        </p:nvSpPr>
        <p:spPr/>
        <p:txBody>
          <a:bodyPr/>
          <a:lstStyle/>
          <a:p>
            <a:r>
              <a:rPr lang="en-US" altLang="en-US">
                <a:ea typeface="ＭＳ Ｐゴシック" panose="020B0600070205080204" pitchFamily="34" charset="-128"/>
              </a:rPr>
              <a:t>Acknowledgement Number</a:t>
            </a:r>
          </a:p>
        </p:txBody>
      </p:sp>
      <p:grpSp>
        <p:nvGrpSpPr>
          <p:cNvPr id="126979" name="Group 4">
            <a:extLst>
              <a:ext uri="{FF2B5EF4-FFF2-40B4-BE49-F238E27FC236}">
                <a16:creationId xmlns:a16="http://schemas.microsoft.com/office/drawing/2014/main" id="{264E88ED-984A-03A0-CC2D-B0B38044AEEA}"/>
              </a:ext>
            </a:extLst>
          </p:cNvPr>
          <p:cNvGrpSpPr>
            <a:grpSpLocks/>
          </p:cNvGrpSpPr>
          <p:nvPr/>
        </p:nvGrpSpPr>
        <p:grpSpPr bwMode="auto">
          <a:xfrm>
            <a:off x="1703388" y="2379663"/>
            <a:ext cx="5029200" cy="609600"/>
            <a:chOff x="912" y="1104"/>
            <a:chExt cx="3648" cy="384"/>
          </a:xfrm>
        </p:grpSpPr>
        <p:sp>
          <p:nvSpPr>
            <p:cNvPr id="127078" name="Line 5">
              <a:extLst>
                <a:ext uri="{FF2B5EF4-FFF2-40B4-BE49-F238E27FC236}">
                  <a16:creationId xmlns:a16="http://schemas.microsoft.com/office/drawing/2014/main" id="{39EEFF9B-9A9C-AF46-717C-F0A9306670D9}"/>
                </a:ext>
              </a:extLst>
            </p:cNvPr>
            <p:cNvSpPr>
              <a:spLocks noChangeShapeType="1"/>
            </p:cNvSpPr>
            <p:nvPr/>
          </p:nvSpPr>
          <p:spPr bwMode="auto">
            <a:xfrm>
              <a:off x="912" y="1104"/>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79" name="Line 6">
              <a:extLst>
                <a:ext uri="{FF2B5EF4-FFF2-40B4-BE49-F238E27FC236}">
                  <a16:creationId xmlns:a16="http://schemas.microsoft.com/office/drawing/2014/main" id="{56015818-CD84-A41A-970B-36B73412099E}"/>
                </a:ext>
              </a:extLst>
            </p:cNvPr>
            <p:cNvSpPr>
              <a:spLocks noChangeShapeType="1"/>
            </p:cNvSpPr>
            <p:nvPr/>
          </p:nvSpPr>
          <p:spPr bwMode="auto">
            <a:xfrm>
              <a:off x="912" y="1488"/>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80" name="Line 7">
              <a:extLst>
                <a:ext uri="{FF2B5EF4-FFF2-40B4-BE49-F238E27FC236}">
                  <a16:creationId xmlns:a16="http://schemas.microsoft.com/office/drawing/2014/main" id="{7E6B5635-9F3E-0A48-9B07-552FB5223F4D}"/>
                </a:ext>
              </a:extLst>
            </p:cNvPr>
            <p:cNvSpPr>
              <a:spLocks noChangeShapeType="1"/>
            </p:cNvSpPr>
            <p:nvPr/>
          </p:nvSpPr>
          <p:spPr bwMode="auto">
            <a:xfrm flipH="1">
              <a:off x="4224" y="1104"/>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81" name="Line 8">
              <a:extLst>
                <a:ext uri="{FF2B5EF4-FFF2-40B4-BE49-F238E27FC236}">
                  <a16:creationId xmlns:a16="http://schemas.microsoft.com/office/drawing/2014/main" id="{CD484F7E-9A7A-639A-CD72-DAE5059D4ED5}"/>
                </a:ext>
              </a:extLst>
            </p:cNvPr>
            <p:cNvSpPr>
              <a:spLocks noChangeShapeType="1"/>
            </p:cNvSpPr>
            <p:nvPr/>
          </p:nvSpPr>
          <p:spPr bwMode="auto">
            <a:xfrm flipH="1">
              <a:off x="4224" y="1488"/>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6980" name="Line 9">
            <a:extLst>
              <a:ext uri="{FF2B5EF4-FFF2-40B4-BE49-F238E27FC236}">
                <a16:creationId xmlns:a16="http://schemas.microsoft.com/office/drawing/2014/main" id="{C4B4E6BB-32A9-945D-ED62-6582988A799A}"/>
              </a:ext>
            </a:extLst>
          </p:cNvPr>
          <p:cNvSpPr>
            <a:spLocks noChangeShapeType="1"/>
          </p:cNvSpPr>
          <p:nvPr/>
        </p:nvSpPr>
        <p:spPr bwMode="auto">
          <a:xfrm>
            <a:off x="1703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6981" name="Line 10">
            <a:extLst>
              <a:ext uri="{FF2B5EF4-FFF2-40B4-BE49-F238E27FC236}">
                <a16:creationId xmlns:a16="http://schemas.microsoft.com/office/drawing/2014/main" id="{27044DC5-10A6-EA66-8ABA-6BD573DE40C9}"/>
              </a:ext>
            </a:extLst>
          </p:cNvPr>
          <p:cNvSpPr>
            <a:spLocks noChangeShapeType="1"/>
          </p:cNvSpPr>
          <p:nvPr/>
        </p:nvSpPr>
        <p:spPr bwMode="auto">
          <a:xfrm>
            <a:off x="1855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6982" name="Line 11">
            <a:extLst>
              <a:ext uri="{FF2B5EF4-FFF2-40B4-BE49-F238E27FC236}">
                <a16:creationId xmlns:a16="http://schemas.microsoft.com/office/drawing/2014/main" id="{05255637-EB38-22E5-3818-52ED0E45A675}"/>
              </a:ext>
            </a:extLst>
          </p:cNvPr>
          <p:cNvSpPr>
            <a:spLocks noChangeShapeType="1"/>
          </p:cNvSpPr>
          <p:nvPr/>
        </p:nvSpPr>
        <p:spPr bwMode="auto">
          <a:xfrm>
            <a:off x="2008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6983" name="Line 12">
            <a:extLst>
              <a:ext uri="{FF2B5EF4-FFF2-40B4-BE49-F238E27FC236}">
                <a16:creationId xmlns:a16="http://schemas.microsoft.com/office/drawing/2014/main" id="{3CAB8677-C6E9-E6EA-780D-099641247A78}"/>
              </a:ext>
            </a:extLst>
          </p:cNvPr>
          <p:cNvSpPr>
            <a:spLocks noChangeShapeType="1"/>
          </p:cNvSpPr>
          <p:nvPr/>
        </p:nvSpPr>
        <p:spPr bwMode="auto">
          <a:xfrm>
            <a:off x="2160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6984" name="Line 13">
            <a:extLst>
              <a:ext uri="{FF2B5EF4-FFF2-40B4-BE49-F238E27FC236}">
                <a16:creationId xmlns:a16="http://schemas.microsoft.com/office/drawing/2014/main" id="{53C903D4-845B-CE37-4A7E-E97BACBA7298}"/>
              </a:ext>
            </a:extLst>
          </p:cNvPr>
          <p:cNvSpPr>
            <a:spLocks noChangeShapeType="1"/>
          </p:cNvSpPr>
          <p:nvPr/>
        </p:nvSpPr>
        <p:spPr bwMode="auto">
          <a:xfrm>
            <a:off x="2312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6985" name="Line 14">
            <a:extLst>
              <a:ext uri="{FF2B5EF4-FFF2-40B4-BE49-F238E27FC236}">
                <a16:creationId xmlns:a16="http://schemas.microsoft.com/office/drawing/2014/main" id="{99087745-D6F9-3F66-ADC5-A245AB5E461C}"/>
              </a:ext>
            </a:extLst>
          </p:cNvPr>
          <p:cNvSpPr>
            <a:spLocks noChangeShapeType="1"/>
          </p:cNvSpPr>
          <p:nvPr/>
        </p:nvSpPr>
        <p:spPr bwMode="auto">
          <a:xfrm>
            <a:off x="2465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6986" name="Line 15">
            <a:extLst>
              <a:ext uri="{FF2B5EF4-FFF2-40B4-BE49-F238E27FC236}">
                <a16:creationId xmlns:a16="http://schemas.microsoft.com/office/drawing/2014/main" id="{6A0EB971-16CA-EAFA-CE77-59A25A7C401D}"/>
              </a:ext>
            </a:extLst>
          </p:cNvPr>
          <p:cNvSpPr>
            <a:spLocks noChangeShapeType="1"/>
          </p:cNvSpPr>
          <p:nvPr/>
        </p:nvSpPr>
        <p:spPr bwMode="auto">
          <a:xfrm>
            <a:off x="2617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6987" name="Line 16">
            <a:extLst>
              <a:ext uri="{FF2B5EF4-FFF2-40B4-BE49-F238E27FC236}">
                <a16:creationId xmlns:a16="http://schemas.microsoft.com/office/drawing/2014/main" id="{9CC71B35-3E0E-15E6-7716-990D4474182B}"/>
              </a:ext>
            </a:extLst>
          </p:cNvPr>
          <p:cNvSpPr>
            <a:spLocks noChangeShapeType="1"/>
          </p:cNvSpPr>
          <p:nvPr/>
        </p:nvSpPr>
        <p:spPr bwMode="auto">
          <a:xfrm>
            <a:off x="2770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6988" name="Line 17">
            <a:extLst>
              <a:ext uri="{FF2B5EF4-FFF2-40B4-BE49-F238E27FC236}">
                <a16:creationId xmlns:a16="http://schemas.microsoft.com/office/drawing/2014/main" id="{EA95233D-08B5-E02B-3114-5B41935B2BEC}"/>
              </a:ext>
            </a:extLst>
          </p:cNvPr>
          <p:cNvSpPr>
            <a:spLocks noChangeShapeType="1"/>
          </p:cNvSpPr>
          <p:nvPr/>
        </p:nvSpPr>
        <p:spPr bwMode="auto">
          <a:xfrm>
            <a:off x="2922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6989" name="Line 18">
            <a:extLst>
              <a:ext uri="{FF2B5EF4-FFF2-40B4-BE49-F238E27FC236}">
                <a16:creationId xmlns:a16="http://schemas.microsoft.com/office/drawing/2014/main" id="{8030ACCB-28DD-AE15-A531-02CACA258BEB}"/>
              </a:ext>
            </a:extLst>
          </p:cNvPr>
          <p:cNvSpPr>
            <a:spLocks noChangeShapeType="1"/>
          </p:cNvSpPr>
          <p:nvPr/>
        </p:nvSpPr>
        <p:spPr bwMode="auto">
          <a:xfrm>
            <a:off x="3074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6990" name="Line 19">
            <a:extLst>
              <a:ext uri="{FF2B5EF4-FFF2-40B4-BE49-F238E27FC236}">
                <a16:creationId xmlns:a16="http://schemas.microsoft.com/office/drawing/2014/main" id="{8921068E-CE5E-1CEF-D12A-2E68BEFB0ABB}"/>
              </a:ext>
            </a:extLst>
          </p:cNvPr>
          <p:cNvSpPr>
            <a:spLocks noChangeShapeType="1"/>
          </p:cNvSpPr>
          <p:nvPr/>
        </p:nvSpPr>
        <p:spPr bwMode="auto">
          <a:xfrm>
            <a:off x="3227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6991" name="Line 20">
            <a:extLst>
              <a:ext uri="{FF2B5EF4-FFF2-40B4-BE49-F238E27FC236}">
                <a16:creationId xmlns:a16="http://schemas.microsoft.com/office/drawing/2014/main" id="{9C39C86F-6794-27BA-BE3B-FA2D92612EBE}"/>
              </a:ext>
            </a:extLst>
          </p:cNvPr>
          <p:cNvSpPr>
            <a:spLocks noChangeShapeType="1"/>
          </p:cNvSpPr>
          <p:nvPr/>
        </p:nvSpPr>
        <p:spPr bwMode="auto">
          <a:xfrm>
            <a:off x="3379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6992" name="Line 21">
            <a:extLst>
              <a:ext uri="{FF2B5EF4-FFF2-40B4-BE49-F238E27FC236}">
                <a16:creationId xmlns:a16="http://schemas.microsoft.com/office/drawing/2014/main" id="{0C990304-2C9D-1794-E269-CCAC09F35C5F}"/>
              </a:ext>
            </a:extLst>
          </p:cNvPr>
          <p:cNvSpPr>
            <a:spLocks noChangeShapeType="1"/>
          </p:cNvSpPr>
          <p:nvPr/>
        </p:nvSpPr>
        <p:spPr bwMode="auto">
          <a:xfrm>
            <a:off x="3532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6993" name="Line 22">
            <a:extLst>
              <a:ext uri="{FF2B5EF4-FFF2-40B4-BE49-F238E27FC236}">
                <a16:creationId xmlns:a16="http://schemas.microsoft.com/office/drawing/2014/main" id="{3039F9D0-6D73-2ED9-B4D7-03B08690AC39}"/>
              </a:ext>
            </a:extLst>
          </p:cNvPr>
          <p:cNvSpPr>
            <a:spLocks noChangeShapeType="1"/>
          </p:cNvSpPr>
          <p:nvPr/>
        </p:nvSpPr>
        <p:spPr bwMode="auto">
          <a:xfrm>
            <a:off x="3684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6994" name="Line 23">
            <a:extLst>
              <a:ext uri="{FF2B5EF4-FFF2-40B4-BE49-F238E27FC236}">
                <a16:creationId xmlns:a16="http://schemas.microsoft.com/office/drawing/2014/main" id="{2E23B006-A0C1-13D5-A608-FEFEF16B9007}"/>
              </a:ext>
            </a:extLst>
          </p:cNvPr>
          <p:cNvSpPr>
            <a:spLocks noChangeShapeType="1"/>
          </p:cNvSpPr>
          <p:nvPr/>
        </p:nvSpPr>
        <p:spPr bwMode="auto">
          <a:xfrm>
            <a:off x="3836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6995" name="Line 24">
            <a:extLst>
              <a:ext uri="{FF2B5EF4-FFF2-40B4-BE49-F238E27FC236}">
                <a16:creationId xmlns:a16="http://schemas.microsoft.com/office/drawing/2014/main" id="{AAA757AE-B1FD-1EDD-4C7E-F3E114813232}"/>
              </a:ext>
            </a:extLst>
          </p:cNvPr>
          <p:cNvSpPr>
            <a:spLocks noChangeShapeType="1"/>
          </p:cNvSpPr>
          <p:nvPr/>
        </p:nvSpPr>
        <p:spPr bwMode="auto">
          <a:xfrm>
            <a:off x="3989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6996" name="Line 25">
            <a:extLst>
              <a:ext uri="{FF2B5EF4-FFF2-40B4-BE49-F238E27FC236}">
                <a16:creationId xmlns:a16="http://schemas.microsoft.com/office/drawing/2014/main" id="{3359F645-9244-5B25-26E5-6AA0097374B9}"/>
              </a:ext>
            </a:extLst>
          </p:cNvPr>
          <p:cNvSpPr>
            <a:spLocks noChangeShapeType="1"/>
          </p:cNvSpPr>
          <p:nvPr/>
        </p:nvSpPr>
        <p:spPr bwMode="auto">
          <a:xfrm>
            <a:off x="4141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6997" name="Line 26">
            <a:extLst>
              <a:ext uri="{FF2B5EF4-FFF2-40B4-BE49-F238E27FC236}">
                <a16:creationId xmlns:a16="http://schemas.microsoft.com/office/drawing/2014/main" id="{95554A6B-A370-7028-0A57-C6AFEC9F1AFB}"/>
              </a:ext>
            </a:extLst>
          </p:cNvPr>
          <p:cNvSpPr>
            <a:spLocks noChangeShapeType="1"/>
          </p:cNvSpPr>
          <p:nvPr/>
        </p:nvSpPr>
        <p:spPr bwMode="auto">
          <a:xfrm>
            <a:off x="4294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6998" name="Line 27">
            <a:extLst>
              <a:ext uri="{FF2B5EF4-FFF2-40B4-BE49-F238E27FC236}">
                <a16:creationId xmlns:a16="http://schemas.microsoft.com/office/drawing/2014/main" id="{52D302CB-A9AB-AF53-199E-434DFDFDA10E}"/>
              </a:ext>
            </a:extLst>
          </p:cNvPr>
          <p:cNvSpPr>
            <a:spLocks noChangeShapeType="1"/>
          </p:cNvSpPr>
          <p:nvPr/>
        </p:nvSpPr>
        <p:spPr bwMode="auto">
          <a:xfrm>
            <a:off x="4446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6999" name="Line 28">
            <a:extLst>
              <a:ext uri="{FF2B5EF4-FFF2-40B4-BE49-F238E27FC236}">
                <a16:creationId xmlns:a16="http://schemas.microsoft.com/office/drawing/2014/main" id="{EBDA15C1-5D35-488F-1CC1-5053AAB3D1BF}"/>
              </a:ext>
            </a:extLst>
          </p:cNvPr>
          <p:cNvSpPr>
            <a:spLocks noChangeShapeType="1"/>
          </p:cNvSpPr>
          <p:nvPr/>
        </p:nvSpPr>
        <p:spPr bwMode="auto">
          <a:xfrm>
            <a:off x="4598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00" name="Line 29">
            <a:extLst>
              <a:ext uri="{FF2B5EF4-FFF2-40B4-BE49-F238E27FC236}">
                <a16:creationId xmlns:a16="http://schemas.microsoft.com/office/drawing/2014/main" id="{DDBB29F5-1629-299F-066B-F6AE7A97A69E}"/>
              </a:ext>
            </a:extLst>
          </p:cNvPr>
          <p:cNvSpPr>
            <a:spLocks noChangeShapeType="1"/>
          </p:cNvSpPr>
          <p:nvPr/>
        </p:nvSpPr>
        <p:spPr bwMode="auto">
          <a:xfrm>
            <a:off x="4751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01" name="Line 30">
            <a:extLst>
              <a:ext uri="{FF2B5EF4-FFF2-40B4-BE49-F238E27FC236}">
                <a16:creationId xmlns:a16="http://schemas.microsoft.com/office/drawing/2014/main" id="{8457F2FE-3056-D3EE-9991-2187B085E142}"/>
              </a:ext>
            </a:extLst>
          </p:cNvPr>
          <p:cNvSpPr>
            <a:spLocks noChangeShapeType="1"/>
          </p:cNvSpPr>
          <p:nvPr/>
        </p:nvSpPr>
        <p:spPr bwMode="auto">
          <a:xfrm>
            <a:off x="4903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02" name="Line 31">
            <a:extLst>
              <a:ext uri="{FF2B5EF4-FFF2-40B4-BE49-F238E27FC236}">
                <a16:creationId xmlns:a16="http://schemas.microsoft.com/office/drawing/2014/main" id="{20B7A2CE-8466-49BA-2879-14D8680DD798}"/>
              </a:ext>
            </a:extLst>
          </p:cNvPr>
          <p:cNvSpPr>
            <a:spLocks noChangeShapeType="1"/>
          </p:cNvSpPr>
          <p:nvPr/>
        </p:nvSpPr>
        <p:spPr bwMode="auto">
          <a:xfrm>
            <a:off x="5056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03" name="Line 32">
            <a:extLst>
              <a:ext uri="{FF2B5EF4-FFF2-40B4-BE49-F238E27FC236}">
                <a16:creationId xmlns:a16="http://schemas.microsoft.com/office/drawing/2014/main" id="{9560395E-16F1-42B0-5C45-4633CAD7B0D8}"/>
              </a:ext>
            </a:extLst>
          </p:cNvPr>
          <p:cNvSpPr>
            <a:spLocks noChangeShapeType="1"/>
          </p:cNvSpPr>
          <p:nvPr/>
        </p:nvSpPr>
        <p:spPr bwMode="auto">
          <a:xfrm>
            <a:off x="5208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04" name="Line 33">
            <a:extLst>
              <a:ext uri="{FF2B5EF4-FFF2-40B4-BE49-F238E27FC236}">
                <a16:creationId xmlns:a16="http://schemas.microsoft.com/office/drawing/2014/main" id="{A9EA7F9E-8AB0-1D84-C9EF-9622A0BE2951}"/>
              </a:ext>
            </a:extLst>
          </p:cNvPr>
          <p:cNvSpPr>
            <a:spLocks noChangeShapeType="1"/>
          </p:cNvSpPr>
          <p:nvPr/>
        </p:nvSpPr>
        <p:spPr bwMode="auto">
          <a:xfrm>
            <a:off x="5360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05" name="Line 34">
            <a:extLst>
              <a:ext uri="{FF2B5EF4-FFF2-40B4-BE49-F238E27FC236}">
                <a16:creationId xmlns:a16="http://schemas.microsoft.com/office/drawing/2014/main" id="{EA35B9F1-07DB-6A25-F598-A6BEC7A85A58}"/>
              </a:ext>
            </a:extLst>
          </p:cNvPr>
          <p:cNvSpPr>
            <a:spLocks noChangeShapeType="1"/>
          </p:cNvSpPr>
          <p:nvPr/>
        </p:nvSpPr>
        <p:spPr bwMode="auto">
          <a:xfrm>
            <a:off x="5513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06" name="Line 35">
            <a:extLst>
              <a:ext uri="{FF2B5EF4-FFF2-40B4-BE49-F238E27FC236}">
                <a16:creationId xmlns:a16="http://schemas.microsoft.com/office/drawing/2014/main" id="{04CB82CB-36D7-468A-0267-71BC1C657100}"/>
              </a:ext>
            </a:extLst>
          </p:cNvPr>
          <p:cNvSpPr>
            <a:spLocks noChangeShapeType="1"/>
          </p:cNvSpPr>
          <p:nvPr/>
        </p:nvSpPr>
        <p:spPr bwMode="auto">
          <a:xfrm>
            <a:off x="5665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07" name="Line 36">
            <a:extLst>
              <a:ext uri="{FF2B5EF4-FFF2-40B4-BE49-F238E27FC236}">
                <a16:creationId xmlns:a16="http://schemas.microsoft.com/office/drawing/2014/main" id="{37E2C660-461E-5862-7534-E2ACB5BB029D}"/>
              </a:ext>
            </a:extLst>
          </p:cNvPr>
          <p:cNvSpPr>
            <a:spLocks noChangeShapeType="1"/>
          </p:cNvSpPr>
          <p:nvPr/>
        </p:nvSpPr>
        <p:spPr bwMode="auto">
          <a:xfrm>
            <a:off x="5818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08" name="Line 37">
            <a:extLst>
              <a:ext uri="{FF2B5EF4-FFF2-40B4-BE49-F238E27FC236}">
                <a16:creationId xmlns:a16="http://schemas.microsoft.com/office/drawing/2014/main" id="{3F29A8E0-2B85-40B8-7DAF-B5F5B3A5DA69}"/>
              </a:ext>
            </a:extLst>
          </p:cNvPr>
          <p:cNvSpPr>
            <a:spLocks noChangeShapeType="1"/>
          </p:cNvSpPr>
          <p:nvPr/>
        </p:nvSpPr>
        <p:spPr bwMode="auto">
          <a:xfrm>
            <a:off x="5970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09" name="Line 38">
            <a:extLst>
              <a:ext uri="{FF2B5EF4-FFF2-40B4-BE49-F238E27FC236}">
                <a16:creationId xmlns:a16="http://schemas.microsoft.com/office/drawing/2014/main" id="{037B5E46-B212-57A7-CE30-4112E0ABFD90}"/>
              </a:ext>
            </a:extLst>
          </p:cNvPr>
          <p:cNvSpPr>
            <a:spLocks noChangeShapeType="1"/>
          </p:cNvSpPr>
          <p:nvPr/>
        </p:nvSpPr>
        <p:spPr bwMode="auto">
          <a:xfrm>
            <a:off x="6122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10" name="Line 39">
            <a:extLst>
              <a:ext uri="{FF2B5EF4-FFF2-40B4-BE49-F238E27FC236}">
                <a16:creationId xmlns:a16="http://schemas.microsoft.com/office/drawing/2014/main" id="{0ECD3FEB-C212-6DE1-D9C8-3ABDA5C3C001}"/>
              </a:ext>
            </a:extLst>
          </p:cNvPr>
          <p:cNvSpPr>
            <a:spLocks noChangeShapeType="1"/>
          </p:cNvSpPr>
          <p:nvPr/>
        </p:nvSpPr>
        <p:spPr bwMode="auto">
          <a:xfrm>
            <a:off x="6275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11" name="Line 40">
            <a:extLst>
              <a:ext uri="{FF2B5EF4-FFF2-40B4-BE49-F238E27FC236}">
                <a16:creationId xmlns:a16="http://schemas.microsoft.com/office/drawing/2014/main" id="{0D44AA9C-1A2E-554B-835D-60CA6F55C533}"/>
              </a:ext>
            </a:extLst>
          </p:cNvPr>
          <p:cNvSpPr>
            <a:spLocks noChangeShapeType="1"/>
          </p:cNvSpPr>
          <p:nvPr/>
        </p:nvSpPr>
        <p:spPr bwMode="auto">
          <a:xfrm>
            <a:off x="6427788" y="2379663"/>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12" name="Line 41">
            <a:extLst>
              <a:ext uri="{FF2B5EF4-FFF2-40B4-BE49-F238E27FC236}">
                <a16:creationId xmlns:a16="http://schemas.microsoft.com/office/drawing/2014/main" id="{EE1E6648-508F-CB0E-B7A2-D4FEA8C8DF79}"/>
              </a:ext>
            </a:extLst>
          </p:cNvPr>
          <p:cNvSpPr>
            <a:spLocks noChangeShapeType="1"/>
          </p:cNvSpPr>
          <p:nvPr/>
        </p:nvSpPr>
        <p:spPr bwMode="auto">
          <a:xfrm>
            <a:off x="6580188" y="2379663"/>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7013" name="Group 42">
            <a:extLst>
              <a:ext uri="{FF2B5EF4-FFF2-40B4-BE49-F238E27FC236}">
                <a16:creationId xmlns:a16="http://schemas.microsoft.com/office/drawing/2014/main" id="{075F4B1D-62E0-301C-3C95-0C0001F36562}"/>
              </a:ext>
            </a:extLst>
          </p:cNvPr>
          <p:cNvGrpSpPr>
            <a:grpSpLocks/>
          </p:cNvGrpSpPr>
          <p:nvPr/>
        </p:nvGrpSpPr>
        <p:grpSpPr bwMode="auto">
          <a:xfrm>
            <a:off x="2998788" y="5584825"/>
            <a:ext cx="5029200" cy="609600"/>
            <a:chOff x="912" y="1104"/>
            <a:chExt cx="3648" cy="384"/>
          </a:xfrm>
        </p:grpSpPr>
        <p:sp>
          <p:nvSpPr>
            <p:cNvPr id="127074" name="Line 43">
              <a:extLst>
                <a:ext uri="{FF2B5EF4-FFF2-40B4-BE49-F238E27FC236}">
                  <a16:creationId xmlns:a16="http://schemas.microsoft.com/office/drawing/2014/main" id="{766FCCD0-B6FB-4340-B2AD-B26DBF65C3AC}"/>
                </a:ext>
              </a:extLst>
            </p:cNvPr>
            <p:cNvSpPr>
              <a:spLocks noChangeShapeType="1"/>
            </p:cNvSpPr>
            <p:nvPr/>
          </p:nvSpPr>
          <p:spPr bwMode="auto">
            <a:xfrm>
              <a:off x="912" y="1104"/>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75" name="Line 44">
              <a:extLst>
                <a:ext uri="{FF2B5EF4-FFF2-40B4-BE49-F238E27FC236}">
                  <a16:creationId xmlns:a16="http://schemas.microsoft.com/office/drawing/2014/main" id="{8F449ADB-876C-DD08-63AD-86B77C0DBC65}"/>
                </a:ext>
              </a:extLst>
            </p:cNvPr>
            <p:cNvSpPr>
              <a:spLocks noChangeShapeType="1"/>
            </p:cNvSpPr>
            <p:nvPr/>
          </p:nvSpPr>
          <p:spPr bwMode="auto">
            <a:xfrm>
              <a:off x="912" y="1488"/>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76" name="Line 45">
              <a:extLst>
                <a:ext uri="{FF2B5EF4-FFF2-40B4-BE49-F238E27FC236}">
                  <a16:creationId xmlns:a16="http://schemas.microsoft.com/office/drawing/2014/main" id="{5775C3CB-A9D4-6DFD-530B-779B8A05E255}"/>
                </a:ext>
              </a:extLst>
            </p:cNvPr>
            <p:cNvSpPr>
              <a:spLocks noChangeShapeType="1"/>
            </p:cNvSpPr>
            <p:nvPr/>
          </p:nvSpPr>
          <p:spPr bwMode="auto">
            <a:xfrm flipH="1">
              <a:off x="4224" y="1104"/>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77" name="Line 46">
              <a:extLst>
                <a:ext uri="{FF2B5EF4-FFF2-40B4-BE49-F238E27FC236}">
                  <a16:creationId xmlns:a16="http://schemas.microsoft.com/office/drawing/2014/main" id="{4653B4C4-347C-6BED-C896-1F7D2408DDEA}"/>
                </a:ext>
              </a:extLst>
            </p:cNvPr>
            <p:cNvSpPr>
              <a:spLocks noChangeShapeType="1"/>
            </p:cNvSpPr>
            <p:nvPr/>
          </p:nvSpPr>
          <p:spPr bwMode="auto">
            <a:xfrm flipH="1">
              <a:off x="4224" y="1488"/>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7014" name="Line 47">
            <a:extLst>
              <a:ext uri="{FF2B5EF4-FFF2-40B4-BE49-F238E27FC236}">
                <a16:creationId xmlns:a16="http://schemas.microsoft.com/office/drawing/2014/main" id="{5DD96759-A507-0F9D-BB9F-8FAA1E7B72CA}"/>
              </a:ext>
            </a:extLst>
          </p:cNvPr>
          <p:cNvSpPr>
            <a:spLocks noChangeShapeType="1"/>
          </p:cNvSpPr>
          <p:nvPr/>
        </p:nvSpPr>
        <p:spPr bwMode="auto">
          <a:xfrm>
            <a:off x="2998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15" name="Line 48">
            <a:extLst>
              <a:ext uri="{FF2B5EF4-FFF2-40B4-BE49-F238E27FC236}">
                <a16:creationId xmlns:a16="http://schemas.microsoft.com/office/drawing/2014/main" id="{00437C68-8A58-FBF5-3B01-AF91C4D9C6AD}"/>
              </a:ext>
            </a:extLst>
          </p:cNvPr>
          <p:cNvSpPr>
            <a:spLocks noChangeShapeType="1"/>
          </p:cNvSpPr>
          <p:nvPr/>
        </p:nvSpPr>
        <p:spPr bwMode="auto">
          <a:xfrm>
            <a:off x="3151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16" name="Line 49">
            <a:extLst>
              <a:ext uri="{FF2B5EF4-FFF2-40B4-BE49-F238E27FC236}">
                <a16:creationId xmlns:a16="http://schemas.microsoft.com/office/drawing/2014/main" id="{B58A8B34-5893-0FD9-D593-21DFB3B504A6}"/>
              </a:ext>
            </a:extLst>
          </p:cNvPr>
          <p:cNvSpPr>
            <a:spLocks noChangeShapeType="1"/>
          </p:cNvSpPr>
          <p:nvPr/>
        </p:nvSpPr>
        <p:spPr bwMode="auto">
          <a:xfrm>
            <a:off x="3303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17" name="Line 50">
            <a:extLst>
              <a:ext uri="{FF2B5EF4-FFF2-40B4-BE49-F238E27FC236}">
                <a16:creationId xmlns:a16="http://schemas.microsoft.com/office/drawing/2014/main" id="{4193AD92-ECFB-37CF-648D-A23B6A8F1A3F}"/>
              </a:ext>
            </a:extLst>
          </p:cNvPr>
          <p:cNvSpPr>
            <a:spLocks noChangeShapeType="1"/>
          </p:cNvSpPr>
          <p:nvPr/>
        </p:nvSpPr>
        <p:spPr bwMode="auto">
          <a:xfrm>
            <a:off x="3455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18" name="Line 51">
            <a:extLst>
              <a:ext uri="{FF2B5EF4-FFF2-40B4-BE49-F238E27FC236}">
                <a16:creationId xmlns:a16="http://schemas.microsoft.com/office/drawing/2014/main" id="{95F3F57B-D491-62B0-411F-CCA17C6320F6}"/>
              </a:ext>
            </a:extLst>
          </p:cNvPr>
          <p:cNvSpPr>
            <a:spLocks noChangeShapeType="1"/>
          </p:cNvSpPr>
          <p:nvPr/>
        </p:nvSpPr>
        <p:spPr bwMode="auto">
          <a:xfrm>
            <a:off x="3608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19" name="Line 52">
            <a:extLst>
              <a:ext uri="{FF2B5EF4-FFF2-40B4-BE49-F238E27FC236}">
                <a16:creationId xmlns:a16="http://schemas.microsoft.com/office/drawing/2014/main" id="{AA9F206A-CCBA-69DD-E733-DBB261E1F14B}"/>
              </a:ext>
            </a:extLst>
          </p:cNvPr>
          <p:cNvSpPr>
            <a:spLocks noChangeShapeType="1"/>
          </p:cNvSpPr>
          <p:nvPr/>
        </p:nvSpPr>
        <p:spPr bwMode="auto">
          <a:xfrm>
            <a:off x="3760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20" name="Line 53">
            <a:extLst>
              <a:ext uri="{FF2B5EF4-FFF2-40B4-BE49-F238E27FC236}">
                <a16:creationId xmlns:a16="http://schemas.microsoft.com/office/drawing/2014/main" id="{798895C8-9971-11D9-8154-BD6BB38C99C3}"/>
              </a:ext>
            </a:extLst>
          </p:cNvPr>
          <p:cNvSpPr>
            <a:spLocks noChangeShapeType="1"/>
          </p:cNvSpPr>
          <p:nvPr/>
        </p:nvSpPr>
        <p:spPr bwMode="auto">
          <a:xfrm>
            <a:off x="3913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21" name="Line 54">
            <a:extLst>
              <a:ext uri="{FF2B5EF4-FFF2-40B4-BE49-F238E27FC236}">
                <a16:creationId xmlns:a16="http://schemas.microsoft.com/office/drawing/2014/main" id="{BEC353B1-30B6-B8AC-CF4F-09B5DE545D0E}"/>
              </a:ext>
            </a:extLst>
          </p:cNvPr>
          <p:cNvSpPr>
            <a:spLocks noChangeShapeType="1"/>
          </p:cNvSpPr>
          <p:nvPr/>
        </p:nvSpPr>
        <p:spPr bwMode="auto">
          <a:xfrm>
            <a:off x="4065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22" name="Line 55">
            <a:extLst>
              <a:ext uri="{FF2B5EF4-FFF2-40B4-BE49-F238E27FC236}">
                <a16:creationId xmlns:a16="http://schemas.microsoft.com/office/drawing/2014/main" id="{19C4648B-3D58-C378-DF02-D556A81E77CD}"/>
              </a:ext>
            </a:extLst>
          </p:cNvPr>
          <p:cNvSpPr>
            <a:spLocks noChangeShapeType="1"/>
          </p:cNvSpPr>
          <p:nvPr/>
        </p:nvSpPr>
        <p:spPr bwMode="auto">
          <a:xfrm>
            <a:off x="4217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23" name="Line 56">
            <a:extLst>
              <a:ext uri="{FF2B5EF4-FFF2-40B4-BE49-F238E27FC236}">
                <a16:creationId xmlns:a16="http://schemas.microsoft.com/office/drawing/2014/main" id="{50B8A5BF-3E58-4B21-F263-FD2A48972F95}"/>
              </a:ext>
            </a:extLst>
          </p:cNvPr>
          <p:cNvSpPr>
            <a:spLocks noChangeShapeType="1"/>
          </p:cNvSpPr>
          <p:nvPr/>
        </p:nvSpPr>
        <p:spPr bwMode="auto">
          <a:xfrm>
            <a:off x="4370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24" name="Line 57">
            <a:extLst>
              <a:ext uri="{FF2B5EF4-FFF2-40B4-BE49-F238E27FC236}">
                <a16:creationId xmlns:a16="http://schemas.microsoft.com/office/drawing/2014/main" id="{C99E21CE-8395-D2A0-46A1-C60B5F0E8DE3}"/>
              </a:ext>
            </a:extLst>
          </p:cNvPr>
          <p:cNvSpPr>
            <a:spLocks noChangeShapeType="1"/>
          </p:cNvSpPr>
          <p:nvPr/>
        </p:nvSpPr>
        <p:spPr bwMode="auto">
          <a:xfrm>
            <a:off x="4522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25" name="Line 58">
            <a:extLst>
              <a:ext uri="{FF2B5EF4-FFF2-40B4-BE49-F238E27FC236}">
                <a16:creationId xmlns:a16="http://schemas.microsoft.com/office/drawing/2014/main" id="{653D208F-00C3-ACFE-76B0-BDD5A7484B85}"/>
              </a:ext>
            </a:extLst>
          </p:cNvPr>
          <p:cNvSpPr>
            <a:spLocks noChangeShapeType="1"/>
          </p:cNvSpPr>
          <p:nvPr/>
        </p:nvSpPr>
        <p:spPr bwMode="auto">
          <a:xfrm>
            <a:off x="4675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26" name="Line 59">
            <a:extLst>
              <a:ext uri="{FF2B5EF4-FFF2-40B4-BE49-F238E27FC236}">
                <a16:creationId xmlns:a16="http://schemas.microsoft.com/office/drawing/2014/main" id="{08A14220-A9EA-15C0-52EE-4E13806240B4}"/>
              </a:ext>
            </a:extLst>
          </p:cNvPr>
          <p:cNvSpPr>
            <a:spLocks noChangeShapeType="1"/>
          </p:cNvSpPr>
          <p:nvPr/>
        </p:nvSpPr>
        <p:spPr bwMode="auto">
          <a:xfrm>
            <a:off x="4827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27" name="Line 60">
            <a:extLst>
              <a:ext uri="{FF2B5EF4-FFF2-40B4-BE49-F238E27FC236}">
                <a16:creationId xmlns:a16="http://schemas.microsoft.com/office/drawing/2014/main" id="{AFC93E13-1656-F78C-C69D-F84DCA1F4FF1}"/>
              </a:ext>
            </a:extLst>
          </p:cNvPr>
          <p:cNvSpPr>
            <a:spLocks noChangeShapeType="1"/>
          </p:cNvSpPr>
          <p:nvPr/>
        </p:nvSpPr>
        <p:spPr bwMode="auto">
          <a:xfrm>
            <a:off x="4979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28" name="Line 61">
            <a:extLst>
              <a:ext uri="{FF2B5EF4-FFF2-40B4-BE49-F238E27FC236}">
                <a16:creationId xmlns:a16="http://schemas.microsoft.com/office/drawing/2014/main" id="{3B55F9D6-DF0E-35AE-2B9B-800A95ABADB6}"/>
              </a:ext>
            </a:extLst>
          </p:cNvPr>
          <p:cNvSpPr>
            <a:spLocks noChangeShapeType="1"/>
          </p:cNvSpPr>
          <p:nvPr/>
        </p:nvSpPr>
        <p:spPr bwMode="auto">
          <a:xfrm>
            <a:off x="5132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29" name="Line 62">
            <a:extLst>
              <a:ext uri="{FF2B5EF4-FFF2-40B4-BE49-F238E27FC236}">
                <a16:creationId xmlns:a16="http://schemas.microsoft.com/office/drawing/2014/main" id="{CE9EAED1-CE09-1FEE-CF83-2E9FBADA8204}"/>
              </a:ext>
            </a:extLst>
          </p:cNvPr>
          <p:cNvSpPr>
            <a:spLocks noChangeShapeType="1"/>
          </p:cNvSpPr>
          <p:nvPr/>
        </p:nvSpPr>
        <p:spPr bwMode="auto">
          <a:xfrm>
            <a:off x="5284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30" name="Line 63">
            <a:extLst>
              <a:ext uri="{FF2B5EF4-FFF2-40B4-BE49-F238E27FC236}">
                <a16:creationId xmlns:a16="http://schemas.microsoft.com/office/drawing/2014/main" id="{19843C1B-4B47-8A30-3253-38D80AEA6035}"/>
              </a:ext>
            </a:extLst>
          </p:cNvPr>
          <p:cNvSpPr>
            <a:spLocks noChangeShapeType="1"/>
          </p:cNvSpPr>
          <p:nvPr/>
        </p:nvSpPr>
        <p:spPr bwMode="auto">
          <a:xfrm>
            <a:off x="5437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31" name="Line 64">
            <a:extLst>
              <a:ext uri="{FF2B5EF4-FFF2-40B4-BE49-F238E27FC236}">
                <a16:creationId xmlns:a16="http://schemas.microsoft.com/office/drawing/2014/main" id="{292E8AE7-9DC4-20AB-332D-6E100BCE2776}"/>
              </a:ext>
            </a:extLst>
          </p:cNvPr>
          <p:cNvSpPr>
            <a:spLocks noChangeShapeType="1"/>
          </p:cNvSpPr>
          <p:nvPr/>
        </p:nvSpPr>
        <p:spPr bwMode="auto">
          <a:xfrm>
            <a:off x="5589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32" name="Line 65">
            <a:extLst>
              <a:ext uri="{FF2B5EF4-FFF2-40B4-BE49-F238E27FC236}">
                <a16:creationId xmlns:a16="http://schemas.microsoft.com/office/drawing/2014/main" id="{F9247F35-6C63-21FC-4C50-A4760E55FB4C}"/>
              </a:ext>
            </a:extLst>
          </p:cNvPr>
          <p:cNvSpPr>
            <a:spLocks noChangeShapeType="1"/>
          </p:cNvSpPr>
          <p:nvPr/>
        </p:nvSpPr>
        <p:spPr bwMode="auto">
          <a:xfrm>
            <a:off x="5741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33" name="Line 66">
            <a:extLst>
              <a:ext uri="{FF2B5EF4-FFF2-40B4-BE49-F238E27FC236}">
                <a16:creationId xmlns:a16="http://schemas.microsoft.com/office/drawing/2014/main" id="{687CD218-63B0-79DA-A131-2BAC3814903C}"/>
              </a:ext>
            </a:extLst>
          </p:cNvPr>
          <p:cNvSpPr>
            <a:spLocks noChangeShapeType="1"/>
          </p:cNvSpPr>
          <p:nvPr/>
        </p:nvSpPr>
        <p:spPr bwMode="auto">
          <a:xfrm>
            <a:off x="5894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34" name="Line 67">
            <a:extLst>
              <a:ext uri="{FF2B5EF4-FFF2-40B4-BE49-F238E27FC236}">
                <a16:creationId xmlns:a16="http://schemas.microsoft.com/office/drawing/2014/main" id="{13E36440-083D-1A2D-1382-5358728B4F6A}"/>
              </a:ext>
            </a:extLst>
          </p:cNvPr>
          <p:cNvSpPr>
            <a:spLocks noChangeShapeType="1"/>
          </p:cNvSpPr>
          <p:nvPr/>
        </p:nvSpPr>
        <p:spPr bwMode="auto">
          <a:xfrm>
            <a:off x="6046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35" name="Line 68">
            <a:extLst>
              <a:ext uri="{FF2B5EF4-FFF2-40B4-BE49-F238E27FC236}">
                <a16:creationId xmlns:a16="http://schemas.microsoft.com/office/drawing/2014/main" id="{3467130C-9341-CCC6-48E7-216C7AFE730A}"/>
              </a:ext>
            </a:extLst>
          </p:cNvPr>
          <p:cNvSpPr>
            <a:spLocks noChangeShapeType="1"/>
          </p:cNvSpPr>
          <p:nvPr/>
        </p:nvSpPr>
        <p:spPr bwMode="auto">
          <a:xfrm>
            <a:off x="6199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36" name="Line 69">
            <a:extLst>
              <a:ext uri="{FF2B5EF4-FFF2-40B4-BE49-F238E27FC236}">
                <a16:creationId xmlns:a16="http://schemas.microsoft.com/office/drawing/2014/main" id="{D1CB4348-D4B9-48AB-24FD-2247315CEB3A}"/>
              </a:ext>
            </a:extLst>
          </p:cNvPr>
          <p:cNvSpPr>
            <a:spLocks noChangeShapeType="1"/>
          </p:cNvSpPr>
          <p:nvPr/>
        </p:nvSpPr>
        <p:spPr bwMode="auto">
          <a:xfrm>
            <a:off x="6351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37" name="Line 70">
            <a:extLst>
              <a:ext uri="{FF2B5EF4-FFF2-40B4-BE49-F238E27FC236}">
                <a16:creationId xmlns:a16="http://schemas.microsoft.com/office/drawing/2014/main" id="{9FFBAEC2-8950-0620-7DC3-2E18BB85CBA8}"/>
              </a:ext>
            </a:extLst>
          </p:cNvPr>
          <p:cNvSpPr>
            <a:spLocks noChangeShapeType="1"/>
          </p:cNvSpPr>
          <p:nvPr/>
        </p:nvSpPr>
        <p:spPr bwMode="auto">
          <a:xfrm>
            <a:off x="6503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38" name="Line 71">
            <a:extLst>
              <a:ext uri="{FF2B5EF4-FFF2-40B4-BE49-F238E27FC236}">
                <a16:creationId xmlns:a16="http://schemas.microsoft.com/office/drawing/2014/main" id="{BDFF6CA3-11FB-C5F2-FA71-9F412EF94215}"/>
              </a:ext>
            </a:extLst>
          </p:cNvPr>
          <p:cNvSpPr>
            <a:spLocks noChangeShapeType="1"/>
          </p:cNvSpPr>
          <p:nvPr/>
        </p:nvSpPr>
        <p:spPr bwMode="auto">
          <a:xfrm>
            <a:off x="6656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39" name="Line 72">
            <a:extLst>
              <a:ext uri="{FF2B5EF4-FFF2-40B4-BE49-F238E27FC236}">
                <a16:creationId xmlns:a16="http://schemas.microsoft.com/office/drawing/2014/main" id="{BE85A537-4178-050B-1E5A-D9C0EDBB0577}"/>
              </a:ext>
            </a:extLst>
          </p:cNvPr>
          <p:cNvSpPr>
            <a:spLocks noChangeShapeType="1"/>
          </p:cNvSpPr>
          <p:nvPr/>
        </p:nvSpPr>
        <p:spPr bwMode="auto">
          <a:xfrm>
            <a:off x="6808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40" name="Line 73">
            <a:extLst>
              <a:ext uri="{FF2B5EF4-FFF2-40B4-BE49-F238E27FC236}">
                <a16:creationId xmlns:a16="http://schemas.microsoft.com/office/drawing/2014/main" id="{8711B21B-3E12-6156-BB98-B3C3A9370CA8}"/>
              </a:ext>
            </a:extLst>
          </p:cNvPr>
          <p:cNvSpPr>
            <a:spLocks noChangeShapeType="1"/>
          </p:cNvSpPr>
          <p:nvPr/>
        </p:nvSpPr>
        <p:spPr bwMode="auto">
          <a:xfrm>
            <a:off x="6961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41" name="Line 74">
            <a:extLst>
              <a:ext uri="{FF2B5EF4-FFF2-40B4-BE49-F238E27FC236}">
                <a16:creationId xmlns:a16="http://schemas.microsoft.com/office/drawing/2014/main" id="{0743242A-9594-0EE8-C6B6-76C82791E701}"/>
              </a:ext>
            </a:extLst>
          </p:cNvPr>
          <p:cNvSpPr>
            <a:spLocks noChangeShapeType="1"/>
          </p:cNvSpPr>
          <p:nvPr/>
        </p:nvSpPr>
        <p:spPr bwMode="auto">
          <a:xfrm>
            <a:off x="7113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42" name="Line 75">
            <a:extLst>
              <a:ext uri="{FF2B5EF4-FFF2-40B4-BE49-F238E27FC236}">
                <a16:creationId xmlns:a16="http://schemas.microsoft.com/office/drawing/2014/main" id="{D634F594-35D3-2C3C-520E-D5936087CE3F}"/>
              </a:ext>
            </a:extLst>
          </p:cNvPr>
          <p:cNvSpPr>
            <a:spLocks noChangeShapeType="1"/>
          </p:cNvSpPr>
          <p:nvPr/>
        </p:nvSpPr>
        <p:spPr bwMode="auto">
          <a:xfrm>
            <a:off x="7265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43" name="Line 76">
            <a:extLst>
              <a:ext uri="{FF2B5EF4-FFF2-40B4-BE49-F238E27FC236}">
                <a16:creationId xmlns:a16="http://schemas.microsoft.com/office/drawing/2014/main" id="{CE38643D-BEBA-97FA-A20F-89E49E4EE811}"/>
              </a:ext>
            </a:extLst>
          </p:cNvPr>
          <p:cNvSpPr>
            <a:spLocks noChangeShapeType="1"/>
          </p:cNvSpPr>
          <p:nvPr/>
        </p:nvSpPr>
        <p:spPr bwMode="auto">
          <a:xfrm>
            <a:off x="7418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44" name="Line 77">
            <a:extLst>
              <a:ext uri="{FF2B5EF4-FFF2-40B4-BE49-F238E27FC236}">
                <a16:creationId xmlns:a16="http://schemas.microsoft.com/office/drawing/2014/main" id="{C1D7E0C6-AE13-CB56-ABC8-4526F6CB7DA2}"/>
              </a:ext>
            </a:extLst>
          </p:cNvPr>
          <p:cNvSpPr>
            <a:spLocks noChangeShapeType="1"/>
          </p:cNvSpPr>
          <p:nvPr/>
        </p:nvSpPr>
        <p:spPr bwMode="auto">
          <a:xfrm>
            <a:off x="7570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45" name="Line 78">
            <a:extLst>
              <a:ext uri="{FF2B5EF4-FFF2-40B4-BE49-F238E27FC236}">
                <a16:creationId xmlns:a16="http://schemas.microsoft.com/office/drawing/2014/main" id="{47A3A298-2AA9-336B-EB80-73D1119AD48C}"/>
              </a:ext>
            </a:extLst>
          </p:cNvPr>
          <p:cNvSpPr>
            <a:spLocks noChangeShapeType="1"/>
          </p:cNvSpPr>
          <p:nvPr/>
        </p:nvSpPr>
        <p:spPr bwMode="auto">
          <a:xfrm>
            <a:off x="7723188" y="5584825"/>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46" name="Line 79">
            <a:extLst>
              <a:ext uri="{FF2B5EF4-FFF2-40B4-BE49-F238E27FC236}">
                <a16:creationId xmlns:a16="http://schemas.microsoft.com/office/drawing/2014/main" id="{2D756649-3864-D284-3E16-31DFE53DD593}"/>
              </a:ext>
            </a:extLst>
          </p:cNvPr>
          <p:cNvSpPr>
            <a:spLocks noChangeShapeType="1"/>
          </p:cNvSpPr>
          <p:nvPr/>
        </p:nvSpPr>
        <p:spPr bwMode="auto">
          <a:xfrm>
            <a:off x="7875588" y="5584825"/>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47" name="Text Box 80">
            <a:extLst>
              <a:ext uri="{FF2B5EF4-FFF2-40B4-BE49-F238E27FC236}">
                <a16:creationId xmlns:a16="http://schemas.microsoft.com/office/drawing/2014/main" id="{C79AE560-D474-D3B7-AD1C-12804BF7EA57}"/>
              </a:ext>
            </a:extLst>
          </p:cNvPr>
          <p:cNvSpPr txBox="1">
            <a:spLocks noChangeArrowheads="1"/>
          </p:cNvSpPr>
          <p:nvPr/>
        </p:nvSpPr>
        <p:spPr bwMode="auto">
          <a:xfrm>
            <a:off x="560388" y="1295400"/>
            <a:ext cx="1181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Host A</a:t>
            </a:r>
          </a:p>
        </p:txBody>
      </p:sp>
      <p:sp>
        <p:nvSpPr>
          <p:cNvPr id="127048" name="Text Box 81">
            <a:extLst>
              <a:ext uri="{FF2B5EF4-FFF2-40B4-BE49-F238E27FC236}">
                <a16:creationId xmlns:a16="http://schemas.microsoft.com/office/drawing/2014/main" id="{59414401-320B-A8DC-5458-D9CEEB3142C8}"/>
              </a:ext>
            </a:extLst>
          </p:cNvPr>
          <p:cNvSpPr txBox="1">
            <a:spLocks noChangeArrowheads="1"/>
          </p:cNvSpPr>
          <p:nvPr/>
        </p:nvSpPr>
        <p:spPr bwMode="auto">
          <a:xfrm>
            <a:off x="560388" y="5056188"/>
            <a:ext cx="1150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Host B</a:t>
            </a:r>
          </a:p>
        </p:txBody>
      </p:sp>
      <p:sp>
        <p:nvSpPr>
          <p:cNvPr id="127049" name="Rectangle 82">
            <a:extLst>
              <a:ext uri="{FF2B5EF4-FFF2-40B4-BE49-F238E27FC236}">
                <a16:creationId xmlns:a16="http://schemas.microsoft.com/office/drawing/2014/main" id="{1202E2CA-2B18-42A7-B0D3-5BEC99D42010}"/>
              </a:ext>
            </a:extLst>
          </p:cNvPr>
          <p:cNvSpPr>
            <a:spLocks noChangeArrowheads="1"/>
          </p:cNvSpPr>
          <p:nvPr/>
        </p:nvSpPr>
        <p:spPr bwMode="auto">
          <a:xfrm>
            <a:off x="2613025" y="3451225"/>
            <a:ext cx="1219200" cy="381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27050" name="Rectangle 83">
            <a:extLst>
              <a:ext uri="{FF2B5EF4-FFF2-40B4-BE49-F238E27FC236}">
                <a16:creationId xmlns:a16="http://schemas.microsoft.com/office/drawing/2014/main" id="{0E905AF5-7560-CDFB-0D6B-B4CB5C728DA1}"/>
              </a:ext>
            </a:extLst>
          </p:cNvPr>
          <p:cNvSpPr>
            <a:spLocks noChangeArrowheads="1"/>
          </p:cNvSpPr>
          <p:nvPr/>
        </p:nvSpPr>
        <p:spPr bwMode="auto">
          <a:xfrm>
            <a:off x="3913188" y="4746625"/>
            <a:ext cx="1219200" cy="381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27051" name="Line 84">
            <a:extLst>
              <a:ext uri="{FF2B5EF4-FFF2-40B4-BE49-F238E27FC236}">
                <a16:creationId xmlns:a16="http://schemas.microsoft.com/office/drawing/2014/main" id="{BCD0BD9C-E21D-4373-8A73-35ADFBF0AAE4}"/>
              </a:ext>
            </a:extLst>
          </p:cNvPr>
          <p:cNvSpPr>
            <a:spLocks noChangeShapeType="1"/>
          </p:cNvSpPr>
          <p:nvPr/>
        </p:nvSpPr>
        <p:spPr bwMode="auto">
          <a:xfrm>
            <a:off x="2617788" y="3832225"/>
            <a:ext cx="12954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52" name="Line 85">
            <a:extLst>
              <a:ext uri="{FF2B5EF4-FFF2-40B4-BE49-F238E27FC236}">
                <a16:creationId xmlns:a16="http://schemas.microsoft.com/office/drawing/2014/main" id="{969FE720-069C-13DE-4B0F-704A6A3DA308}"/>
              </a:ext>
            </a:extLst>
          </p:cNvPr>
          <p:cNvSpPr>
            <a:spLocks noChangeShapeType="1"/>
          </p:cNvSpPr>
          <p:nvPr/>
        </p:nvSpPr>
        <p:spPr bwMode="auto">
          <a:xfrm>
            <a:off x="3836988" y="3832225"/>
            <a:ext cx="12954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53" name="Line 86">
            <a:extLst>
              <a:ext uri="{FF2B5EF4-FFF2-40B4-BE49-F238E27FC236}">
                <a16:creationId xmlns:a16="http://schemas.microsoft.com/office/drawing/2014/main" id="{6B1E3FDC-660E-A338-647A-3B5CE6D00514}"/>
              </a:ext>
            </a:extLst>
          </p:cNvPr>
          <p:cNvSpPr>
            <a:spLocks noChangeShapeType="1"/>
          </p:cNvSpPr>
          <p:nvPr/>
        </p:nvSpPr>
        <p:spPr bwMode="auto">
          <a:xfrm>
            <a:off x="26892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54" name="Line 87">
            <a:extLst>
              <a:ext uri="{FF2B5EF4-FFF2-40B4-BE49-F238E27FC236}">
                <a16:creationId xmlns:a16="http://schemas.microsoft.com/office/drawing/2014/main" id="{299E4C05-B637-3F12-27E2-F0C5813D3A2B}"/>
              </a:ext>
            </a:extLst>
          </p:cNvPr>
          <p:cNvSpPr>
            <a:spLocks noChangeShapeType="1"/>
          </p:cNvSpPr>
          <p:nvPr/>
        </p:nvSpPr>
        <p:spPr bwMode="auto">
          <a:xfrm>
            <a:off x="28416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55" name="Line 88">
            <a:extLst>
              <a:ext uri="{FF2B5EF4-FFF2-40B4-BE49-F238E27FC236}">
                <a16:creationId xmlns:a16="http://schemas.microsoft.com/office/drawing/2014/main" id="{CA82E34F-2B75-A28F-F1F3-851CDADE5CD2}"/>
              </a:ext>
            </a:extLst>
          </p:cNvPr>
          <p:cNvSpPr>
            <a:spLocks noChangeShapeType="1"/>
          </p:cNvSpPr>
          <p:nvPr/>
        </p:nvSpPr>
        <p:spPr bwMode="auto">
          <a:xfrm>
            <a:off x="29940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56" name="Line 89">
            <a:extLst>
              <a:ext uri="{FF2B5EF4-FFF2-40B4-BE49-F238E27FC236}">
                <a16:creationId xmlns:a16="http://schemas.microsoft.com/office/drawing/2014/main" id="{BF367B78-62E0-7476-BB7C-250CE47B26FE}"/>
              </a:ext>
            </a:extLst>
          </p:cNvPr>
          <p:cNvSpPr>
            <a:spLocks noChangeShapeType="1"/>
          </p:cNvSpPr>
          <p:nvPr/>
        </p:nvSpPr>
        <p:spPr bwMode="auto">
          <a:xfrm>
            <a:off x="31464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57" name="Line 90">
            <a:extLst>
              <a:ext uri="{FF2B5EF4-FFF2-40B4-BE49-F238E27FC236}">
                <a16:creationId xmlns:a16="http://schemas.microsoft.com/office/drawing/2014/main" id="{B5328AF7-E234-6262-ACE0-BBEAACEBDDA0}"/>
              </a:ext>
            </a:extLst>
          </p:cNvPr>
          <p:cNvSpPr>
            <a:spLocks noChangeShapeType="1"/>
          </p:cNvSpPr>
          <p:nvPr/>
        </p:nvSpPr>
        <p:spPr bwMode="auto">
          <a:xfrm>
            <a:off x="37560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58" name="Line 91">
            <a:extLst>
              <a:ext uri="{FF2B5EF4-FFF2-40B4-BE49-F238E27FC236}">
                <a16:creationId xmlns:a16="http://schemas.microsoft.com/office/drawing/2014/main" id="{A1E46EFE-951E-F971-B59E-3D3D05A1B303}"/>
              </a:ext>
            </a:extLst>
          </p:cNvPr>
          <p:cNvSpPr>
            <a:spLocks noChangeShapeType="1"/>
          </p:cNvSpPr>
          <p:nvPr/>
        </p:nvSpPr>
        <p:spPr bwMode="auto">
          <a:xfrm>
            <a:off x="3298825" y="3217863"/>
            <a:ext cx="304800" cy="476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59" name="Line 92">
            <a:extLst>
              <a:ext uri="{FF2B5EF4-FFF2-40B4-BE49-F238E27FC236}">
                <a16:creationId xmlns:a16="http://schemas.microsoft.com/office/drawing/2014/main" id="{766849D6-1D38-8A82-2EC0-7A5CD064AC58}"/>
              </a:ext>
            </a:extLst>
          </p:cNvPr>
          <p:cNvSpPr>
            <a:spLocks noChangeShapeType="1"/>
          </p:cNvSpPr>
          <p:nvPr/>
        </p:nvSpPr>
        <p:spPr bwMode="auto">
          <a:xfrm>
            <a:off x="39893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60" name="Line 93">
            <a:extLst>
              <a:ext uri="{FF2B5EF4-FFF2-40B4-BE49-F238E27FC236}">
                <a16:creationId xmlns:a16="http://schemas.microsoft.com/office/drawing/2014/main" id="{A0085653-5540-09CF-6288-38B975B741B3}"/>
              </a:ext>
            </a:extLst>
          </p:cNvPr>
          <p:cNvSpPr>
            <a:spLocks noChangeShapeType="1"/>
          </p:cNvSpPr>
          <p:nvPr/>
        </p:nvSpPr>
        <p:spPr bwMode="auto">
          <a:xfrm>
            <a:off x="41417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61" name="Line 94">
            <a:extLst>
              <a:ext uri="{FF2B5EF4-FFF2-40B4-BE49-F238E27FC236}">
                <a16:creationId xmlns:a16="http://schemas.microsoft.com/office/drawing/2014/main" id="{01E08203-942A-959F-2A3D-DBAA0EA1385F}"/>
              </a:ext>
            </a:extLst>
          </p:cNvPr>
          <p:cNvSpPr>
            <a:spLocks noChangeShapeType="1"/>
          </p:cNvSpPr>
          <p:nvPr/>
        </p:nvSpPr>
        <p:spPr bwMode="auto">
          <a:xfrm>
            <a:off x="42941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62" name="Line 95">
            <a:extLst>
              <a:ext uri="{FF2B5EF4-FFF2-40B4-BE49-F238E27FC236}">
                <a16:creationId xmlns:a16="http://schemas.microsoft.com/office/drawing/2014/main" id="{916C7DC9-6A87-83F9-CA9B-F6F60C7736B8}"/>
              </a:ext>
            </a:extLst>
          </p:cNvPr>
          <p:cNvSpPr>
            <a:spLocks noChangeShapeType="1"/>
          </p:cNvSpPr>
          <p:nvPr/>
        </p:nvSpPr>
        <p:spPr bwMode="auto">
          <a:xfrm>
            <a:off x="44465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63" name="Line 96">
            <a:extLst>
              <a:ext uri="{FF2B5EF4-FFF2-40B4-BE49-F238E27FC236}">
                <a16:creationId xmlns:a16="http://schemas.microsoft.com/office/drawing/2014/main" id="{4A2F80F6-EA3E-1BF0-DA10-3DB5B6C3F9F7}"/>
              </a:ext>
            </a:extLst>
          </p:cNvPr>
          <p:cNvSpPr>
            <a:spLocks noChangeShapeType="1"/>
          </p:cNvSpPr>
          <p:nvPr/>
        </p:nvSpPr>
        <p:spPr bwMode="auto">
          <a:xfrm>
            <a:off x="50561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64" name="Line 97">
            <a:extLst>
              <a:ext uri="{FF2B5EF4-FFF2-40B4-BE49-F238E27FC236}">
                <a16:creationId xmlns:a16="http://schemas.microsoft.com/office/drawing/2014/main" id="{705F5803-E6EA-0541-B3B6-A2E2B4A423F1}"/>
              </a:ext>
            </a:extLst>
          </p:cNvPr>
          <p:cNvSpPr>
            <a:spLocks noChangeShapeType="1"/>
          </p:cNvSpPr>
          <p:nvPr/>
        </p:nvSpPr>
        <p:spPr bwMode="auto">
          <a:xfrm>
            <a:off x="4598988" y="5351463"/>
            <a:ext cx="304800" cy="476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65" name="Text Box 98">
            <a:extLst>
              <a:ext uri="{FF2B5EF4-FFF2-40B4-BE49-F238E27FC236}">
                <a16:creationId xmlns:a16="http://schemas.microsoft.com/office/drawing/2014/main" id="{DA5AD9B0-CA13-B8F4-C21D-DCC130B8ADB2}"/>
              </a:ext>
            </a:extLst>
          </p:cNvPr>
          <p:cNvSpPr txBox="1">
            <a:spLocks noChangeArrowheads="1"/>
          </p:cNvSpPr>
          <p:nvPr/>
        </p:nvSpPr>
        <p:spPr bwMode="auto">
          <a:xfrm>
            <a:off x="2663825" y="3454400"/>
            <a:ext cx="1173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TCP Data</a:t>
            </a:r>
          </a:p>
        </p:txBody>
      </p:sp>
      <p:sp>
        <p:nvSpPr>
          <p:cNvPr id="127066" name="Text Box 99">
            <a:extLst>
              <a:ext uri="{FF2B5EF4-FFF2-40B4-BE49-F238E27FC236}">
                <a16:creationId xmlns:a16="http://schemas.microsoft.com/office/drawing/2014/main" id="{CF9A87E1-AE12-FCEC-B606-F815A8F8F3CC}"/>
              </a:ext>
            </a:extLst>
          </p:cNvPr>
          <p:cNvSpPr txBox="1">
            <a:spLocks noChangeArrowheads="1"/>
          </p:cNvSpPr>
          <p:nvPr/>
        </p:nvSpPr>
        <p:spPr bwMode="auto">
          <a:xfrm>
            <a:off x="3887788" y="4764088"/>
            <a:ext cx="1173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TCP Data</a:t>
            </a:r>
          </a:p>
        </p:txBody>
      </p:sp>
      <p:sp>
        <p:nvSpPr>
          <p:cNvPr id="127067" name="Text Box 104">
            <a:extLst>
              <a:ext uri="{FF2B5EF4-FFF2-40B4-BE49-F238E27FC236}">
                <a16:creationId xmlns:a16="http://schemas.microsoft.com/office/drawing/2014/main" id="{86DD94BB-9083-CDAC-0AD7-399ACB1E0D58}"/>
              </a:ext>
            </a:extLst>
          </p:cNvPr>
          <p:cNvSpPr txBox="1">
            <a:spLocks noChangeArrowheads="1"/>
          </p:cNvSpPr>
          <p:nvPr/>
        </p:nvSpPr>
        <p:spPr bwMode="auto">
          <a:xfrm>
            <a:off x="1398588" y="1851025"/>
            <a:ext cx="3368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000099"/>
                </a:solidFill>
                <a:effectLst/>
                <a:uLnTx/>
                <a:uFillTx/>
                <a:latin typeface="Comic Sans MS" panose="030F0902030302020204" pitchFamily="66" charset="0"/>
                <a:ea typeface="ＭＳ Ｐゴシック" panose="020B0600070205080204" pitchFamily="34" charset="-128"/>
                <a:cs typeface="+mn-cs"/>
              </a:rPr>
              <a:t>ISN (initial sequence number)</a:t>
            </a:r>
          </a:p>
        </p:txBody>
      </p:sp>
      <p:sp>
        <p:nvSpPr>
          <p:cNvPr id="127068" name="Line 105">
            <a:extLst>
              <a:ext uri="{FF2B5EF4-FFF2-40B4-BE49-F238E27FC236}">
                <a16:creationId xmlns:a16="http://schemas.microsoft.com/office/drawing/2014/main" id="{3F18539A-0852-7572-908B-21C3457FF03E}"/>
              </a:ext>
            </a:extLst>
          </p:cNvPr>
          <p:cNvSpPr>
            <a:spLocks noChangeShapeType="1"/>
          </p:cNvSpPr>
          <p:nvPr/>
        </p:nvSpPr>
        <p:spPr bwMode="auto">
          <a:xfrm>
            <a:off x="1703388" y="2155825"/>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069" name="AutoShape 106">
            <a:extLst>
              <a:ext uri="{FF2B5EF4-FFF2-40B4-BE49-F238E27FC236}">
                <a16:creationId xmlns:a16="http://schemas.microsoft.com/office/drawing/2014/main" id="{DEB3D88B-6093-7F5C-9EC4-1CA824D55631}"/>
              </a:ext>
            </a:extLst>
          </p:cNvPr>
          <p:cNvSpPr>
            <a:spLocks noChangeArrowheads="1"/>
          </p:cNvSpPr>
          <p:nvPr/>
        </p:nvSpPr>
        <p:spPr bwMode="auto">
          <a:xfrm>
            <a:off x="560388" y="3298825"/>
            <a:ext cx="1905000" cy="1590675"/>
          </a:xfrm>
          <a:prstGeom prst="wedgeRectCallout">
            <a:avLst>
              <a:gd name="adj1" fmla="val 58583"/>
              <a:gd name="adj2" fmla="val -83162"/>
            </a:avLst>
          </a:prstGeom>
          <a:solidFill>
            <a:srgbClr val="CCFFFF"/>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Sequence number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ISN+ # of the 1</a:t>
            </a:r>
            <a:r>
              <a:rPr kumimoji="0" lang="en-US" altLang="en-US" sz="1800" b="0" i="0" u="none" strike="noStrike" kern="1200" cap="none" spc="0" normalizeH="0" baseline="3000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st</a:t>
            </a: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 byte the segment</a:t>
            </a:r>
          </a:p>
        </p:txBody>
      </p:sp>
      <p:sp>
        <p:nvSpPr>
          <p:cNvPr id="127070" name="Rectangle 107">
            <a:extLst>
              <a:ext uri="{FF2B5EF4-FFF2-40B4-BE49-F238E27FC236}">
                <a16:creationId xmlns:a16="http://schemas.microsoft.com/office/drawing/2014/main" id="{ACC3CF03-CC8A-8F5C-3B53-4C0DD50D3DDF}"/>
              </a:ext>
            </a:extLst>
          </p:cNvPr>
          <p:cNvSpPr>
            <a:spLocks noChangeArrowheads="1"/>
          </p:cNvSpPr>
          <p:nvPr/>
        </p:nvSpPr>
        <p:spPr bwMode="auto">
          <a:xfrm>
            <a:off x="3913188" y="5584825"/>
            <a:ext cx="1219200" cy="609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27071" name="Rectangle 109">
            <a:extLst>
              <a:ext uri="{FF2B5EF4-FFF2-40B4-BE49-F238E27FC236}">
                <a16:creationId xmlns:a16="http://schemas.microsoft.com/office/drawing/2014/main" id="{8CC1EC21-BF27-4E37-934B-EAD2F1945772}"/>
              </a:ext>
            </a:extLst>
          </p:cNvPr>
          <p:cNvSpPr>
            <a:spLocks noChangeArrowheads="1"/>
          </p:cNvSpPr>
          <p:nvPr/>
        </p:nvSpPr>
        <p:spPr bwMode="auto">
          <a:xfrm>
            <a:off x="5132388" y="5584825"/>
            <a:ext cx="152400" cy="6096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27072" name="Text Box 111">
            <a:extLst>
              <a:ext uri="{FF2B5EF4-FFF2-40B4-BE49-F238E27FC236}">
                <a16:creationId xmlns:a16="http://schemas.microsoft.com/office/drawing/2014/main" id="{67ABBB3A-D7DF-C419-8222-4CC311A6CB44}"/>
              </a:ext>
            </a:extLst>
          </p:cNvPr>
          <p:cNvSpPr txBox="1">
            <a:spLocks noChangeArrowheads="1"/>
          </p:cNvSpPr>
          <p:nvPr/>
        </p:nvSpPr>
        <p:spPr bwMode="auto">
          <a:xfrm rot="5390887">
            <a:off x="2380456" y="2575719"/>
            <a:ext cx="663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Byte 81</a:t>
            </a:r>
          </a:p>
        </p:txBody>
      </p:sp>
      <p:sp>
        <p:nvSpPr>
          <p:cNvPr id="127073" name="Slide Number Placeholder 1">
            <a:extLst>
              <a:ext uri="{FF2B5EF4-FFF2-40B4-BE49-F238E27FC236}">
                <a16:creationId xmlns:a16="http://schemas.microsoft.com/office/drawing/2014/main" id="{FE305BC9-744C-A6E6-6A57-93B45F32718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CCF04AF9-5E75-DF44-90B1-79AA71C7FDBB}"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49</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Text Box 104">
            <a:extLst>
              <a:ext uri="{FF2B5EF4-FFF2-40B4-BE49-F238E27FC236}">
                <a16:creationId xmlns:a16="http://schemas.microsoft.com/office/drawing/2014/main" id="{DA8CD52E-B064-D741-B836-4310447C7E6D}"/>
              </a:ext>
            </a:extLst>
          </p:cNvPr>
          <p:cNvSpPr txBox="1">
            <a:spLocks noChangeArrowheads="1"/>
          </p:cNvSpPr>
          <p:nvPr/>
        </p:nvSpPr>
        <p:spPr bwMode="auto">
          <a:xfrm>
            <a:off x="5397915" y="3783339"/>
            <a:ext cx="32207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Comic Sans MS" panose="030F0902030302020204" pitchFamily="66" charset="0"/>
                <a:ea typeface="ＭＳ Ｐゴシック" panose="020B0600070205080204" pitchFamily="34" charset="-128"/>
                <a:cs typeface="+mn-cs"/>
              </a:rPr>
              <a:t>ACK number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Comic Sans MS" panose="030F0902030302020204" pitchFamily="66" charset="0"/>
                <a:ea typeface="ＭＳ Ｐゴシック" panose="020B0600070205080204" pitchFamily="34" charset="-128"/>
                <a:cs typeface="+mn-cs"/>
              </a:rPr>
              <a:t> Next expected Seq number</a:t>
            </a:r>
          </a:p>
        </p:txBody>
      </p:sp>
      <p:sp>
        <p:nvSpPr>
          <p:cNvPr id="4" name="Freeform 3">
            <a:extLst>
              <a:ext uri="{FF2B5EF4-FFF2-40B4-BE49-F238E27FC236}">
                <a16:creationId xmlns:a16="http://schemas.microsoft.com/office/drawing/2014/main" id="{107664F1-A868-8FD5-A5A9-583919B011ED}"/>
              </a:ext>
            </a:extLst>
          </p:cNvPr>
          <p:cNvSpPr/>
          <p:nvPr/>
        </p:nvSpPr>
        <p:spPr>
          <a:xfrm>
            <a:off x="5247861" y="4439478"/>
            <a:ext cx="1484243" cy="1060174"/>
          </a:xfrm>
          <a:custGeom>
            <a:avLst/>
            <a:gdLst>
              <a:gd name="connsiteX0" fmla="*/ 1484243 w 1484243"/>
              <a:gd name="connsiteY0" fmla="*/ 0 h 1060174"/>
              <a:gd name="connsiteX1" fmla="*/ 490330 w 1484243"/>
              <a:gd name="connsiteY1" fmla="*/ 450574 h 1060174"/>
              <a:gd name="connsiteX2" fmla="*/ 0 w 1484243"/>
              <a:gd name="connsiteY2" fmla="*/ 1060174 h 1060174"/>
            </a:gdLst>
            <a:ahLst/>
            <a:cxnLst>
              <a:cxn ang="0">
                <a:pos x="connsiteX0" y="connsiteY0"/>
              </a:cxn>
              <a:cxn ang="0">
                <a:pos x="connsiteX1" y="connsiteY1"/>
              </a:cxn>
              <a:cxn ang="0">
                <a:pos x="connsiteX2" y="connsiteY2"/>
              </a:cxn>
            </a:cxnLst>
            <a:rect l="l" t="t" r="r" b="b"/>
            <a:pathLst>
              <a:path w="1484243" h="1060174">
                <a:moveTo>
                  <a:pt x="1484243" y="0"/>
                </a:moveTo>
                <a:cubicBezTo>
                  <a:pt x="1110973" y="136939"/>
                  <a:pt x="737704" y="273878"/>
                  <a:pt x="490330" y="450574"/>
                </a:cubicBezTo>
                <a:cubicBezTo>
                  <a:pt x="242956" y="627270"/>
                  <a:pt x="121478" y="843722"/>
                  <a:pt x="0" y="1060174"/>
                </a:cubicBezTo>
              </a:path>
            </a:pathLst>
          </a:custGeom>
          <a:noFill/>
          <a:ln w="22225">
            <a:solidFill>
              <a:srgbClr val="FF0000"/>
            </a:solidFill>
            <a:tailEnd type="arrow"/>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F6F30912-2067-1677-97D7-02854CEA99F9}"/>
              </a:ext>
            </a:extLst>
          </p:cNvPr>
          <p:cNvCxnSpPr>
            <a:cxnSpLocks/>
          </p:cNvCxnSpPr>
          <p:nvPr/>
        </p:nvCxnSpPr>
        <p:spPr>
          <a:xfrm flipH="1">
            <a:off x="1460500" y="1719263"/>
            <a:ext cx="2319338" cy="636587"/>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049AE2A-2B63-0D22-0007-00A92DAE5894}"/>
              </a:ext>
            </a:extLst>
          </p:cNvPr>
          <p:cNvCxnSpPr>
            <a:cxnSpLocks/>
          </p:cNvCxnSpPr>
          <p:nvPr/>
        </p:nvCxnSpPr>
        <p:spPr>
          <a:xfrm flipH="1" flipV="1">
            <a:off x="5046663" y="1516063"/>
            <a:ext cx="2867025" cy="771525"/>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 name="Freeform 3">
            <a:extLst>
              <a:ext uri="{FF2B5EF4-FFF2-40B4-BE49-F238E27FC236}">
                <a16:creationId xmlns:a16="http://schemas.microsoft.com/office/drawing/2014/main" id="{F81445D3-7549-85D5-943C-CD22A3B99B5B}"/>
              </a:ext>
            </a:extLst>
          </p:cNvPr>
          <p:cNvSpPr/>
          <p:nvPr/>
        </p:nvSpPr>
        <p:spPr>
          <a:xfrm rot="16421491">
            <a:off x="-46037" y="2813050"/>
            <a:ext cx="2700337" cy="1903413"/>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6804" name="Picture 8" descr="Category:Network routers - Wikimedia Commons">
            <a:extLst>
              <a:ext uri="{FF2B5EF4-FFF2-40B4-BE49-F238E27FC236}">
                <a16:creationId xmlns:a16="http://schemas.microsoft.com/office/drawing/2014/main" id="{0ECA68B7-4C61-27F1-4CF6-48DD92EB4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325" y="2011363"/>
            <a:ext cx="6873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a:extLst>
              <a:ext uri="{FF2B5EF4-FFF2-40B4-BE49-F238E27FC236}">
                <a16:creationId xmlns:a16="http://schemas.microsoft.com/office/drawing/2014/main" id="{4076472B-81D3-2E8E-E47F-35A8EF7E1559}"/>
              </a:ext>
            </a:extLst>
          </p:cNvPr>
          <p:cNvSpPr/>
          <p:nvPr/>
        </p:nvSpPr>
        <p:spPr>
          <a:xfrm rot="5178509" flipH="1">
            <a:off x="6718300" y="2813051"/>
            <a:ext cx="2700337" cy="1903412"/>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6806" name="Picture 8" descr="Category:Network routers - Wikimedia Commons">
            <a:extLst>
              <a:ext uri="{FF2B5EF4-FFF2-40B4-BE49-F238E27FC236}">
                <a16:creationId xmlns:a16="http://schemas.microsoft.com/office/drawing/2014/main" id="{1503029A-B671-03F5-66A6-D40833057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667625" y="2011363"/>
            <a:ext cx="6873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14">
            <a:extLst>
              <a:ext uri="{FF2B5EF4-FFF2-40B4-BE49-F238E27FC236}">
                <a16:creationId xmlns:a16="http://schemas.microsoft.com/office/drawing/2014/main" id="{3A28E69C-3E61-8B68-E490-FA6026B274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113" y="277813"/>
            <a:ext cx="2687637"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Network - Free social icons">
            <a:extLst>
              <a:ext uri="{FF2B5EF4-FFF2-40B4-BE49-F238E27FC236}">
                <a16:creationId xmlns:a16="http://schemas.microsoft.com/office/drawing/2014/main" id="{FC2DDC9C-6C29-9E5F-8DA2-50BD1AEBF910}"/>
              </a:ext>
            </a:extLst>
          </p:cNvPr>
          <p:cNvPicPr>
            <a:picLocks noChangeAspect="1" noChangeArrowheads="1"/>
          </p:cNvPicPr>
          <p:nvPr/>
        </p:nvPicPr>
        <p:blipFill>
          <a:blip r:embed="rId4">
            <a:duotone>
              <a:schemeClr val="accent2">
                <a:shade val="45000"/>
                <a:satMod val="135000"/>
              </a:schemeClr>
              <a:prstClr val="white"/>
            </a:duotone>
          </a:blip>
          <a:srcRect/>
          <a:stretch>
            <a:fillRect/>
          </a:stretch>
        </p:blipFill>
        <p:spPr bwMode="auto">
          <a:xfrm rot="1890526">
            <a:off x="3887790" y="1094950"/>
            <a:ext cx="1061471" cy="1061471"/>
          </a:xfrm>
          <a:prstGeom prst="rect">
            <a:avLst/>
          </a:prstGeom>
          <a:noFill/>
        </p:spPr>
      </p:pic>
      <p:pic>
        <p:nvPicPr>
          <p:cNvPr id="76809" name="Picture 4" descr="Computer Icon | Hardware Devices Iconpack | Icons-Land">
            <a:extLst>
              <a:ext uri="{FF2B5EF4-FFF2-40B4-BE49-F238E27FC236}">
                <a16:creationId xmlns:a16="http://schemas.microsoft.com/office/drawing/2014/main" id="{6C90954A-4A54-54FF-8C53-8FABF17A69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3249613"/>
            <a:ext cx="1058863"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Picture 4" descr="Computer Icon | Hardware Devices Iconpack | Icons-Land">
            <a:extLst>
              <a:ext uri="{FF2B5EF4-FFF2-40B4-BE49-F238E27FC236}">
                <a16:creationId xmlns:a16="http://schemas.microsoft.com/office/drawing/2014/main" id="{4018687F-F3F6-0A1B-6C80-0A1DA41932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9038" y="3128963"/>
            <a:ext cx="1058862"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1" name="TextBox 13">
            <a:extLst>
              <a:ext uri="{FF2B5EF4-FFF2-40B4-BE49-F238E27FC236}">
                <a16:creationId xmlns:a16="http://schemas.microsoft.com/office/drawing/2014/main" id="{7FF74D2B-2159-1C78-9CB4-1B5F2E02366C}"/>
              </a:ext>
            </a:extLst>
          </p:cNvPr>
          <p:cNvSpPr txBox="1">
            <a:spLocks noChangeArrowheads="1"/>
          </p:cNvSpPr>
          <p:nvPr/>
        </p:nvSpPr>
        <p:spPr bwMode="auto">
          <a:xfrm>
            <a:off x="692150" y="5083175"/>
            <a:ext cx="1223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Network 1</a:t>
            </a:r>
          </a:p>
        </p:txBody>
      </p:sp>
      <p:cxnSp>
        <p:nvCxnSpPr>
          <p:cNvPr id="22" name="Straight Connector 21">
            <a:extLst>
              <a:ext uri="{FF2B5EF4-FFF2-40B4-BE49-F238E27FC236}">
                <a16:creationId xmlns:a16="http://schemas.microsoft.com/office/drawing/2014/main" id="{881CB016-6E05-2065-A684-EFB745180FCB}"/>
              </a:ext>
            </a:extLst>
          </p:cNvPr>
          <p:cNvCxnSpPr>
            <a:cxnSpLocks/>
          </p:cNvCxnSpPr>
          <p:nvPr/>
        </p:nvCxnSpPr>
        <p:spPr>
          <a:xfrm flipH="1" flipV="1">
            <a:off x="4529138" y="2062163"/>
            <a:ext cx="42862" cy="638175"/>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F7DF674A-DE09-2536-3419-DBB8B1FBEB2B}"/>
              </a:ext>
            </a:extLst>
          </p:cNvPr>
          <p:cNvSpPr/>
          <p:nvPr/>
        </p:nvSpPr>
        <p:spPr>
          <a:xfrm rot="5178509" flipH="1">
            <a:off x="3244850" y="3235326"/>
            <a:ext cx="2700337" cy="1903412"/>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6814" name="Picture 8" descr="Category:Network routers - Wikimedia Commons">
            <a:extLst>
              <a:ext uri="{FF2B5EF4-FFF2-40B4-BE49-F238E27FC236}">
                <a16:creationId xmlns:a16="http://schemas.microsoft.com/office/drawing/2014/main" id="{B0A7E849-0063-767A-DC7D-B465A06E9E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194175" y="2433638"/>
            <a:ext cx="6889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5" name="Picture 4" descr="Computer Icon | Hardware Devices Iconpack | Icons-Land">
            <a:extLst>
              <a:ext uri="{FF2B5EF4-FFF2-40B4-BE49-F238E27FC236}">
                <a16:creationId xmlns:a16="http://schemas.microsoft.com/office/drawing/2014/main" id="{1C951A7C-DA59-E42C-1063-77A7FC9A7C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5588" y="3551238"/>
            <a:ext cx="1058862"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6" name="TextBox 30">
            <a:extLst>
              <a:ext uri="{FF2B5EF4-FFF2-40B4-BE49-F238E27FC236}">
                <a16:creationId xmlns:a16="http://schemas.microsoft.com/office/drawing/2014/main" id="{0B698BCF-8313-8B3F-8A09-8636C02CB741}"/>
              </a:ext>
            </a:extLst>
          </p:cNvPr>
          <p:cNvSpPr txBox="1">
            <a:spLocks noChangeArrowheads="1"/>
          </p:cNvSpPr>
          <p:nvPr/>
        </p:nvSpPr>
        <p:spPr bwMode="auto">
          <a:xfrm>
            <a:off x="4065588" y="5534025"/>
            <a:ext cx="1223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Network 2</a:t>
            </a:r>
          </a:p>
        </p:txBody>
      </p:sp>
      <p:sp>
        <p:nvSpPr>
          <p:cNvPr id="76817" name="TextBox 31">
            <a:extLst>
              <a:ext uri="{FF2B5EF4-FFF2-40B4-BE49-F238E27FC236}">
                <a16:creationId xmlns:a16="http://schemas.microsoft.com/office/drawing/2014/main" id="{B7A87C8A-CC0F-60F9-2841-2DD3797223F5}"/>
              </a:ext>
            </a:extLst>
          </p:cNvPr>
          <p:cNvSpPr txBox="1">
            <a:spLocks noChangeArrowheads="1"/>
          </p:cNvSpPr>
          <p:nvPr/>
        </p:nvSpPr>
        <p:spPr bwMode="auto">
          <a:xfrm>
            <a:off x="7667625" y="5157788"/>
            <a:ext cx="122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Network 3</a:t>
            </a:r>
          </a:p>
        </p:txBody>
      </p:sp>
      <p:sp>
        <p:nvSpPr>
          <p:cNvPr id="76818" name="TextBox 32">
            <a:extLst>
              <a:ext uri="{FF2B5EF4-FFF2-40B4-BE49-F238E27FC236}">
                <a16:creationId xmlns:a16="http://schemas.microsoft.com/office/drawing/2014/main" id="{92755641-65AD-A8BE-EC4A-86A254698661}"/>
              </a:ext>
            </a:extLst>
          </p:cNvPr>
          <p:cNvSpPr txBox="1">
            <a:spLocks noChangeArrowheads="1"/>
          </p:cNvSpPr>
          <p:nvPr/>
        </p:nvSpPr>
        <p:spPr bwMode="auto">
          <a:xfrm>
            <a:off x="431800" y="1852613"/>
            <a:ext cx="1466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128.2.0.0/16</a:t>
            </a:r>
          </a:p>
        </p:txBody>
      </p:sp>
      <p:sp>
        <p:nvSpPr>
          <p:cNvPr id="76819" name="TextBox 33">
            <a:extLst>
              <a:ext uri="{FF2B5EF4-FFF2-40B4-BE49-F238E27FC236}">
                <a16:creationId xmlns:a16="http://schemas.microsoft.com/office/drawing/2014/main" id="{1883B9D2-2CB7-82B3-F2B4-64612F6D7A4B}"/>
              </a:ext>
            </a:extLst>
          </p:cNvPr>
          <p:cNvSpPr txBox="1">
            <a:spLocks noChangeArrowheads="1"/>
          </p:cNvSpPr>
          <p:nvPr/>
        </p:nvSpPr>
        <p:spPr bwMode="auto">
          <a:xfrm>
            <a:off x="2841625" y="2533650"/>
            <a:ext cx="146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16.20.0.0/20</a:t>
            </a:r>
          </a:p>
        </p:txBody>
      </p:sp>
      <p:sp>
        <p:nvSpPr>
          <p:cNvPr id="76820" name="TextBox 34">
            <a:extLst>
              <a:ext uri="{FF2B5EF4-FFF2-40B4-BE49-F238E27FC236}">
                <a16:creationId xmlns:a16="http://schemas.microsoft.com/office/drawing/2014/main" id="{01DDEFFF-3FA6-8F82-7EB3-D859CD12AD34}"/>
              </a:ext>
            </a:extLst>
          </p:cNvPr>
          <p:cNvSpPr txBox="1">
            <a:spLocks noChangeArrowheads="1"/>
          </p:cNvSpPr>
          <p:nvPr/>
        </p:nvSpPr>
        <p:spPr bwMode="auto">
          <a:xfrm>
            <a:off x="7396163" y="1725613"/>
            <a:ext cx="159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200.30.0.0/16</a:t>
            </a:r>
          </a:p>
        </p:txBody>
      </p:sp>
      <p:sp>
        <p:nvSpPr>
          <p:cNvPr id="76821" name="TextBox 35">
            <a:extLst>
              <a:ext uri="{FF2B5EF4-FFF2-40B4-BE49-F238E27FC236}">
                <a16:creationId xmlns:a16="http://schemas.microsoft.com/office/drawing/2014/main" id="{1DBDA483-54D5-EE27-67C6-CEA53F25D78D}"/>
              </a:ext>
            </a:extLst>
          </p:cNvPr>
          <p:cNvSpPr txBox="1">
            <a:spLocks noChangeArrowheads="1"/>
          </p:cNvSpPr>
          <p:nvPr/>
        </p:nvSpPr>
        <p:spPr bwMode="auto">
          <a:xfrm>
            <a:off x="0" y="0"/>
            <a:ext cx="4883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Network layer abstraction</a:t>
            </a:r>
          </a:p>
        </p:txBody>
      </p:sp>
      <p:sp>
        <p:nvSpPr>
          <p:cNvPr id="37" name="Slide Number Placeholder 36">
            <a:extLst>
              <a:ext uri="{FF2B5EF4-FFF2-40B4-BE49-F238E27FC236}">
                <a16:creationId xmlns:a16="http://schemas.microsoft.com/office/drawing/2014/main" id="{B5522B17-CF35-1E46-7277-12CE6E944CDF}"/>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E635E83-1786-1244-8CEA-7EFE18D4E101}" type="slidenum">
              <a:rPr kumimoji="0" lang="en-US" sz="1200" b="1" i="0" u="none" strike="noStrike" kern="1200" cap="none" spc="0" normalizeH="0" baseline="0" noProof="0">
                <a:ln>
                  <a:noFill/>
                </a:ln>
                <a:solidFill>
                  <a:prstClr val="black">
                    <a:tint val="75000"/>
                  </a:prstClr>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1" i="0" u="none" strike="noStrike" kern="1200" cap="none" spc="0" normalizeH="0" baseline="0" noProof="0">
              <a:ln>
                <a:noFill/>
              </a:ln>
              <a:solidFill>
                <a:prstClr val="black">
                  <a:tint val="75000"/>
                </a:prstClr>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4">
            <a:extLst>
              <a:ext uri="{FF2B5EF4-FFF2-40B4-BE49-F238E27FC236}">
                <a16:creationId xmlns:a16="http://schemas.microsoft.com/office/drawing/2014/main" id="{E11464EE-448A-68CD-7B0A-1C2BA0C250ED}"/>
              </a:ext>
            </a:extLst>
          </p:cNvPr>
          <p:cNvSpPr>
            <a:spLocks noGrp="1"/>
          </p:cNvSpPr>
          <p:nvPr>
            <p:ph type="ctrTitle"/>
          </p:nvPr>
        </p:nvSpPr>
        <p:spPr/>
        <p:txBody>
          <a:bodyPr/>
          <a:lstStyle/>
          <a:p>
            <a:r>
              <a:rPr lang="en-US" altLang="en-US">
                <a:ea typeface="ＭＳ Ｐゴシック" panose="020B0600070205080204" pitchFamily="34" charset="-128"/>
              </a:rPr>
              <a:t>Starting and Ending a Connection:</a:t>
            </a:r>
            <a:br>
              <a:rPr lang="en-US" altLang="en-US">
                <a:ea typeface="ＭＳ Ｐゴシック" panose="020B0600070205080204" pitchFamily="34" charset="-128"/>
              </a:rPr>
            </a:br>
            <a:r>
              <a:rPr lang="en-US" altLang="en-US">
                <a:ea typeface="ＭＳ Ｐゴシック" panose="020B0600070205080204" pitchFamily="34" charset="-128"/>
              </a:rPr>
              <a:t>TCP Handshakes</a:t>
            </a:r>
            <a:br>
              <a:rPr lang="en-US" altLang="en-US">
                <a:ea typeface="ＭＳ Ｐゴシック" panose="020B0600070205080204" pitchFamily="34" charset="-128"/>
              </a:rPr>
            </a:br>
            <a:r>
              <a:rPr lang="en-US" altLang="en-US">
                <a:ea typeface="ＭＳ Ｐゴシック" panose="020B0600070205080204" pitchFamily="34" charset="-128"/>
              </a:rPr>
              <a:t>(Three-Way Handshake)</a:t>
            </a:r>
          </a:p>
        </p:txBody>
      </p:sp>
      <p:sp>
        <p:nvSpPr>
          <p:cNvPr id="129026" name="Slide Number Placeholder 1">
            <a:extLst>
              <a:ext uri="{FF2B5EF4-FFF2-40B4-BE49-F238E27FC236}">
                <a16:creationId xmlns:a16="http://schemas.microsoft.com/office/drawing/2014/main" id="{D0EBC17E-FCF3-377C-574E-96B835E385C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4CA305F4-F5C5-C34B-A4E4-4241FBCF40B7}"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50</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a:extLst>
              <a:ext uri="{FF2B5EF4-FFF2-40B4-BE49-F238E27FC236}">
                <a16:creationId xmlns:a16="http://schemas.microsoft.com/office/drawing/2014/main" id="{7D7CB62A-D684-62FC-C76A-177B4A0A3A06}"/>
              </a:ext>
            </a:extLst>
          </p:cNvPr>
          <p:cNvSpPr>
            <a:spLocks noGrp="1"/>
          </p:cNvSpPr>
          <p:nvPr>
            <p:ph type="title"/>
          </p:nvPr>
        </p:nvSpPr>
        <p:spPr/>
        <p:txBody>
          <a:bodyPr/>
          <a:lstStyle/>
          <a:p>
            <a:r>
              <a:rPr lang="en-US" altLang="en-US">
                <a:ea typeface="ＭＳ Ｐゴシック" panose="020B0600070205080204" pitchFamily="34" charset="-128"/>
              </a:rPr>
              <a:t>Establishing a TCP Connection</a:t>
            </a:r>
          </a:p>
        </p:txBody>
      </p:sp>
      <p:sp>
        <p:nvSpPr>
          <p:cNvPr id="131074" name="Rectangle 3">
            <a:extLst>
              <a:ext uri="{FF2B5EF4-FFF2-40B4-BE49-F238E27FC236}">
                <a16:creationId xmlns:a16="http://schemas.microsoft.com/office/drawing/2014/main" id="{5FAED06F-3F77-5BB3-F22E-DEEFDE657ABD}"/>
              </a:ext>
            </a:extLst>
          </p:cNvPr>
          <p:cNvSpPr>
            <a:spLocks noGrp="1"/>
          </p:cNvSpPr>
          <p:nvPr>
            <p:ph idx="1"/>
          </p:nvPr>
        </p:nvSpPr>
        <p:spPr>
          <a:xfrm>
            <a:off x="304800" y="4191000"/>
            <a:ext cx="8534400" cy="2620963"/>
          </a:xfrm>
        </p:spPr>
        <p:txBody>
          <a:bodyPr/>
          <a:lstStyle/>
          <a:p>
            <a:r>
              <a:rPr lang="en-US" altLang="en-US">
                <a:ea typeface="ＭＳ Ｐゴシック" panose="020B0600070205080204" pitchFamily="34" charset="-128"/>
              </a:rPr>
              <a:t>Three-way handshake to establish connection</a:t>
            </a:r>
          </a:p>
          <a:p>
            <a:pPr lvl="1"/>
            <a:r>
              <a:rPr lang="en-US" altLang="en-US">
                <a:ea typeface="ＭＳ Ｐゴシック" panose="020B0600070205080204" pitchFamily="34" charset="-128"/>
              </a:rPr>
              <a:t>Host A sends a </a:t>
            </a:r>
            <a:r>
              <a:rPr lang="en-US" altLang="en-US" b="1">
                <a:solidFill>
                  <a:srgbClr val="0000FF"/>
                </a:solidFill>
                <a:ea typeface="ＭＳ Ｐゴシック" panose="020B0600070205080204" pitchFamily="34" charset="-128"/>
              </a:rPr>
              <a:t>SYN</a:t>
            </a:r>
            <a:r>
              <a:rPr lang="en-US" altLang="en-US">
                <a:ea typeface="ＭＳ Ｐゴシック" panose="020B0600070205080204" pitchFamily="34" charset="-128"/>
              </a:rPr>
              <a:t> (open) to the host B</a:t>
            </a:r>
          </a:p>
          <a:p>
            <a:pPr lvl="1"/>
            <a:r>
              <a:rPr lang="en-US" altLang="en-US">
                <a:ea typeface="ＭＳ Ｐゴシック" panose="020B0600070205080204" pitchFamily="34" charset="-128"/>
              </a:rPr>
              <a:t>Host B returns a SYN acknowledgment (</a:t>
            </a:r>
            <a:r>
              <a:rPr lang="en-US" altLang="en-US" b="1">
                <a:solidFill>
                  <a:srgbClr val="FF3300"/>
                </a:solidFill>
                <a:ea typeface="ＭＳ Ｐゴシック" panose="020B0600070205080204" pitchFamily="34" charset="-128"/>
              </a:rPr>
              <a:t>SYN ACK</a:t>
            </a:r>
            <a:r>
              <a:rPr lang="en-US" altLang="en-US">
                <a:ea typeface="ＭＳ Ｐゴシック" panose="020B0600070205080204" pitchFamily="34" charset="-128"/>
              </a:rPr>
              <a:t>)</a:t>
            </a:r>
          </a:p>
          <a:p>
            <a:pPr lvl="1"/>
            <a:r>
              <a:rPr lang="en-US" altLang="en-US">
                <a:ea typeface="ＭＳ Ｐゴシック" panose="020B0600070205080204" pitchFamily="34" charset="-128"/>
              </a:rPr>
              <a:t>Host A sends an</a:t>
            </a:r>
            <a:r>
              <a:rPr lang="en-US" altLang="en-US">
                <a:solidFill>
                  <a:srgbClr val="0000FF"/>
                </a:solidFill>
                <a:ea typeface="ＭＳ Ｐゴシック" panose="020B0600070205080204" pitchFamily="34" charset="-128"/>
              </a:rPr>
              <a:t> </a:t>
            </a:r>
            <a:r>
              <a:rPr lang="en-US" altLang="en-US" b="1">
                <a:solidFill>
                  <a:srgbClr val="0000FF"/>
                </a:solidFill>
                <a:ea typeface="ＭＳ Ｐゴシック" panose="020B0600070205080204" pitchFamily="34" charset="-128"/>
              </a:rPr>
              <a:t>ACK</a:t>
            </a:r>
            <a:r>
              <a:rPr lang="en-US" altLang="en-US">
                <a:ea typeface="ＭＳ Ｐゴシック" panose="020B0600070205080204" pitchFamily="34" charset="-128"/>
              </a:rPr>
              <a:t> to acknowledge the SYN ACK</a:t>
            </a:r>
          </a:p>
        </p:txBody>
      </p:sp>
      <p:sp>
        <p:nvSpPr>
          <p:cNvPr id="131075" name="Line 4">
            <a:extLst>
              <a:ext uri="{FF2B5EF4-FFF2-40B4-BE49-F238E27FC236}">
                <a16:creationId xmlns:a16="http://schemas.microsoft.com/office/drawing/2014/main" id="{433BDE4E-34D5-B01F-C226-573B3626B851}"/>
              </a:ext>
            </a:extLst>
          </p:cNvPr>
          <p:cNvSpPr>
            <a:spLocks noChangeShapeType="1"/>
          </p:cNvSpPr>
          <p:nvPr/>
        </p:nvSpPr>
        <p:spPr bwMode="auto">
          <a:xfrm rot="5400000" flipV="1">
            <a:off x="3109119" y="1019969"/>
            <a:ext cx="287337" cy="1603375"/>
          </a:xfrm>
          <a:prstGeom prst="line">
            <a:avLst/>
          </a:prstGeom>
          <a:noFill/>
          <a:ln w="19050">
            <a:solidFill>
              <a:srgbClr val="0066FF"/>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1076" name="Line 5">
            <a:extLst>
              <a:ext uri="{FF2B5EF4-FFF2-40B4-BE49-F238E27FC236}">
                <a16:creationId xmlns:a16="http://schemas.microsoft.com/office/drawing/2014/main" id="{732A72F3-D0E4-08F5-6A44-54975FE9959B}"/>
              </a:ext>
            </a:extLst>
          </p:cNvPr>
          <p:cNvSpPr>
            <a:spLocks noChangeShapeType="1"/>
          </p:cNvSpPr>
          <p:nvPr/>
        </p:nvSpPr>
        <p:spPr bwMode="auto">
          <a:xfrm rot="5400000">
            <a:off x="3099594" y="1558132"/>
            <a:ext cx="300037" cy="1574800"/>
          </a:xfrm>
          <a:prstGeom prst="line">
            <a:avLst/>
          </a:prstGeom>
          <a:noFill/>
          <a:ln w="19050">
            <a:solidFill>
              <a:srgbClr val="FF3300"/>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1077" name="Line 6">
            <a:extLst>
              <a:ext uri="{FF2B5EF4-FFF2-40B4-BE49-F238E27FC236}">
                <a16:creationId xmlns:a16="http://schemas.microsoft.com/office/drawing/2014/main" id="{92B0AF92-68B5-D6D3-B247-EFD2465C7E10}"/>
              </a:ext>
            </a:extLst>
          </p:cNvPr>
          <p:cNvSpPr>
            <a:spLocks noChangeShapeType="1"/>
          </p:cNvSpPr>
          <p:nvPr/>
        </p:nvSpPr>
        <p:spPr bwMode="auto">
          <a:xfrm rot="5400000" flipV="1">
            <a:off x="3011488" y="2216150"/>
            <a:ext cx="457200" cy="1600200"/>
          </a:xfrm>
          <a:prstGeom prst="line">
            <a:avLst/>
          </a:prstGeom>
          <a:noFill/>
          <a:ln w="19050">
            <a:solidFill>
              <a:srgbClr val="0066FF"/>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1078" name="Line 7">
            <a:extLst>
              <a:ext uri="{FF2B5EF4-FFF2-40B4-BE49-F238E27FC236}">
                <a16:creationId xmlns:a16="http://schemas.microsoft.com/office/drawing/2014/main" id="{6E3051B1-DB8A-8D5E-5196-12C2361853FC}"/>
              </a:ext>
            </a:extLst>
          </p:cNvPr>
          <p:cNvSpPr>
            <a:spLocks noChangeShapeType="1"/>
          </p:cNvSpPr>
          <p:nvPr/>
        </p:nvSpPr>
        <p:spPr bwMode="auto">
          <a:xfrm rot="5400000" flipV="1">
            <a:off x="3009107" y="2755106"/>
            <a:ext cx="469900" cy="1598613"/>
          </a:xfrm>
          <a:prstGeom prst="line">
            <a:avLst/>
          </a:prstGeom>
          <a:noFill/>
          <a:ln w="19050">
            <a:solidFill>
              <a:srgbClr val="0066FF"/>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1079" name="Text Box 8">
            <a:extLst>
              <a:ext uri="{FF2B5EF4-FFF2-40B4-BE49-F238E27FC236}">
                <a16:creationId xmlns:a16="http://schemas.microsoft.com/office/drawing/2014/main" id="{9513C279-989B-F052-663E-94CC8F5B2F63}"/>
              </a:ext>
            </a:extLst>
          </p:cNvPr>
          <p:cNvSpPr txBox="1">
            <a:spLocks noChangeArrowheads="1"/>
          </p:cNvSpPr>
          <p:nvPr/>
        </p:nvSpPr>
        <p:spPr bwMode="auto">
          <a:xfrm rot="605430">
            <a:off x="2900363" y="1335088"/>
            <a:ext cx="693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SYN</a:t>
            </a:r>
          </a:p>
        </p:txBody>
      </p:sp>
      <p:sp>
        <p:nvSpPr>
          <p:cNvPr id="131080" name="Text Box 9">
            <a:extLst>
              <a:ext uri="{FF2B5EF4-FFF2-40B4-BE49-F238E27FC236}">
                <a16:creationId xmlns:a16="http://schemas.microsoft.com/office/drawing/2014/main" id="{E9E64701-6FD4-5740-EB5E-63695D21008D}"/>
              </a:ext>
            </a:extLst>
          </p:cNvPr>
          <p:cNvSpPr txBox="1">
            <a:spLocks noChangeArrowheads="1"/>
          </p:cNvSpPr>
          <p:nvPr/>
        </p:nvSpPr>
        <p:spPr bwMode="auto">
          <a:xfrm rot="10146980" flipH="1" flipV="1">
            <a:off x="2589213" y="1974850"/>
            <a:ext cx="1308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FF3300"/>
                </a:solidFill>
                <a:effectLst/>
                <a:uLnTx/>
                <a:uFillTx/>
                <a:latin typeface="Times New Roman" panose="02020603050405020304" pitchFamily="18" charset="0"/>
                <a:ea typeface="ＭＳ Ｐゴシック" panose="020B0600070205080204" pitchFamily="34" charset="-128"/>
                <a:cs typeface="+mn-cs"/>
              </a:rPr>
              <a:t>SYN ACK</a:t>
            </a:r>
          </a:p>
        </p:txBody>
      </p:sp>
      <p:sp>
        <p:nvSpPr>
          <p:cNvPr id="131081" name="Text Box 10">
            <a:extLst>
              <a:ext uri="{FF2B5EF4-FFF2-40B4-BE49-F238E27FC236}">
                <a16:creationId xmlns:a16="http://schemas.microsoft.com/office/drawing/2014/main" id="{C2A4DD73-46D3-0920-0ECC-1FC03E95E858}"/>
              </a:ext>
            </a:extLst>
          </p:cNvPr>
          <p:cNvSpPr txBox="1">
            <a:spLocks noChangeArrowheads="1"/>
          </p:cNvSpPr>
          <p:nvPr/>
        </p:nvSpPr>
        <p:spPr bwMode="auto">
          <a:xfrm rot="1044999">
            <a:off x="3114675" y="2743200"/>
            <a:ext cx="7223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ACK</a:t>
            </a:r>
          </a:p>
        </p:txBody>
      </p:sp>
      <p:sp>
        <p:nvSpPr>
          <p:cNvPr id="131082" name="Text Box 11">
            <a:extLst>
              <a:ext uri="{FF2B5EF4-FFF2-40B4-BE49-F238E27FC236}">
                <a16:creationId xmlns:a16="http://schemas.microsoft.com/office/drawing/2014/main" id="{AC3F3574-A522-B5E8-5CDE-F96E86A14D9F}"/>
              </a:ext>
            </a:extLst>
          </p:cNvPr>
          <p:cNvSpPr txBox="1">
            <a:spLocks noChangeArrowheads="1"/>
          </p:cNvSpPr>
          <p:nvPr/>
        </p:nvSpPr>
        <p:spPr bwMode="auto">
          <a:xfrm rot="1003808">
            <a:off x="2903538" y="3163888"/>
            <a:ext cx="663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Data</a:t>
            </a:r>
          </a:p>
        </p:txBody>
      </p:sp>
      <p:sp>
        <p:nvSpPr>
          <p:cNvPr id="131083" name="Line 12">
            <a:extLst>
              <a:ext uri="{FF2B5EF4-FFF2-40B4-BE49-F238E27FC236}">
                <a16:creationId xmlns:a16="http://schemas.microsoft.com/office/drawing/2014/main" id="{ED36B770-E987-D7B1-0CCA-3D2798F1901C}"/>
              </a:ext>
            </a:extLst>
          </p:cNvPr>
          <p:cNvSpPr>
            <a:spLocks noChangeShapeType="1"/>
          </p:cNvSpPr>
          <p:nvPr/>
        </p:nvSpPr>
        <p:spPr bwMode="auto">
          <a:xfrm rot="16200000" flipH="1">
            <a:off x="2599531" y="2912269"/>
            <a:ext cx="2890838" cy="635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1084" name="Line 13">
            <a:extLst>
              <a:ext uri="{FF2B5EF4-FFF2-40B4-BE49-F238E27FC236}">
                <a16:creationId xmlns:a16="http://schemas.microsoft.com/office/drawing/2014/main" id="{F74E3F16-7950-E281-86C1-E39BE016142B}"/>
              </a:ext>
            </a:extLst>
          </p:cNvPr>
          <p:cNvSpPr>
            <a:spLocks noChangeShapeType="1"/>
          </p:cNvSpPr>
          <p:nvPr/>
        </p:nvSpPr>
        <p:spPr bwMode="auto">
          <a:xfrm rot="5400000">
            <a:off x="1048544" y="2872581"/>
            <a:ext cx="2797175" cy="23813"/>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1085" name="Text Box 14">
            <a:extLst>
              <a:ext uri="{FF2B5EF4-FFF2-40B4-BE49-F238E27FC236}">
                <a16:creationId xmlns:a16="http://schemas.microsoft.com/office/drawing/2014/main" id="{04B20F9C-8B09-98FE-B813-4DA76D9C4C02}"/>
              </a:ext>
            </a:extLst>
          </p:cNvPr>
          <p:cNvSpPr txBox="1">
            <a:spLocks noChangeArrowheads="1"/>
          </p:cNvSpPr>
          <p:nvPr/>
        </p:nvSpPr>
        <p:spPr bwMode="auto">
          <a:xfrm>
            <a:off x="2274888" y="10287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A</a:t>
            </a:r>
          </a:p>
        </p:txBody>
      </p:sp>
      <p:sp>
        <p:nvSpPr>
          <p:cNvPr id="131086" name="Text Box 15">
            <a:extLst>
              <a:ext uri="{FF2B5EF4-FFF2-40B4-BE49-F238E27FC236}">
                <a16:creationId xmlns:a16="http://schemas.microsoft.com/office/drawing/2014/main" id="{6F99089D-D076-A0A4-20F9-4FC8E0FFE67D}"/>
              </a:ext>
            </a:extLst>
          </p:cNvPr>
          <p:cNvSpPr txBox="1">
            <a:spLocks noChangeArrowheads="1"/>
          </p:cNvSpPr>
          <p:nvPr/>
        </p:nvSpPr>
        <p:spPr bwMode="auto">
          <a:xfrm>
            <a:off x="3841750" y="9906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FF3300"/>
                </a:solidFill>
                <a:effectLst/>
                <a:uLnTx/>
                <a:uFillTx/>
                <a:latin typeface="Times New Roman" panose="02020603050405020304" pitchFamily="18" charset="0"/>
                <a:ea typeface="ＭＳ Ｐゴシック" panose="020B0600070205080204" pitchFamily="34" charset="-128"/>
                <a:cs typeface="+mn-cs"/>
              </a:rPr>
              <a:t>B</a:t>
            </a:r>
          </a:p>
        </p:txBody>
      </p:sp>
      <p:sp>
        <p:nvSpPr>
          <p:cNvPr id="131087" name="Line 16">
            <a:extLst>
              <a:ext uri="{FF2B5EF4-FFF2-40B4-BE49-F238E27FC236}">
                <a16:creationId xmlns:a16="http://schemas.microsoft.com/office/drawing/2014/main" id="{97B06AE0-737F-F284-4438-A387624DC649}"/>
              </a:ext>
            </a:extLst>
          </p:cNvPr>
          <p:cNvSpPr>
            <a:spLocks noChangeShapeType="1"/>
          </p:cNvSpPr>
          <p:nvPr/>
        </p:nvSpPr>
        <p:spPr bwMode="auto">
          <a:xfrm rot="5400000" flipV="1">
            <a:off x="3037682" y="3096418"/>
            <a:ext cx="469900" cy="1598613"/>
          </a:xfrm>
          <a:prstGeom prst="line">
            <a:avLst/>
          </a:prstGeom>
          <a:noFill/>
          <a:ln w="19050">
            <a:solidFill>
              <a:srgbClr val="0066FF"/>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1088" name="Text Box 17">
            <a:extLst>
              <a:ext uri="{FF2B5EF4-FFF2-40B4-BE49-F238E27FC236}">
                <a16:creationId xmlns:a16="http://schemas.microsoft.com/office/drawing/2014/main" id="{1AAC3461-F4CD-8930-67A3-60E775807D99}"/>
              </a:ext>
            </a:extLst>
          </p:cNvPr>
          <p:cNvSpPr txBox="1">
            <a:spLocks noChangeArrowheads="1"/>
          </p:cNvSpPr>
          <p:nvPr/>
        </p:nvSpPr>
        <p:spPr bwMode="auto">
          <a:xfrm rot="1003808">
            <a:off x="2932113" y="3505200"/>
            <a:ext cx="663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Data</a:t>
            </a:r>
          </a:p>
        </p:txBody>
      </p:sp>
      <p:sp>
        <p:nvSpPr>
          <p:cNvPr id="131089" name="Text Box 18">
            <a:extLst>
              <a:ext uri="{FF2B5EF4-FFF2-40B4-BE49-F238E27FC236}">
                <a16:creationId xmlns:a16="http://schemas.microsoft.com/office/drawing/2014/main" id="{1E9E426D-9EAC-9DEB-E522-E7533DF07BA0}"/>
              </a:ext>
            </a:extLst>
          </p:cNvPr>
          <p:cNvSpPr txBox="1">
            <a:spLocks noChangeArrowheads="1"/>
          </p:cNvSpPr>
          <p:nvPr/>
        </p:nvSpPr>
        <p:spPr bwMode="auto">
          <a:xfrm>
            <a:off x="5148263" y="2122488"/>
            <a:ext cx="2535237" cy="11874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Helvetica" pitchFamily="2" charset="0"/>
                <a:ea typeface="ＭＳ Ｐゴシック" panose="020B0600070205080204" pitchFamily="34" charset="-128"/>
                <a:cs typeface="+mn-cs"/>
              </a:rPr>
              <a:t>Each host tells its ISN to the other host.</a:t>
            </a:r>
          </a:p>
        </p:txBody>
      </p:sp>
      <p:sp>
        <p:nvSpPr>
          <p:cNvPr id="131090" name="Slide Number Placeholder 1">
            <a:extLst>
              <a:ext uri="{FF2B5EF4-FFF2-40B4-BE49-F238E27FC236}">
                <a16:creationId xmlns:a16="http://schemas.microsoft.com/office/drawing/2014/main" id="{222B2651-C2C2-6AB2-ACE5-B35347544C4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185AEAF7-9B2C-F948-9BC8-6FF55B99EFA3}"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51</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21" name="Rectangle 3">
            <a:extLst>
              <a:ext uri="{FF2B5EF4-FFF2-40B4-BE49-F238E27FC236}">
                <a16:creationId xmlns:a16="http://schemas.microsoft.com/office/drawing/2014/main" id="{47EFAE0D-F15E-817F-CE15-BC1D91B0046B}"/>
              </a:ext>
            </a:extLst>
          </p:cNvPr>
          <p:cNvSpPr>
            <a:spLocks noGrp="1"/>
          </p:cNvSpPr>
          <p:nvPr>
            <p:ph type="title"/>
          </p:nvPr>
        </p:nvSpPr>
        <p:spPr/>
        <p:txBody>
          <a:bodyPr/>
          <a:lstStyle/>
          <a:p>
            <a:r>
              <a:rPr lang="en-US" altLang="en-US">
                <a:ea typeface="ＭＳ Ｐゴシック" panose="020B0600070205080204" pitchFamily="34" charset="-128"/>
              </a:rPr>
              <a:t>TCP Header</a:t>
            </a:r>
          </a:p>
        </p:txBody>
      </p:sp>
      <p:sp>
        <p:nvSpPr>
          <p:cNvPr id="133122" name="Rectangle 4">
            <a:extLst>
              <a:ext uri="{FF2B5EF4-FFF2-40B4-BE49-F238E27FC236}">
                <a16:creationId xmlns:a16="http://schemas.microsoft.com/office/drawing/2014/main" id="{A34E58F4-D193-CE57-9CF2-BB375283B475}"/>
              </a:ext>
            </a:extLst>
          </p:cNvPr>
          <p:cNvSpPr>
            <a:spLocks noChangeArrowheads="1"/>
          </p:cNvSpPr>
          <p:nvPr/>
        </p:nvSpPr>
        <p:spPr bwMode="auto">
          <a:xfrm>
            <a:off x="3335338" y="1828800"/>
            <a:ext cx="23622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33123" name="Text Box 5">
            <a:extLst>
              <a:ext uri="{FF2B5EF4-FFF2-40B4-BE49-F238E27FC236}">
                <a16:creationId xmlns:a16="http://schemas.microsoft.com/office/drawing/2014/main" id="{0F02F188-5C6F-7483-BD76-E23B5B131BFE}"/>
              </a:ext>
            </a:extLst>
          </p:cNvPr>
          <p:cNvSpPr txBox="1">
            <a:spLocks noChangeArrowheads="1"/>
          </p:cNvSpPr>
          <p:nvPr/>
        </p:nvSpPr>
        <p:spPr bwMode="auto">
          <a:xfrm>
            <a:off x="3716338" y="1874838"/>
            <a:ext cx="1495425"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Source port</a:t>
            </a:r>
          </a:p>
        </p:txBody>
      </p:sp>
      <p:sp>
        <p:nvSpPr>
          <p:cNvPr id="133124" name="Rectangle 6">
            <a:extLst>
              <a:ext uri="{FF2B5EF4-FFF2-40B4-BE49-F238E27FC236}">
                <a16:creationId xmlns:a16="http://schemas.microsoft.com/office/drawing/2014/main" id="{6D94700B-947D-5C8C-8A48-80FCF00D0743}"/>
              </a:ext>
            </a:extLst>
          </p:cNvPr>
          <p:cNvSpPr>
            <a:spLocks noChangeArrowheads="1"/>
          </p:cNvSpPr>
          <p:nvPr/>
        </p:nvSpPr>
        <p:spPr bwMode="auto">
          <a:xfrm>
            <a:off x="5697538" y="1828800"/>
            <a:ext cx="25146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33125" name="Text Box 7">
            <a:extLst>
              <a:ext uri="{FF2B5EF4-FFF2-40B4-BE49-F238E27FC236}">
                <a16:creationId xmlns:a16="http://schemas.microsoft.com/office/drawing/2014/main" id="{12C11ADA-1955-1196-F4A6-ACE79C9899BA}"/>
              </a:ext>
            </a:extLst>
          </p:cNvPr>
          <p:cNvSpPr txBox="1">
            <a:spLocks noChangeArrowheads="1"/>
          </p:cNvSpPr>
          <p:nvPr/>
        </p:nvSpPr>
        <p:spPr bwMode="auto">
          <a:xfrm>
            <a:off x="5849938" y="1874838"/>
            <a:ext cx="1962150"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Destination port</a:t>
            </a:r>
          </a:p>
        </p:txBody>
      </p:sp>
      <p:sp>
        <p:nvSpPr>
          <p:cNvPr id="133126" name="Rectangle 8">
            <a:extLst>
              <a:ext uri="{FF2B5EF4-FFF2-40B4-BE49-F238E27FC236}">
                <a16:creationId xmlns:a16="http://schemas.microsoft.com/office/drawing/2014/main" id="{915C793B-B01E-D14F-BA8C-1B5FF5DA5174}"/>
              </a:ext>
            </a:extLst>
          </p:cNvPr>
          <p:cNvSpPr>
            <a:spLocks noChangeArrowheads="1"/>
          </p:cNvSpPr>
          <p:nvPr/>
        </p:nvSpPr>
        <p:spPr bwMode="auto">
          <a:xfrm>
            <a:off x="3335338" y="2362200"/>
            <a:ext cx="4876800" cy="4572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33127" name="Text Box 9">
            <a:extLst>
              <a:ext uri="{FF2B5EF4-FFF2-40B4-BE49-F238E27FC236}">
                <a16:creationId xmlns:a16="http://schemas.microsoft.com/office/drawing/2014/main" id="{858B8C45-8646-0013-1E7E-6F353BB9C2D3}"/>
              </a:ext>
            </a:extLst>
          </p:cNvPr>
          <p:cNvSpPr txBox="1">
            <a:spLocks noChangeArrowheads="1"/>
          </p:cNvSpPr>
          <p:nvPr/>
        </p:nvSpPr>
        <p:spPr bwMode="auto">
          <a:xfrm>
            <a:off x="4630738" y="2408238"/>
            <a:ext cx="2259012"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Sequence number</a:t>
            </a:r>
          </a:p>
        </p:txBody>
      </p:sp>
      <p:sp>
        <p:nvSpPr>
          <p:cNvPr id="133128" name="Rectangle 10">
            <a:extLst>
              <a:ext uri="{FF2B5EF4-FFF2-40B4-BE49-F238E27FC236}">
                <a16:creationId xmlns:a16="http://schemas.microsoft.com/office/drawing/2014/main" id="{C61A200D-FD4D-200F-5267-EC24A7A4DF24}"/>
              </a:ext>
            </a:extLst>
          </p:cNvPr>
          <p:cNvSpPr>
            <a:spLocks noChangeArrowheads="1"/>
          </p:cNvSpPr>
          <p:nvPr/>
        </p:nvSpPr>
        <p:spPr bwMode="auto">
          <a:xfrm>
            <a:off x="3335338" y="2819400"/>
            <a:ext cx="4876800" cy="4572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33129" name="Text Box 11">
            <a:extLst>
              <a:ext uri="{FF2B5EF4-FFF2-40B4-BE49-F238E27FC236}">
                <a16:creationId xmlns:a16="http://schemas.microsoft.com/office/drawing/2014/main" id="{22C28E1F-05AB-8DBA-717F-8F9DB5E66A63}"/>
              </a:ext>
            </a:extLst>
          </p:cNvPr>
          <p:cNvSpPr txBox="1">
            <a:spLocks noChangeArrowheads="1"/>
          </p:cNvSpPr>
          <p:nvPr/>
        </p:nvSpPr>
        <p:spPr bwMode="auto">
          <a:xfrm>
            <a:off x="4630738" y="2865438"/>
            <a:ext cx="2119312"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Acknowledgment</a:t>
            </a:r>
          </a:p>
        </p:txBody>
      </p:sp>
      <p:sp>
        <p:nvSpPr>
          <p:cNvPr id="133130" name="Rectangle 12">
            <a:extLst>
              <a:ext uri="{FF2B5EF4-FFF2-40B4-BE49-F238E27FC236}">
                <a16:creationId xmlns:a16="http://schemas.microsoft.com/office/drawing/2014/main" id="{A89520C5-9EE7-F4B1-31E6-083539110E66}"/>
              </a:ext>
            </a:extLst>
          </p:cNvPr>
          <p:cNvSpPr>
            <a:spLocks noChangeArrowheads="1"/>
          </p:cNvSpPr>
          <p:nvPr/>
        </p:nvSpPr>
        <p:spPr bwMode="auto">
          <a:xfrm>
            <a:off x="3335338" y="3276600"/>
            <a:ext cx="24384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33131" name="Rectangle 13">
            <a:extLst>
              <a:ext uri="{FF2B5EF4-FFF2-40B4-BE49-F238E27FC236}">
                <a16:creationId xmlns:a16="http://schemas.microsoft.com/office/drawing/2014/main" id="{D95077A6-49CA-3673-BADF-8C65EDCB840F}"/>
              </a:ext>
            </a:extLst>
          </p:cNvPr>
          <p:cNvSpPr>
            <a:spLocks noChangeArrowheads="1"/>
          </p:cNvSpPr>
          <p:nvPr/>
        </p:nvSpPr>
        <p:spPr bwMode="auto">
          <a:xfrm>
            <a:off x="5773738" y="3276600"/>
            <a:ext cx="24384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33132" name="Text Box 14">
            <a:extLst>
              <a:ext uri="{FF2B5EF4-FFF2-40B4-BE49-F238E27FC236}">
                <a16:creationId xmlns:a16="http://schemas.microsoft.com/office/drawing/2014/main" id="{031E9B82-A2D7-2EBE-C23B-9B8FF058E90F}"/>
              </a:ext>
            </a:extLst>
          </p:cNvPr>
          <p:cNvSpPr txBox="1">
            <a:spLocks noChangeArrowheads="1"/>
          </p:cNvSpPr>
          <p:nvPr/>
        </p:nvSpPr>
        <p:spPr bwMode="auto">
          <a:xfrm>
            <a:off x="5838825" y="3349625"/>
            <a:ext cx="2303463"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Advertised window</a:t>
            </a:r>
          </a:p>
        </p:txBody>
      </p:sp>
      <p:sp>
        <p:nvSpPr>
          <p:cNvPr id="133133" name="Text Box 15">
            <a:extLst>
              <a:ext uri="{FF2B5EF4-FFF2-40B4-BE49-F238E27FC236}">
                <a16:creationId xmlns:a16="http://schemas.microsoft.com/office/drawing/2014/main" id="{5EE584DF-7B01-4192-8680-9B9E3AC286BA}"/>
              </a:ext>
            </a:extLst>
          </p:cNvPr>
          <p:cNvSpPr txBox="1">
            <a:spLocks noChangeArrowheads="1"/>
          </p:cNvSpPr>
          <p:nvPr/>
        </p:nvSpPr>
        <p:spPr bwMode="auto">
          <a:xfrm>
            <a:off x="3265488" y="3352800"/>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HdrLen</a:t>
            </a:r>
          </a:p>
        </p:txBody>
      </p:sp>
      <p:sp>
        <p:nvSpPr>
          <p:cNvPr id="133134" name="Line 16">
            <a:extLst>
              <a:ext uri="{FF2B5EF4-FFF2-40B4-BE49-F238E27FC236}">
                <a16:creationId xmlns:a16="http://schemas.microsoft.com/office/drawing/2014/main" id="{61718AA3-63F9-CD0B-285B-D0457F76471F}"/>
              </a:ext>
            </a:extLst>
          </p:cNvPr>
          <p:cNvSpPr>
            <a:spLocks noChangeShapeType="1"/>
          </p:cNvSpPr>
          <p:nvPr/>
        </p:nvSpPr>
        <p:spPr bwMode="auto">
          <a:xfrm>
            <a:off x="4249738" y="3276600"/>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3135" name="Line 17">
            <a:extLst>
              <a:ext uri="{FF2B5EF4-FFF2-40B4-BE49-F238E27FC236}">
                <a16:creationId xmlns:a16="http://schemas.microsoft.com/office/drawing/2014/main" id="{FFB0FEAC-3997-B552-1837-94AE4AFDDDC3}"/>
              </a:ext>
            </a:extLst>
          </p:cNvPr>
          <p:cNvSpPr>
            <a:spLocks noChangeShapeType="1"/>
          </p:cNvSpPr>
          <p:nvPr/>
        </p:nvSpPr>
        <p:spPr bwMode="auto">
          <a:xfrm>
            <a:off x="4706938" y="3276600"/>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3136" name="Text Box 18">
            <a:extLst>
              <a:ext uri="{FF2B5EF4-FFF2-40B4-BE49-F238E27FC236}">
                <a16:creationId xmlns:a16="http://schemas.microsoft.com/office/drawing/2014/main" id="{4CF15FEF-CC54-351B-F4A4-2A9E8BE97685}"/>
              </a:ext>
            </a:extLst>
          </p:cNvPr>
          <p:cNvSpPr txBox="1">
            <a:spLocks noChangeArrowheads="1"/>
          </p:cNvSpPr>
          <p:nvPr/>
        </p:nvSpPr>
        <p:spPr bwMode="auto">
          <a:xfrm>
            <a:off x="4860925" y="3363913"/>
            <a:ext cx="854075" cy="4000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Flags</a:t>
            </a:r>
          </a:p>
        </p:txBody>
      </p:sp>
      <p:sp>
        <p:nvSpPr>
          <p:cNvPr id="133137" name="Text Box 19">
            <a:extLst>
              <a:ext uri="{FF2B5EF4-FFF2-40B4-BE49-F238E27FC236}">
                <a16:creationId xmlns:a16="http://schemas.microsoft.com/office/drawing/2014/main" id="{056A9118-33F1-47DA-61D8-164EB8ABF36E}"/>
              </a:ext>
            </a:extLst>
          </p:cNvPr>
          <p:cNvSpPr txBox="1">
            <a:spLocks noChangeArrowheads="1"/>
          </p:cNvSpPr>
          <p:nvPr/>
        </p:nvSpPr>
        <p:spPr bwMode="auto">
          <a:xfrm>
            <a:off x="4325938" y="3398838"/>
            <a:ext cx="325437"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0</a:t>
            </a:r>
          </a:p>
        </p:txBody>
      </p:sp>
      <p:sp>
        <p:nvSpPr>
          <p:cNvPr id="133138" name="Rectangle 20">
            <a:extLst>
              <a:ext uri="{FF2B5EF4-FFF2-40B4-BE49-F238E27FC236}">
                <a16:creationId xmlns:a16="http://schemas.microsoft.com/office/drawing/2014/main" id="{779C9E0A-3C84-6183-33B5-B8C7E57F6544}"/>
              </a:ext>
            </a:extLst>
          </p:cNvPr>
          <p:cNvSpPr>
            <a:spLocks noChangeArrowheads="1"/>
          </p:cNvSpPr>
          <p:nvPr/>
        </p:nvSpPr>
        <p:spPr bwMode="auto">
          <a:xfrm>
            <a:off x="3335338" y="3810000"/>
            <a:ext cx="24384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33139" name="Rectangle 21">
            <a:extLst>
              <a:ext uri="{FF2B5EF4-FFF2-40B4-BE49-F238E27FC236}">
                <a16:creationId xmlns:a16="http://schemas.microsoft.com/office/drawing/2014/main" id="{B2BAA882-13D2-45AD-5D77-6DF800FE9AEB}"/>
              </a:ext>
            </a:extLst>
          </p:cNvPr>
          <p:cNvSpPr>
            <a:spLocks noChangeArrowheads="1"/>
          </p:cNvSpPr>
          <p:nvPr/>
        </p:nvSpPr>
        <p:spPr bwMode="auto">
          <a:xfrm>
            <a:off x="5773738" y="3810000"/>
            <a:ext cx="24384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33140" name="Text Box 22">
            <a:extLst>
              <a:ext uri="{FF2B5EF4-FFF2-40B4-BE49-F238E27FC236}">
                <a16:creationId xmlns:a16="http://schemas.microsoft.com/office/drawing/2014/main" id="{1F77D5BB-CA6D-0041-510F-71536028A2CF}"/>
              </a:ext>
            </a:extLst>
          </p:cNvPr>
          <p:cNvSpPr txBox="1">
            <a:spLocks noChangeArrowheads="1"/>
          </p:cNvSpPr>
          <p:nvPr/>
        </p:nvSpPr>
        <p:spPr bwMode="auto">
          <a:xfrm>
            <a:off x="3700463" y="3897313"/>
            <a:ext cx="1384300"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Checksum</a:t>
            </a:r>
          </a:p>
        </p:txBody>
      </p:sp>
      <p:sp>
        <p:nvSpPr>
          <p:cNvPr id="133141" name="Text Box 23">
            <a:extLst>
              <a:ext uri="{FF2B5EF4-FFF2-40B4-BE49-F238E27FC236}">
                <a16:creationId xmlns:a16="http://schemas.microsoft.com/office/drawing/2014/main" id="{82FBF9F2-7762-542C-C9FA-A864C222D44D}"/>
              </a:ext>
            </a:extLst>
          </p:cNvPr>
          <p:cNvSpPr txBox="1">
            <a:spLocks noChangeArrowheads="1"/>
          </p:cNvSpPr>
          <p:nvPr/>
        </p:nvSpPr>
        <p:spPr bwMode="auto">
          <a:xfrm>
            <a:off x="6062663" y="3897313"/>
            <a:ext cx="1792287"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Urgent pointer</a:t>
            </a:r>
          </a:p>
        </p:txBody>
      </p:sp>
      <p:sp>
        <p:nvSpPr>
          <p:cNvPr id="133142" name="Rectangle 24">
            <a:extLst>
              <a:ext uri="{FF2B5EF4-FFF2-40B4-BE49-F238E27FC236}">
                <a16:creationId xmlns:a16="http://schemas.microsoft.com/office/drawing/2014/main" id="{74E3E88D-546C-EA49-3637-2AE4516CAB0D}"/>
              </a:ext>
            </a:extLst>
          </p:cNvPr>
          <p:cNvSpPr>
            <a:spLocks noChangeArrowheads="1"/>
          </p:cNvSpPr>
          <p:nvPr/>
        </p:nvSpPr>
        <p:spPr bwMode="auto">
          <a:xfrm>
            <a:off x="3335338" y="4343400"/>
            <a:ext cx="4876800" cy="4572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33143" name="Text Box 25">
            <a:extLst>
              <a:ext uri="{FF2B5EF4-FFF2-40B4-BE49-F238E27FC236}">
                <a16:creationId xmlns:a16="http://schemas.microsoft.com/office/drawing/2014/main" id="{81E40A7A-5BD5-0327-C5E1-4066E22B103A}"/>
              </a:ext>
            </a:extLst>
          </p:cNvPr>
          <p:cNvSpPr txBox="1">
            <a:spLocks noChangeArrowheads="1"/>
          </p:cNvSpPr>
          <p:nvPr/>
        </p:nvSpPr>
        <p:spPr bwMode="auto">
          <a:xfrm>
            <a:off x="4783138" y="4389438"/>
            <a:ext cx="2187575"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Options (variable)</a:t>
            </a:r>
          </a:p>
        </p:txBody>
      </p:sp>
      <p:sp>
        <p:nvSpPr>
          <p:cNvPr id="133144" name="Rectangle 26">
            <a:extLst>
              <a:ext uri="{FF2B5EF4-FFF2-40B4-BE49-F238E27FC236}">
                <a16:creationId xmlns:a16="http://schemas.microsoft.com/office/drawing/2014/main" id="{1971F28F-47EE-59FB-BA23-A2B2E7DFDED2}"/>
              </a:ext>
            </a:extLst>
          </p:cNvPr>
          <p:cNvSpPr>
            <a:spLocks noChangeArrowheads="1"/>
          </p:cNvSpPr>
          <p:nvPr/>
        </p:nvSpPr>
        <p:spPr bwMode="auto">
          <a:xfrm>
            <a:off x="3335338" y="4800600"/>
            <a:ext cx="4876800" cy="1143000"/>
          </a:xfrm>
          <a:prstGeom prst="rect">
            <a:avLst/>
          </a:prstGeom>
          <a:solidFill>
            <a:schemeClr va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Data</a:t>
            </a:r>
          </a:p>
        </p:txBody>
      </p:sp>
      <p:sp>
        <p:nvSpPr>
          <p:cNvPr id="133145" name="Text Box 27">
            <a:extLst>
              <a:ext uri="{FF2B5EF4-FFF2-40B4-BE49-F238E27FC236}">
                <a16:creationId xmlns:a16="http://schemas.microsoft.com/office/drawing/2014/main" id="{47CBCBCF-A6C0-061B-BD96-9419DC4112C6}"/>
              </a:ext>
            </a:extLst>
          </p:cNvPr>
          <p:cNvSpPr txBox="1">
            <a:spLocks noChangeArrowheads="1"/>
          </p:cNvSpPr>
          <p:nvPr/>
        </p:nvSpPr>
        <p:spPr bwMode="auto">
          <a:xfrm>
            <a:off x="652463" y="2705100"/>
            <a:ext cx="939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Flags:</a:t>
            </a:r>
          </a:p>
        </p:txBody>
      </p:sp>
      <p:sp>
        <p:nvSpPr>
          <p:cNvPr id="133146" name="Text Box 28">
            <a:extLst>
              <a:ext uri="{FF2B5EF4-FFF2-40B4-BE49-F238E27FC236}">
                <a16:creationId xmlns:a16="http://schemas.microsoft.com/office/drawing/2014/main" id="{39A2F823-EC48-A752-52D8-C9E426C5F1FA}"/>
              </a:ext>
            </a:extLst>
          </p:cNvPr>
          <p:cNvSpPr txBox="1">
            <a:spLocks noChangeArrowheads="1"/>
          </p:cNvSpPr>
          <p:nvPr/>
        </p:nvSpPr>
        <p:spPr bwMode="auto">
          <a:xfrm>
            <a:off x="1506538" y="2740025"/>
            <a:ext cx="7493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SYN</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FIN</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RST</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PSH</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URG</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a:t>
            </a:r>
          </a:p>
        </p:txBody>
      </p:sp>
      <p:cxnSp>
        <p:nvCxnSpPr>
          <p:cNvPr id="3" name="Straight Arrow Connector 2">
            <a:extLst>
              <a:ext uri="{FF2B5EF4-FFF2-40B4-BE49-F238E27FC236}">
                <a16:creationId xmlns:a16="http://schemas.microsoft.com/office/drawing/2014/main" id="{589D6B3F-4EBB-DF56-7A44-82F260AB9889}"/>
              </a:ext>
            </a:extLst>
          </p:cNvPr>
          <p:cNvCxnSpPr/>
          <p:nvPr/>
        </p:nvCxnSpPr>
        <p:spPr>
          <a:xfrm>
            <a:off x="3335338" y="1585913"/>
            <a:ext cx="4876800" cy="0"/>
          </a:xfrm>
          <a:prstGeom prst="straightConnector1">
            <a:avLst/>
          </a:prstGeom>
          <a:ln w="44450">
            <a:solidFill>
              <a:schemeClr val="accent2">
                <a:lumMod val="75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33148" name="TextBox 3">
            <a:extLst>
              <a:ext uri="{FF2B5EF4-FFF2-40B4-BE49-F238E27FC236}">
                <a16:creationId xmlns:a16="http://schemas.microsoft.com/office/drawing/2014/main" id="{2A15D884-157F-A1AD-6052-5B2C8536FC69}"/>
              </a:ext>
            </a:extLst>
          </p:cNvPr>
          <p:cNvSpPr txBox="1">
            <a:spLocks noChangeArrowheads="1"/>
          </p:cNvSpPr>
          <p:nvPr/>
        </p:nvSpPr>
        <p:spPr bwMode="auto">
          <a:xfrm>
            <a:off x="5127625" y="1219200"/>
            <a:ext cx="1262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953735"/>
                </a:solidFill>
                <a:effectLst/>
                <a:uLnTx/>
                <a:uFillTx/>
                <a:latin typeface="Courier New" panose="02070309020205020404" pitchFamily="49" charset="0"/>
                <a:ea typeface="ＭＳ Ｐゴシック" panose="020B0600070205080204" pitchFamily="34" charset="-128"/>
                <a:cs typeface="+mn-cs"/>
              </a:rPr>
              <a:t>32 bits</a:t>
            </a:r>
          </a:p>
        </p:txBody>
      </p:sp>
      <p:grpSp>
        <p:nvGrpSpPr>
          <p:cNvPr id="6" name="Group 5">
            <a:extLst>
              <a:ext uri="{FF2B5EF4-FFF2-40B4-BE49-F238E27FC236}">
                <a16:creationId xmlns:a16="http://schemas.microsoft.com/office/drawing/2014/main" id="{3567443E-2717-699D-41BC-D51F46196E01}"/>
              </a:ext>
            </a:extLst>
          </p:cNvPr>
          <p:cNvGrpSpPr>
            <a:grpSpLocks/>
          </p:cNvGrpSpPr>
          <p:nvPr/>
        </p:nvGrpSpPr>
        <p:grpSpPr bwMode="auto">
          <a:xfrm>
            <a:off x="1506538" y="2546350"/>
            <a:ext cx="3400425" cy="2254250"/>
            <a:chOff x="1506538" y="2545685"/>
            <a:chExt cx="3400313" cy="2254915"/>
          </a:xfrm>
        </p:grpSpPr>
        <p:sp>
          <p:nvSpPr>
            <p:cNvPr id="5" name="Freeform 4">
              <a:extLst>
                <a:ext uri="{FF2B5EF4-FFF2-40B4-BE49-F238E27FC236}">
                  <a16:creationId xmlns:a16="http://schemas.microsoft.com/office/drawing/2014/main" id="{C0ED2B55-0736-7585-6ECB-59F9F7D465BB}"/>
                </a:ext>
              </a:extLst>
            </p:cNvPr>
            <p:cNvSpPr/>
            <p:nvPr/>
          </p:nvSpPr>
          <p:spPr>
            <a:xfrm>
              <a:off x="2085956" y="2545685"/>
              <a:ext cx="2820895" cy="847975"/>
            </a:xfrm>
            <a:custGeom>
              <a:avLst/>
              <a:gdLst>
                <a:gd name="connsiteX0" fmla="*/ 0 w 2820474"/>
                <a:gd name="connsiteY0" fmla="*/ 152587 h 848046"/>
                <a:gd name="connsiteX1" fmla="*/ 1687133 w 2820474"/>
                <a:gd name="connsiteY1" fmla="*/ 49556 h 848046"/>
                <a:gd name="connsiteX2" fmla="*/ 2820474 w 2820474"/>
                <a:gd name="connsiteY2" fmla="*/ 848046 h 848046"/>
              </a:gdLst>
              <a:ahLst/>
              <a:cxnLst>
                <a:cxn ang="0">
                  <a:pos x="connsiteX0" y="connsiteY0"/>
                </a:cxn>
                <a:cxn ang="0">
                  <a:pos x="connsiteX1" y="connsiteY1"/>
                </a:cxn>
                <a:cxn ang="0">
                  <a:pos x="connsiteX2" y="connsiteY2"/>
                </a:cxn>
              </a:cxnLst>
              <a:rect l="l" t="t" r="r" b="b"/>
              <a:pathLst>
                <a:path w="2820474" h="848046">
                  <a:moveTo>
                    <a:pt x="0" y="152587"/>
                  </a:moveTo>
                  <a:cubicBezTo>
                    <a:pt x="608527" y="43116"/>
                    <a:pt x="1217054" y="-66354"/>
                    <a:pt x="1687133" y="49556"/>
                  </a:cubicBezTo>
                  <a:cubicBezTo>
                    <a:pt x="2157212" y="165466"/>
                    <a:pt x="2488843" y="506756"/>
                    <a:pt x="2820474" y="848046"/>
                  </a:cubicBezTo>
                </a:path>
              </a:pathLst>
            </a:custGeom>
            <a:noFill/>
            <a:ln w="53975">
              <a:solidFill>
                <a:srgbClr val="C00000"/>
              </a:solidFill>
              <a:tailEnd type="arrow"/>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589D38F3-351F-2FF2-283A-720F702A4A23}"/>
                </a:ext>
              </a:extLst>
            </p:cNvPr>
            <p:cNvSpPr/>
            <p:nvPr/>
          </p:nvSpPr>
          <p:spPr>
            <a:xfrm>
              <a:off x="1506538" y="2704482"/>
              <a:ext cx="749275" cy="2096118"/>
            </a:xfrm>
            <a:prstGeom prst="rect">
              <a:avLst/>
            </a:prstGeom>
            <a:noFill/>
            <a:ln w="539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33150" name="Slide Number Placeholder 3">
            <a:extLst>
              <a:ext uri="{FF2B5EF4-FFF2-40B4-BE49-F238E27FC236}">
                <a16:creationId xmlns:a16="http://schemas.microsoft.com/office/drawing/2014/main" id="{310D2429-15DE-4EEF-B24D-EE6DCCC4D1E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C05B3C53-9336-F640-8EFF-C9281791C052}"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52</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a:extLst>
              <a:ext uri="{FF2B5EF4-FFF2-40B4-BE49-F238E27FC236}">
                <a16:creationId xmlns:a16="http://schemas.microsoft.com/office/drawing/2014/main" id="{C8007782-91B2-5672-D880-47BC67318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923925"/>
            <a:ext cx="842645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0" name="Rectangle 3">
            <a:extLst>
              <a:ext uri="{FF2B5EF4-FFF2-40B4-BE49-F238E27FC236}">
                <a16:creationId xmlns:a16="http://schemas.microsoft.com/office/drawing/2014/main" id="{F2342B39-D518-CF8A-C2AD-06A6A431B61D}"/>
              </a:ext>
            </a:extLst>
          </p:cNvPr>
          <p:cNvSpPr txBox="1">
            <a:spLocks noChangeArrowheads="1"/>
          </p:cNvSpPr>
          <p:nvPr/>
        </p:nvSpPr>
        <p:spPr bwMode="auto">
          <a:xfrm>
            <a:off x="457200" y="-650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TCP Header</a:t>
            </a:r>
          </a:p>
        </p:txBody>
      </p:sp>
      <p:sp>
        <p:nvSpPr>
          <p:cNvPr id="135171" name="Slide Number Placeholder 1">
            <a:extLst>
              <a:ext uri="{FF2B5EF4-FFF2-40B4-BE49-F238E27FC236}">
                <a16:creationId xmlns:a16="http://schemas.microsoft.com/office/drawing/2014/main" id="{B7839092-308D-AFB5-4E72-65627CFC347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C18743A4-576B-9E40-BD54-7347A7B69822}"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53</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
            <a:extLst>
              <a:ext uri="{FF2B5EF4-FFF2-40B4-BE49-F238E27FC236}">
                <a16:creationId xmlns:a16="http://schemas.microsoft.com/office/drawing/2014/main" id="{ACFC1162-6743-219B-AE0C-438546DA9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 y="419100"/>
            <a:ext cx="79629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BE016E3-6B47-F250-CA67-239B20D7D03C}"/>
              </a:ext>
            </a:extLst>
          </p:cNvPr>
          <p:cNvSpPr/>
          <p:nvPr/>
        </p:nvSpPr>
        <p:spPr bwMode="auto">
          <a:xfrm rot="17323077">
            <a:off x="2892426" y="-41275"/>
            <a:ext cx="749300" cy="3235325"/>
          </a:xfrm>
          <a:prstGeom prst="rect">
            <a:avLst/>
          </a:prstGeom>
          <a:noFill/>
          <a:ln w="539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6195" name="Slide Number Placeholder 1">
            <a:extLst>
              <a:ext uri="{FF2B5EF4-FFF2-40B4-BE49-F238E27FC236}">
                <a16:creationId xmlns:a16="http://schemas.microsoft.com/office/drawing/2014/main" id="{AC0C66F3-B176-66CF-20DB-BFE6A7B8852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C4ECCA88-7C1F-3C46-AA4A-F21E67AC5EBE}"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54</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a:extLst>
              <a:ext uri="{FF2B5EF4-FFF2-40B4-BE49-F238E27FC236}">
                <a16:creationId xmlns:a16="http://schemas.microsoft.com/office/drawing/2014/main" id="{42FB586C-9BA3-E227-9234-50B3886C35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3" y="1206500"/>
            <a:ext cx="14106525" cy="106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83A6055-42E1-91C0-0692-E61C895263B6}"/>
              </a:ext>
            </a:extLst>
          </p:cNvPr>
          <p:cNvSpPr/>
          <p:nvPr/>
        </p:nvSpPr>
        <p:spPr bwMode="auto">
          <a:xfrm rot="17323077">
            <a:off x="4308476" y="1595437"/>
            <a:ext cx="539750" cy="2625725"/>
          </a:xfrm>
          <a:prstGeom prst="rect">
            <a:avLst/>
          </a:prstGeom>
          <a:noFill/>
          <a:ln w="539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7219" name="Slide Number Placeholder 1">
            <a:extLst>
              <a:ext uri="{FF2B5EF4-FFF2-40B4-BE49-F238E27FC236}">
                <a16:creationId xmlns:a16="http://schemas.microsoft.com/office/drawing/2014/main" id="{970D5355-B437-7623-F9F0-8A2787CA965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607BA660-286C-8747-8D19-436DDD512916}"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55</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a:extLst>
              <a:ext uri="{FF2B5EF4-FFF2-40B4-BE49-F238E27FC236}">
                <a16:creationId xmlns:a16="http://schemas.microsoft.com/office/drawing/2014/main" id="{E89E947E-3BFE-8750-6890-04E465755D33}"/>
              </a:ext>
            </a:extLst>
          </p:cNvPr>
          <p:cNvSpPr>
            <a:spLocks noGrp="1"/>
          </p:cNvSpPr>
          <p:nvPr>
            <p:ph type="title"/>
          </p:nvPr>
        </p:nvSpPr>
        <p:spPr/>
        <p:txBody>
          <a:bodyPr/>
          <a:lstStyle/>
          <a:p>
            <a:r>
              <a:rPr lang="en-US" altLang="en-US">
                <a:ea typeface="ＭＳ Ｐゴシック" panose="020B0600070205080204" pitchFamily="34" charset="-128"/>
              </a:rPr>
              <a:t>Step 1: A</a:t>
            </a:r>
            <a:r>
              <a:rPr lang="ja-JP" altLang="en-US">
                <a:ea typeface="ＭＳ Ｐゴシック" panose="020B0600070205080204" pitchFamily="34" charset="-128"/>
              </a:rPr>
              <a:t>’</a:t>
            </a:r>
            <a:r>
              <a:rPr lang="en-US" altLang="ja-JP">
                <a:ea typeface="ＭＳ Ｐゴシック" panose="020B0600070205080204" pitchFamily="34" charset="-128"/>
              </a:rPr>
              <a:t>s Initial SYN Packet</a:t>
            </a:r>
            <a:endParaRPr lang="en-US" altLang="en-US">
              <a:ea typeface="ＭＳ Ｐゴシック" panose="020B0600070205080204" pitchFamily="34" charset="-128"/>
            </a:endParaRPr>
          </a:p>
        </p:txBody>
      </p:sp>
      <p:sp>
        <p:nvSpPr>
          <p:cNvPr id="138242" name="Rectangle 5">
            <a:extLst>
              <a:ext uri="{FF2B5EF4-FFF2-40B4-BE49-F238E27FC236}">
                <a16:creationId xmlns:a16="http://schemas.microsoft.com/office/drawing/2014/main" id="{0EFCF2E8-374C-0A88-6669-F93CBA91FC21}"/>
              </a:ext>
            </a:extLst>
          </p:cNvPr>
          <p:cNvSpPr>
            <a:spLocks noChangeArrowheads="1"/>
          </p:cNvSpPr>
          <p:nvPr/>
        </p:nvSpPr>
        <p:spPr bwMode="auto">
          <a:xfrm>
            <a:off x="3335338" y="1828800"/>
            <a:ext cx="23622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38243" name="Text Box 6">
            <a:extLst>
              <a:ext uri="{FF2B5EF4-FFF2-40B4-BE49-F238E27FC236}">
                <a16:creationId xmlns:a16="http://schemas.microsoft.com/office/drawing/2014/main" id="{5025D6A2-C8DD-AA9D-89A2-6229663ADC06}"/>
              </a:ext>
            </a:extLst>
          </p:cNvPr>
          <p:cNvSpPr txBox="1">
            <a:spLocks noChangeArrowheads="1"/>
          </p:cNvSpPr>
          <p:nvPr/>
        </p:nvSpPr>
        <p:spPr bwMode="auto">
          <a:xfrm>
            <a:off x="3716338" y="1874838"/>
            <a:ext cx="1044575"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A</a:t>
            </a:r>
            <a:r>
              <a:rPr kumimoji="0" lang="ja-JP"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a:t>
            </a:r>
            <a:r>
              <a:rPr kumimoji="0" lang="en-US" altLang="ja-JP"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s port</a:t>
            </a:r>
            <a:endPar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endParaRPr>
          </a:p>
        </p:txBody>
      </p:sp>
      <p:sp>
        <p:nvSpPr>
          <p:cNvPr id="138244" name="Rectangle 7">
            <a:extLst>
              <a:ext uri="{FF2B5EF4-FFF2-40B4-BE49-F238E27FC236}">
                <a16:creationId xmlns:a16="http://schemas.microsoft.com/office/drawing/2014/main" id="{A2107218-D86C-AB90-E681-C707237F711D}"/>
              </a:ext>
            </a:extLst>
          </p:cNvPr>
          <p:cNvSpPr>
            <a:spLocks noChangeArrowheads="1"/>
          </p:cNvSpPr>
          <p:nvPr/>
        </p:nvSpPr>
        <p:spPr bwMode="auto">
          <a:xfrm>
            <a:off x="5697538" y="1828800"/>
            <a:ext cx="25146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38245" name="Text Box 8">
            <a:extLst>
              <a:ext uri="{FF2B5EF4-FFF2-40B4-BE49-F238E27FC236}">
                <a16:creationId xmlns:a16="http://schemas.microsoft.com/office/drawing/2014/main" id="{2E26B9AC-7780-4CFF-9D05-A9E151F9C246}"/>
              </a:ext>
            </a:extLst>
          </p:cNvPr>
          <p:cNvSpPr txBox="1">
            <a:spLocks noChangeArrowheads="1"/>
          </p:cNvSpPr>
          <p:nvPr/>
        </p:nvSpPr>
        <p:spPr bwMode="auto">
          <a:xfrm>
            <a:off x="6446838" y="1874838"/>
            <a:ext cx="1044575"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B</a:t>
            </a:r>
            <a:r>
              <a:rPr kumimoji="0" lang="ja-JP"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a:t>
            </a:r>
            <a:r>
              <a:rPr kumimoji="0" lang="en-US" altLang="ja-JP"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s port</a:t>
            </a:r>
            <a:endPar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endParaRPr>
          </a:p>
        </p:txBody>
      </p:sp>
      <p:sp>
        <p:nvSpPr>
          <p:cNvPr id="138246" name="Rectangle 9">
            <a:extLst>
              <a:ext uri="{FF2B5EF4-FFF2-40B4-BE49-F238E27FC236}">
                <a16:creationId xmlns:a16="http://schemas.microsoft.com/office/drawing/2014/main" id="{20C4E3B5-947D-CD71-DAAB-FE7FC386FDE8}"/>
              </a:ext>
            </a:extLst>
          </p:cNvPr>
          <p:cNvSpPr>
            <a:spLocks noChangeArrowheads="1"/>
          </p:cNvSpPr>
          <p:nvPr/>
        </p:nvSpPr>
        <p:spPr bwMode="auto">
          <a:xfrm>
            <a:off x="3343275" y="2362200"/>
            <a:ext cx="4876800" cy="4572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38247" name="Text Box 10">
            <a:extLst>
              <a:ext uri="{FF2B5EF4-FFF2-40B4-BE49-F238E27FC236}">
                <a16:creationId xmlns:a16="http://schemas.microsoft.com/office/drawing/2014/main" id="{92DB14BA-DAA1-C805-6426-9C094E51062D}"/>
              </a:ext>
            </a:extLst>
          </p:cNvPr>
          <p:cNvSpPr txBox="1">
            <a:spLocks noChangeArrowheads="1"/>
          </p:cNvSpPr>
          <p:nvPr/>
        </p:nvSpPr>
        <p:spPr bwMode="auto">
          <a:xfrm>
            <a:off x="4178300" y="2408238"/>
            <a:ext cx="3389313"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A</a:t>
            </a:r>
            <a:r>
              <a:rPr kumimoji="0" lang="ja-JP"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a:t>
            </a:r>
            <a:r>
              <a:rPr kumimoji="0" lang="en-US" altLang="ja-JP"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s Initial Sequence Number</a:t>
            </a:r>
            <a:endPar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endParaRPr>
          </a:p>
        </p:txBody>
      </p:sp>
      <p:sp>
        <p:nvSpPr>
          <p:cNvPr id="138248" name="Rectangle 11">
            <a:extLst>
              <a:ext uri="{FF2B5EF4-FFF2-40B4-BE49-F238E27FC236}">
                <a16:creationId xmlns:a16="http://schemas.microsoft.com/office/drawing/2014/main" id="{D49A1442-20A1-5B83-0428-8EEB6955C5AE}"/>
              </a:ext>
            </a:extLst>
          </p:cNvPr>
          <p:cNvSpPr>
            <a:spLocks noChangeArrowheads="1"/>
          </p:cNvSpPr>
          <p:nvPr/>
        </p:nvSpPr>
        <p:spPr bwMode="auto">
          <a:xfrm>
            <a:off x="3335338" y="2819400"/>
            <a:ext cx="4876800" cy="4572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38249" name="Text Box 12">
            <a:extLst>
              <a:ext uri="{FF2B5EF4-FFF2-40B4-BE49-F238E27FC236}">
                <a16:creationId xmlns:a16="http://schemas.microsoft.com/office/drawing/2014/main" id="{7FEA4FC3-5432-4F04-D4EA-5F2662E9D89D}"/>
              </a:ext>
            </a:extLst>
          </p:cNvPr>
          <p:cNvSpPr txBox="1">
            <a:spLocks noChangeArrowheads="1"/>
          </p:cNvSpPr>
          <p:nvPr/>
        </p:nvSpPr>
        <p:spPr bwMode="auto">
          <a:xfrm>
            <a:off x="4630738" y="2865438"/>
            <a:ext cx="2119312"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Acknowledgment</a:t>
            </a:r>
          </a:p>
        </p:txBody>
      </p:sp>
      <p:sp>
        <p:nvSpPr>
          <p:cNvPr id="138250" name="Rectangle 13">
            <a:extLst>
              <a:ext uri="{FF2B5EF4-FFF2-40B4-BE49-F238E27FC236}">
                <a16:creationId xmlns:a16="http://schemas.microsoft.com/office/drawing/2014/main" id="{1D4EF6EC-0C99-3DAD-B34A-7D659A872F0F}"/>
              </a:ext>
            </a:extLst>
          </p:cNvPr>
          <p:cNvSpPr>
            <a:spLocks noChangeArrowheads="1"/>
          </p:cNvSpPr>
          <p:nvPr/>
        </p:nvSpPr>
        <p:spPr bwMode="auto">
          <a:xfrm>
            <a:off x="3335338" y="3276600"/>
            <a:ext cx="24384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38251" name="Rectangle 14">
            <a:extLst>
              <a:ext uri="{FF2B5EF4-FFF2-40B4-BE49-F238E27FC236}">
                <a16:creationId xmlns:a16="http://schemas.microsoft.com/office/drawing/2014/main" id="{CDEBB328-4342-75A8-04C3-F5C52AF6733F}"/>
              </a:ext>
            </a:extLst>
          </p:cNvPr>
          <p:cNvSpPr>
            <a:spLocks noChangeArrowheads="1"/>
          </p:cNvSpPr>
          <p:nvPr/>
        </p:nvSpPr>
        <p:spPr bwMode="auto">
          <a:xfrm>
            <a:off x="5773738" y="3276600"/>
            <a:ext cx="24384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38252" name="Text Box 15">
            <a:extLst>
              <a:ext uri="{FF2B5EF4-FFF2-40B4-BE49-F238E27FC236}">
                <a16:creationId xmlns:a16="http://schemas.microsoft.com/office/drawing/2014/main" id="{FC959D32-3174-8FAE-52CF-C6D6EDA46526}"/>
              </a:ext>
            </a:extLst>
          </p:cNvPr>
          <p:cNvSpPr txBox="1">
            <a:spLocks noChangeArrowheads="1"/>
          </p:cNvSpPr>
          <p:nvPr/>
        </p:nvSpPr>
        <p:spPr bwMode="auto">
          <a:xfrm>
            <a:off x="5838825" y="3349625"/>
            <a:ext cx="2303463"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Advertised window</a:t>
            </a:r>
          </a:p>
        </p:txBody>
      </p:sp>
      <p:sp>
        <p:nvSpPr>
          <p:cNvPr id="138253" name="Text Box 16">
            <a:extLst>
              <a:ext uri="{FF2B5EF4-FFF2-40B4-BE49-F238E27FC236}">
                <a16:creationId xmlns:a16="http://schemas.microsoft.com/office/drawing/2014/main" id="{F20C4773-1B9A-0E85-E71C-7468998A37D4}"/>
              </a:ext>
            </a:extLst>
          </p:cNvPr>
          <p:cNvSpPr txBox="1">
            <a:spLocks noChangeArrowheads="1"/>
          </p:cNvSpPr>
          <p:nvPr/>
        </p:nvSpPr>
        <p:spPr bwMode="auto">
          <a:xfrm>
            <a:off x="3573463" y="3352800"/>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20</a:t>
            </a:r>
          </a:p>
        </p:txBody>
      </p:sp>
      <p:sp>
        <p:nvSpPr>
          <p:cNvPr id="138254" name="Line 17">
            <a:extLst>
              <a:ext uri="{FF2B5EF4-FFF2-40B4-BE49-F238E27FC236}">
                <a16:creationId xmlns:a16="http://schemas.microsoft.com/office/drawing/2014/main" id="{78566E8B-0A56-1175-A782-51C1C6E3E672}"/>
              </a:ext>
            </a:extLst>
          </p:cNvPr>
          <p:cNvSpPr>
            <a:spLocks noChangeShapeType="1"/>
          </p:cNvSpPr>
          <p:nvPr/>
        </p:nvSpPr>
        <p:spPr bwMode="auto">
          <a:xfrm>
            <a:off x="4249738" y="3276600"/>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8255" name="Line 18">
            <a:extLst>
              <a:ext uri="{FF2B5EF4-FFF2-40B4-BE49-F238E27FC236}">
                <a16:creationId xmlns:a16="http://schemas.microsoft.com/office/drawing/2014/main" id="{DDEFFFD5-CAA9-B724-83B6-8AE5709A6735}"/>
              </a:ext>
            </a:extLst>
          </p:cNvPr>
          <p:cNvSpPr>
            <a:spLocks noChangeShapeType="1"/>
          </p:cNvSpPr>
          <p:nvPr/>
        </p:nvSpPr>
        <p:spPr bwMode="auto">
          <a:xfrm>
            <a:off x="4706938" y="3276600"/>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8256" name="Text Box 19">
            <a:extLst>
              <a:ext uri="{FF2B5EF4-FFF2-40B4-BE49-F238E27FC236}">
                <a16:creationId xmlns:a16="http://schemas.microsoft.com/office/drawing/2014/main" id="{C70E48C4-D027-3AAF-3F60-CDDA754463C3}"/>
              </a:ext>
            </a:extLst>
          </p:cNvPr>
          <p:cNvSpPr txBox="1">
            <a:spLocks noChangeArrowheads="1"/>
          </p:cNvSpPr>
          <p:nvPr/>
        </p:nvSpPr>
        <p:spPr bwMode="auto">
          <a:xfrm>
            <a:off x="4919663" y="3363913"/>
            <a:ext cx="806450"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Flags</a:t>
            </a:r>
          </a:p>
        </p:txBody>
      </p:sp>
      <p:sp>
        <p:nvSpPr>
          <p:cNvPr id="138257" name="Text Box 20">
            <a:extLst>
              <a:ext uri="{FF2B5EF4-FFF2-40B4-BE49-F238E27FC236}">
                <a16:creationId xmlns:a16="http://schemas.microsoft.com/office/drawing/2014/main" id="{E335F7A4-0C22-AAD0-C35A-DD42524A150E}"/>
              </a:ext>
            </a:extLst>
          </p:cNvPr>
          <p:cNvSpPr txBox="1">
            <a:spLocks noChangeArrowheads="1"/>
          </p:cNvSpPr>
          <p:nvPr/>
        </p:nvSpPr>
        <p:spPr bwMode="auto">
          <a:xfrm>
            <a:off x="4325938" y="3398838"/>
            <a:ext cx="325437"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0</a:t>
            </a:r>
          </a:p>
        </p:txBody>
      </p:sp>
      <p:sp>
        <p:nvSpPr>
          <p:cNvPr id="138258" name="Rectangle 21">
            <a:extLst>
              <a:ext uri="{FF2B5EF4-FFF2-40B4-BE49-F238E27FC236}">
                <a16:creationId xmlns:a16="http://schemas.microsoft.com/office/drawing/2014/main" id="{C76372F2-8DF0-E784-60E8-1CB4AE91F79C}"/>
              </a:ext>
            </a:extLst>
          </p:cNvPr>
          <p:cNvSpPr>
            <a:spLocks noChangeArrowheads="1"/>
          </p:cNvSpPr>
          <p:nvPr/>
        </p:nvSpPr>
        <p:spPr bwMode="auto">
          <a:xfrm>
            <a:off x="3335338" y="3810000"/>
            <a:ext cx="24384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38259" name="Rectangle 22">
            <a:extLst>
              <a:ext uri="{FF2B5EF4-FFF2-40B4-BE49-F238E27FC236}">
                <a16:creationId xmlns:a16="http://schemas.microsoft.com/office/drawing/2014/main" id="{837A6582-20E1-9B92-6758-A10EF4B801C2}"/>
              </a:ext>
            </a:extLst>
          </p:cNvPr>
          <p:cNvSpPr>
            <a:spLocks noChangeArrowheads="1"/>
          </p:cNvSpPr>
          <p:nvPr/>
        </p:nvSpPr>
        <p:spPr bwMode="auto">
          <a:xfrm>
            <a:off x="5773738" y="3810000"/>
            <a:ext cx="24384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38260" name="Text Box 23">
            <a:extLst>
              <a:ext uri="{FF2B5EF4-FFF2-40B4-BE49-F238E27FC236}">
                <a16:creationId xmlns:a16="http://schemas.microsoft.com/office/drawing/2014/main" id="{1135EBFA-B60C-152C-8921-B2BE0799B02D}"/>
              </a:ext>
            </a:extLst>
          </p:cNvPr>
          <p:cNvSpPr txBox="1">
            <a:spLocks noChangeArrowheads="1"/>
          </p:cNvSpPr>
          <p:nvPr/>
        </p:nvSpPr>
        <p:spPr bwMode="auto">
          <a:xfrm>
            <a:off x="3700463" y="3897313"/>
            <a:ext cx="1384300"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Checksum</a:t>
            </a:r>
          </a:p>
        </p:txBody>
      </p:sp>
      <p:sp>
        <p:nvSpPr>
          <p:cNvPr id="138261" name="Text Box 24">
            <a:extLst>
              <a:ext uri="{FF2B5EF4-FFF2-40B4-BE49-F238E27FC236}">
                <a16:creationId xmlns:a16="http://schemas.microsoft.com/office/drawing/2014/main" id="{CC210ABD-0E5F-5CD0-D405-07422F5953C0}"/>
              </a:ext>
            </a:extLst>
          </p:cNvPr>
          <p:cNvSpPr txBox="1">
            <a:spLocks noChangeArrowheads="1"/>
          </p:cNvSpPr>
          <p:nvPr/>
        </p:nvSpPr>
        <p:spPr bwMode="auto">
          <a:xfrm>
            <a:off x="6062663" y="3897313"/>
            <a:ext cx="1792287"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Urgent pointer</a:t>
            </a:r>
          </a:p>
        </p:txBody>
      </p:sp>
      <p:sp>
        <p:nvSpPr>
          <p:cNvPr id="138262" name="Rectangle 25">
            <a:extLst>
              <a:ext uri="{FF2B5EF4-FFF2-40B4-BE49-F238E27FC236}">
                <a16:creationId xmlns:a16="http://schemas.microsoft.com/office/drawing/2014/main" id="{2ED03CA3-29CB-1A9E-F855-51D8B1BD587D}"/>
              </a:ext>
            </a:extLst>
          </p:cNvPr>
          <p:cNvSpPr>
            <a:spLocks noChangeArrowheads="1"/>
          </p:cNvSpPr>
          <p:nvPr/>
        </p:nvSpPr>
        <p:spPr bwMode="auto">
          <a:xfrm>
            <a:off x="3335338" y="4343400"/>
            <a:ext cx="4876800" cy="4572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38263" name="Text Box 26">
            <a:extLst>
              <a:ext uri="{FF2B5EF4-FFF2-40B4-BE49-F238E27FC236}">
                <a16:creationId xmlns:a16="http://schemas.microsoft.com/office/drawing/2014/main" id="{667772A0-0EC0-C5C9-9978-F405F9D8B1F7}"/>
              </a:ext>
            </a:extLst>
          </p:cNvPr>
          <p:cNvSpPr txBox="1">
            <a:spLocks noChangeArrowheads="1"/>
          </p:cNvSpPr>
          <p:nvPr/>
        </p:nvSpPr>
        <p:spPr bwMode="auto">
          <a:xfrm>
            <a:off x="4783138" y="4389438"/>
            <a:ext cx="2187575"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Options (variable)</a:t>
            </a:r>
          </a:p>
        </p:txBody>
      </p:sp>
      <p:sp>
        <p:nvSpPr>
          <p:cNvPr id="138264" name="Text Box 28">
            <a:extLst>
              <a:ext uri="{FF2B5EF4-FFF2-40B4-BE49-F238E27FC236}">
                <a16:creationId xmlns:a16="http://schemas.microsoft.com/office/drawing/2014/main" id="{AF18234E-7564-5AE2-FD57-D72D83B37428}"/>
              </a:ext>
            </a:extLst>
          </p:cNvPr>
          <p:cNvSpPr txBox="1">
            <a:spLocks noChangeArrowheads="1"/>
          </p:cNvSpPr>
          <p:nvPr/>
        </p:nvSpPr>
        <p:spPr bwMode="auto">
          <a:xfrm>
            <a:off x="652463" y="2705100"/>
            <a:ext cx="876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Flags:</a:t>
            </a:r>
          </a:p>
        </p:txBody>
      </p:sp>
      <p:sp>
        <p:nvSpPr>
          <p:cNvPr id="138265" name="Text Box 29">
            <a:extLst>
              <a:ext uri="{FF2B5EF4-FFF2-40B4-BE49-F238E27FC236}">
                <a16:creationId xmlns:a16="http://schemas.microsoft.com/office/drawing/2014/main" id="{D8304722-004B-3284-F26A-253FBC4B028D}"/>
              </a:ext>
            </a:extLst>
          </p:cNvPr>
          <p:cNvSpPr txBox="1">
            <a:spLocks noChangeArrowheads="1"/>
          </p:cNvSpPr>
          <p:nvPr/>
        </p:nvSpPr>
        <p:spPr bwMode="auto">
          <a:xfrm>
            <a:off x="1506538" y="2740025"/>
            <a:ext cx="7493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SYN</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FIN</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RST</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PSH</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URG</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a:t>
            </a:r>
          </a:p>
        </p:txBody>
      </p:sp>
      <p:sp>
        <p:nvSpPr>
          <p:cNvPr id="138266" name="Text Box 31">
            <a:extLst>
              <a:ext uri="{FF2B5EF4-FFF2-40B4-BE49-F238E27FC236}">
                <a16:creationId xmlns:a16="http://schemas.microsoft.com/office/drawing/2014/main" id="{55669A27-7B00-14F2-F5E9-F79FB441F4E2}"/>
              </a:ext>
            </a:extLst>
          </p:cNvPr>
          <p:cNvSpPr txBox="1">
            <a:spLocks noChangeArrowheads="1"/>
          </p:cNvSpPr>
          <p:nvPr/>
        </p:nvSpPr>
        <p:spPr bwMode="auto">
          <a:xfrm>
            <a:off x="947738" y="5105400"/>
            <a:ext cx="7115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a:ln>
                  <a:noFill/>
                </a:ln>
                <a:solidFill>
                  <a:srgbClr val="FF3300"/>
                </a:solidFill>
                <a:effectLst/>
                <a:uLnTx/>
                <a:uFillTx/>
                <a:latin typeface="Helvetica" pitchFamily="2" charset="0"/>
                <a:ea typeface="ＭＳ Ｐゴシック" panose="020B0600070205080204" pitchFamily="34" charset="-128"/>
                <a:cs typeface="+mn-cs"/>
              </a:rPr>
              <a:t>A tells B it wants to open a connection…</a:t>
            </a:r>
          </a:p>
        </p:txBody>
      </p:sp>
      <p:sp>
        <p:nvSpPr>
          <p:cNvPr id="138267" name="Slide Number Placeholder 1">
            <a:extLst>
              <a:ext uri="{FF2B5EF4-FFF2-40B4-BE49-F238E27FC236}">
                <a16:creationId xmlns:a16="http://schemas.microsoft.com/office/drawing/2014/main" id="{62A56B2D-8987-973B-8F95-8B756CA090C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00BB56A7-1080-3745-A581-5F2A7F806A40}"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56</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a:extLst>
              <a:ext uri="{FF2B5EF4-FFF2-40B4-BE49-F238E27FC236}">
                <a16:creationId xmlns:a16="http://schemas.microsoft.com/office/drawing/2014/main" id="{B17EDA0B-0904-7232-42CD-52DF5D8FE2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2101850"/>
            <a:ext cx="14106526" cy="106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0D034C6-9FA3-A21D-E43A-0144294A7507}"/>
              </a:ext>
            </a:extLst>
          </p:cNvPr>
          <p:cNvSpPr/>
          <p:nvPr/>
        </p:nvSpPr>
        <p:spPr bwMode="auto">
          <a:xfrm rot="14475064">
            <a:off x="3347244" y="1613694"/>
            <a:ext cx="539750" cy="2868612"/>
          </a:xfrm>
          <a:prstGeom prst="rect">
            <a:avLst/>
          </a:prstGeom>
          <a:noFill/>
          <a:ln w="539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0291" name="Slide Number Placeholder 1">
            <a:extLst>
              <a:ext uri="{FF2B5EF4-FFF2-40B4-BE49-F238E27FC236}">
                <a16:creationId xmlns:a16="http://schemas.microsoft.com/office/drawing/2014/main" id="{614D4BDF-67FB-FBD0-0BF5-83DB766AEB8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9E13C018-CA28-7E46-A273-8137166C34C7}"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57</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a:extLst>
              <a:ext uri="{FF2B5EF4-FFF2-40B4-BE49-F238E27FC236}">
                <a16:creationId xmlns:a16="http://schemas.microsoft.com/office/drawing/2014/main" id="{D9003F0B-EC8C-B3A0-155C-45AE63FC3B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2101850"/>
            <a:ext cx="14106526" cy="106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93599EC-5DDD-CBED-3D13-5E96BFCDD82B}"/>
              </a:ext>
            </a:extLst>
          </p:cNvPr>
          <p:cNvSpPr/>
          <p:nvPr/>
        </p:nvSpPr>
        <p:spPr bwMode="auto">
          <a:xfrm rot="14371882">
            <a:off x="3347244" y="1613694"/>
            <a:ext cx="539750" cy="2868612"/>
          </a:xfrm>
          <a:prstGeom prst="rect">
            <a:avLst/>
          </a:prstGeom>
          <a:noFill/>
          <a:ln w="539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7AE3C9B9-8D47-424D-8D24-1CC1F5DC4A2E}"/>
              </a:ext>
            </a:extLst>
          </p:cNvPr>
          <p:cNvSpPr/>
          <p:nvPr/>
        </p:nvSpPr>
        <p:spPr bwMode="auto">
          <a:xfrm rot="14447578">
            <a:off x="4560094" y="2847181"/>
            <a:ext cx="377825" cy="1103313"/>
          </a:xfrm>
          <a:prstGeom prst="rect">
            <a:avLst/>
          </a:prstGeom>
          <a:noFill/>
          <a:ln w="539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3138509D-F983-374A-BFB9-A0D861E5D8FF}"/>
              </a:ext>
            </a:extLst>
          </p:cNvPr>
          <p:cNvSpPr/>
          <p:nvPr/>
        </p:nvSpPr>
        <p:spPr bwMode="auto">
          <a:xfrm rot="14396249">
            <a:off x="5363369" y="1669257"/>
            <a:ext cx="377825" cy="1760537"/>
          </a:xfrm>
          <a:prstGeom prst="rect">
            <a:avLst/>
          </a:prstGeom>
          <a:noFill/>
          <a:ln w="539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1317" name="Slide Number Placeholder 1">
            <a:extLst>
              <a:ext uri="{FF2B5EF4-FFF2-40B4-BE49-F238E27FC236}">
                <a16:creationId xmlns:a16="http://schemas.microsoft.com/office/drawing/2014/main" id="{D73469D1-F8A9-13EE-B5AC-4A49871939E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6C19F58A-3D79-FA47-938F-F316C7F6EF08}"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58</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a:extLst>
              <a:ext uri="{FF2B5EF4-FFF2-40B4-BE49-F238E27FC236}">
                <a16:creationId xmlns:a16="http://schemas.microsoft.com/office/drawing/2014/main" id="{96C24494-7419-3AA4-0AC8-C2AB3AA39596}"/>
              </a:ext>
            </a:extLst>
          </p:cNvPr>
          <p:cNvSpPr>
            <a:spLocks noGrp="1"/>
          </p:cNvSpPr>
          <p:nvPr>
            <p:ph type="title"/>
          </p:nvPr>
        </p:nvSpPr>
        <p:spPr/>
        <p:txBody>
          <a:bodyPr/>
          <a:lstStyle/>
          <a:p>
            <a:r>
              <a:rPr lang="en-US" altLang="en-US">
                <a:ea typeface="ＭＳ Ｐゴシック" panose="020B0600070205080204" pitchFamily="34" charset="-128"/>
              </a:rPr>
              <a:t>Step 2: B</a:t>
            </a:r>
            <a:r>
              <a:rPr lang="ja-JP" altLang="en-US">
                <a:ea typeface="ＭＳ Ｐゴシック" panose="020B0600070205080204" pitchFamily="34" charset="-128"/>
              </a:rPr>
              <a:t>’</a:t>
            </a:r>
            <a:r>
              <a:rPr lang="en-US" altLang="ja-JP">
                <a:ea typeface="ＭＳ Ｐゴシック" panose="020B0600070205080204" pitchFamily="34" charset="-128"/>
              </a:rPr>
              <a:t>s SYN-ACK Packet</a:t>
            </a:r>
            <a:endParaRPr lang="en-US" altLang="en-US">
              <a:ea typeface="ＭＳ Ｐゴシック" panose="020B0600070205080204" pitchFamily="34" charset="-128"/>
            </a:endParaRPr>
          </a:p>
        </p:txBody>
      </p:sp>
      <p:sp>
        <p:nvSpPr>
          <p:cNvPr id="142338" name="Rectangle 5">
            <a:extLst>
              <a:ext uri="{FF2B5EF4-FFF2-40B4-BE49-F238E27FC236}">
                <a16:creationId xmlns:a16="http://schemas.microsoft.com/office/drawing/2014/main" id="{EE42B726-7060-FB34-4D01-064D4E3772AB}"/>
              </a:ext>
            </a:extLst>
          </p:cNvPr>
          <p:cNvSpPr>
            <a:spLocks noChangeArrowheads="1"/>
          </p:cNvSpPr>
          <p:nvPr/>
        </p:nvSpPr>
        <p:spPr bwMode="auto">
          <a:xfrm>
            <a:off x="3335338" y="1828800"/>
            <a:ext cx="23622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42339" name="Text Box 6">
            <a:extLst>
              <a:ext uri="{FF2B5EF4-FFF2-40B4-BE49-F238E27FC236}">
                <a16:creationId xmlns:a16="http://schemas.microsoft.com/office/drawing/2014/main" id="{FAD4EF74-83A6-EBE0-A67D-134A2370A465}"/>
              </a:ext>
            </a:extLst>
          </p:cNvPr>
          <p:cNvSpPr txBox="1">
            <a:spLocks noChangeArrowheads="1"/>
          </p:cNvSpPr>
          <p:nvPr/>
        </p:nvSpPr>
        <p:spPr bwMode="auto">
          <a:xfrm>
            <a:off x="3716338" y="1874838"/>
            <a:ext cx="1044575"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B</a:t>
            </a:r>
            <a:r>
              <a:rPr kumimoji="0" lang="ja-JP"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a:t>
            </a:r>
            <a:r>
              <a:rPr kumimoji="0" lang="en-US" altLang="ja-JP"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s port</a:t>
            </a:r>
            <a:endPar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endParaRPr>
          </a:p>
        </p:txBody>
      </p:sp>
      <p:sp>
        <p:nvSpPr>
          <p:cNvPr id="142340" name="Rectangle 7">
            <a:extLst>
              <a:ext uri="{FF2B5EF4-FFF2-40B4-BE49-F238E27FC236}">
                <a16:creationId xmlns:a16="http://schemas.microsoft.com/office/drawing/2014/main" id="{1BF8EC43-96AD-2A3D-6FC9-5479627CCAB5}"/>
              </a:ext>
            </a:extLst>
          </p:cNvPr>
          <p:cNvSpPr>
            <a:spLocks noChangeArrowheads="1"/>
          </p:cNvSpPr>
          <p:nvPr/>
        </p:nvSpPr>
        <p:spPr bwMode="auto">
          <a:xfrm>
            <a:off x="5697538" y="1828800"/>
            <a:ext cx="25146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42341" name="Text Box 8">
            <a:extLst>
              <a:ext uri="{FF2B5EF4-FFF2-40B4-BE49-F238E27FC236}">
                <a16:creationId xmlns:a16="http://schemas.microsoft.com/office/drawing/2014/main" id="{EAEFA94F-BD99-138D-9A70-3ECF26C1F65C}"/>
              </a:ext>
            </a:extLst>
          </p:cNvPr>
          <p:cNvSpPr txBox="1">
            <a:spLocks noChangeArrowheads="1"/>
          </p:cNvSpPr>
          <p:nvPr/>
        </p:nvSpPr>
        <p:spPr bwMode="auto">
          <a:xfrm>
            <a:off x="6446838" y="1874838"/>
            <a:ext cx="1044575"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A</a:t>
            </a:r>
            <a:r>
              <a:rPr kumimoji="0" lang="ja-JP"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a:t>
            </a:r>
            <a:r>
              <a:rPr kumimoji="0" lang="en-US" altLang="ja-JP"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s port</a:t>
            </a:r>
            <a:endPar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endParaRPr>
          </a:p>
        </p:txBody>
      </p:sp>
      <p:sp>
        <p:nvSpPr>
          <p:cNvPr id="142342" name="Rectangle 9">
            <a:extLst>
              <a:ext uri="{FF2B5EF4-FFF2-40B4-BE49-F238E27FC236}">
                <a16:creationId xmlns:a16="http://schemas.microsoft.com/office/drawing/2014/main" id="{68C9C827-2F87-C5DC-9AA3-0B13E142D0B6}"/>
              </a:ext>
            </a:extLst>
          </p:cNvPr>
          <p:cNvSpPr>
            <a:spLocks noChangeArrowheads="1"/>
          </p:cNvSpPr>
          <p:nvPr/>
        </p:nvSpPr>
        <p:spPr bwMode="auto">
          <a:xfrm>
            <a:off x="3343275" y="2362200"/>
            <a:ext cx="4876800" cy="4572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42343" name="Text Box 10">
            <a:extLst>
              <a:ext uri="{FF2B5EF4-FFF2-40B4-BE49-F238E27FC236}">
                <a16:creationId xmlns:a16="http://schemas.microsoft.com/office/drawing/2014/main" id="{EDA893F7-777D-DD11-9893-1F0E9212ECA3}"/>
              </a:ext>
            </a:extLst>
          </p:cNvPr>
          <p:cNvSpPr txBox="1">
            <a:spLocks noChangeArrowheads="1"/>
          </p:cNvSpPr>
          <p:nvPr/>
        </p:nvSpPr>
        <p:spPr bwMode="auto">
          <a:xfrm>
            <a:off x="4178300" y="2408238"/>
            <a:ext cx="3389313"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B</a:t>
            </a:r>
            <a:r>
              <a:rPr kumimoji="0" lang="ja-JP"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a:t>
            </a:r>
            <a:r>
              <a:rPr kumimoji="0" lang="en-US" altLang="ja-JP"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s Initial Sequence Number</a:t>
            </a:r>
            <a:endPar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endParaRPr>
          </a:p>
        </p:txBody>
      </p:sp>
      <p:sp>
        <p:nvSpPr>
          <p:cNvPr id="142344" name="Rectangle 11">
            <a:extLst>
              <a:ext uri="{FF2B5EF4-FFF2-40B4-BE49-F238E27FC236}">
                <a16:creationId xmlns:a16="http://schemas.microsoft.com/office/drawing/2014/main" id="{CE912CDF-E4A8-1CA5-621A-9132A2B6CB20}"/>
              </a:ext>
            </a:extLst>
          </p:cNvPr>
          <p:cNvSpPr>
            <a:spLocks noChangeArrowheads="1"/>
          </p:cNvSpPr>
          <p:nvPr/>
        </p:nvSpPr>
        <p:spPr bwMode="auto">
          <a:xfrm>
            <a:off x="3335338" y="2819400"/>
            <a:ext cx="4876800" cy="4572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42345" name="Text Box 12">
            <a:extLst>
              <a:ext uri="{FF2B5EF4-FFF2-40B4-BE49-F238E27FC236}">
                <a16:creationId xmlns:a16="http://schemas.microsoft.com/office/drawing/2014/main" id="{8923927A-5890-613E-58D3-6A4ED6621E7A}"/>
              </a:ext>
            </a:extLst>
          </p:cNvPr>
          <p:cNvSpPr txBox="1">
            <a:spLocks noChangeArrowheads="1"/>
          </p:cNvSpPr>
          <p:nvPr/>
        </p:nvSpPr>
        <p:spPr bwMode="auto">
          <a:xfrm>
            <a:off x="4751388" y="2865438"/>
            <a:ext cx="1779587"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A</a:t>
            </a:r>
            <a:r>
              <a:rPr kumimoji="0" lang="ja-JP"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a:t>
            </a:r>
            <a:r>
              <a:rPr kumimoji="0" lang="en-US" altLang="ja-JP"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s ISN plus 1</a:t>
            </a:r>
            <a:endPar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endParaRPr>
          </a:p>
        </p:txBody>
      </p:sp>
      <p:sp>
        <p:nvSpPr>
          <p:cNvPr id="142346" name="Rectangle 13">
            <a:extLst>
              <a:ext uri="{FF2B5EF4-FFF2-40B4-BE49-F238E27FC236}">
                <a16:creationId xmlns:a16="http://schemas.microsoft.com/office/drawing/2014/main" id="{A3FD251D-5E36-E3D9-15ED-D8B534640B70}"/>
              </a:ext>
            </a:extLst>
          </p:cNvPr>
          <p:cNvSpPr>
            <a:spLocks noChangeArrowheads="1"/>
          </p:cNvSpPr>
          <p:nvPr/>
        </p:nvSpPr>
        <p:spPr bwMode="auto">
          <a:xfrm>
            <a:off x="3335338" y="3276600"/>
            <a:ext cx="24384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42347" name="Rectangle 14">
            <a:extLst>
              <a:ext uri="{FF2B5EF4-FFF2-40B4-BE49-F238E27FC236}">
                <a16:creationId xmlns:a16="http://schemas.microsoft.com/office/drawing/2014/main" id="{A18922B2-7164-8CD9-1B34-BD5376D7D514}"/>
              </a:ext>
            </a:extLst>
          </p:cNvPr>
          <p:cNvSpPr>
            <a:spLocks noChangeArrowheads="1"/>
          </p:cNvSpPr>
          <p:nvPr/>
        </p:nvSpPr>
        <p:spPr bwMode="auto">
          <a:xfrm>
            <a:off x="5773738" y="3276600"/>
            <a:ext cx="24384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42348" name="Text Box 15">
            <a:extLst>
              <a:ext uri="{FF2B5EF4-FFF2-40B4-BE49-F238E27FC236}">
                <a16:creationId xmlns:a16="http://schemas.microsoft.com/office/drawing/2014/main" id="{1FD5F8F2-20DB-5F76-C60D-429849E7D520}"/>
              </a:ext>
            </a:extLst>
          </p:cNvPr>
          <p:cNvSpPr txBox="1">
            <a:spLocks noChangeArrowheads="1"/>
          </p:cNvSpPr>
          <p:nvPr/>
        </p:nvSpPr>
        <p:spPr bwMode="auto">
          <a:xfrm>
            <a:off x="5838825" y="3349625"/>
            <a:ext cx="2303463"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Advertised window</a:t>
            </a:r>
          </a:p>
        </p:txBody>
      </p:sp>
      <p:sp>
        <p:nvSpPr>
          <p:cNvPr id="142349" name="Text Box 16">
            <a:extLst>
              <a:ext uri="{FF2B5EF4-FFF2-40B4-BE49-F238E27FC236}">
                <a16:creationId xmlns:a16="http://schemas.microsoft.com/office/drawing/2014/main" id="{2FABD971-0D07-173F-B22F-FCC4E91DD8F2}"/>
              </a:ext>
            </a:extLst>
          </p:cNvPr>
          <p:cNvSpPr txBox="1">
            <a:spLocks noChangeArrowheads="1"/>
          </p:cNvSpPr>
          <p:nvPr/>
        </p:nvSpPr>
        <p:spPr bwMode="auto">
          <a:xfrm>
            <a:off x="3573463" y="3352800"/>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20</a:t>
            </a:r>
          </a:p>
        </p:txBody>
      </p:sp>
      <p:sp>
        <p:nvSpPr>
          <p:cNvPr id="142350" name="Line 17">
            <a:extLst>
              <a:ext uri="{FF2B5EF4-FFF2-40B4-BE49-F238E27FC236}">
                <a16:creationId xmlns:a16="http://schemas.microsoft.com/office/drawing/2014/main" id="{33013AB7-1423-CFD6-AD04-D85898C057D1}"/>
              </a:ext>
            </a:extLst>
          </p:cNvPr>
          <p:cNvSpPr>
            <a:spLocks noChangeShapeType="1"/>
          </p:cNvSpPr>
          <p:nvPr/>
        </p:nvSpPr>
        <p:spPr bwMode="auto">
          <a:xfrm>
            <a:off x="4249738" y="3276600"/>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351" name="Line 18">
            <a:extLst>
              <a:ext uri="{FF2B5EF4-FFF2-40B4-BE49-F238E27FC236}">
                <a16:creationId xmlns:a16="http://schemas.microsoft.com/office/drawing/2014/main" id="{233FDDF4-738A-15C5-52C2-9CC44F866123}"/>
              </a:ext>
            </a:extLst>
          </p:cNvPr>
          <p:cNvSpPr>
            <a:spLocks noChangeShapeType="1"/>
          </p:cNvSpPr>
          <p:nvPr/>
        </p:nvSpPr>
        <p:spPr bwMode="auto">
          <a:xfrm>
            <a:off x="4706938" y="3276600"/>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352" name="Text Box 19">
            <a:extLst>
              <a:ext uri="{FF2B5EF4-FFF2-40B4-BE49-F238E27FC236}">
                <a16:creationId xmlns:a16="http://schemas.microsoft.com/office/drawing/2014/main" id="{DDFC06BA-DB99-F824-D90F-DE6DE92F3273}"/>
              </a:ext>
            </a:extLst>
          </p:cNvPr>
          <p:cNvSpPr txBox="1">
            <a:spLocks noChangeArrowheads="1"/>
          </p:cNvSpPr>
          <p:nvPr/>
        </p:nvSpPr>
        <p:spPr bwMode="auto">
          <a:xfrm>
            <a:off x="4919663" y="3363913"/>
            <a:ext cx="806450"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Flags</a:t>
            </a:r>
          </a:p>
        </p:txBody>
      </p:sp>
      <p:sp>
        <p:nvSpPr>
          <p:cNvPr id="142353" name="Text Box 20">
            <a:extLst>
              <a:ext uri="{FF2B5EF4-FFF2-40B4-BE49-F238E27FC236}">
                <a16:creationId xmlns:a16="http://schemas.microsoft.com/office/drawing/2014/main" id="{78A453AE-4132-96B5-13C3-0641F36B856B}"/>
              </a:ext>
            </a:extLst>
          </p:cNvPr>
          <p:cNvSpPr txBox="1">
            <a:spLocks noChangeArrowheads="1"/>
          </p:cNvSpPr>
          <p:nvPr/>
        </p:nvSpPr>
        <p:spPr bwMode="auto">
          <a:xfrm>
            <a:off x="4325938" y="3398838"/>
            <a:ext cx="325437"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0</a:t>
            </a:r>
          </a:p>
        </p:txBody>
      </p:sp>
      <p:sp>
        <p:nvSpPr>
          <p:cNvPr id="142354" name="Rectangle 21">
            <a:extLst>
              <a:ext uri="{FF2B5EF4-FFF2-40B4-BE49-F238E27FC236}">
                <a16:creationId xmlns:a16="http://schemas.microsoft.com/office/drawing/2014/main" id="{7633EE42-F1B1-DF34-C1D6-92F067689C15}"/>
              </a:ext>
            </a:extLst>
          </p:cNvPr>
          <p:cNvSpPr>
            <a:spLocks noChangeArrowheads="1"/>
          </p:cNvSpPr>
          <p:nvPr/>
        </p:nvSpPr>
        <p:spPr bwMode="auto">
          <a:xfrm>
            <a:off x="3335338" y="3810000"/>
            <a:ext cx="24384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42355" name="Rectangle 22">
            <a:extLst>
              <a:ext uri="{FF2B5EF4-FFF2-40B4-BE49-F238E27FC236}">
                <a16:creationId xmlns:a16="http://schemas.microsoft.com/office/drawing/2014/main" id="{058D7AF2-4B0E-DB8E-FEDA-6D59D996A3D1}"/>
              </a:ext>
            </a:extLst>
          </p:cNvPr>
          <p:cNvSpPr>
            <a:spLocks noChangeArrowheads="1"/>
          </p:cNvSpPr>
          <p:nvPr/>
        </p:nvSpPr>
        <p:spPr bwMode="auto">
          <a:xfrm>
            <a:off x="5773738" y="3810000"/>
            <a:ext cx="24384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42356" name="Text Box 23">
            <a:extLst>
              <a:ext uri="{FF2B5EF4-FFF2-40B4-BE49-F238E27FC236}">
                <a16:creationId xmlns:a16="http://schemas.microsoft.com/office/drawing/2014/main" id="{C308663F-2E4E-AF2A-9A83-E50BA8580240}"/>
              </a:ext>
            </a:extLst>
          </p:cNvPr>
          <p:cNvSpPr txBox="1">
            <a:spLocks noChangeArrowheads="1"/>
          </p:cNvSpPr>
          <p:nvPr/>
        </p:nvSpPr>
        <p:spPr bwMode="auto">
          <a:xfrm>
            <a:off x="3700463" y="3897313"/>
            <a:ext cx="1384300"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Checksum</a:t>
            </a:r>
          </a:p>
        </p:txBody>
      </p:sp>
      <p:sp>
        <p:nvSpPr>
          <p:cNvPr id="142357" name="Text Box 24">
            <a:extLst>
              <a:ext uri="{FF2B5EF4-FFF2-40B4-BE49-F238E27FC236}">
                <a16:creationId xmlns:a16="http://schemas.microsoft.com/office/drawing/2014/main" id="{E30F63F2-C088-01C5-8DC3-4241E3DCE0C3}"/>
              </a:ext>
            </a:extLst>
          </p:cNvPr>
          <p:cNvSpPr txBox="1">
            <a:spLocks noChangeArrowheads="1"/>
          </p:cNvSpPr>
          <p:nvPr/>
        </p:nvSpPr>
        <p:spPr bwMode="auto">
          <a:xfrm>
            <a:off x="6062663" y="3897313"/>
            <a:ext cx="1792287"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Urgent pointer</a:t>
            </a:r>
          </a:p>
        </p:txBody>
      </p:sp>
      <p:sp>
        <p:nvSpPr>
          <p:cNvPr id="142358" name="Rectangle 25">
            <a:extLst>
              <a:ext uri="{FF2B5EF4-FFF2-40B4-BE49-F238E27FC236}">
                <a16:creationId xmlns:a16="http://schemas.microsoft.com/office/drawing/2014/main" id="{C8CBFF7B-8DCC-7F9F-AFCE-DDFF539E10A9}"/>
              </a:ext>
            </a:extLst>
          </p:cNvPr>
          <p:cNvSpPr>
            <a:spLocks noChangeArrowheads="1"/>
          </p:cNvSpPr>
          <p:nvPr/>
        </p:nvSpPr>
        <p:spPr bwMode="auto">
          <a:xfrm>
            <a:off x="3335338" y="4343400"/>
            <a:ext cx="4876800" cy="4572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42359" name="Text Box 26">
            <a:extLst>
              <a:ext uri="{FF2B5EF4-FFF2-40B4-BE49-F238E27FC236}">
                <a16:creationId xmlns:a16="http://schemas.microsoft.com/office/drawing/2014/main" id="{E312F465-0C0B-6241-D4DA-1B20AED61607}"/>
              </a:ext>
            </a:extLst>
          </p:cNvPr>
          <p:cNvSpPr txBox="1">
            <a:spLocks noChangeArrowheads="1"/>
          </p:cNvSpPr>
          <p:nvPr/>
        </p:nvSpPr>
        <p:spPr bwMode="auto">
          <a:xfrm>
            <a:off x="4783138" y="4389438"/>
            <a:ext cx="2187575"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Options (variable)</a:t>
            </a:r>
          </a:p>
        </p:txBody>
      </p:sp>
      <p:sp>
        <p:nvSpPr>
          <p:cNvPr id="142360" name="Text Box 27">
            <a:extLst>
              <a:ext uri="{FF2B5EF4-FFF2-40B4-BE49-F238E27FC236}">
                <a16:creationId xmlns:a16="http://schemas.microsoft.com/office/drawing/2014/main" id="{0682B84D-FA3A-8C1B-40EA-F3B4444BEEBD}"/>
              </a:ext>
            </a:extLst>
          </p:cNvPr>
          <p:cNvSpPr txBox="1">
            <a:spLocks noChangeArrowheads="1"/>
          </p:cNvSpPr>
          <p:nvPr/>
        </p:nvSpPr>
        <p:spPr bwMode="auto">
          <a:xfrm>
            <a:off x="652463" y="2705100"/>
            <a:ext cx="876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Flags:</a:t>
            </a:r>
          </a:p>
        </p:txBody>
      </p:sp>
      <p:sp>
        <p:nvSpPr>
          <p:cNvPr id="142361" name="Text Box 28">
            <a:extLst>
              <a:ext uri="{FF2B5EF4-FFF2-40B4-BE49-F238E27FC236}">
                <a16:creationId xmlns:a16="http://schemas.microsoft.com/office/drawing/2014/main" id="{974CE31B-7531-AE82-4EDC-1CEC388ED65F}"/>
              </a:ext>
            </a:extLst>
          </p:cNvPr>
          <p:cNvSpPr txBox="1">
            <a:spLocks noChangeArrowheads="1"/>
          </p:cNvSpPr>
          <p:nvPr/>
        </p:nvSpPr>
        <p:spPr bwMode="auto">
          <a:xfrm>
            <a:off x="1506538" y="2740025"/>
            <a:ext cx="7493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SYN</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FIN</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RST</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PSH</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URG</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ACK</a:t>
            </a:r>
          </a:p>
        </p:txBody>
      </p:sp>
      <p:sp>
        <p:nvSpPr>
          <p:cNvPr id="142362" name="Text Box 54">
            <a:extLst>
              <a:ext uri="{FF2B5EF4-FFF2-40B4-BE49-F238E27FC236}">
                <a16:creationId xmlns:a16="http://schemas.microsoft.com/office/drawing/2014/main" id="{0FEAB505-7423-2F02-51E1-A94A19166DDC}"/>
              </a:ext>
            </a:extLst>
          </p:cNvPr>
          <p:cNvSpPr txBox="1">
            <a:spLocks noChangeArrowheads="1"/>
          </p:cNvSpPr>
          <p:nvPr/>
        </p:nvSpPr>
        <p:spPr bwMode="auto">
          <a:xfrm>
            <a:off x="381000" y="5029200"/>
            <a:ext cx="8270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FF3300"/>
                </a:solidFill>
                <a:effectLst/>
                <a:uLnTx/>
                <a:uFillTx/>
                <a:latin typeface="Helvetica" pitchFamily="2" charset="0"/>
                <a:ea typeface="ＭＳ Ｐゴシック" panose="020B0600070205080204" pitchFamily="34" charset="-128"/>
                <a:cs typeface="+mn-cs"/>
              </a:rPr>
              <a:t>B tells A it accepts, and is ready to hear the next byte…</a:t>
            </a:r>
          </a:p>
        </p:txBody>
      </p:sp>
      <p:sp>
        <p:nvSpPr>
          <p:cNvPr id="142363" name="Text Box 56">
            <a:extLst>
              <a:ext uri="{FF2B5EF4-FFF2-40B4-BE49-F238E27FC236}">
                <a16:creationId xmlns:a16="http://schemas.microsoft.com/office/drawing/2014/main" id="{A3CD42D2-B4C9-0096-6A82-D74FA20B57A0}"/>
              </a:ext>
            </a:extLst>
          </p:cNvPr>
          <p:cNvSpPr txBox="1">
            <a:spLocks noChangeArrowheads="1"/>
          </p:cNvSpPr>
          <p:nvPr/>
        </p:nvSpPr>
        <p:spPr bwMode="auto">
          <a:xfrm>
            <a:off x="457200" y="5410200"/>
            <a:ext cx="8183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FF3300"/>
                </a:solidFill>
                <a:effectLst/>
                <a:uLnTx/>
                <a:uFillTx/>
                <a:latin typeface="Helvetica" pitchFamily="2" charset="0"/>
                <a:ea typeface="ＭＳ Ｐゴシック" panose="020B0600070205080204" pitchFamily="34" charset="-128"/>
                <a:cs typeface="+mn-cs"/>
              </a:rPr>
              <a:t>… upon receiving this packet, A can start sending data</a:t>
            </a:r>
          </a:p>
        </p:txBody>
      </p:sp>
      <p:sp>
        <p:nvSpPr>
          <p:cNvPr id="142364" name="Slide Number Placeholder 1">
            <a:extLst>
              <a:ext uri="{FF2B5EF4-FFF2-40B4-BE49-F238E27FC236}">
                <a16:creationId xmlns:a16="http://schemas.microsoft.com/office/drawing/2014/main" id="{A18AD0D6-5A9C-7914-C4B4-357BA4AB93B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F4776E26-FAD6-5241-960F-562BF75AD622}"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59</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6C7A4815-840B-DDC3-2F04-D61C96BA9DC6}"/>
              </a:ext>
            </a:extLst>
          </p:cNvPr>
          <p:cNvCxnSpPr>
            <a:cxnSpLocks/>
          </p:cNvCxnSpPr>
          <p:nvPr/>
        </p:nvCxnSpPr>
        <p:spPr>
          <a:xfrm flipH="1">
            <a:off x="1460500" y="2095500"/>
            <a:ext cx="3068638" cy="260350"/>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283E851-BDC7-399C-6ECB-2AE6A964795A}"/>
              </a:ext>
            </a:extLst>
          </p:cNvPr>
          <p:cNvCxnSpPr>
            <a:cxnSpLocks/>
          </p:cNvCxnSpPr>
          <p:nvPr/>
        </p:nvCxnSpPr>
        <p:spPr>
          <a:xfrm flipH="1" flipV="1">
            <a:off x="4529138" y="2095500"/>
            <a:ext cx="3384550" cy="192088"/>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 name="Freeform 3">
            <a:extLst>
              <a:ext uri="{FF2B5EF4-FFF2-40B4-BE49-F238E27FC236}">
                <a16:creationId xmlns:a16="http://schemas.microsoft.com/office/drawing/2014/main" id="{85BBFFC5-6EA0-75B6-BABE-871AC82E8AE1}"/>
              </a:ext>
            </a:extLst>
          </p:cNvPr>
          <p:cNvSpPr/>
          <p:nvPr/>
        </p:nvSpPr>
        <p:spPr>
          <a:xfrm rot="16421491">
            <a:off x="-46037" y="2813050"/>
            <a:ext cx="2700337" cy="1903413"/>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7828" name="Picture 8" descr="Category:Network routers - Wikimedia Commons">
            <a:extLst>
              <a:ext uri="{FF2B5EF4-FFF2-40B4-BE49-F238E27FC236}">
                <a16:creationId xmlns:a16="http://schemas.microsoft.com/office/drawing/2014/main" id="{9125AA1E-35C3-F1E0-C95A-17C61EADA0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325" y="2011363"/>
            <a:ext cx="6873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a:extLst>
              <a:ext uri="{FF2B5EF4-FFF2-40B4-BE49-F238E27FC236}">
                <a16:creationId xmlns:a16="http://schemas.microsoft.com/office/drawing/2014/main" id="{C1A2DF1F-7650-E2F8-C2BB-2F64DA6567DA}"/>
              </a:ext>
            </a:extLst>
          </p:cNvPr>
          <p:cNvSpPr/>
          <p:nvPr/>
        </p:nvSpPr>
        <p:spPr>
          <a:xfrm rot="5178509" flipH="1">
            <a:off x="6718300" y="2813051"/>
            <a:ext cx="2700337" cy="1903412"/>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7830" name="Picture 8" descr="Category:Network routers - Wikimedia Commons">
            <a:extLst>
              <a:ext uri="{FF2B5EF4-FFF2-40B4-BE49-F238E27FC236}">
                <a16:creationId xmlns:a16="http://schemas.microsoft.com/office/drawing/2014/main" id="{9BB81A5C-ACF9-373F-5AB6-26F3625F5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667625" y="2011363"/>
            <a:ext cx="6873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4" descr="Computer Icon | Hardware Devices Iconpack | Icons-Land">
            <a:extLst>
              <a:ext uri="{FF2B5EF4-FFF2-40B4-BE49-F238E27FC236}">
                <a16:creationId xmlns:a16="http://schemas.microsoft.com/office/drawing/2014/main" id="{6B7D3B98-67B1-4671-812A-101B7108B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3249613"/>
            <a:ext cx="1058863"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Picture 4" descr="Computer Icon | Hardware Devices Iconpack | Icons-Land">
            <a:extLst>
              <a:ext uri="{FF2B5EF4-FFF2-40B4-BE49-F238E27FC236}">
                <a16:creationId xmlns:a16="http://schemas.microsoft.com/office/drawing/2014/main" id="{961FB589-E9B2-8205-CD63-943F28DF69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9038" y="3128963"/>
            <a:ext cx="1058862"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3" name="TextBox 13">
            <a:extLst>
              <a:ext uri="{FF2B5EF4-FFF2-40B4-BE49-F238E27FC236}">
                <a16:creationId xmlns:a16="http://schemas.microsoft.com/office/drawing/2014/main" id="{13FA4597-1D0E-FDE1-F174-4A462DCF6962}"/>
              </a:ext>
            </a:extLst>
          </p:cNvPr>
          <p:cNvSpPr txBox="1">
            <a:spLocks noChangeArrowheads="1"/>
          </p:cNvSpPr>
          <p:nvPr/>
        </p:nvSpPr>
        <p:spPr bwMode="auto">
          <a:xfrm>
            <a:off x="692150" y="5083175"/>
            <a:ext cx="1223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Network 1</a:t>
            </a:r>
          </a:p>
        </p:txBody>
      </p:sp>
      <p:cxnSp>
        <p:nvCxnSpPr>
          <p:cNvPr id="22" name="Straight Connector 21">
            <a:extLst>
              <a:ext uri="{FF2B5EF4-FFF2-40B4-BE49-F238E27FC236}">
                <a16:creationId xmlns:a16="http://schemas.microsoft.com/office/drawing/2014/main" id="{F8122307-40F9-89DC-8ED4-E21C800BD9E2}"/>
              </a:ext>
            </a:extLst>
          </p:cNvPr>
          <p:cNvCxnSpPr>
            <a:cxnSpLocks/>
          </p:cNvCxnSpPr>
          <p:nvPr/>
        </p:nvCxnSpPr>
        <p:spPr>
          <a:xfrm flipH="1" flipV="1">
            <a:off x="4529138" y="2062163"/>
            <a:ext cx="42862" cy="638175"/>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E5B4E8FC-2D65-57EC-6921-1CA9BAFDD8F4}"/>
              </a:ext>
            </a:extLst>
          </p:cNvPr>
          <p:cNvSpPr/>
          <p:nvPr/>
        </p:nvSpPr>
        <p:spPr>
          <a:xfrm rot="5178509" flipH="1">
            <a:off x="3244850" y="3235326"/>
            <a:ext cx="2700337" cy="1903412"/>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7836" name="Picture 8" descr="Category:Network routers - Wikimedia Commons">
            <a:extLst>
              <a:ext uri="{FF2B5EF4-FFF2-40B4-BE49-F238E27FC236}">
                <a16:creationId xmlns:a16="http://schemas.microsoft.com/office/drawing/2014/main" id="{402160FA-DBF9-1006-7A91-A9328C59C5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194175" y="2433638"/>
            <a:ext cx="6889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7" name="Picture 4" descr="Computer Icon | Hardware Devices Iconpack | Icons-Land">
            <a:extLst>
              <a:ext uri="{FF2B5EF4-FFF2-40B4-BE49-F238E27FC236}">
                <a16:creationId xmlns:a16="http://schemas.microsoft.com/office/drawing/2014/main" id="{D5EA8AA2-EBD2-DA25-7772-A890632965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5588" y="3551238"/>
            <a:ext cx="1058862"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8" name="TextBox 30">
            <a:extLst>
              <a:ext uri="{FF2B5EF4-FFF2-40B4-BE49-F238E27FC236}">
                <a16:creationId xmlns:a16="http://schemas.microsoft.com/office/drawing/2014/main" id="{72E263E6-C697-EEE7-FB75-F51444A61F78}"/>
              </a:ext>
            </a:extLst>
          </p:cNvPr>
          <p:cNvSpPr txBox="1">
            <a:spLocks noChangeArrowheads="1"/>
          </p:cNvSpPr>
          <p:nvPr/>
        </p:nvSpPr>
        <p:spPr bwMode="auto">
          <a:xfrm>
            <a:off x="4065588" y="5534025"/>
            <a:ext cx="1223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Network 2</a:t>
            </a:r>
          </a:p>
        </p:txBody>
      </p:sp>
      <p:sp>
        <p:nvSpPr>
          <p:cNvPr id="77839" name="TextBox 31">
            <a:extLst>
              <a:ext uri="{FF2B5EF4-FFF2-40B4-BE49-F238E27FC236}">
                <a16:creationId xmlns:a16="http://schemas.microsoft.com/office/drawing/2014/main" id="{AF967815-1971-9603-496B-60DA3A00F9BD}"/>
              </a:ext>
            </a:extLst>
          </p:cNvPr>
          <p:cNvSpPr txBox="1">
            <a:spLocks noChangeArrowheads="1"/>
          </p:cNvSpPr>
          <p:nvPr/>
        </p:nvSpPr>
        <p:spPr bwMode="auto">
          <a:xfrm>
            <a:off x="7667625" y="5157788"/>
            <a:ext cx="122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Network 3</a:t>
            </a:r>
          </a:p>
        </p:txBody>
      </p:sp>
      <p:sp>
        <p:nvSpPr>
          <p:cNvPr id="77840" name="TextBox 32">
            <a:extLst>
              <a:ext uri="{FF2B5EF4-FFF2-40B4-BE49-F238E27FC236}">
                <a16:creationId xmlns:a16="http://schemas.microsoft.com/office/drawing/2014/main" id="{ED93DB69-A58B-572A-4731-633D12BDA459}"/>
              </a:ext>
            </a:extLst>
          </p:cNvPr>
          <p:cNvSpPr txBox="1">
            <a:spLocks noChangeArrowheads="1"/>
          </p:cNvSpPr>
          <p:nvPr/>
        </p:nvSpPr>
        <p:spPr bwMode="auto">
          <a:xfrm>
            <a:off x="431800" y="1852613"/>
            <a:ext cx="1466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128.2.0.0/16</a:t>
            </a:r>
          </a:p>
        </p:txBody>
      </p:sp>
      <p:sp>
        <p:nvSpPr>
          <p:cNvPr id="77841" name="TextBox 33">
            <a:extLst>
              <a:ext uri="{FF2B5EF4-FFF2-40B4-BE49-F238E27FC236}">
                <a16:creationId xmlns:a16="http://schemas.microsoft.com/office/drawing/2014/main" id="{6F54830E-9BCC-B23E-078D-50B0D9D1D9A1}"/>
              </a:ext>
            </a:extLst>
          </p:cNvPr>
          <p:cNvSpPr txBox="1">
            <a:spLocks noChangeArrowheads="1"/>
          </p:cNvSpPr>
          <p:nvPr/>
        </p:nvSpPr>
        <p:spPr bwMode="auto">
          <a:xfrm>
            <a:off x="2841625" y="2533650"/>
            <a:ext cx="146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16.20.0.0/20</a:t>
            </a:r>
          </a:p>
        </p:txBody>
      </p:sp>
      <p:sp>
        <p:nvSpPr>
          <p:cNvPr id="77842" name="TextBox 34">
            <a:extLst>
              <a:ext uri="{FF2B5EF4-FFF2-40B4-BE49-F238E27FC236}">
                <a16:creationId xmlns:a16="http://schemas.microsoft.com/office/drawing/2014/main" id="{4A09CFBA-C1C9-9933-490E-CA8DA5D090D4}"/>
              </a:ext>
            </a:extLst>
          </p:cNvPr>
          <p:cNvSpPr txBox="1">
            <a:spLocks noChangeArrowheads="1"/>
          </p:cNvSpPr>
          <p:nvPr/>
        </p:nvSpPr>
        <p:spPr bwMode="auto">
          <a:xfrm>
            <a:off x="7396163" y="1725613"/>
            <a:ext cx="159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200.30.0.0/16</a:t>
            </a:r>
          </a:p>
        </p:txBody>
      </p:sp>
      <p:sp>
        <p:nvSpPr>
          <p:cNvPr id="77843" name="TextBox 8">
            <a:extLst>
              <a:ext uri="{FF2B5EF4-FFF2-40B4-BE49-F238E27FC236}">
                <a16:creationId xmlns:a16="http://schemas.microsoft.com/office/drawing/2014/main" id="{823A2A82-6757-42A1-2FC5-82F00CC727D3}"/>
              </a:ext>
            </a:extLst>
          </p:cNvPr>
          <p:cNvSpPr txBox="1">
            <a:spLocks noChangeArrowheads="1"/>
          </p:cNvSpPr>
          <p:nvPr/>
        </p:nvSpPr>
        <p:spPr bwMode="auto">
          <a:xfrm>
            <a:off x="0" y="0"/>
            <a:ext cx="4883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Network layer abstraction</a:t>
            </a:r>
          </a:p>
        </p:txBody>
      </p:sp>
      <p:sp>
        <p:nvSpPr>
          <p:cNvPr id="10" name="Slide Number Placeholder 9">
            <a:extLst>
              <a:ext uri="{FF2B5EF4-FFF2-40B4-BE49-F238E27FC236}">
                <a16:creationId xmlns:a16="http://schemas.microsoft.com/office/drawing/2014/main" id="{BF0B5C43-274D-AF43-304D-008E2741A31C}"/>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7D928-FEC3-7548-9B2C-A8B1ADE09ECC}" type="slidenum">
              <a:rPr kumimoji="0" lang="en-US" sz="1200" b="1" i="0" u="none" strike="noStrike" kern="1200" cap="none" spc="0" normalizeH="0" baseline="0" noProof="0">
                <a:ln>
                  <a:noFill/>
                </a:ln>
                <a:solidFill>
                  <a:prstClr val="black">
                    <a:tint val="75000"/>
                  </a:prstClr>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1" i="0" u="none" strike="noStrike" kern="1200" cap="none" spc="0" normalizeH="0" baseline="0" noProof="0">
              <a:ln>
                <a:noFill/>
              </a:ln>
              <a:solidFill>
                <a:prstClr val="black">
                  <a:tint val="75000"/>
                </a:prstClr>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a:extLst>
              <a:ext uri="{FF2B5EF4-FFF2-40B4-BE49-F238E27FC236}">
                <a16:creationId xmlns:a16="http://schemas.microsoft.com/office/drawing/2014/main" id="{960E026E-0A88-1A11-796D-C150B9023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5195888"/>
            <a:ext cx="14106526" cy="10664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03F307D-63AB-F798-18FB-A7A22188C399}"/>
              </a:ext>
            </a:extLst>
          </p:cNvPr>
          <p:cNvSpPr/>
          <p:nvPr/>
        </p:nvSpPr>
        <p:spPr bwMode="auto">
          <a:xfrm rot="17351130">
            <a:off x="2926557" y="1018381"/>
            <a:ext cx="539750" cy="1535113"/>
          </a:xfrm>
          <a:prstGeom prst="rect">
            <a:avLst/>
          </a:prstGeom>
          <a:noFill/>
          <a:ln w="539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4387" name="Slide Number Placeholder 1">
            <a:extLst>
              <a:ext uri="{FF2B5EF4-FFF2-40B4-BE49-F238E27FC236}">
                <a16:creationId xmlns:a16="http://schemas.microsoft.com/office/drawing/2014/main" id="{F090FAF2-6A99-B860-260B-4FA7E115462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9B7455F2-21B3-794C-AE20-FDD95E254F8F}"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60</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a:extLst>
              <a:ext uri="{FF2B5EF4-FFF2-40B4-BE49-F238E27FC236}">
                <a16:creationId xmlns:a16="http://schemas.microsoft.com/office/drawing/2014/main" id="{01B92FAB-FE63-9260-CCD2-2E2672621F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5195888"/>
            <a:ext cx="14106526" cy="10664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089CB430-5536-1158-B182-3342036DCF72}"/>
              </a:ext>
            </a:extLst>
          </p:cNvPr>
          <p:cNvSpPr/>
          <p:nvPr/>
        </p:nvSpPr>
        <p:spPr bwMode="auto">
          <a:xfrm rot="17351130">
            <a:off x="2926557" y="1018381"/>
            <a:ext cx="539750" cy="1535113"/>
          </a:xfrm>
          <a:prstGeom prst="rect">
            <a:avLst/>
          </a:prstGeom>
          <a:noFill/>
          <a:ln w="539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2DFEF13-B6FD-CB1E-7E78-57D786036F86}"/>
              </a:ext>
            </a:extLst>
          </p:cNvPr>
          <p:cNvSpPr/>
          <p:nvPr/>
        </p:nvSpPr>
        <p:spPr bwMode="auto">
          <a:xfrm rot="17351130">
            <a:off x="5103019" y="1081881"/>
            <a:ext cx="541338" cy="2974975"/>
          </a:xfrm>
          <a:prstGeom prst="rect">
            <a:avLst/>
          </a:prstGeom>
          <a:noFill/>
          <a:ln w="539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5412" name="Slide Number Placeholder 1">
            <a:extLst>
              <a:ext uri="{FF2B5EF4-FFF2-40B4-BE49-F238E27FC236}">
                <a16:creationId xmlns:a16="http://schemas.microsoft.com/office/drawing/2014/main" id="{6501A6E6-C29D-B2B1-F757-4FC62284BB3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0C2C566F-F3F0-C845-8929-E17CC8A062BB}"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61</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a:extLst>
              <a:ext uri="{FF2B5EF4-FFF2-40B4-BE49-F238E27FC236}">
                <a16:creationId xmlns:a16="http://schemas.microsoft.com/office/drawing/2014/main" id="{5D9D591B-A21F-B1D7-3410-FEB80862D602}"/>
              </a:ext>
            </a:extLst>
          </p:cNvPr>
          <p:cNvSpPr>
            <a:spLocks noGrp="1"/>
          </p:cNvSpPr>
          <p:nvPr>
            <p:ph type="title"/>
          </p:nvPr>
        </p:nvSpPr>
        <p:spPr/>
        <p:txBody>
          <a:bodyPr/>
          <a:lstStyle/>
          <a:p>
            <a:r>
              <a:rPr lang="en-US" altLang="en-US">
                <a:ea typeface="ＭＳ Ｐゴシック" panose="020B0600070205080204" pitchFamily="34" charset="-128"/>
              </a:rPr>
              <a:t>Step 3: A</a:t>
            </a:r>
            <a:r>
              <a:rPr lang="ja-JP" altLang="en-US">
                <a:ea typeface="ＭＳ Ｐゴシック" panose="020B0600070205080204" pitchFamily="34" charset="-128"/>
              </a:rPr>
              <a:t>’</a:t>
            </a:r>
            <a:r>
              <a:rPr lang="en-US" altLang="ja-JP">
                <a:ea typeface="ＭＳ Ｐゴシック" panose="020B0600070205080204" pitchFamily="34" charset="-128"/>
              </a:rPr>
              <a:t>s ACK of the SYN-ACK</a:t>
            </a:r>
            <a:endParaRPr lang="en-US" altLang="en-US">
              <a:ea typeface="ＭＳ Ｐゴシック" panose="020B0600070205080204" pitchFamily="34" charset="-128"/>
            </a:endParaRPr>
          </a:p>
        </p:txBody>
      </p:sp>
      <p:sp>
        <p:nvSpPr>
          <p:cNvPr id="146434" name="Rectangle 32">
            <a:extLst>
              <a:ext uri="{FF2B5EF4-FFF2-40B4-BE49-F238E27FC236}">
                <a16:creationId xmlns:a16="http://schemas.microsoft.com/office/drawing/2014/main" id="{78B41F5D-6F1E-BEAF-8F5E-946D63552D18}"/>
              </a:ext>
            </a:extLst>
          </p:cNvPr>
          <p:cNvSpPr>
            <a:spLocks noChangeArrowheads="1"/>
          </p:cNvSpPr>
          <p:nvPr/>
        </p:nvSpPr>
        <p:spPr bwMode="auto">
          <a:xfrm>
            <a:off x="3335338" y="1828800"/>
            <a:ext cx="23622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46435" name="Text Box 33">
            <a:extLst>
              <a:ext uri="{FF2B5EF4-FFF2-40B4-BE49-F238E27FC236}">
                <a16:creationId xmlns:a16="http://schemas.microsoft.com/office/drawing/2014/main" id="{68C67614-7C79-EF90-957B-69D7CB623797}"/>
              </a:ext>
            </a:extLst>
          </p:cNvPr>
          <p:cNvSpPr txBox="1">
            <a:spLocks noChangeArrowheads="1"/>
          </p:cNvSpPr>
          <p:nvPr/>
        </p:nvSpPr>
        <p:spPr bwMode="auto">
          <a:xfrm>
            <a:off x="3716338" y="1874838"/>
            <a:ext cx="1044575"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A</a:t>
            </a:r>
            <a:r>
              <a:rPr kumimoji="0" lang="ja-JP"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a:t>
            </a:r>
            <a:r>
              <a:rPr kumimoji="0" lang="en-US" altLang="ja-JP"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s port</a:t>
            </a:r>
            <a:endPar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endParaRPr>
          </a:p>
        </p:txBody>
      </p:sp>
      <p:sp>
        <p:nvSpPr>
          <p:cNvPr id="146436" name="Rectangle 34">
            <a:extLst>
              <a:ext uri="{FF2B5EF4-FFF2-40B4-BE49-F238E27FC236}">
                <a16:creationId xmlns:a16="http://schemas.microsoft.com/office/drawing/2014/main" id="{7E276D11-CBA1-377B-CB4C-3D8B3FB7CB99}"/>
              </a:ext>
            </a:extLst>
          </p:cNvPr>
          <p:cNvSpPr>
            <a:spLocks noChangeArrowheads="1"/>
          </p:cNvSpPr>
          <p:nvPr/>
        </p:nvSpPr>
        <p:spPr bwMode="auto">
          <a:xfrm>
            <a:off x="5697538" y="1828800"/>
            <a:ext cx="25146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46437" name="Text Box 35">
            <a:extLst>
              <a:ext uri="{FF2B5EF4-FFF2-40B4-BE49-F238E27FC236}">
                <a16:creationId xmlns:a16="http://schemas.microsoft.com/office/drawing/2014/main" id="{63BEFC2C-3AC9-4EBE-D5C7-9832B2ADAC71}"/>
              </a:ext>
            </a:extLst>
          </p:cNvPr>
          <p:cNvSpPr txBox="1">
            <a:spLocks noChangeArrowheads="1"/>
          </p:cNvSpPr>
          <p:nvPr/>
        </p:nvSpPr>
        <p:spPr bwMode="auto">
          <a:xfrm>
            <a:off x="6446838" y="1874838"/>
            <a:ext cx="1044575"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B</a:t>
            </a:r>
            <a:r>
              <a:rPr kumimoji="0" lang="ja-JP"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a:t>
            </a:r>
            <a:r>
              <a:rPr kumimoji="0" lang="en-US" altLang="ja-JP"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s port</a:t>
            </a:r>
            <a:endPar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endParaRPr>
          </a:p>
        </p:txBody>
      </p:sp>
      <p:sp>
        <p:nvSpPr>
          <p:cNvPr id="146438" name="Rectangle 36">
            <a:extLst>
              <a:ext uri="{FF2B5EF4-FFF2-40B4-BE49-F238E27FC236}">
                <a16:creationId xmlns:a16="http://schemas.microsoft.com/office/drawing/2014/main" id="{26EF3851-32B1-2E5E-0BC6-A41C0E91C141}"/>
              </a:ext>
            </a:extLst>
          </p:cNvPr>
          <p:cNvSpPr>
            <a:spLocks noChangeArrowheads="1"/>
          </p:cNvSpPr>
          <p:nvPr/>
        </p:nvSpPr>
        <p:spPr bwMode="auto">
          <a:xfrm>
            <a:off x="3343275" y="2362200"/>
            <a:ext cx="4876800" cy="4572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46439" name="Rectangle 38">
            <a:extLst>
              <a:ext uri="{FF2B5EF4-FFF2-40B4-BE49-F238E27FC236}">
                <a16:creationId xmlns:a16="http://schemas.microsoft.com/office/drawing/2014/main" id="{AF72DE9E-1BC3-3F6E-87E4-FF4C6A8694E2}"/>
              </a:ext>
            </a:extLst>
          </p:cNvPr>
          <p:cNvSpPr>
            <a:spLocks noChangeArrowheads="1"/>
          </p:cNvSpPr>
          <p:nvPr/>
        </p:nvSpPr>
        <p:spPr bwMode="auto">
          <a:xfrm>
            <a:off x="3335338" y="2819400"/>
            <a:ext cx="4876800" cy="4572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46440" name="Text Box 39">
            <a:extLst>
              <a:ext uri="{FF2B5EF4-FFF2-40B4-BE49-F238E27FC236}">
                <a16:creationId xmlns:a16="http://schemas.microsoft.com/office/drawing/2014/main" id="{05DEF92A-C6DA-3FF3-EAF1-55E1F74954F4}"/>
              </a:ext>
            </a:extLst>
          </p:cNvPr>
          <p:cNvSpPr txBox="1">
            <a:spLocks noChangeArrowheads="1"/>
          </p:cNvSpPr>
          <p:nvPr/>
        </p:nvSpPr>
        <p:spPr bwMode="auto">
          <a:xfrm>
            <a:off x="4751388" y="2865438"/>
            <a:ext cx="1779587"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B</a:t>
            </a:r>
            <a:r>
              <a:rPr kumimoji="0" lang="ja-JP"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a:t>
            </a:r>
            <a:r>
              <a:rPr kumimoji="0" lang="en-US" altLang="ja-JP"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s ISN plus 1</a:t>
            </a:r>
            <a:endPar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endParaRPr>
          </a:p>
        </p:txBody>
      </p:sp>
      <p:sp>
        <p:nvSpPr>
          <p:cNvPr id="146441" name="Rectangle 40">
            <a:extLst>
              <a:ext uri="{FF2B5EF4-FFF2-40B4-BE49-F238E27FC236}">
                <a16:creationId xmlns:a16="http://schemas.microsoft.com/office/drawing/2014/main" id="{D9C56978-8798-13C5-BE9B-21E5A57EBCA2}"/>
              </a:ext>
            </a:extLst>
          </p:cNvPr>
          <p:cNvSpPr>
            <a:spLocks noChangeArrowheads="1"/>
          </p:cNvSpPr>
          <p:nvPr/>
        </p:nvSpPr>
        <p:spPr bwMode="auto">
          <a:xfrm>
            <a:off x="3335338" y="3276600"/>
            <a:ext cx="24384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46442" name="Rectangle 41">
            <a:extLst>
              <a:ext uri="{FF2B5EF4-FFF2-40B4-BE49-F238E27FC236}">
                <a16:creationId xmlns:a16="http://schemas.microsoft.com/office/drawing/2014/main" id="{F2D49B1F-454E-1075-663B-11ACB735F30D}"/>
              </a:ext>
            </a:extLst>
          </p:cNvPr>
          <p:cNvSpPr>
            <a:spLocks noChangeArrowheads="1"/>
          </p:cNvSpPr>
          <p:nvPr/>
        </p:nvSpPr>
        <p:spPr bwMode="auto">
          <a:xfrm>
            <a:off x="5773738" y="3276600"/>
            <a:ext cx="24384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46443" name="Text Box 42">
            <a:extLst>
              <a:ext uri="{FF2B5EF4-FFF2-40B4-BE49-F238E27FC236}">
                <a16:creationId xmlns:a16="http://schemas.microsoft.com/office/drawing/2014/main" id="{EB7895A1-D224-7C6E-5EE4-CDB8E5180E9E}"/>
              </a:ext>
            </a:extLst>
          </p:cNvPr>
          <p:cNvSpPr txBox="1">
            <a:spLocks noChangeArrowheads="1"/>
          </p:cNvSpPr>
          <p:nvPr/>
        </p:nvSpPr>
        <p:spPr bwMode="auto">
          <a:xfrm>
            <a:off x="5838825" y="3349625"/>
            <a:ext cx="2303463"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Advertised window</a:t>
            </a:r>
          </a:p>
        </p:txBody>
      </p:sp>
      <p:sp>
        <p:nvSpPr>
          <p:cNvPr id="146444" name="Text Box 43">
            <a:extLst>
              <a:ext uri="{FF2B5EF4-FFF2-40B4-BE49-F238E27FC236}">
                <a16:creationId xmlns:a16="http://schemas.microsoft.com/office/drawing/2014/main" id="{587995D5-609C-1B0C-2302-5C076D472ED7}"/>
              </a:ext>
            </a:extLst>
          </p:cNvPr>
          <p:cNvSpPr txBox="1">
            <a:spLocks noChangeArrowheads="1"/>
          </p:cNvSpPr>
          <p:nvPr/>
        </p:nvSpPr>
        <p:spPr bwMode="auto">
          <a:xfrm>
            <a:off x="3573463" y="3352800"/>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20</a:t>
            </a:r>
          </a:p>
        </p:txBody>
      </p:sp>
      <p:sp>
        <p:nvSpPr>
          <p:cNvPr id="146445" name="Line 44">
            <a:extLst>
              <a:ext uri="{FF2B5EF4-FFF2-40B4-BE49-F238E27FC236}">
                <a16:creationId xmlns:a16="http://schemas.microsoft.com/office/drawing/2014/main" id="{E5ACAE48-5006-7AEF-A551-B1D6C69646DD}"/>
              </a:ext>
            </a:extLst>
          </p:cNvPr>
          <p:cNvSpPr>
            <a:spLocks noChangeShapeType="1"/>
          </p:cNvSpPr>
          <p:nvPr/>
        </p:nvSpPr>
        <p:spPr bwMode="auto">
          <a:xfrm>
            <a:off x="4249738" y="3276600"/>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446" name="Line 45">
            <a:extLst>
              <a:ext uri="{FF2B5EF4-FFF2-40B4-BE49-F238E27FC236}">
                <a16:creationId xmlns:a16="http://schemas.microsoft.com/office/drawing/2014/main" id="{9DD67D62-B5E7-E531-5E89-1AD5DA0B73DE}"/>
              </a:ext>
            </a:extLst>
          </p:cNvPr>
          <p:cNvSpPr>
            <a:spLocks noChangeShapeType="1"/>
          </p:cNvSpPr>
          <p:nvPr/>
        </p:nvSpPr>
        <p:spPr bwMode="auto">
          <a:xfrm>
            <a:off x="4706938" y="3276600"/>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447" name="Text Box 46">
            <a:extLst>
              <a:ext uri="{FF2B5EF4-FFF2-40B4-BE49-F238E27FC236}">
                <a16:creationId xmlns:a16="http://schemas.microsoft.com/office/drawing/2014/main" id="{1E30DCA3-79F2-6FB9-88AD-1673710FA0BE}"/>
              </a:ext>
            </a:extLst>
          </p:cNvPr>
          <p:cNvSpPr txBox="1">
            <a:spLocks noChangeArrowheads="1"/>
          </p:cNvSpPr>
          <p:nvPr/>
        </p:nvSpPr>
        <p:spPr bwMode="auto">
          <a:xfrm>
            <a:off x="4919663" y="3363913"/>
            <a:ext cx="806450"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Flags</a:t>
            </a:r>
          </a:p>
        </p:txBody>
      </p:sp>
      <p:sp>
        <p:nvSpPr>
          <p:cNvPr id="146448" name="Text Box 47">
            <a:extLst>
              <a:ext uri="{FF2B5EF4-FFF2-40B4-BE49-F238E27FC236}">
                <a16:creationId xmlns:a16="http://schemas.microsoft.com/office/drawing/2014/main" id="{9A96BE1A-F078-492F-5944-5C4E91B421C9}"/>
              </a:ext>
            </a:extLst>
          </p:cNvPr>
          <p:cNvSpPr txBox="1">
            <a:spLocks noChangeArrowheads="1"/>
          </p:cNvSpPr>
          <p:nvPr/>
        </p:nvSpPr>
        <p:spPr bwMode="auto">
          <a:xfrm>
            <a:off x="4325938" y="3398838"/>
            <a:ext cx="325437"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0</a:t>
            </a:r>
          </a:p>
        </p:txBody>
      </p:sp>
      <p:sp>
        <p:nvSpPr>
          <p:cNvPr id="146449" name="Rectangle 48">
            <a:extLst>
              <a:ext uri="{FF2B5EF4-FFF2-40B4-BE49-F238E27FC236}">
                <a16:creationId xmlns:a16="http://schemas.microsoft.com/office/drawing/2014/main" id="{ADBA690D-13B0-276C-4AEB-B43919E90B89}"/>
              </a:ext>
            </a:extLst>
          </p:cNvPr>
          <p:cNvSpPr>
            <a:spLocks noChangeArrowheads="1"/>
          </p:cNvSpPr>
          <p:nvPr/>
        </p:nvSpPr>
        <p:spPr bwMode="auto">
          <a:xfrm>
            <a:off x="3335338" y="3810000"/>
            <a:ext cx="24384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46450" name="Rectangle 49">
            <a:extLst>
              <a:ext uri="{FF2B5EF4-FFF2-40B4-BE49-F238E27FC236}">
                <a16:creationId xmlns:a16="http://schemas.microsoft.com/office/drawing/2014/main" id="{C036789E-DF2C-686E-5538-817376DB4CEC}"/>
              </a:ext>
            </a:extLst>
          </p:cNvPr>
          <p:cNvSpPr>
            <a:spLocks noChangeArrowheads="1"/>
          </p:cNvSpPr>
          <p:nvPr/>
        </p:nvSpPr>
        <p:spPr bwMode="auto">
          <a:xfrm>
            <a:off x="5773738" y="3810000"/>
            <a:ext cx="24384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46451" name="Text Box 50">
            <a:extLst>
              <a:ext uri="{FF2B5EF4-FFF2-40B4-BE49-F238E27FC236}">
                <a16:creationId xmlns:a16="http://schemas.microsoft.com/office/drawing/2014/main" id="{009E80B6-58D3-A732-6886-6BB693C95694}"/>
              </a:ext>
            </a:extLst>
          </p:cNvPr>
          <p:cNvSpPr txBox="1">
            <a:spLocks noChangeArrowheads="1"/>
          </p:cNvSpPr>
          <p:nvPr/>
        </p:nvSpPr>
        <p:spPr bwMode="auto">
          <a:xfrm>
            <a:off x="3700463" y="3897313"/>
            <a:ext cx="1384300"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Checksum</a:t>
            </a:r>
          </a:p>
        </p:txBody>
      </p:sp>
      <p:sp>
        <p:nvSpPr>
          <p:cNvPr id="146452" name="Text Box 51">
            <a:extLst>
              <a:ext uri="{FF2B5EF4-FFF2-40B4-BE49-F238E27FC236}">
                <a16:creationId xmlns:a16="http://schemas.microsoft.com/office/drawing/2014/main" id="{74B3CF0A-12C8-8EDA-4A0F-9D76137CC9AF}"/>
              </a:ext>
            </a:extLst>
          </p:cNvPr>
          <p:cNvSpPr txBox="1">
            <a:spLocks noChangeArrowheads="1"/>
          </p:cNvSpPr>
          <p:nvPr/>
        </p:nvSpPr>
        <p:spPr bwMode="auto">
          <a:xfrm>
            <a:off x="6062663" y="3897313"/>
            <a:ext cx="1792287"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Urgent pointer</a:t>
            </a:r>
          </a:p>
        </p:txBody>
      </p:sp>
      <p:sp>
        <p:nvSpPr>
          <p:cNvPr id="146453" name="Rectangle 52">
            <a:extLst>
              <a:ext uri="{FF2B5EF4-FFF2-40B4-BE49-F238E27FC236}">
                <a16:creationId xmlns:a16="http://schemas.microsoft.com/office/drawing/2014/main" id="{311BF3CC-9992-DF36-1999-4607003818E5}"/>
              </a:ext>
            </a:extLst>
          </p:cNvPr>
          <p:cNvSpPr>
            <a:spLocks noChangeArrowheads="1"/>
          </p:cNvSpPr>
          <p:nvPr/>
        </p:nvSpPr>
        <p:spPr bwMode="auto">
          <a:xfrm>
            <a:off x="3335338" y="4343400"/>
            <a:ext cx="4876800" cy="4572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46454" name="Text Box 53">
            <a:extLst>
              <a:ext uri="{FF2B5EF4-FFF2-40B4-BE49-F238E27FC236}">
                <a16:creationId xmlns:a16="http://schemas.microsoft.com/office/drawing/2014/main" id="{B95C9688-45B6-662C-D703-2E4917C49946}"/>
              </a:ext>
            </a:extLst>
          </p:cNvPr>
          <p:cNvSpPr txBox="1">
            <a:spLocks noChangeArrowheads="1"/>
          </p:cNvSpPr>
          <p:nvPr/>
        </p:nvSpPr>
        <p:spPr bwMode="auto">
          <a:xfrm>
            <a:off x="4783138" y="4389438"/>
            <a:ext cx="2187575"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Options (variable)</a:t>
            </a:r>
          </a:p>
        </p:txBody>
      </p:sp>
      <p:sp>
        <p:nvSpPr>
          <p:cNvPr id="146455" name="Text Box 54">
            <a:extLst>
              <a:ext uri="{FF2B5EF4-FFF2-40B4-BE49-F238E27FC236}">
                <a16:creationId xmlns:a16="http://schemas.microsoft.com/office/drawing/2014/main" id="{91CD3CE8-4BC2-4CEA-C191-B88D037E3544}"/>
              </a:ext>
            </a:extLst>
          </p:cNvPr>
          <p:cNvSpPr txBox="1">
            <a:spLocks noChangeArrowheads="1"/>
          </p:cNvSpPr>
          <p:nvPr/>
        </p:nvSpPr>
        <p:spPr bwMode="auto">
          <a:xfrm>
            <a:off x="652463" y="2705100"/>
            <a:ext cx="876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Flags:</a:t>
            </a:r>
          </a:p>
        </p:txBody>
      </p:sp>
      <p:sp>
        <p:nvSpPr>
          <p:cNvPr id="146456" name="Text Box 55">
            <a:extLst>
              <a:ext uri="{FF2B5EF4-FFF2-40B4-BE49-F238E27FC236}">
                <a16:creationId xmlns:a16="http://schemas.microsoft.com/office/drawing/2014/main" id="{E7F9A0C0-3A5F-29D0-16A6-BAED090193F5}"/>
              </a:ext>
            </a:extLst>
          </p:cNvPr>
          <p:cNvSpPr txBox="1">
            <a:spLocks noChangeArrowheads="1"/>
          </p:cNvSpPr>
          <p:nvPr/>
        </p:nvSpPr>
        <p:spPr bwMode="auto">
          <a:xfrm>
            <a:off x="1506538" y="2740025"/>
            <a:ext cx="7493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SYN</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FIN</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RST</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PSH</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URG</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ACK</a:t>
            </a:r>
          </a:p>
        </p:txBody>
      </p:sp>
      <p:sp>
        <p:nvSpPr>
          <p:cNvPr id="146457" name="Text Box 56">
            <a:extLst>
              <a:ext uri="{FF2B5EF4-FFF2-40B4-BE49-F238E27FC236}">
                <a16:creationId xmlns:a16="http://schemas.microsoft.com/office/drawing/2014/main" id="{FC778645-955A-1514-1F13-33191CF5051C}"/>
              </a:ext>
            </a:extLst>
          </p:cNvPr>
          <p:cNvSpPr txBox="1">
            <a:spLocks noChangeArrowheads="1"/>
          </p:cNvSpPr>
          <p:nvPr/>
        </p:nvSpPr>
        <p:spPr bwMode="auto">
          <a:xfrm>
            <a:off x="1911350" y="5105400"/>
            <a:ext cx="5202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FF3300"/>
                </a:solidFill>
                <a:effectLst/>
                <a:uLnTx/>
                <a:uFillTx/>
                <a:latin typeface="Helvetica" pitchFamily="2" charset="0"/>
                <a:ea typeface="ＭＳ Ｐゴシック" panose="020B0600070205080204" pitchFamily="34" charset="-128"/>
                <a:cs typeface="+mn-cs"/>
              </a:rPr>
              <a:t>A tells B it is okay to start sending</a:t>
            </a:r>
          </a:p>
        </p:txBody>
      </p:sp>
      <p:sp>
        <p:nvSpPr>
          <p:cNvPr id="146458" name="Text Box 57">
            <a:extLst>
              <a:ext uri="{FF2B5EF4-FFF2-40B4-BE49-F238E27FC236}">
                <a16:creationId xmlns:a16="http://schemas.microsoft.com/office/drawing/2014/main" id="{5BC01814-696E-47C9-65C7-8DBA2C9C1572}"/>
              </a:ext>
            </a:extLst>
          </p:cNvPr>
          <p:cNvSpPr txBox="1">
            <a:spLocks noChangeArrowheads="1"/>
          </p:cNvSpPr>
          <p:nvPr/>
        </p:nvSpPr>
        <p:spPr bwMode="auto">
          <a:xfrm>
            <a:off x="4630738" y="2408238"/>
            <a:ext cx="2259012"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Sequence number</a:t>
            </a:r>
          </a:p>
        </p:txBody>
      </p:sp>
      <p:sp>
        <p:nvSpPr>
          <p:cNvPr id="146459" name="Text Box 59">
            <a:extLst>
              <a:ext uri="{FF2B5EF4-FFF2-40B4-BE49-F238E27FC236}">
                <a16:creationId xmlns:a16="http://schemas.microsoft.com/office/drawing/2014/main" id="{1769DBAF-C62C-1228-5EC6-72C580E4BD9E}"/>
              </a:ext>
            </a:extLst>
          </p:cNvPr>
          <p:cNvSpPr txBox="1">
            <a:spLocks noChangeArrowheads="1"/>
          </p:cNvSpPr>
          <p:nvPr/>
        </p:nvSpPr>
        <p:spPr bwMode="auto">
          <a:xfrm>
            <a:off x="471488" y="5557838"/>
            <a:ext cx="8207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FF3300"/>
                </a:solidFill>
                <a:effectLst/>
                <a:uLnTx/>
                <a:uFillTx/>
                <a:latin typeface="Helvetica" pitchFamily="2" charset="0"/>
                <a:ea typeface="ＭＳ Ｐゴシック" panose="020B0600070205080204" pitchFamily="34" charset="-128"/>
                <a:cs typeface="+mn-cs"/>
              </a:rPr>
              <a:t>… upon receiving this packet, B can start sending data</a:t>
            </a:r>
          </a:p>
        </p:txBody>
      </p:sp>
      <p:sp>
        <p:nvSpPr>
          <p:cNvPr id="146460" name="Slide Number Placeholder 1">
            <a:extLst>
              <a:ext uri="{FF2B5EF4-FFF2-40B4-BE49-F238E27FC236}">
                <a16:creationId xmlns:a16="http://schemas.microsoft.com/office/drawing/2014/main" id="{33A332AF-8A96-3DCE-0DC2-546FB3A12DC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47231F9C-F095-3E4C-A083-319088503485}"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62</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a:extLst>
              <a:ext uri="{FF2B5EF4-FFF2-40B4-BE49-F238E27FC236}">
                <a16:creationId xmlns:a16="http://schemas.microsoft.com/office/drawing/2014/main" id="{A527A388-B71E-14D0-D9BD-E8BAC42E8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 y="419100"/>
            <a:ext cx="79629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Slide Number Placeholder 1">
            <a:extLst>
              <a:ext uri="{FF2B5EF4-FFF2-40B4-BE49-F238E27FC236}">
                <a16:creationId xmlns:a16="http://schemas.microsoft.com/office/drawing/2014/main" id="{590B01ED-5BA5-3FD3-308F-429DA944D88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89E3497F-1726-B14D-A65B-66AA47084ABA}"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63</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5" name="Rectangle 2">
            <a:extLst>
              <a:ext uri="{FF2B5EF4-FFF2-40B4-BE49-F238E27FC236}">
                <a16:creationId xmlns:a16="http://schemas.microsoft.com/office/drawing/2014/main" id="{8A69219B-E24C-0F8E-7416-8D31E7FCE394}"/>
              </a:ext>
            </a:extLst>
          </p:cNvPr>
          <p:cNvSpPr>
            <a:spLocks noGrp="1"/>
          </p:cNvSpPr>
          <p:nvPr>
            <p:ph type="title"/>
          </p:nvPr>
        </p:nvSpPr>
        <p:spPr/>
        <p:txBody>
          <a:bodyPr/>
          <a:lstStyle/>
          <a:p>
            <a:r>
              <a:rPr lang="en-US" altLang="en-US">
                <a:ea typeface="ＭＳ Ｐゴシック" panose="020B0600070205080204" pitchFamily="34" charset="-128"/>
              </a:rPr>
              <a:t>What is really happening?</a:t>
            </a:r>
          </a:p>
        </p:txBody>
      </p:sp>
      <p:sp>
        <p:nvSpPr>
          <p:cNvPr id="908291" name="Rectangle 3">
            <a:extLst>
              <a:ext uri="{FF2B5EF4-FFF2-40B4-BE49-F238E27FC236}">
                <a16:creationId xmlns:a16="http://schemas.microsoft.com/office/drawing/2014/main" id="{A154F0EB-951D-7224-5AC2-0D4008CD3773}"/>
              </a:ext>
            </a:extLst>
          </p:cNvPr>
          <p:cNvSpPr>
            <a:spLocks noGrp="1"/>
          </p:cNvSpPr>
          <p:nvPr>
            <p:ph type="body" idx="1"/>
          </p:nvPr>
        </p:nvSpPr>
        <p:spPr>
          <a:xfrm>
            <a:off x="0" y="1219200"/>
            <a:ext cx="9334500" cy="2517775"/>
          </a:xfrm>
        </p:spPr>
        <p:txBody>
          <a:bodyPr/>
          <a:lstStyle/>
          <a:p>
            <a:pPr>
              <a:defRPr/>
            </a:pPr>
            <a:r>
              <a:rPr lang="en-US" altLang="en-US" dirty="0">
                <a:ea typeface="ＭＳ Ｐゴシック" panose="020B0600070205080204" pitchFamily="34" charset="-128"/>
              </a:rPr>
              <a:t>Exchange of ISNs</a:t>
            </a:r>
          </a:p>
          <a:p>
            <a:pPr>
              <a:defRPr/>
            </a:pPr>
            <a:r>
              <a:rPr lang="en-US" sz="2200" dirty="0">
                <a:solidFill>
                  <a:schemeClr val="accent6">
                    <a:lumMod val="75000"/>
                  </a:schemeClr>
                </a:solidFill>
              </a:rPr>
              <a:t>(a) Alice --&gt; Bob</a:t>
            </a:r>
            <a:r>
              <a:rPr lang="en-US" sz="2200" dirty="0">
                <a:solidFill>
                  <a:schemeClr val="tx1"/>
                </a:solidFill>
              </a:rPr>
              <a:t> </a:t>
            </a:r>
            <a:r>
              <a:rPr lang="en-US" sz="2200" dirty="0" err="1">
                <a:solidFill>
                  <a:schemeClr val="tx1"/>
                </a:solidFill>
              </a:rPr>
              <a:t>SYNchronize</a:t>
            </a:r>
            <a:r>
              <a:rPr lang="en-US" sz="2200" dirty="0">
                <a:solidFill>
                  <a:schemeClr val="tx1"/>
                </a:solidFill>
              </a:rPr>
              <a:t> with my Initial Sequence Number of X </a:t>
            </a:r>
          </a:p>
          <a:p>
            <a:pPr>
              <a:defRPr/>
            </a:pPr>
            <a:r>
              <a:rPr lang="en-US" sz="2200" dirty="0">
                <a:solidFill>
                  <a:schemeClr val="accent6">
                    <a:lumMod val="75000"/>
                  </a:schemeClr>
                </a:solidFill>
              </a:rPr>
              <a:t>(b) Alice &lt;-- Bob</a:t>
            </a:r>
            <a:r>
              <a:rPr lang="en-US" sz="2200" dirty="0">
                <a:solidFill>
                  <a:schemeClr val="tx1"/>
                </a:solidFill>
              </a:rPr>
              <a:t> I received your syn, I </a:t>
            </a:r>
            <a:r>
              <a:rPr lang="en-US" sz="2200" dirty="0" err="1">
                <a:solidFill>
                  <a:schemeClr val="tx1"/>
                </a:solidFill>
              </a:rPr>
              <a:t>ACKnowledge</a:t>
            </a:r>
            <a:r>
              <a:rPr lang="en-US" sz="2200" dirty="0">
                <a:solidFill>
                  <a:schemeClr val="tx1"/>
                </a:solidFill>
              </a:rPr>
              <a:t> that I am ready for [X+1]</a:t>
            </a:r>
          </a:p>
          <a:p>
            <a:pPr>
              <a:defRPr/>
            </a:pPr>
            <a:r>
              <a:rPr lang="en-US" sz="2200" dirty="0">
                <a:solidFill>
                  <a:schemeClr val="accent6">
                    <a:lumMod val="75000"/>
                  </a:schemeClr>
                </a:solidFill>
              </a:rPr>
              <a:t>(c) Alice &lt;-- Bob</a:t>
            </a:r>
            <a:r>
              <a:rPr lang="en-US" sz="2200" dirty="0">
                <a:solidFill>
                  <a:schemeClr val="tx1"/>
                </a:solidFill>
              </a:rPr>
              <a:t> </a:t>
            </a:r>
            <a:r>
              <a:rPr lang="en-US" sz="2200" dirty="0" err="1">
                <a:solidFill>
                  <a:schemeClr val="tx1"/>
                </a:solidFill>
              </a:rPr>
              <a:t>SYNchronize</a:t>
            </a:r>
            <a:r>
              <a:rPr lang="en-US" sz="2200" dirty="0">
                <a:solidFill>
                  <a:schemeClr val="tx1"/>
                </a:solidFill>
              </a:rPr>
              <a:t> with my Initial Sequence Number of Y</a:t>
            </a:r>
          </a:p>
          <a:p>
            <a:pPr>
              <a:defRPr/>
            </a:pPr>
            <a:r>
              <a:rPr lang="en-US" sz="2200" dirty="0">
                <a:solidFill>
                  <a:schemeClr val="accent6">
                    <a:lumMod val="75000"/>
                  </a:schemeClr>
                </a:solidFill>
              </a:rPr>
              <a:t>(d) Alice --&gt; Bob</a:t>
            </a:r>
            <a:r>
              <a:rPr lang="en-US" sz="2200" dirty="0">
                <a:solidFill>
                  <a:schemeClr val="tx1"/>
                </a:solidFill>
              </a:rPr>
              <a:t> I received your syn, I </a:t>
            </a:r>
            <a:r>
              <a:rPr lang="en-US" sz="2200" dirty="0" err="1">
                <a:solidFill>
                  <a:schemeClr val="tx1"/>
                </a:solidFill>
              </a:rPr>
              <a:t>ACKnowledge</a:t>
            </a:r>
            <a:r>
              <a:rPr lang="en-US" sz="2200" dirty="0">
                <a:solidFill>
                  <a:schemeClr val="tx1"/>
                </a:solidFill>
              </a:rPr>
              <a:t> that I am ready for [Y+1]</a:t>
            </a:r>
            <a:endParaRPr lang="en-US" altLang="en-US" sz="2200" dirty="0">
              <a:solidFill>
                <a:schemeClr val="tx1"/>
              </a:solidFill>
              <a:ea typeface="ＭＳ Ｐゴシック" panose="020B0600070205080204" pitchFamily="34" charset="-128"/>
            </a:endParaRPr>
          </a:p>
        </p:txBody>
      </p:sp>
      <p:sp>
        <p:nvSpPr>
          <p:cNvPr id="5" name="Rectangle 3">
            <a:extLst>
              <a:ext uri="{FF2B5EF4-FFF2-40B4-BE49-F238E27FC236}">
                <a16:creationId xmlns:a16="http://schemas.microsoft.com/office/drawing/2014/main" id="{1387A8A9-6056-244A-6BD9-78339727D7D5}"/>
              </a:ext>
            </a:extLst>
          </p:cNvPr>
          <p:cNvSpPr txBox="1">
            <a:spLocks noChangeArrowheads="1"/>
          </p:cNvSpPr>
          <p:nvPr/>
        </p:nvSpPr>
        <p:spPr bwMode="auto">
          <a:xfrm>
            <a:off x="0" y="3838575"/>
            <a:ext cx="93345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Piggybacking information</a:t>
            </a: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22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(a) Alice --&gt; Bob</a:t>
            </a:r>
            <a:r>
              <a:rPr kumimoji="0" lang="en-US" altLang="en-US" sz="2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 SYN</a:t>
            </a: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22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(b) Alice &lt;-- Bob</a:t>
            </a:r>
            <a:r>
              <a:rPr kumimoji="0" lang="en-US" altLang="en-US" sz="2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 SYN+ACK</a:t>
            </a: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22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(c) Alice --&gt; Bob</a:t>
            </a:r>
            <a:r>
              <a:rPr kumimoji="0" lang="en-US" altLang="en-US" sz="2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 ACK</a:t>
            </a:r>
          </a:p>
        </p:txBody>
      </p:sp>
      <p:sp>
        <p:nvSpPr>
          <p:cNvPr id="6" name="Rectangle 3">
            <a:extLst>
              <a:ext uri="{FF2B5EF4-FFF2-40B4-BE49-F238E27FC236}">
                <a16:creationId xmlns:a16="http://schemas.microsoft.com/office/drawing/2014/main" id="{70B683C1-1D03-9A9B-9A49-76251D31A7C5}"/>
              </a:ext>
            </a:extLst>
          </p:cNvPr>
          <p:cNvSpPr txBox="1">
            <a:spLocks/>
          </p:cNvSpPr>
          <p:nvPr/>
        </p:nvSpPr>
        <p:spPr bwMode="auto">
          <a:xfrm>
            <a:off x="3175" y="5797550"/>
            <a:ext cx="93345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Can data piggyback on 3-way handshake packets?</a:t>
            </a:r>
          </a:p>
        </p:txBody>
      </p:sp>
      <p:sp>
        <p:nvSpPr>
          <p:cNvPr id="149509" name="Slide Number Placeholder 1">
            <a:extLst>
              <a:ext uri="{FF2B5EF4-FFF2-40B4-BE49-F238E27FC236}">
                <a16:creationId xmlns:a16="http://schemas.microsoft.com/office/drawing/2014/main" id="{14A14396-16A8-ECC5-9CE6-39D2070D431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9C00473B-FD34-254E-B3F4-4407393CEAF0}"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64</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Number Placeholder 1">
            <a:extLst>
              <a:ext uri="{FF2B5EF4-FFF2-40B4-BE49-F238E27FC236}">
                <a16:creationId xmlns:a16="http://schemas.microsoft.com/office/drawing/2014/main" id="{5E0F0166-A5EF-48D9-6DFB-868DC6D3E8C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B6C163C1-EF0B-5D42-8E32-FDB59366E7BF}"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65</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151554" name="Picture 2">
            <a:extLst>
              <a:ext uri="{FF2B5EF4-FFF2-40B4-BE49-F238E27FC236}">
                <a16:creationId xmlns:a16="http://schemas.microsoft.com/office/drawing/2014/main" id="{C4FCE214-3370-67C1-31AE-0E39EC33F6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713" y="-242888"/>
            <a:ext cx="6886575" cy="701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D42F130-AB14-7192-1A8A-FBF0268C8068}"/>
              </a:ext>
            </a:extLst>
          </p:cNvPr>
          <p:cNvSpPr txBox="1"/>
          <p:nvPr/>
        </p:nvSpPr>
        <p:spPr>
          <a:xfrm>
            <a:off x="0" y="6557963"/>
            <a:ext cx="5221288" cy="307975"/>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31314"/>
                </a:solidFill>
                <a:effectLst/>
                <a:uLnTx/>
                <a:uFillTx/>
                <a:latin typeface="Calibri"/>
                <a:ea typeface="+mn-ea"/>
                <a:cs typeface="+mn-cs"/>
              </a:rPr>
              <a:t>[Ref] Efficient Reachability Analysis of Hierarchical Reactive Machines</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2">
            <a:extLst>
              <a:ext uri="{FF2B5EF4-FFF2-40B4-BE49-F238E27FC236}">
                <a16:creationId xmlns:a16="http://schemas.microsoft.com/office/drawing/2014/main" id="{223BDD44-90CF-5230-4F04-43562131ADC1}"/>
              </a:ext>
            </a:extLst>
          </p:cNvPr>
          <p:cNvSpPr>
            <a:spLocks noGrp="1"/>
          </p:cNvSpPr>
          <p:nvPr>
            <p:ph type="title"/>
          </p:nvPr>
        </p:nvSpPr>
        <p:spPr/>
        <p:txBody>
          <a:bodyPr/>
          <a:lstStyle/>
          <a:p>
            <a:r>
              <a:rPr lang="en-US" altLang="en-US">
                <a:ea typeface="ＭＳ Ｐゴシック" panose="020B0600070205080204" pitchFamily="34" charset="-128"/>
              </a:rPr>
              <a:t>What if the SYN Packet Gets Lost?</a:t>
            </a:r>
          </a:p>
        </p:txBody>
      </p:sp>
      <p:sp>
        <p:nvSpPr>
          <p:cNvPr id="908291" name="Rectangle 3">
            <a:extLst>
              <a:ext uri="{FF2B5EF4-FFF2-40B4-BE49-F238E27FC236}">
                <a16:creationId xmlns:a16="http://schemas.microsoft.com/office/drawing/2014/main" id="{3AC276AB-28CB-2BA9-1EE4-83F949EDBF53}"/>
              </a:ext>
            </a:extLst>
          </p:cNvPr>
          <p:cNvSpPr>
            <a:spLocks noGrp="1"/>
          </p:cNvSpPr>
          <p:nvPr>
            <p:ph type="body" idx="1"/>
          </p:nvPr>
        </p:nvSpPr>
        <p:spPr/>
        <p:txBody>
          <a:bodyPr/>
          <a:lstStyle/>
          <a:p>
            <a:r>
              <a:rPr lang="en-US" altLang="en-US">
                <a:ea typeface="ＭＳ Ｐゴシック" panose="020B0600070205080204" pitchFamily="34" charset="-128"/>
              </a:rPr>
              <a:t>Suppose the SYN packet gets lost</a:t>
            </a:r>
          </a:p>
          <a:p>
            <a:pPr lvl="1"/>
            <a:r>
              <a:rPr lang="en-US" altLang="en-US">
                <a:ea typeface="ＭＳ Ｐゴシック" panose="020B0600070205080204" pitchFamily="34" charset="-128"/>
              </a:rPr>
              <a:t>Packet is lost inside the network, or</a:t>
            </a:r>
          </a:p>
          <a:p>
            <a:pPr lvl="1"/>
            <a:r>
              <a:rPr lang="en-US" altLang="en-US">
                <a:ea typeface="ＭＳ Ｐゴシック" panose="020B0600070205080204" pitchFamily="34" charset="-128"/>
              </a:rPr>
              <a:t>Server rejects the packet (e.g., listen queue is full)</a:t>
            </a:r>
          </a:p>
          <a:p>
            <a:r>
              <a:rPr lang="en-US" altLang="en-US">
                <a:ea typeface="ＭＳ Ｐゴシック" panose="020B0600070205080204" pitchFamily="34" charset="-128"/>
              </a:rPr>
              <a:t>Eventually, no SYN-ACK arrives</a:t>
            </a:r>
          </a:p>
          <a:p>
            <a:pPr lvl="1"/>
            <a:r>
              <a:rPr lang="en-US" altLang="en-US">
                <a:ea typeface="ＭＳ Ｐゴシック" panose="020B0600070205080204" pitchFamily="34" charset="-128"/>
              </a:rPr>
              <a:t>Sender sets a timer and wait for the SYN-ACK</a:t>
            </a:r>
          </a:p>
          <a:p>
            <a:pPr lvl="1"/>
            <a:r>
              <a:rPr lang="en-US" altLang="en-US">
                <a:ea typeface="ＭＳ Ｐゴシック" panose="020B0600070205080204" pitchFamily="34" charset="-128"/>
              </a:rPr>
              <a:t>… and retransmits the SYN if needed</a:t>
            </a:r>
          </a:p>
          <a:p>
            <a:r>
              <a:rPr lang="en-US" altLang="en-US">
                <a:ea typeface="ＭＳ Ｐゴシック" panose="020B0600070205080204" pitchFamily="34" charset="-128"/>
              </a:rPr>
              <a:t>How should the TCP sender set the timer?</a:t>
            </a:r>
          </a:p>
          <a:p>
            <a:pPr lvl="1"/>
            <a:r>
              <a:rPr lang="en-US" altLang="en-US">
                <a:ea typeface="ＭＳ Ｐゴシック" panose="020B0600070205080204" pitchFamily="34" charset="-128"/>
              </a:rPr>
              <a:t>Sender has no idea how far away the receiver is</a:t>
            </a:r>
          </a:p>
          <a:p>
            <a:pPr lvl="1"/>
            <a:r>
              <a:rPr lang="en-US" altLang="en-US">
                <a:ea typeface="ＭＳ Ｐゴシック" panose="020B0600070205080204" pitchFamily="34" charset="-128"/>
              </a:rPr>
              <a:t>Some TCPs use a default of 3 or 6 seconds</a:t>
            </a:r>
          </a:p>
        </p:txBody>
      </p:sp>
      <p:sp>
        <p:nvSpPr>
          <p:cNvPr id="152579" name="Slide Number Placeholder 1">
            <a:extLst>
              <a:ext uri="{FF2B5EF4-FFF2-40B4-BE49-F238E27FC236}">
                <a16:creationId xmlns:a16="http://schemas.microsoft.com/office/drawing/2014/main" id="{E44821A6-7521-D87F-BC6C-386ACD87770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5F78CC29-376F-0846-B443-170A92395A54}"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66</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0829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829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08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0829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0829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08291">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08291">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08291">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0829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291" grpId="0" build="p"/>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54625" name="Rectangle 2">
            <a:extLst>
              <a:ext uri="{FF2B5EF4-FFF2-40B4-BE49-F238E27FC236}">
                <a16:creationId xmlns:a16="http://schemas.microsoft.com/office/drawing/2014/main" id="{1385678F-446B-7F40-2FBF-199052503932}"/>
              </a:ext>
            </a:extLst>
          </p:cNvPr>
          <p:cNvSpPr>
            <a:spLocks noGrp="1"/>
          </p:cNvSpPr>
          <p:nvPr>
            <p:ph type="title"/>
          </p:nvPr>
        </p:nvSpPr>
        <p:spPr/>
        <p:txBody>
          <a:bodyPr/>
          <a:lstStyle/>
          <a:p>
            <a:r>
              <a:rPr lang="en-US" altLang="en-US">
                <a:ea typeface="ＭＳ Ｐゴシック" panose="020B0600070205080204" pitchFamily="34" charset="-128"/>
              </a:rPr>
              <a:t>SYN Loss and Web Downloads</a:t>
            </a:r>
          </a:p>
        </p:txBody>
      </p:sp>
      <p:sp>
        <p:nvSpPr>
          <p:cNvPr id="909315" name="Rectangle 3">
            <a:extLst>
              <a:ext uri="{FF2B5EF4-FFF2-40B4-BE49-F238E27FC236}">
                <a16:creationId xmlns:a16="http://schemas.microsoft.com/office/drawing/2014/main" id="{A1FD0BB4-9D19-31FB-F530-40EE0FC7EE87}"/>
              </a:ext>
            </a:extLst>
          </p:cNvPr>
          <p:cNvSpPr>
            <a:spLocks noGrp="1"/>
          </p:cNvSpPr>
          <p:nvPr>
            <p:ph type="body" idx="1"/>
          </p:nvPr>
        </p:nvSpPr>
        <p:spPr/>
        <p:txBody>
          <a:bodyPr/>
          <a:lstStyle/>
          <a:p>
            <a:r>
              <a:rPr lang="en-US" altLang="en-US">
                <a:ea typeface="ＭＳ Ｐゴシック" panose="020B0600070205080204" pitchFamily="34" charset="-128"/>
              </a:rPr>
              <a:t>User clicks on a hypertext link</a:t>
            </a:r>
          </a:p>
          <a:p>
            <a:pPr lvl="1"/>
            <a:r>
              <a:rPr lang="en-US" altLang="en-US">
                <a:ea typeface="ＭＳ Ｐゴシック" panose="020B0600070205080204" pitchFamily="34" charset="-128"/>
              </a:rPr>
              <a:t>Browser creates a socket and does a </a:t>
            </a:r>
            <a:r>
              <a:rPr lang="ja-JP" altLang="en-US">
                <a:ea typeface="ＭＳ Ｐゴシック" panose="020B0600070205080204" pitchFamily="34" charset="-128"/>
              </a:rPr>
              <a:t>“</a:t>
            </a:r>
            <a:r>
              <a:rPr lang="en-US" altLang="ja-JP">
                <a:ea typeface="ＭＳ Ｐゴシック" panose="020B0600070205080204" pitchFamily="34" charset="-128"/>
              </a:rPr>
              <a:t>connect</a:t>
            </a:r>
            <a:r>
              <a:rPr lang="ja-JP" altLang="en-US">
                <a:ea typeface="ＭＳ Ｐゴシック" panose="020B0600070205080204" pitchFamily="34" charset="-128"/>
              </a:rPr>
              <a:t>”</a:t>
            </a:r>
            <a:endParaRPr lang="en-US" altLang="ja-JP">
              <a:ea typeface="ＭＳ Ｐゴシック" panose="020B0600070205080204" pitchFamily="34" charset="-128"/>
            </a:endParaRPr>
          </a:p>
          <a:p>
            <a:pPr lvl="1"/>
            <a:r>
              <a:rPr lang="en-US" altLang="en-US">
                <a:ea typeface="ＭＳ Ｐゴシック" panose="020B0600070205080204" pitchFamily="34" charset="-128"/>
              </a:rPr>
              <a:t>The </a:t>
            </a:r>
            <a:r>
              <a:rPr lang="ja-JP" altLang="en-US">
                <a:ea typeface="ＭＳ Ｐゴシック" panose="020B0600070205080204" pitchFamily="34" charset="-128"/>
              </a:rPr>
              <a:t>“</a:t>
            </a:r>
            <a:r>
              <a:rPr lang="en-US" altLang="ja-JP">
                <a:ea typeface="ＭＳ Ｐゴシック" panose="020B0600070205080204" pitchFamily="34" charset="-128"/>
              </a:rPr>
              <a:t>connect</a:t>
            </a:r>
            <a:r>
              <a:rPr lang="ja-JP" altLang="en-US">
                <a:ea typeface="ＭＳ Ｐゴシック" panose="020B0600070205080204" pitchFamily="34" charset="-128"/>
              </a:rPr>
              <a:t>”</a:t>
            </a:r>
            <a:r>
              <a:rPr lang="en-US" altLang="ja-JP">
                <a:ea typeface="ＭＳ Ｐゴシック" panose="020B0600070205080204" pitchFamily="34" charset="-128"/>
              </a:rPr>
              <a:t> triggers the OS to transmit a SYN</a:t>
            </a:r>
          </a:p>
          <a:p>
            <a:r>
              <a:rPr lang="en-US" altLang="en-US">
                <a:ea typeface="ＭＳ Ｐゴシック" panose="020B0600070205080204" pitchFamily="34" charset="-128"/>
              </a:rPr>
              <a:t>If the SYN is lost…</a:t>
            </a:r>
          </a:p>
          <a:p>
            <a:pPr lvl="1"/>
            <a:r>
              <a:rPr lang="en-US" altLang="en-US">
                <a:ea typeface="ＭＳ Ｐゴシック" panose="020B0600070205080204" pitchFamily="34" charset="-128"/>
              </a:rPr>
              <a:t>The 3-6 seconds of delay is very long</a:t>
            </a:r>
          </a:p>
          <a:p>
            <a:pPr lvl="1"/>
            <a:r>
              <a:rPr lang="en-US" altLang="en-US">
                <a:ea typeface="ＭＳ Ｐゴシック" panose="020B0600070205080204" pitchFamily="34" charset="-128"/>
              </a:rPr>
              <a:t>The impatient user may click </a:t>
            </a:r>
            <a:r>
              <a:rPr lang="ja-JP" altLang="en-US">
                <a:ea typeface="ＭＳ Ｐゴシック" panose="020B0600070205080204" pitchFamily="34" charset="-128"/>
              </a:rPr>
              <a:t>“</a:t>
            </a:r>
            <a:r>
              <a:rPr lang="en-US" altLang="ja-JP">
                <a:ea typeface="ＭＳ Ｐゴシック" panose="020B0600070205080204" pitchFamily="34" charset="-128"/>
              </a:rPr>
              <a:t>reload</a:t>
            </a:r>
            <a:r>
              <a:rPr lang="ja-JP" altLang="en-US">
                <a:ea typeface="ＭＳ Ｐゴシック" panose="020B0600070205080204" pitchFamily="34" charset="-128"/>
              </a:rPr>
              <a:t>”</a:t>
            </a:r>
            <a:endParaRPr lang="en-US" altLang="ja-JP">
              <a:ea typeface="ＭＳ Ｐゴシック" panose="020B0600070205080204" pitchFamily="34" charset="-128"/>
            </a:endParaRPr>
          </a:p>
          <a:p>
            <a:r>
              <a:rPr lang="en-US" altLang="en-US">
                <a:ea typeface="ＭＳ Ｐゴシック" panose="020B0600070205080204" pitchFamily="34" charset="-128"/>
              </a:rPr>
              <a:t>User triggers an </a:t>
            </a:r>
            <a:r>
              <a:rPr lang="ja-JP" altLang="en-US">
                <a:ea typeface="ＭＳ Ｐゴシック" panose="020B0600070205080204" pitchFamily="34" charset="-128"/>
              </a:rPr>
              <a:t>“</a:t>
            </a:r>
            <a:r>
              <a:rPr lang="en-US" altLang="ja-JP">
                <a:ea typeface="ＭＳ Ｐゴシック" panose="020B0600070205080204" pitchFamily="34" charset="-128"/>
              </a:rPr>
              <a:t>abort</a:t>
            </a:r>
            <a:r>
              <a:rPr lang="ja-JP" altLang="en-US">
                <a:ea typeface="ＭＳ Ｐゴシック" panose="020B0600070205080204" pitchFamily="34" charset="-128"/>
              </a:rPr>
              <a:t>”</a:t>
            </a:r>
            <a:r>
              <a:rPr lang="en-US" altLang="ja-JP">
                <a:ea typeface="ＭＳ Ｐゴシック" panose="020B0600070205080204" pitchFamily="34" charset="-128"/>
              </a:rPr>
              <a:t> of the </a:t>
            </a:r>
            <a:r>
              <a:rPr lang="ja-JP" altLang="en-US">
                <a:ea typeface="ＭＳ Ｐゴシック" panose="020B0600070205080204" pitchFamily="34" charset="-128"/>
              </a:rPr>
              <a:t>“</a:t>
            </a:r>
            <a:r>
              <a:rPr lang="en-US" altLang="ja-JP">
                <a:ea typeface="ＭＳ Ｐゴシック" panose="020B0600070205080204" pitchFamily="34" charset="-128"/>
              </a:rPr>
              <a:t>connect</a:t>
            </a:r>
            <a:r>
              <a:rPr lang="ja-JP" altLang="en-US">
                <a:ea typeface="ＭＳ Ｐゴシック" panose="020B0600070205080204" pitchFamily="34" charset="-128"/>
              </a:rPr>
              <a:t>”</a:t>
            </a:r>
            <a:endParaRPr lang="en-US" altLang="ja-JP">
              <a:ea typeface="ＭＳ Ｐゴシック" panose="020B0600070205080204" pitchFamily="34" charset="-128"/>
            </a:endParaRPr>
          </a:p>
          <a:p>
            <a:pPr lvl="1"/>
            <a:r>
              <a:rPr lang="en-US" altLang="en-US">
                <a:ea typeface="ＭＳ Ｐゴシック" panose="020B0600070205080204" pitchFamily="34" charset="-128"/>
              </a:rPr>
              <a:t>Browser </a:t>
            </a:r>
            <a:r>
              <a:rPr lang="ja-JP" altLang="en-US">
                <a:ea typeface="ＭＳ Ｐゴシック" panose="020B0600070205080204" pitchFamily="34" charset="-128"/>
              </a:rPr>
              <a:t>“</a:t>
            </a:r>
            <a:r>
              <a:rPr lang="en-US" altLang="ja-JP">
                <a:ea typeface="ＭＳ Ｐゴシック" panose="020B0600070205080204" pitchFamily="34" charset="-128"/>
              </a:rPr>
              <a:t>connects</a:t>
            </a:r>
            <a:r>
              <a:rPr lang="ja-JP" altLang="en-US">
                <a:ea typeface="ＭＳ Ｐゴシック" panose="020B0600070205080204" pitchFamily="34" charset="-128"/>
              </a:rPr>
              <a:t>”</a:t>
            </a:r>
            <a:r>
              <a:rPr lang="en-US" altLang="ja-JP">
                <a:ea typeface="ＭＳ Ｐゴシック" panose="020B0600070205080204" pitchFamily="34" charset="-128"/>
              </a:rPr>
              <a:t> on a new socket</a:t>
            </a:r>
          </a:p>
          <a:p>
            <a:pPr lvl="1"/>
            <a:r>
              <a:rPr lang="en-US" altLang="en-US">
                <a:ea typeface="ＭＳ Ｐゴシック" panose="020B0600070205080204" pitchFamily="34" charset="-128"/>
              </a:rPr>
              <a:t>Essentially, forces a fast send of a new SYN!</a:t>
            </a:r>
          </a:p>
        </p:txBody>
      </p:sp>
      <p:sp>
        <p:nvSpPr>
          <p:cNvPr id="154627" name="Slide Number Placeholder 1">
            <a:extLst>
              <a:ext uri="{FF2B5EF4-FFF2-40B4-BE49-F238E27FC236}">
                <a16:creationId xmlns:a16="http://schemas.microsoft.com/office/drawing/2014/main" id="{07D157D9-77F1-C98D-6B9B-E7AB37C1220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95777B58-52C0-B94C-825C-DEE588E8824B}"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67</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093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931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0931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0931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0931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09315">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0931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0931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093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15"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a:extLst>
              <a:ext uri="{FF2B5EF4-FFF2-40B4-BE49-F238E27FC236}">
                <a16:creationId xmlns:a16="http://schemas.microsoft.com/office/drawing/2014/main" id="{22526D99-F89D-E158-1C62-046B0638336D}"/>
              </a:ext>
            </a:extLst>
          </p:cNvPr>
          <p:cNvSpPr>
            <a:spLocks noGrp="1"/>
          </p:cNvSpPr>
          <p:nvPr>
            <p:ph type="title"/>
          </p:nvPr>
        </p:nvSpPr>
        <p:spPr/>
        <p:txBody>
          <a:bodyPr/>
          <a:lstStyle/>
          <a:p>
            <a:r>
              <a:rPr lang="en-US" altLang="en-US">
                <a:ea typeface="ＭＳ Ｐゴシック" panose="020B0600070205080204" pitchFamily="34" charset="-128"/>
              </a:rPr>
              <a:t>Tearing Down the Connection</a:t>
            </a:r>
          </a:p>
        </p:txBody>
      </p:sp>
      <p:sp>
        <p:nvSpPr>
          <p:cNvPr id="156674" name="Rectangle 3">
            <a:extLst>
              <a:ext uri="{FF2B5EF4-FFF2-40B4-BE49-F238E27FC236}">
                <a16:creationId xmlns:a16="http://schemas.microsoft.com/office/drawing/2014/main" id="{09683227-EE4D-DC92-C1FD-75A8F8F086A4}"/>
              </a:ext>
            </a:extLst>
          </p:cNvPr>
          <p:cNvSpPr>
            <a:spLocks noGrp="1"/>
          </p:cNvSpPr>
          <p:nvPr>
            <p:ph type="body" idx="1"/>
          </p:nvPr>
        </p:nvSpPr>
        <p:spPr>
          <a:xfrm>
            <a:off x="381000" y="3849688"/>
            <a:ext cx="8763000" cy="1941512"/>
          </a:xfrm>
        </p:spPr>
        <p:txBody>
          <a:bodyPr/>
          <a:lstStyle/>
          <a:p>
            <a:r>
              <a:rPr lang="en-US" altLang="en-US">
                <a:ea typeface="ＭＳ Ｐゴシック" panose="020B0600070205080204" pitchFamily="34" charset="-128"/>
              </a:rPr>
              <a:t>Closing (each end of) the connection</a:t>
            </a:r>
          </a:p>
          <a:p>
            <a:pPr lvl="1"/>
            <a:r>
              <a:rPr lang="en-US" altLang="en-US">
                <a:ea typeface="ＭＳ Ｐゴシック" panose="020B0600070205080204" pitchFamily="34" charset="-128"/>
              </a:rPr>
              <a:t>Finish (FIN) to close and receive remaining bytes</a:t>
            </a:r>
          </a:p>
          <a:p>
            <a:pPr lvl="1"/>
            <a:r>
              <a:rPr lang="en-US" altLang="en-US">
                <a:ea typeface="ＭＳ Ｐゴシック" panose="020B0600070205080204" pitchFamily="34" charset="-128"/>
              </a:rPr>
              <a:t>And other host sends a FIN ACK to acknowledge</a:t>
            </a:r>
          </a:p>
        </p:txBody>
      </p:sp>
      <p:sp>
        <p:nvSpPr>
          <p:cNvPr id="156675" name="Line 4">
            <a:extLst>
              <a:ext uri="{FF2B5EF4-FFF2-40B4-BE49-F238E27FC236}">
                <a16:creationId xmlns:a16="http://schemas.microsoft.com/office/drawing/2014/main" id="{5A03CD75-2EEE-A3BF-E33F-D788DFD6C26B}"/>
              </a:ext>
            </a:extLst>
          </p:cNvPr>
          <p:cNvSpPr>
            <a:spLocks noChangeShapeType="1"/>
          </p:cNvSpPr>
          <p:nvPr/>
        </p:nvSpPr>
        <p:spPr bwMode="auto">
          <a:xfrm flipV="1">
            <a:off x="2044700" y="1758950"/>
            <a:ext cx="287338" cy="1603375"/>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676" name="Line 5">
            <a:extLst>
              <a:ext uri="{FF2B5EF4-FFF2-40B4-BE49-F238E27FC236}">
                <a16:creationId xmlns:a16="http://schemas.microsoft.com/office/drawing/2014/main" id="{FD95BCA3-4525-D551-2A74-F60AA1021DDB}"/>
              </a:ext>
            </a:extLst>
          </p:cNvPr>
          <p:cNvSpPr>
            <a:spLocks noChangeShapeType="1"/>
          </p:cNvSpPr>
          <p:nvPr/>
        </p:nvSpPr>
        <p:spPr bwMode="auto">
          <a:xfrm>
            <a:off x="2562225" y="1776413"/>
            <a:ext cx="300038" cy="1574800"/>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677" name="Line 6">
            <a:extLst>
              <a:ext uri="{FF2B5EF4-FFF2-40B4-BE49-F238E27FC236}">
                <a16:creationId xmlns:a16="http://schemas.microsoft.com/office/drawing/2014/main" id="{C4AF667E-8BEE-7C5A-F37A-4C1948AE1A10}"/>
              </a:ext>
            </a:extLst>
          </p:cNvPr>
          <p:cNvSpPr>
            <a:spLocks noChangeShapeType="1"/>
          </p:cNvSpPr>
          <p:nvPr/>
        </p:nvSpPr>
        <p:spPr bwMode="auto">
          <a:xfrm flipV="1">
            <a:off x="3154363" y="1773238"/>
            <a:ext cx="457200" cy="1600200"/>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678" name="Line 7">
            <a:extLst>
              <a:ext uri="{FF2B5EF4-FFF2-40B4-BE49-F238E27FC236}">
                <a16:creationId xmlns:a16="http://schemas.microsoft.com/office/drawing/2014/main" id="{76A7E7FF-B9C7-7A3B-E516-895673B7F02E}"/>
              </a:ext>
            </a:extLst>
          </p:cNvPr>
          <p:cNvSpPr>
            <a:spLocks noChangeShapeType="1"/>
          </p:cNvSpPr>
          <p:nvPr/>
        </p:nvSpPr>
        <p:spPr bwMode="auto">
          <a:xfrm flipV="1">
            <a:off x="3686175" y="1768475"/>
            <a:ext cx="469900" cy="1598613"/>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679" name="Text Box 8">
            <a:extLst>
              <a:ext uri="{FF2B5EF4-FFF2-40B4-BE49-F238E27FC236}">
                <a16:creationId xmlns:a16="http://schemas.microsoft.com/office/drawing/2014/main" id="{05C73A43-32BF-775C-38BB-A8CE228C8C09}"/>
              </a:ext>
            </a:extLst>
          </p:cNvPr>
          <p:cNvSpPr txBox="1">
            <a:spLocks noChangeArrowheads="1"/>
          </p:cNvSpPr>
          <p:nvPr/>
        </p:nvSpPr>
        <p:spPr bwMode="auto">
          <a:xfrm rot="-4794570">
            <a:off x="1553369" y="2366169"/>
            <a:ext cx="693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SYN</a:t>
            </a:r>
          </a:p>
        </p:txBody>
      </p:sp>
      <p:sp>
        <p:nvSpPr>
          <p:cNvPr id="156680" name="Text Box 9">
            <a:extLst>
              <a:ext uri="{FF2B5EF4-FFF2-40B4-BE49-F238E27FC236}">
                <a16:creationId xmlns:a16="http://schemas.microsoft.com/office/drawing/2014/main" id="{58A9BB46-2487-FC9E-2DD3-71CDBC5AED7E}"/>
              </a:ext>
            </a:extLst>
          </p:cNvPr>
          <p:cNvSpPr txBox="1">
            <a:spLocks noChangeArrowheads="1"/>
          </p:cNvSpPr>
          <p:nvPr/>
        </p:nvSpPr>
        <p:spPr bwMode="auto">
          <a:xfrm rot="4712803">
            <a:off x="2276476" y="2359025"/>
            <a:ext cx="129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SYN ACK</a:t>
            </a:r>
          </a:p>
        </p:txBody>
      </p:sp>
      <p:sp>
        <p:nvSpPr>
          <p:cNvPr id="156681" name="Text Box 10">
            <a:extLst>
              <a:ext uri="{FF2B5EF4-FFF2-40B4-BE49-F238E27FC236}">
                <a16:creationId xmlns:a16="http://schemas.microsoft.com/office/drawing/2014/main" id="{C51545E5-A0F4-44AF-A491-7E66DCCFF11D}"/>
              </a:ext>
            </a:extLst>
          </p:cNvPr>
          <p:cNvSpPr txBox="1">
            <a:spLocks noChangeArrowheads="1"/>
          </p:cNvSpPr>
          <p:nvPr/>
        </p:nvSpPr>
        <p:spPr bwMode="auto">
          <a:xfrm rot="-4355001">
            <a:off x="2947194" y="2137569"/>
            <a:ext cx="7223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ACK</a:t>
            </a:r>
          </a:p>
        </p:txBody>
      </p:sp>
      <p:sp>
        <p:nvSpPr>
          <p:cNvPr id="156682" name="Text Box 11">
            <a:extLst>
              <a:ext uri="{FF2B5EF4-FFF2-40B4-BE49-F238E27FC236}">
                <a16:creationId xmlns:a16="http://schemas.microsoft.com/office/drawing/2014/main" id="{FBA9E7F1-2B05-5E8D-DDFD-9593B91BE060}"/>
              </a:ext>
            </a:extLst>
          </p:cNvPr>
          <p:cNvSpPr txBox="1">
            <a:spLocks noChangeArrowheads="1"/>
          </p:cNvSpPr>
          <p:nvPr/>
        </p:nvSpPr>
        <p:spPr bwMode="auto">
          <a:xfrm rot="-4396192">
            <a:off x="3397250" y="2379663"/>
            <a:ext cx="663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Data</a:t>
            </a:r>
          </a:p>
        </p:txBody>
      </p:sp>
      <p:sp>
        <p:nvSpPr>
          <p:cNvPr id="156683" name="Line 12">
            <a:extLst>
              <a:ext uri="{FF2B5EF4-FFF2-40B4-BE49-F238E27FC236}">
                <a16:creationId xmlns:a16="http://schemas.microsoft.com/office/drawing/2014/main" id="{1C733772-8EB8-2CBB-AAF1-E2978A95D4F1}"/>
              </a:ext>
            </a:extLst>
          </p:cNvPr>
          <p:cNvSpPr>
            <a:spLocks noChangeShapeType="1"/>
          </p:cNvSpPr>
          <p:nvPr/>
        </p:nvSpPr>
        <p:spPr bwMode="auto">
          <a:xfrm flipV="1">
            <a:off x="5637213" y="1770063"/>
            <a:ext cx="234950" cy="1603375"/>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684" name="Line 13">
            <a:extLst>
              <a:ext uri="{FF2B5EF4-FFF2-40B4-BE49-F238E27FC236}">
                <a16:creationId xmlns:a16="http://schemas.microsoft.com/office/drawing/2014/main" id="{CE54710A-9AD2-36F5-E4D3-F858D05FE231}"/>
              </a:ext>
            </a:extLst>
          </p:cNvPr>
          <p:cNvSpPr>
            <a:spLocks noChangeShapeType="1"/>
          </p:cNvSpPr>
          <p:nvPr/>
        </p:nvSpPr>
        <p:spPr bwMode="auto">
          <a:xfrm>
            <a:off x="6149975" y="1768475"/>
            <a:ext cx="277813" cy="1573213"/>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685" name="Text Box 14">
            <a:extLst>
              <a:ext uri="{FF2B5EF4-FFF2-40B4-BE49-F238E27FC236}">
                <a16:creationId xmlns:a16="http://schemas.microsoft.com/office/drawing/2014/main" id="{889A1E1A-63C4-C9EE-2D1A-74CD3121CB3A}"/>
              </a:ext>
            </a:extLst>
          </p:cNvPr>
          <p:cNvSpPr txBox="1">
            <a:spLocks noChangeArrowheads="1"/>
          </p:cNvSpPr>
          <p:nvPr/>
        </p:nvSpPr>
        <p:spPr bwMode="auto">
          <a:xfrm rot="-4702247">
            <a:off x="5308600" y="2336800"/>
            <a:ext cx="593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FIN</a:t>
            </a:r>
          </a:p>
        </p:txBody>
      </p:sp>
      <p:sp>
        <p:nvSpPr>
          <p:cNvPr id="156686" name="Text Box 15">
            <a:extLst>
              <a:ext uri="{FF2B5EF4-FFF2-40B4-BE49-F238E27FC236}">
                <a16:creationId xmlns:a16="http://schemas.microsoft.com/office/drawing/2014/main" id="{73FB236B-2A7F-2227-5613-A5F2683BC2A6}"/>
              </a:ext>
            </a:extLst>
          </p:cNvPr>
          <p:cNvSpPr txBox="1">
            <a:spLocks noChangeArrowheads="1"/>
          </p:cNvSpPr>
          <p:nvPr/>
        </p:nvSpPr>
        <p:spPr bwMode="auto">
          <a:xfrm rot="4688575">
            <a:off x="6107907" y="2326481"/>
            <a:ext cx="7223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ACK</a:t>
            </a:r>
          </a:p>
        </p:txBody>
      </p:sp>
      <p:sp>
        <p:nvSpPr>
          <p:cNvPr id="156687" name="Line 16">
            <a:extLst>
              <a:ext uri="{FF2B5EF4-FFF2-40B4-BE49-F238E27FC236}">
                <a16:creationId xmlns:a16="http://schemas.microsoft.com/office/drawing/2014/main" id="{D881BBA5-185B-E78B-3A61-06F3546E6645}"/>
              </a:ext>
            </a:extLst>
          </p:cNvPr>
          <p:cNvSpPr>
            <a:spLocks noChangeShapeType="1"/>
          </p:cNvSpPr>
          <p:nvPr/>
        </p:nvSpPr>
        <p:spPr bwMode="auto">
          <a:xfrm>
            <a:off x="4279900" y="1770063"/>
            <a:ext cx="379413" cy="1584325"/>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688" name="Line 17">
            <a:extLst>
              <a:ext uri="{FF2B5EF4-FFF2-40B4-BE49-F238E27FC236}">
                <a16:creationId xmlns:a16="http://schemas.microsoft.com/office/drawing/2014/main" id="{D62F53C3-1D5A-15A7-35F0-DB7FDAED9E92}"/>
              </a:ext>
            </a:extLst>
          </p:cNvPr>
          <p:cNvSpPr>
            <a:spLocks noChangeShapeType="1"/>
          </p:cNvSpPr>
          <p:nvPr/>
        </p:nvSpPr>
        <p:spPr bwMode="auto">
          <a:xfrm flipV="1">
            <a:off x="1836738" y="1739900"/>
            <a:ext cx="6421437" cy="317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689" name="Line 18">
            <a:extLst>
              <a:ext uri="{FF2B5EF4-FFF2-40B4-BE49-F238E27FC236}">
                <a16:creationId xmlns:a16="http://schemas.microsoft.com/office/drawing/2014/main" id="{76F09418-271D-0980-39F5-A1D378E802C1}"/>
              </a:ext>
            </a:extLst>
          </p:cNvPr>
          <p:cNvSpPr>
            <a:spLocks noChangeShapeType="1"/>
          </p:cNvSpPr>
          <p:nvPr/>
        </p:nvSpPr>
        <p:spPr bwMode="auto">
          <a:xfrm flipV="1">
            <a:off x="1852613" y="3352800"/>
            <a:ext cx="644525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690" name="Text Box 19">
            <a:extLst>
              <a:ext uri="{FF2B5EF4-FFF2-40B4-BE49-F238E27FC236}">
                <a16:creationId xmlns:a16="http://schemas.microsoft.com/office/drawing/2014/main" id="{7BDB3CD2-2588-14E8-289B-0EDBC8C31346}"/>
              </a:ext>
            </a:extLst>
          </p:cNvPr>
          <p:cNvSpPr txBox="1">
            <a:spLocks noChangeArrowheads="1"/>
          </p:cNvSpPr>
          <p:nvPr/>
        </p:nvSpPr>
        <p:spPr bwMode="auto">
          <a:xfrm rot="4676639">
            <a:off x="4298157" y="2367756"/>
            <a:ext cx="7223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ACK</a:t>
            </a:r>
          </a:p>
        </p:txBody>
      </p:sp>
      <p:sp>
        <p:nvSpPr>
          <p:cNvPr id="156691" name="Line 20">
            <a:extLst>
              <a:ext uri="{FF2B5EF4-FFF2-40B4-BE49-F238E27FC236}">
                <a16:creationId xmlns:a16="http://schemas.microsoft.com/office/drawing/2014/main" id="{B1B56D7B-D21B-4839-CCF6-76FDF3F22606}"/>
              </a:ext>
            </a:extLst>
          </p:cNvPr>
          <p:cNvSpPr>
            <a:spLocks noChangeShapeType="1"/>
          </p:cNvSpPr>
          <p:nvPr/>
        </p:nvSpPr>
        <p:spPr bwMode="auto">
          <a:xfrm>
            <a:off x="3127375" y="3594100"/>
            <a:ext cx="1779588"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692" name="Text Box 21">
            <a:extLst>
              <a:ext uri="{FF2B5EF4-FFF2-40B4-BE49-F238E27FC236}">
                <a16:creationId xmlns:a16="http://schemas.microsoft.com/office/drawing/2014/main" id="{19DA23B5-85C0-1984-B3A2-C1EEF68245A9}"/>
              </a:ext>
            </a:extLst>
          </p:cNvPr>
          <p:cNvSpPr txBox="1">
            <a:spLocks noChangeArrowheads="1"/>
          </p:cNvSpPr>
          <p:nvPr/>
        </p:nvSpPr>
        <p:spPr bwMode="auto">
          <a:xfrm>
            <a:off x="2524125" y="3395663"/>
            <a:ext cx="590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time</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6693" name="Text Box 22">
            <a:extLst>
              <a:ext uri="{FF2B5EF4-FFF2-40B4-BE49-F238E27FC236}">
                <a16:creationId xmlns:a16="http://schemas.microsoft.com/office/drawing/2014/main" id="{D99FD103-9E40-56AD-8F91-EF80C6841FA0}"/>
              </a:ext>
            </a:extLst>
          </p:cNvPr>
          <p:cNvSpPr txBox="1">
            <a:spLocks noChangeArrowheads="1"/>
          </p:cNvSpPr>
          <p:nvPr/>
        </p:nvSpPr>
        <p:spPr bwMode="auto">
          <a:xfrm>
            <a:off x="1347788" y="3106738"/>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a:t>
            </a:r>
          </a:p>
        </p:txBody>
      </p:sp>
      <p:sp>
        <p:nvSpPr>
          <p:cNvPr id="156694" name="Text Box 23">
            <a:extLst>
              <a:ext uri="{FF2B5EF4-FFF2-40B4-BE49-F238E27FC236}">
                <a16:creationId xmlns:a16="http://schemas.microsoft.com/office/drawing/2014/main" id="{99187342-F976-E88F-29B9-46E4AD63A97A}"/>
              </a:ext>
            </a:extLst>
          </p:cNvPr>
          <p:cNvSpPr txBox="1">
            <a:spLocks noChangeArrowheads="1"/>
          </p:cNvSpPr>
          <p:nvPr/>
        </p:nvSpPr>
        <p:spPr bwMode="auto">
          <a:xfrm>
            <a:off x="1304925" y="156845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a:t>
            </a:r>
          </a:p>
        </p:txBody>
      </p:sp>
      <p:sp>
        <p:nvSpPr>
          <p:cNvPr id="156695" name="Oval 24">
            <a:extLst>
              <a:ext uri="{FF2B5EF4-FFF2-40B4-BE49-F238E27FC236}">
                <a16:creationId xmlns:a16="http://schemas.microsoft.com/office/drawing/2014/main" id="{B7A424C5-8763-39D7-6259-EEB4765F7CAA}"/>
              </a:ext>
            </a:extLst>
          </p:cNvPr>
          <p:cNvSpPr>
            <a:spLocks noChangeArrowheads="1"/>
          </p:cNvSpPr>
          <p:nvPr/>
        </p:nvSpPr>
        <p:spPr bwMode="auto">
          <a:xfrm>
            <a:off x="4819650" y="3105150"/>
            <a:ext cx="82550" cy="84138"/>
          </a:xfrm>
          <a:prstGeom prst="ellipse">
            <a:avLst/>
          </a:prstGeom>
          <a:solidFill>
            <a:schemeClr val="tx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56696" name="Oval 25">
            <a:extLst>
              <a:ext uri="{FF2B5EF4-FFF2-40B4-BE49-F238E27FC236}">
                <a16:creationId xmlns:a16="http://schemas.microsoft.com/office/drawing/2014/main" id="{99061415-D0B6-6899-8B01-187014B1BB88}"/>
              </a:ext>
            </a:extLst>
          </p:cNvPr>
          <p:cNvSpPr>
            <a:spLocks noChangeArrowheads="1"/>
          </p:cNvSpPr>
          <p:nvPr/>
        </p:nvSpPr>
        <p:spPr bwMode="auto">
          <a:xfrm>
            <a:off x="5026025" y="3113088"/>
            <a:ext cx="80963" cy="84137"/>
          </a:xfrm>
          <a:prstGeom prst="ellipse">
            <a:avLst/>
          </a:prstGeom>
          <a:solidFill>
            <a:schemeClr val="tx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56697" name="Oval 26">
            <a:extLst>
              <a:ext uri="{FF2B5EF4-FFF2-40B4-BE49-F238E27FC236}">
                <a16:creationId xmlns:a16="http://schemas.microsoft.com/office/drawing/2014/main" id="{1C2EB0CA-F12B-12AB-FB18-75C0FEB633E1}"/>
              </a:ext>
            </a:extLst>
          </p:cNvPr>
          <p:cNvSpPr>
            <a:spLocks noChangeArrowheads="1"/>
          </p:cNvSpPr>
          <p:nvPr/>
        </p:nvSpPr>
        <p:spPr bwMode="auto">
          <a:xfrm>
            <a:off x="5241925" y="3105150"/>
            <a:ext cx="80963" cy="84138"/>
          </a:xfrm>
          <a:prstGeom prst="ellipse">
            <a:avLst/>
          </a:prstGeom>
          <a:solidFill>
            <a:schemeClr val="tx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56698" name="Line 27">
            <a:extLst>
              <a:ext uri="{FF2B5EF4-FFF2-40B4-BE49-F238E27FC236}">
                <a16:creationId xmlns:a16="http://schemas.microsoft.com/office/drawing/2014/main" id="{7FFDBC77-827B-0E45-1E7C-4C7C9FC319EA}"/>
              </a:ext>
            </a:extLst>
          </p:cNvPr>
          <p:cNvSpPr>
            <a:spLocks noChangeShapeType="1"/>
          </p:cNvSpPr>
          <p:nvPr/>
        </p:nvSpPr>
        <p:spPr bwMode="auto">
          <a:xfrm>
            <a:off x="6799263" y="1778000"/>
            <a:ext cx="277812" cy="1573213"/>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699" name="Text Box 28">
            <a:extLst>
              <a:ext uri="{FF2B5EF4-FFF2-40B4-BE49-F238E27FC236}">
                <a16:creationId xmlns:a16="http://schemas.microsoft.com/office/drawing/2014/main" id="{E882832A-6381-BB99-8147-FF713CE88499}"/>
              </a:ext>
            </a:extLst>
          </p:cNvPr>
          <p:cNvSpPr txBox="1">
            <a:spLocks noChangeArrowheads="1"/>
          </p:cNvSpPr>
          <p:nvPr/>
        </p:nvSpPr>
        <p:spPr bwMode="auto">
          <a:xfrm rot="4688575">
            <a:off x="6821488" y="2336800"/>
            <a:ext cx="593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FIN</a:t>
            </a:r>
          </a:p>
        </p:txBody>
      </p:sp>
      <p:sp>
        <p:nvSpPr>
          <p:cNvPr id="156700" name="Line 29">
            <a:extLst>
              <a:ext uri="{FF2B5EF4-FFF2-40B4-BE49-F238E27FC236}">
                <a16:creationId xmlns:a16="http://schemas.microsoft.com/office/drawing/2014/main" id="{603F4C76-1300-AD9B-E3AB-EE55A54F2EDF}"/>
              </a:ext>
            </a:extLst>
          </p:cNvPr>
          <p:cNvSpPr>
            <a:spLocks noChangeShapeType="1"/>
          </p:cNvSpPr>
          <p:nvPr/>
        </p:nvSpPr>
        <p:spPr bwMode="auto">
          <a:xfrm flipV="1">
            <a:off x="7602538" y="1739900"/>
            <a:ext cx="234950" cy="1603375"/>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701" name="Text Box 30">
            <a:extLst>
              <a:ext uri="{FF2B5EF4-FFF2-40B4-BE49-F238E27FC236}">
                <a16:creationId xmlns:a16="http://schemas.microsoft.com/office/drawing/2014/main" id="{2C079A8F-6189-4958-9902-DF4287B85D9D}"/>
              </a:ext>
            </a:extLst>
          </p:cNvPr>
          <p:cNvSpPr txBox="1">
            <a:spLocks noChangeArrowheads="1"/>
          </p:cNvSpPr>
          <p:nvPr/>
        </p:nvSpPr>
        <p:spPr bwMode="auto">
          <a:xfrm rot="-4702247">
            <a:off x="7209632" y="2304256"/>
            <a:ext cx="7223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ACK</a:t>
            </a:r>
          </a:p>
        </p:txBody>
      </p:sp>
      <p:sp>
        <p:nvSpPr>
          <p:cNvPr id="156702" name="Slide Number Placeholder 1">
            <a:extLst>
              <a:ext uri="{FF2B5EF4-FFF2-40B4-BE49-F238E27FC236}">
                <a16:creationId xmlns:a16="http://schemas.microsoft.com/office/drawing/2014/main" id="{29E9C9C5-45DE-E567-FAD0-4F062FC2139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E69664E6-759D-824F-A33C-0D898EE0C7D1}"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68</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a:extLst>
              <a:ext uri="{FF2B5EF4-FFF2-40B4-BE49-F238E27FC236}">
                <a16:creationId xmlns:a16="http://schemas.microsoft.com/office/drawing/2014/main" id="{DF0FB719-AA58-9973-5E80-9ACDB45395CE}"/>
              </a:ext>
            </a:extLst>
          </p:cNvPr>
          <p:cNvSpPr>
            <a:spLocks noGrp="1"/>
          </p:cNvSpPr>
          <p:nvPr>
            <p:ph type="title"/>
          </p:nvPr>
        </p:nvSpPr>
        <p:spPr/>
        <p:txBody>
          <a:bodyPr/>
          <a:lstStyle/>
          <a:p>
            <a:r>
              <a:rPr lang="en-US" altLang="en-US">
                <a:ea typeface="ＭＳ Ｐゴシック" panose="020B0600070205080204" pitchFamily="34" charset="-128"/>
              </a:rPr>
              <a:t>Tearing Down the Connection</a:t>
            </a:r>
          </a:p>
        </p:txBody>
      </p:sp>
      <p:sp>
        <p:nvSpPr>
          <p:cNvPr id="158722" name="Rectangle 3">
            <a:extLst>
              <a:ext uri="{FF2B5EF4-FFF2-40B4-BE49-F238E27FC236}">
                <a16:creationId xmlns:a16="http://schemas.microsoft.com/office/drawing/2014/main" id="{216D53AB-DFD7-0350-EFB1-224E8A14FBE7}"/>
              </a:ext>
            </a:extLst>
          </p:cNvPr>
          <p:cNvSpPr>
            <a:spLocks noGrp="1"/>
          </p:cNvSpPr>
          <p:nvPr>
            <p:ph type="body" idx="1"/>
          </p:nvPr>
        </p:nvSpPr>
        <p:spPr>
          <a:xfrm>
            <a:off x="381000" y="3849688"/>
            <a:ext cx="8763000" cy="1941512"/>
          </a:xfrm>
        </p:spPr>
        <p:txBody>
          <a:bodyPr/>
          <a:lstStyle/>
          <a:p>
            <a:r>
              <a:rPr lang="en-US" altLang="en-US">
                <a:ea typeface="ＭＳ Ｐゴシック" panose="020B0600070205080204" pitchFamily="34" charset="-128"/>
              </a:rPr>
              <a:t>Closing (each end of) the connection</a:t>
            </a:r>
          </a:p>
          <a:p>
            <a:pPr lvl="1"/>
            <a:r>
              <a:rPr lang="en-US" altLang="en-US">
                <a:ea typeface="ＭＳ Ｐゴシック" panose="020B0600070205080204" pitchFamily="34" charset="-128"/>
              </a:rPr>
              <a:t>Finish (FIN) to close and receive remaining bytes</a:t>
            </a:r>
          </a:p>
          <a:p>
            <a:pPr lvl="1"/>
            <a:r>
              <a:rPr lang="en-US" altLang="en-US">
                <a:ea typeface="ＭＳ Ｐゴシック" panose="020B0600070205080204" pitchFamily="34" charset="-128"/>
              </a:rPr>
              <a:t>And other host sends a FIN ACK to acknowledge</a:t>
            </a:r>
          </a:p>
          <a:p>
            <a:pPr lvl="1"/>
            <a:r>
              <a:rPr lang="en-US" altLang="en-US">
                <a:solidFill>
                  <a:srgbClr val="00B050"/>
                </a:solidFill>
                <a:ea typeface="ＭＳ Ｐゴシック" panose="020B0600070205080204" pitchFamily="34" charset="-128"/>
              </a:rPr>
              <a:t>Reset (RST) to close and not receive remaining bytes</a:t>
            </a:r>
          </a:p>
        </p:txBody>
      </p:sp>
      <p:sp>
        <p:nvSpPr>
          <p:cNvPr id="158723" name="Line 4">
            <a:extLst>
              <a:ext uri="{FF2B5EF4-FFF2-40B4-BE49-F238E27FC236}">
                <a16:creationId xmlns:a16="http://schemas.microsoft.com/office/drawing/2014/main" id="{EDE4FA42-E58A-2643-83EB-69F8220A6C9C}"/>
              </a:ext>
            </a:extLst>
          </p:cNvPr>
          <p:cNvSpPr>
            <a:spLocks noChangeShapeType="1"/>
          </p:cNvSpPr>
          <p:nvPr/>
        </p:nvSpPr>
        <p:spPr bwMode="auto">
          <a:xfrm flipV="1">
            <a:off x="2044700" y="1758950"/>
            <a:ext cx="287338" cy="1603375"/>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724" name="Line 5">
            <a:extLst>
              <a:ext uri="{FF2B5EF4-FFF2-40B4-BE49-F238E27FC236}">
                <a16:creationId xmlns:a16="http://schemas.microsoft.com/office/drawing/2014/main" id="{A0451100-6E53-1BF4-DA64-670AEBDD3A09}"/>
              </a:ext>
            </a:extLst>
          </p:cNvPr>
          <p:cNvSpPr>
            <a:spLocks noChangeShapeType="1"/>
          </p:cNvSpPr>
          <p:nvPr/>
        </p:nvSpPr>
        <p:spPr bwMode="auto">
          <a:xfrm>
            <a:off x="2562225" y="1776413"/>
            <a:ext cx="300038" cy="1574800"/>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725" name="Line 6">
            <a:extLst>
              <a:ext uri="{FF2B5EF4-FFF2-40B4-BE49-F238E27FC236}">
                <a16:creationId xmlns:a16="http://schemas.microsoft.com/office/drawing/2014/main" id="{673E8BF7-7062-8E0A-4DD7-510BBD111E36}"/>
              </a:ext>
            </a:extLst>
          </p:cNvPr>
          <p:cNvSpPr>
            <a:spLocks noChangeShapeType="1"/>
          </p:cNvSpPr>
          <p:nvPr/>
        </p:nvSpPr>
        <p:spPr bwMode="auto">
          <a:xfrm flipV="1">
            <a:off x="3154363" y="1773238"/>
            <a:ext cx="457200" cy="1600200"/>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726" name="Line 7">
            <a:extLst>
              <a:ext uri="{FF2B5EF4-FFF2-40B4-BE49-F238E27FC236}">
                <a16:creationId xmlns:a16="http://schemas.microsoft.com/office/drawing/2014/main" id="{56B2860F-8E6C-349E-EEA5-47CFEF1982FC}"/>
              </a:ext>
            </a:extLst>
          </p:cNvPr>
          <p:cNvSpPr>
            <a:spLocks noChangeShapeType="1"/>
          </p:cNvSpPr>
          <p:nvPr/>
        </p:nvSpPr>
        <p:spPr bwMode="auto">
          <a:xfrm flipV="1">
            <a:off x="3686175" y="1768475"/>
            <a:ext cx="469900" cy="1598613"/>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727" name="Text Box 8">
            <a:extLst>
              <a:ext uri="{FF2B5EF4-FFF2-40B4-BE49-F238E27FC236}">
                <a16:creationId xmlns:a16="http://schemas.microsoft.com/office/drawing/2014/main" id="{8F4F52E2-D1AE-2E67-80A0-397E94F9D10A}"/>
              </a:ext>
            </a:extLst>
          </p:cNvPr>
          <p:cNvSpPr txBox="1">
            <a:spLocks noChangeArrowheads="1"/>
          </p:cNvSpPr>
          <p:nvPr/>
        </p:nvSpPr>
        <p:spPr bwMode="auto">
          <a:xfrm rot="-4794570">
            <a:off x="1553369" y="2366169"/>
            <a:ext cx="693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SYN</a:t>
            </a:r>
          </a:p>
        </p:txBody>
      </p:sp>
      <p:sp>
        <p:nvSpPr>
          <p:cNvPr id="158728" name="Text Box 9">
            <a:extLst>
              <a:ext uri="{FF2B5EF4-FFF2-40B4-BE49-F238E27FC236}">
                <a16:creationId xmlns:a16="http://schemas.microsoft.com/office/drawing/2014/main" id="{850F0347-29E1-80D1-D96D-E8FFAE16CF37}"/>
              </a:ext>
            </a:extLst>
          </p:cNvPr>
          <p:cNvSpPr txBox="1">
            <a:spLocks noChangeArrowheads="1"/>
          </p:cNvSpPr>
          <p:nvPr/>
        </p:nvSpPr>
        <p:spPr bwMode="auto">
          <a:xfrm rot="4712803">
            <a:off x="2276476" y="2359025"/>
            <a:ext cx="129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SYN ACK</a:t>
            </a:r>
          </a:p>
        </p:txBody>
      </p:sp>
      <p:sp>
        <p:nvSpPr>
          <p:cNvPr id="158729" name="Text Box 10">
            <a:extLst>
              <a:ext uri="{FF2B5EF4-FFF2-40B4-BE49-F238E27FC236}">
                <a16:creationId xmlns:a16="http://schemas.microsoft.com/office/drawing/2014/main" id="{8A2BFE7C-13AA-29B0-26FD-D5B1873C6FF8}"/>
              </a:ext>
            </a:extLst>
          </p:cNvPr>
          <p:cNvSpPr txBox="1">
            <a:spLocks noChangeArrowheads="1"/>
          </p:cNvSpPr>
          <p:nvPr/>
        </p:nvSpPr>
        <p:spPr bwMode="auto">
          <a:xfrm rot="-4355001">
            <a:off x="2947194" y="2137569"/>
            <a:ext cx="7223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ACK</a:t>
            </a:r>
          </a:p>
        </p:txBody>
      </p:sp>
      <p:sp>
        <p:nvSpPr>
          <p:cNvPr id="158730" name="Text Box 11">
            <a:extLst>
              <a:ext uri="{FF2B5EF4-FFF2-40B4-BE49-F238E27FC236}">
                <a16:creationId xmlns:a16="http://schemas.microsoft.com/office/drawing/2014/main" id="{356920E3-A5BB-8401-2557-217F26D50159}"/>
              </a:ext>
            </a:extLst>
          </p:cNvPr>
          <p:cNvSpPr txBox="1">
            <a:spLocks noChangeArrowheads="1"/>
          </p:cNvSpPr>
          <p:nvPr/>
        </p:nvSpPr>
        <p:spPr bwMode="auto">
          <a:xfrm rot="-4396192">
            <a:off x="3397250" y="2379663"/>
            <a:ext cx="663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Data</a:t>
            </a:r>
          </a:p>
        </p:txBody>
      </p:sp>
      <p:sp>
        <p:nvSpPr>
          <p:cNvPr id="158731" name="Line 12">
            <a:extLst>
              <a:ext uri="{FF2B5EF4-FFF2-40B4-BE49-F238E27FC236}">
                <a16:creationId xmlns:a16="http://schemas.microsoft.com/office/drawing/2014/main" id="{66B502A7-BE39-31AE-2FB4-E189BD1344D3}"/>
              </a:ext>
            </a:extLst>
          </p:cNvPr>
          <p:cNvSpPr>
            <a:spLocks noChangeShapeType="1"/>
          </p:cNvSpPr>
          <p:nvPr/>
        </p:nvSpPr>
        <p:spPr bwMode="auto">
          <a:xfrm flipV="1">
            <a:off x="5637213" y="1770063"/>
            <a:ext cx="234950" cy="1603375"/>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732" name="Line 13">
            <a:extLst>
              <a:ext uri="{FF2B5EF4-FFF2-40B4-BE49-F238E27FC236}">
                <a16:creationId xmlns:a16="http://schemas.microsoft.com/office/drawing/2014/main" id="{F03256BA-BFE7-844E-C77D-5271F9AFFD2A}"/>
              </a:ext>
            </a:extLst>
          </p:cNvPr>
          <p:cNvSpPr>
            <a:spLocks noChangeShapeType="1"/>
          </p:cNvSpPr>
          <p:nvPr/>
        </p:nvSpPr>
        <p:spPr bwMode="auto">
          <a:xfrm>
            <a:off x="6149975" y="1768475"/>
            <a:ext cx="277813" cy="1573213"/>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733" name="Text Box 14">
            <a:extLst>
              <a:ext uri="{FF2B5EF4-FFF2-40B4-BE49-F238E27FC236}">
                <a16:creationId xmlns:a16="http://schemas.microsoft.com/office/drawing/2014/main" id="{A6EB1E36-12B7-2790-EC2C-79C23A3B1F4B}"/>
              </a:ext>
            </a:extLst>
          </p:cNvPr>
          <p:cNvSpPr txBox="1">
            <a:spLocks noChangeArrowheads="1"/>
          </p:cNvSpPr>
          <p:nvPr/>
        </p:nvSpPr>
        <p:spPr bwMode="auto">
          <a:xfrm rot="-4702247">
            <a:off x="5308600" y="2336800"/>
            <a:ext cx="593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FIN</a:t>
            </a:r>
          </a:p>
        </p:txBody>
      </p:sp>
      <p:sp>
        <p:nvSpPr>
          <p:cNvPr id="158734" name="Text Box 15">
            <a:extLst>
              <a:ext uri="{FF2B5EF4-FFF2-40B4-BE49-F238E27FC236}">
                <a16:creationId xmlns:a16="http://schemas.microsoft.com/office/drawing/2014/main" id="{27FFCE09-1790-BC4C-718A-06F01362E30F}"/>
              </a:ext>
            </a:extLst>
          </p:cNvPr>
          <p:cNvSpPr txBox="1">
            <a:spLocks noChangeArrowheads="1"/>
          </p:cNvSpPr>
          <p:nvPr/>
        </p:nvSpPr>
        <p:spPr bwMode="auto">
          <a:xfrm rot="4688575">
            <a:off x="6107907" y="2326481"/>
            <a:ext cx="7223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ACK</a:t>
            </a:r>
          </a:p>
        </p:txBody>
      </p:sp>
      <p:sp>
        <p:nvSpPr>
          <p:cNvPr id="158735" name="Line 16">
            <a:extLst>
              <a:ext uri="{FF2B5EF4-FFF2-40B4-BE49-F238E27FC236}">
                <a16:creationId xmlns:a16="http://schemas.microsoft.com/office/drawing/2014/main" id="{AB52DFF5-763C-ED2A-A663-CF99EF415767}"/>
              </a:ext>
            </a:extLst>
          </p:cNvPr>
          <p:cNvSpPr>
            <a:spLocks noChangeShapeType="1"/>
          </p:cNvSpPr>
          <p:nvPr/>
        </p:nvSpPr>
        <p:spPr bwMode="auto">
          <a:xfrm>
            <a:off x="4279900" y="1770063"/>
            <a:ext cx="379413" cy="1584325"/>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736" name="Line 17">
            <a:extLst>
              <a:ext uri="{FF2B5EF4-FFF2-40B4-BE49-F238E27FC236}">
                <a16:creationId xmlns:a16="http://schemas.microsoft.com/office/drawing/2014/main" id="{C74B219B-2044-448B-3094-64709546784D}"/>
              </a:ext>
            </a:extLst>
          </p:cNvPr>
          <p:cNvSpPr>
            <a:spLocks noChangeShapeType="1"/>
          </p:cNvSpPr>
          <p:nvPr/>
        </p:nvSpPr>
        <p:spPr bwMode="auto">
          <a:xfrm flipV="1">
            <a:off x="1836738" y="1739900"/>
            <a:ext cx="6421437" cy="317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737" name="Line 18">
            <a:extLst>
              <a:ext uri="{FF2B5EF4-FFF2-40B4-BE49-F238E27FC236}">
                <a16:creationId xmlns:a16="http://schemas.microsoft.com/office/drawing/2014/main" id="{28C69823-37F8-320D-2999-9A27856723F7}"/>
              </a:ext>
            </a:extLst>
          </p:cNvPr>
          <p:cNvSpPr>
            <a:spLocks noChangeShapeType="1"/>
          </p:cNvSpPr>
          <p:nvPr/>
        </p:nvSpPr>
        <p:spPr bwMode="auto">
          <a:xfrm flipV="1">
            <a:off x="1852613" y="3352800"/>
            <a:ext cx="644525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738" name="Text Box 19">
            <a:extLst>
              <a:ext uri="{FF2B5EF4-FFF2-40B4-BE49-F238E27FC236}">
                <a16:creationId xmlns:a16="http://schemas.microsoft.com/office/drawing/2014/main" id="{2EAAD83A-6E96-C4CF-69AA-8B3A6353AE1E}"/>
              </a:ext>
            </a:extLst>
          </p:cNvPr>
          <p:cNvSpPr txBox="1">
            <a:spLocks noChangeArrowheads="1"/>
          </p:cNvSpPr>
          <p:nvPr/>
        </p:nvSpPr>
        <p:spPr bwMode="auto">
          <a:xfrm rot="4676639">
            <a:off x="4298157" y="2367756"/>
            <a:ext cx="7223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ACK</a:t>
            </a:r>
          </a:p>
        </p:txBody>
      </p:sp>
      <p:sp>
        <p:nvSpPr>
          <p:cNvPr id="158739" name="Line 20">
            <a:extLst>
              <a:ext uri="{FF2B5EF4-FFF2-40B4-BE49-F238E27FC236}">
                <a16:creationId xmlns:a16="http://schemas.microsoft.com/office/drawing/2014/main" id="{4F222317-3377-4446-3EE1-7BE3947D327D}"/>
              </a:ext>
            </a:extLst>
          </p:cNvPr>
          <p:cNvSpPr>
            <a:spLocks noChangeShapeType="1"/>
          </p:cNvSpPr>
          <p:nvPr/>
        </p:nvSpPr>
        <p:spPr bwMode="auto">
          <a:xfrm>
            <a:off x="3127375" y="3594100"/>
            <a:ext cx="1779588"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740" name="Text Box 21">
            <a:extLst>
              <a:ext uri="{FF2B5EF4-FFF2-40B4-BE49-F238E27FC236}">
                <a16:creationId xmlns:a16="http://schemas.microsoft.com/office/drawing/2014/main" id="{9E8335C0-C9A9-1978-C374-5555423B04DD}"/>
              </a:ext>
            </a:extLst>
          </p:cNvPr>
          <p:cNvSpPr txBox="1">
            <a:spLocks noChangeArrowheads="1"/>
          </p:cNvSpPr>
          <p:nvPr/>
        </p:nvSpPr>
        <p:spPr bwMode="auto">
          <a:xfrm>
            <a:off x="2524125" y="3395663"/>
            <a:ext cx="590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time</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8741" name="Text Box 22">
            <a:extLst>
              <a:ext uri="{FF2B5EF4-FFF2-40B4-BE49-F238E27FC236}">
                <a16:creationId xmlns:a16="http://schemas.microsoft.com/office/drawing/2014/main" id="{0758AD99-1270-BF5A-0F3F-F878F7B12FFF}"/>
              </a:ext>
            </a:extLst>
          </p:cNvPr>
          <p:cNvSpPr txBox="1">
            <a:spLocks noChangeArrowheads="1"/>
          </p:cNvSpPr>
          <p:nvPr/>
        </p:nvSpPr>
        <p:spPr bwMode="auto">
          <a:xfrm>
            <a:off x="1347788" y="3106738"/>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a:t>
            </a:r>
          </a:p>
        </p:txBody>
      </p:sp>
      <p:sp>
        <p:nvSpPr>
          <p:cNvPr id="158742" name="Text Box 23">
            <a:extLst>
              <a:ext uri="{FF2B5EF4-FFF2-40B4-BE49-F238E27FC236}">
                <a16:creationId xmlns:a16="http://schemas.microsoft.com/office/drawing/2014/main" id="{5FE06EEC-C7AD-F284-7223-A68D512982A7}"/>
              </a:ext>
            </a:extLst>
          </p:cNvPr>
          <p:cNvSpPr txBox="1">
            <a:spLocks noChangeArrowheads="1"/>
          </p:cNvSpPr>
          <p:nvPr/>
        </p:nvSpPr>
        <p:spPr bwMode="auto">
          <a:xfrm>
            <a:off x="1304925" y="156845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a:t>
            </a:r>
          </a:p>
        </p:txBody>
      </p:sp>
      <p:sp>
        <p:nvSpPr>
          <p:cNvPr id="158743" name="Oval 24">
            <a:extLst>
              <a:ext uri="{FF2B5EF4-FFF2-40B4-BE49-F238E27FC236}">
                <a16:creationId xmlns:a16="http://schemas.microsoft.com/office/drawing/2014/main" id="{6566E7BD-79CC-B69B-E71C-72767715DF95}"/>
              </a:ext>
            </a:extLst>
          </p:cNvPr>
          <p:cNvSpPr>
            <a:spLocks noChangeArrowheads="1"/>
          </p:cNvSpPr>
          <p:nvPr/>
        </p:nvSpPr>
        <p:spPr bwMode="auto">
          <a:xfrm>
            <a:off x="4819650" y="3105150"/>
            <a:ext cx="82550" cy="84138"/>
          </a:xfrm>
          <a:prstGeom prst="ellipse">
            <a:avLst/>
          </a:prstGeom>
          <a:solidFill>
            <a:schemeClr val="tx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58744" name="Oval 25">
            <a:extLst>
              <a:ext uri="{FF2B5EF4-FFF2-40B4-BE49-F238E27FC236}">
                <a16:creationId xmlns:a16="http://schemas.microsoft.com/office/drawing/2014/main" id="{DA8762C5-AEAC-8C54-4E7F-8E827D1BCFD7}"/>
              </a:ext>
            </a:extLst>
          </p:cNvPr>
          <p:cNvSpPr>
            <a:spLocks noChangeArrowheads="1"/>
          </p:cNvSpPr>
          <p:nvPr/>
        </p:nvSpPr>
        <p:spPr bwMode="auto">
          <a:xfrm>
            <a:off x="5026025" y="3113088"/>
            <a:ext cx="80963" cy="84137"/>
          </a:xfrm>
          <a:prstGeom prst="ellipse">
            <a:avLst/>
          </a:prstGeom>
          <a:solidFill>
            <a:schemeClr val="tx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58745" name="Oval 26">
            <a:extLst>
              <a:ext uri="{FF2B5EF4-FFF2-40B4-BE49-F238E27FC236}">
                <a16:creationId xmlns:a16="http://schemas.microsoft.com/office/drawing/2014/main" id="{E92ADD48-0E68-9787-9305-BD03027BE4DA}"/>
              </a:ext>
            </a:extLst>
          </p:cNvPr>
          <p:cNvSpPr>
            <a:spLocks noChangeArrowheads="1"/>
          </p:cNvSpPr>
          <p:nvPr/>
        </p:nvSpPr>
        <p:spPr bwMode="auto">
          <a:xfrm>
            <a:off x="5241925" y="3105150"/>
            <a:ext cx="80963" cy="84138"/>
          </a:xfrm>
          <a:prstGeom prst="ellipse">
            <a:avLst/>
          </a:prstGeom>
          <a:solidFill>
            <a:schemeClr val="tx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58746" name="Line 27">
            <a:extLst>
              <a:ext uri="{FF2B5EF4-FFF2-40B4-BE49-F238E27FC236}">
                <a16:creationId xmlns:a16="http://schemas.microsoft.com/office/drawing/2014/main" id="{0B681C17-BE82-0939-7F5D-8608A684E7F0}"/>
              </a:ext>
            </a:extLst>
          </p:cNvPr>
          <p:cNvSpPr>
            <a:spLocks noChangeShapeType="1"/>
          </p:cNvSpPr>
          <p:nvPr/>
        </p:nvSpPr>
        <p:spPr bwMode="auto">
          <a:xfrm>
            <a:off x="6799263" y="1778000"/>
            <a:ext cx="277812" cy="1573213"/>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747" name="Text Box 28">
            <a:extLst>
              <a:ext uri="{FF2B5EF4-FFF2-40B4-BE49-F238E27FC236}">
                <a16:creationId xmlns:a16="http://schemas.microsoft.com/office/drawing/2014/main" id="{6E272C76-FD7A-38A9-689A-AEEB75BC0D19}"/>
              </a:ext>
            </a:extLst>
          </p:cNvPr>
          <p:cNvSpPr txBox="1">
            <a:spLocks noChangeArrowheads="1"/>
          </p:cNvSpPr>
          <p:nvPr/>
        </p:nvSpPr>
        <p:spPr bwMode="auto">
          <a:xfrm rot="4688575">
            <a:off x="6821488" y="2336800"/>
            <a:ext cx="593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FIN</a:t>
            </a:r>
          </a:p>
        </p:txBody>
      </p:sp>
      <p:sp>
        <p:nvSpPr>
          <p:cNvPr id="158748" name="Line 29">
            <a:extLst>
              <a:ext uri="{FF2B5EF4-FFF2-40B4-BE49-F238E27FC236}">
                <a16:creationId xmlns:a16="http://schemas.microsoft.com/office/drawing/2014/main" id="{A7C3C89B-F816-3027-C383-64CA606EFDD6}"/>
              </a:ext>
            </a:extLst>
          </p:cNvPr>
          <p:cNvSpPr>
            <a:spLocks noChangeShapeType="1"/>
          </p:cNvSpPr>
          <p:nvPr/>
        </p:nvSpPr>
        <p:spPr bwMode="auto">
          <a:xfrm flipV="1">
            <a:off x="7602538" y="1739900"/>
            <a:ext cx="234950" cy="1603375"/>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749" name="Text Box 30">
            <a:extLst>
              <a:ext uri="{FF2B5EF4-FFF2-40B4-BE49-F238E27FC236}">
                <a16:creationId xmlns:a16="http://schemas.microsoft.com/office/drawing/2014/main" id="{DFB9450C-434F-F841-2227-97C296A93BE5}"/>
              </a:ext>
            </a:extLst>
          </p:cNvPr>
          <p:cNvSpPr txBox="1">
            <a:spLocks noChangeArrowheads="1"/>
          </p:cNvSpPr>
          <p:nvPr/>
        </p:nvSpPr>
        <p:spPr bwMode="auto">
          <a:xfrm rot="-4702247">
            <a:off x="7209632" y="2304256"/>
            <a:ext cx="7223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ACK</a:t>
            </a:r>
          </a:p>
        </p:txBody>
      </p:sp>
      <p:sp>
        <p:nvSpPr>
          <p:cNvPr id="158750" name="Slide Number Placeholder 1">
            <a:extLst>
              <a:ext uri="{FF2B5EF4-FFF2-40B4-BE49-F238E27FC236}">
                <a16:creationId xmlns:a16="http://schemas.microsoft.com/office/drawing/2014/main" id="{2143C4F1-6FB2-9691-7613-05DCD72A430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5E8B7AAE-D247-7B48-9534-A01EFBF516BC}"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69</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401C2D7D-D340-973B-3A4C-41827B87FAE0}"/>
              </a:ext>
            </a:extLst>
          </p:cNvPr>
          <p:cNvCxnSpPr>
            <a:cxnSpLocks/>
          </p:cNvCxnSpPr>
          <p:nvPr/>
        </p:nvCxnSpPr>
        <p:spPr>
          <a:xfrm flipH="1">
            <a:off x="1460500" y="2095500"/>
            <a:ext cx="3068638" cy="260350"/>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B811C52-5A09-91E7-6930-AC23F5C4A809}"/>
              </a:ext>
            </a:extLst>
          </p:cNvPr>
          <p:cNvCxnSpPr>
            <a:cxnSpLocks/>
          </p:cNvCxnSpPr>
          <p:nvPr/>
        </p:nvCxnSpPr>
        <p:spPr>
          <a:xfrm flipH="1" flipV="1">
            <a:off x="4529138" y="2095500"/>
            <a:ext cx="3384550" cy="192088"/>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 name="Freeform 3">
            <a:extLst>
              <a:ext uri="{FF2B5EF4-FFF2-40B4-BE49-F238E27FC236}">
                <a16:creationId xmlns:a16="http://schemas.microsoft.com/office/drawing/2014/main" id="{52039C1D-5475-C309-B742-EA276739B3E5}"/>
              </a:ext>
            </a:extLst>
          </p:cNvPr>
          <p:cNvSpPr/>
          <p:nvPr/>
        </p:nvSpPr>
        <p:spPr>
          <a:xfrm rot="16421491">
            <a:off x="-46037" y="2813050"/>
            <a:ext cx="2700337" cy="1903413"/>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8852" name="Picture 8" descr="Category:Network routers - Wikimedia Commons">
            <a:extLst>
              <a:ext uri="{FF2B5EF4-FFF2-40B4-BE49-F238E27FC236}">
                <a16:creationId xmlns:a16="http://schemas.microsoft.com/office/drawing/2014/main" id="{616050F4-2107-F3DF-6588-DBB25A667B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325" y="2011363"/>
            <a:ext cx="6873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a:extLst>
              <a:ext uri="{FF2B5EF4-FFF2-40B4-BE49-F238E27FC236}">
                <a16:creationId xmlns:a16="http://schemas.microsoft.com/office/drawing/2014/main" id="{21764253-6327-27E9-6D3C-9CFAE412CA74}"/>
              </a:ext>
            </a:extLst>
          </p:cNvPr>
          <p:cNvSpPr/>
          <p:nvPr/>
        </p:nvSpPr>
        <p:spPr>
          <a:xfrm rot="5178509" flipH="1">
            <a:off x="6718300" y="2813051"/>
            <a:ext cx="2700337" cy="1903412"/>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8854" name="Picture 8" descr="Category:Network routers - Wikimedia Commons">
            <a:extLst>
              <a:ext uri="{FF2B5EF4-FFF2-40B4-BE49-F238E27FC236}">
                <a16:creationId xmlns:a16="http://schemas.microsoft.com/office/drawing/2014/main" id="{8A75801E-BFE2-555B-CAD0-5B35FD9C97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667625" y="2011363"/>
            <a:ext cx="6873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4" descr="Computer Icon | Hardware Devices Iconpack | Icons-Land">
            <a:extLst>
              <a:ext uri="{FF2B5EF4-FFF2-40B4-BE49-F238E27FC236}">
                <a16:creationId xmlns:a16="http://schemas.microsoft.com/office/drawing/2014/main" id="{EDEB2ECF-CC16-E3A2-086F-CCBF5D859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3249613"/>
            <a:ext cx="1058863"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Picture 4" descr="Computer Icon | Hardware Devices Iconpack | Icons-Land">
            <a:extLst>
              <a:ext uri="{FF2B5EF4-FFF2-40B4-BE49-F238E27FC236}">
                <a16:creationId xmlns:a16="http://schemas.microsoft.com/office/drawing/2014/main" id="{06280DA0-D079-54BD-6759-0FFEF42AF3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9038" y="3128963"/>
            <a:ext cx="1058862"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7" name="TextBox 13">
            <a:extLst>
              <a:ext uri="{FF2B5EF4-FFF2-40B4-BE49-F238E27FC236}">
                <a16:creationId xmlns:a16="http://schemas.microsoft.com/office/drawing/2014/main" id="{315B6455-9752-A566-F6B5-EE5234D48289}"/>
              </a:ext>
            </a:extLst>
          </p:cNvPr>
          <p:cNvSpPr txBox="1">
            <a:spLocks noChangeArrowheads="1"/>
          </p:cNvSpPr>
          <p:nvPr/>
        </p:nvSpPr>
        <p:spPr bwMode="auto">
          <a:xfrm>
            <a:off x="692150" y="5083175"/>
            <a:ext cx="1223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Network 1</a:t>
            </a:r>
          </a:p>
        </p:txBody>
      </p:sp>
      <p:cxnSp>
        <p:nvCxnSpPr>
          <p:cNvPr id="22" name="Straight Connector 21">
            <a:extLst>
              <a:ext uri="{FF2B5EF4-FFF2-40B4-BE49-F238E27FC236}">
                <a16:creationId xmlns:a16="http://schemas.microsoft.com/office/drawing/2014/main" id="{02A83411-34DA-2FC3-2759-CFCCCE98C53C}"/>
              </a:ext>
            </a:extLst>
          </p:cNvPr>
          <p:cNvCxnSpPr>
            <a:cxnSpLocks/>
          </p:cNvCxnSpPr>
          <p:nvPr/>
        </p:nvCxnSpPr>
        <p:spPr>
          <a:xfrm flipH="1" flipV="1">
            <a:off x="4529138" y="2062163"/>
            <a:ext cx="42862" cy="638175"/>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410E8592-F2FE-0260-3E69-E430FD33F894}"/>
              </a:ext>
            </a:extLst>
          </p:cNvPr>
          <p:cNvSpPr/>
          <p:nvPr/>
        </p:nvSpPr>
        <p:spPr>
          <a:xfrm rot="5178509" flipH="1">
            <a:off x="3244850" y="3235326"/>
            <a:ext cx="2700337" cy="1903412"/>
          </a:xfrm>
          <a:custGeom>
            <a:avLst/>
            <a:gdLst>
              <a:gd name="connsiteX0" fmla="*/ 3267677 w 3267677"/>
              <a:gd name="connsiteY0" fmla="*/ 1493563 h 3064987"/>
              <a:gd name="connsiteX1" fmla="*/ 362432 w 3267677"/>
              <a:gd name="connsiteY1" fmla="*/ 35153 h 3064987"/>
              <a:gd name="connsiteX2" fmla="*/ 362432 w 3267677"/>
              <a:gd name="connsiteY2" fmla="*/ 3032996 h 3064987"/>
              <a:gd name="connsiteX3" fmla="*/ 3267677 w 3267677"/>
              <a:gd name="connsiteY3" fmla="*/ 1493563 h 3064987"/>
            </a:gdLst>
            <a:ahLst/>
            <a:cxnLst>
              <a:cxn ang="0">
                <a:pos x="connsiteX0" y="connsiteY0"/>
              </a:cxn>
              <a:cxn ang="0">
                <a:pos x="connsiteX1" y="connsiteY1"/>
              </a:cxn>
              <a:cxn ang="0">
                <a:pos x="connsiteX2" y="connsiteY2"/>
              </a:cxn>
              <a:cxn ang="0">
                <a:pos x="connsiteX3" y="connsiteY3"/>
              </a:cxn>
            </a:cxnLst>
            <a:rect l="l" t="t" r="r" b="b"/>
            <a:pathLst>
              <a:path w="3267677" h="3064987">
                <a:moveTo>
                  <a:pt x="3267677" y="1493563"/>
                </a:moveTo>
                <a:cubicBezTo>
                  <a:pt x="3267677" y="993923"/>
                  <a:pt x="846640" y="-221419"/>
                  <a:pt x="362432" y="35153"/>
                </a:cubicBezTo>
                <a:cubicBezTo>
                  <a:pt x="-121776" y="291725"/>
                  <a:pt x="-119846" y="2782211"/>
                  <a:pt x="362432" y="3032996"/>
                </a:cubicBezTo>
                <a:cubicBezTo>
                  <a:pt x="844710" y="3283781"/>
                  <a:pt x="3267677" y="1993203"/>
                  <a:pt x="3267677" y="1493563"/>
                </a:cubicBezTo>
                <a:close/>
              </a:path>
            </a:pathLst>
          </a:custGeom>
          <a:solidFill>
            <a:schemeClr val="accent5">
              <a:lumMod val="60000"/>
              <a:lumOff val="40000"/>
              <a:alpha val="42933"/>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8860" name="Picture 8" descr="Category:Network routers - Wikimedia Commons">
            <a:extLst>
              <a:ext uri="{FF2B5EF4-FFF2-40B4-BE49-F238E27FC236}">
                <a16:creationId xmlns:a16="http://schemas.microsoft.com/office/drawing/2014/main" id="{3A41B871-AA8A-2ADF-6CEC-5E9F19BA5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194175" y="2433638"/>
            <a:ext cx="6889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1" name="Picture 4" descr="Computer Icon | Hardware Devices Iconpack | Icons-Land">
            <a:extLst>
              <a:ext uri="{FF2B5EF4-FFF2-40B4-BE49-F238E27FC236}">
                <a16:creationId xmlns:a16="http://schemas.microsoft.com/office/drawing/2014/main" id="{68F838D5-7AD5-FC9E-0FD8-13DF58F53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5588" y="3551238"/>
            <a:ext cx="1058862"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62" name="TextBox 30">
            <a:extLst>
              <a:ext uri="{FF2B5EF4-FFF2-40B4-BE49-F238E27FC236}">
                <a16:creationId xmlns:a16="http://schemas.microsoft.com/office/drawing/2014/main" id="{A3C16BD5-6BBE-E12F-620B-246A343922E3}"/>
              </a:ext>
            </a:extLst>
          </p:cNvPr>
          <p:cNvSpPr txBox="1">
            <a:spLocks noChangeArrowheads="1"/>
          </p:cNvSpPr>
          <p:nvPr/>
        </p:nvSpPr>
        <p:spPr bwMode="auto">
          <a:xfrm>
            <a:off x="4065588" y="5534025"/>
            <a:ext cx="1223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Network 2</a:t>
            </a:r>
          </a:p>
        </p:txBody>
      </p:sp>
      <p:sp>
        <p:nvSpPr>
          <p:cNvPr id="78863" name="TextBox 31">
            <a:extLst>
              <a:ext uri="{FF2B5EF4-FFF2-40B4-BE49-F238E27FC236}">
                <a16:creationId xmlns:a16="http://schemas.microsoft.com/office/drawing/2014/main" id="{E0F1EE79-2B18-2161-F56A-ADCBE9B4B4AF}"/>
              </a:ext>
            </a:extLst>
          </p:cNvPr>
          <p:cNvSpPr txBox="1">
            <a:spLocks noChangeArrowheads="1"/>
          </p:cNvSpPr>
          <p:nvPr/>
        </p:nvSpPr>
        <p:spPr bwMode="auto">
          <a:xfrm>
            <a:off x="7667625" y="5157788"/>
            <a:ext cx="122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Network 3</a:t>
            </a:r>
          </a:p>
        </p:txBody>
      </p:sp>
      <p:sp>
        <p:nvSpPr>
          <p:cNvPr id="78864" name="TextBox 32">
            <a:extLst>
              <a:ext uri="{FF2B5EF4-FFF2-40B4-BE49-F238E27FC236}">
                <a16:creationId xmlns:a16="http://schemas.microsoft.com/office/drawing/2014/main" id="{2175BEE0-C780-EE55-DC45-9E7B0DADFC6C}"/>
              </a:ext>
            </a:extLst>
          </p:cNvPr>
          <p:cNvSpPr txBox="1">
            <a:spLocks noChangeArrowheads="1"/>
          </p:cNvSpPr>
          <p:nvPr/>
        </p:nvSpPr>
        <p:spPr bwMode="auto">
          <a:xfrm>
            <a:off x="431800" y="1852613"/>
            <a:ext cx="1466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128.2.0.0/16</a:t>
            </a:r>
          </a:p>
        </p:txBody>
      </p:sp>
      <p:sp>
        <p:nvSpPr>
          <p:cNvPr id="78865" name="TextBox 33">
            <a:extLst>
              <a:ext uri="{FF2B5EF4-FFF2-40B4-BE49-F238E27FC236}">
                <a16:creationId xmlns:a16="http://schemas.microsoft.com/office/drawing/2014/main" id="{D37AC26C-02F7-2849-FD73-2767B37F5DE4}"/>
              </a:ext>
            </a:extLst>
          </p:cNvPr>
          <p:cNvSpPr txBox="1">
            <a:spLocks noChangeArrowheads="1"/>
          </p:cNvSpPr>
          <p:nvPr/>
        </p:nvSpPr>
        <p:spPr bwMode="auto">
          <a:xfrm>
            <a:off x="2841625" y="2533650"/>
            <a:ext cx="146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16.20.0.0/20</a:t>
            </a:r>
          </a:p>
        </p:txBody>
      </p:sp>
      <p:sp>
        <p:nvSpPr>
          <p:cNvPr id="78866" name="TextBox 34">
            <a:extLst>
              <a:ext uri="{FF2B5EF4-FFF2-40B4-BE49-F238E27FC236}">
                <a16:creationId xmlns:a16="http://schemas.microsoft.com/office/drawing/2014/main" id="{3724D384-7072-883E-941B-A9A5D8C7F565}"/>
              </a:ext>
            </a:extLst>
          </p:cNvPr>
          <p:cNvSpPr txBox="1">
            <a:spLocks noChangeArrowheads="1"/>
          </p:cNvSpPr>
          <p:nvPr/>
        </p:nvSpPr>
        <p:spPr bwMode="auto">
          <a:xfrm>
            <a:off x="7396163" y="1725613"/>
            <a:ext cx="159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200.30.0.0/16</a:t>
            </a:r>
          </a:p>
        </p:txBody>
      </p:sp>
      <p:sp>
        <p:nvSpPr>
          <p:cNvPr id="78867" name="TextBox 2">
            <a:extLst>
              <a:ext uri="{FF2B5EF4-FFF2-40B4-BE49-F238E27FC236}">
                <a16:creationId xmlns:a16="http://schemas.microsoft.com/office/drawing/2014/main" id="{3BD7CA7D-504F-7F58-41B3-4A14870F7FAA}"/>
              </a:ext>
            </a:extLst>
          </p:cNvPr>
          <p:cNvSpPr txBox="1">
            <a:spLocks noChangeArrowheads="1"/>
          </p:cNvSpPr>
          <p:nvPr/>
        </p:nvSpPr>
        <p:spPr bwMode="auto">
          <a:xfrm>
            <a:off x="0" y="0"/>
            <a:ext cx="4883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Network layer abstraction</a:t>
            </a:r>
          </a:p>
        </p:txBody>
      </p:sp>
      <p:sp>
        <p:nvSpPr>
          <p:cNvPr id="5" name="Rectangle 4">
            <a:extLst>
              <a:ext uri="{FF2B5EF4-FFF2-40B4-BE49-F238E27FC236}">
                <a16:creationId xmlns:a16="http://schemas.microsoft.com/office/drawing/2014/main" id="{11A73D8D-9E1D-80FB-3DB4-E5B361256933}"/>
              </a:ext>
            </a:extLst>
          </p:cNvPr>
          <p:cNvSpPr/>
          <p:nvPr/>
        </p:nvSpPr>
        <p:spPr>
          <a:xfrm>
            <a:off x="2190750" y="1201738"/>
            <a:ext cx="4840288" cy="11541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869" name="TextBox 8">
            <a:extLst>
              <a:ext uri="{FF2B5EF4-FFF2-40B4-BE49-F238E27FC236}">
                <a16:creationId xmlns:a16="http://schemas.microsoft.com/office/drawing/2014/main" id="{FB7A1F94-5E3E-992A-77F5-FF0C1ECD0D2E}"/>
              </a:ext>
            </a:extLst>
          </p:cNvPr>
          <p:cNvSpPr txBox="1">
            <a:spLocks noChangeArrowheads="1"/>
          </p:cNvSpPr>
          <p:nvPr/>
        </p:nvSpPr>
        <p:spPr bwMode="auto">
          <a:xfrm>
            <a:off x="2841625" y="1482725"/>
            <a:ext cx="3873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Network layer services</a:t>
            </a:r>
          </a:p>
        </p:txBody>
      </p:sp>
      <p:sp>
        <p:nvSpPr>
          <p:cNvPr id="10" name="Slide Number Placeholder 9">
            <a:extLst>
              <a:ext uri="{FF2B5EF4-FFF2-40B4-BE49-F238E27FC236}">
                <a16:creationId xmlns:a16="http://schemas.microsoft.com/office/drawing/2014/main" id="{3FFA6BA3-AE10-8C52-8065-85FE57C064CB}"/>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578F4C2-6FB5-D647-A6EF-8E547827E703}" type="slidenum">
              <a:rPr kumimoji="0" lang="en-US" sz="1200" b="1" i="0" u="none" strike="noStrike" kern="1200" cap="none" spc="0" normalizeH="0" baseline="0" noProof="0">
                <a:ln>
                  <a:noFill/>
                </a:ln>
                <a:solidFill>
                  <a:prstClr val="black">
                    <a:tint val="75000"/>
                  </a:prstClr>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1" i="0" u="none" strike="noStrike" kern="1200" cap="none" spc="0" normalizeH="0" baseline="0" noProof="0">
              <a:ln>
                <a:noFill/>
              </a:ln>
              <a:solidFill>
                <a:prstClr val="black">
                  <a:tint val="75000"/>
                </a:prstClr>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a:extLst>
              <a:ext uri="{FF2B5EF4-FFF2-40B4-BE49-F238E27FC236}">
                <a16:creationId xmlns:a16="http://schemas.microsoft.com/office/drawing/2014/main" id="{D106C5C2-DA93-8487-E4BD-4A7BFCCD8476}"/>
              </a:ext>
            </a:extLst>
          </p:cNvPr>
          <p:cNvSpPr>
            <a:spLocks noGrp="1"/>
          </p:cNvSpPr>
          <p:nvPr>
            <p:ph type="title"/>
          </p:nvPr>
        </p:nvSpPr>
        <p:spPr/>
        <p:txBody>
          <a:bodyPr/>
          <a:lstStyle/>
          <a:p>
            <a:r>
              <a:rPr lang="en-US" altLang="en-US">
                <a:ea typeface="ＭＳ Ｐゴシック" panose="020B0600070205080204" pitchFamily="34" charset="-128"/>
              </a:rPr>
              <a:t>Sending/Receiving the FIN Packet</a:t>
            </a:r>
          </a:p>
        </p:txBody>
      </p:sp>
      <p:sp>
        <p:nvSpPr>
          <p:cNvPr id="160770" name="Rectangle 3">
            <a:extLst>
              <a:ext uri="{FF2B5EF4-FFF2-40B4-BE49-F238E27FC236}">
                <a16:creationId xmlns:a16="http://schemas.microsoft.com/office/drawing/2014/main" id="{2F8FF245-CCCA-1A30-F52B-A8880570FF27}"/>
              </a:ext>
            </a:extLst>
          </p:cNvPr>
          <p:cNvSpPr>
            <a:spLocks noGrp="1"/>
          </p:cNvSpPr>
          <p:nvPr>
            <p:ph type="body" sz="half" idx="1"/>
          </p:nvPr>
        </p:nvSpPr>
        <p:spPr>
          <a:xfrm>
            <a:off x="228600" y="1600200"/>
            <a:ext cx="4495800" cy="4525963"/>
          </a:xfrm>
        </p:spPr>
        <p:txBody>
          <a:bodyPr/>
          <a:lstStyle/>
          <a:p>
            <a:r>
              <a:rPr lang="en-US" altLang="en-US" sz="3200">
                <a:ea typeface="ＭＳ Ｐゴシック" panose="020B0600070205080204" pitchFamily="34" charset="-128"/>
              </a:rPr>
              <a:t>Sending a FIN: close()</a:t>
            </a:r>
          </a:p>
          <a:p>
            <a:pPr lvl="1"/>
            <a:r>
              <a:rPr lang="en-US" altLang="en-US" sz="2800">
                <a:ea typeface="ＭＳ Ｐゴシック" panose="020B0600070205080204" pitchFamily="34" charset="-128"/>
              </a:rPr>
              <a:t>Process is done sending data via the socket</a:t>
            </a:r>
          </a:p>
          <a:p>
            <a:pPr lvl="1"/>
            <a:r>
              <a:rPr lang="en-US" altLang="en-US" sz="2800">
                <a:ea typeface="ＭＳ Ｐゴシック" panose="020B0600070205080204" pitchFamily="34" charset="-128"/>
              </a:rPr>
              <a:t>Process invokes </a:t>
            </a:r>
            <a:r>
              <a:rPr lang="ja-JP" altLang="en-US" sz="2800">
                <a:ea typeface="ＭＳ Ｐゴシック" panose="020B0600070205080204" pitchFamily="34" charset="-128"/>
              </a:rPr>
              <a:t>“</a:t>
            </a:r>
            <a:r>
              <a:rPr lang="en-US" altLang="ja-JP" sz="2800">
                <a:ea typeface="ＭＳ Ｐゴシック" panose="020B0600070205080204" pitchFamily="34" charset="-128"/>
              </a:rPr>
              <a:t>close()</a:t>
            </a:r>
            <a:r>
              <a:rPr lang="ja-JP" altLang="en-US" sz="2800">
                <a:ea typeface="ＭＳ Ｐゴシック" panose="020B0600070205080204" pitchFamily="34" charset="-128"/>
              </a:rPr>
              <a:t>”</a:t>
            </a:r>
            <a:r>
              <a:rPr lang="en-US" altLang="ja-JP" sz="2800">
                <a:ea typeface="ＭＳ Ｐゴシック" panose="020B0600070205080204" pitchFamily="34" charset="-128"/>
              </a:rPr>
              <a:t> to close the socket</a:t>
            </a:r>
          </a:p>
          <a:p>
            <a:pPr lvl="1"/>
            <a:r>
              <a:rPr lang="en-US" altLang="en-US" sz="2800">
                <a:ea typeface="ＭＳ Ｐゴシック" panose="020B0600070205080204" pitchFamily="34" charset="-128"/>
              </a:rPr>
              <a:t>Once TCP has sent all the outstanding bytes…</a:t>
            </a:r>
          </a:p>
          <a:p>
            <a:pPr lvl="1"/>
            <a:r>
              <a:rPr lang="en-US" altLang="en-US" sz="2800">
                <a:ea typeface="ＭＳ Ｐゴシック" panose="020B0600070205080204" pitchFamily="34" charset="-128"/>
              </a:rPr>
              <a:t>… then TCP sends a FIN</a:t>
            </a:r>
          </a:p>
        </p:txBody>
      </p:sp>
      <p:sp>
        <p:nvSpPr>
          <p:cNvPr id="160771" name="Rectangle 4">
            <a:extLst>
              <a:ext uri="{FF2B5EF4-FFF2-40B4-BE49-F238E27FC236}">
                <a16:creationId xmlns:a16="http://schemas.microsoft.com/office/drawing/2014/main" id="{93FE3340-8C12-DEBE-2E1F-4D0CCEE3ADC8}"/>
              </a:ext>
            </a:extLst>
          </p:cNvPr>
          <p:cNvSpPr>
            <a:spLocks noGrp="1"/>
          </p:cNvSpPr>
          <p:nvPr>
            <p:ph type="body" sz="half" idx="2"/>
          </p:nvPr>
        </p:nvSpPr>
        <p:spPr>
          <a:xfrm>
            <a:off x="4800600" y="1600200"/>
            <a:ext cx="4038600" cy="4525963"/>
          </a:xfrm>
        </p:spPr>
        <p:txBody>
          <a:bodyPr/>
          <a:lstStyle/>
          <a:p>
            <a:r>
              <a:rPr lang="en-US" altLang="en-US" sz="3200">
                <a:ea typeface="ＭＳ Ｐゴシック" panose="020B0600070205080204" pitchFamily="34" charset="-128"/>
              </a:rPr>
              <a:t>Receiving a FIN: EOF</a:t>
            </a:r>
          </a:p>
          <a:p>
            <a:pPr lvl="1"/>
            <a:r>
              <a:rPr lang="en-US" altLang="en-US" sz="2800">
                <a:ea typeface="ＭＳ Ｐゴシック" panose="020B0600070205080204" pitchFamily="34" charset="-128"/>
              </a:rPr>
              <a:t>Process is reading data from the socket</a:t>
            </a:r>
          </a:p>
          <a:p>
            <a:pPr lvl="1"/>
            <a:r>
              <a:rPr lang="en-US" altLang="en-US" sz="2800">
                <a:ea typeface="ＭＳ Ｐゴシック" panose="020B0600070205080204" pitchFamily="34" charset="-128"/>
              </a:rPr>
              <a:t>Eventually, the attempt to read returns an EOF</a:t>
            </a:r>
          </a:p>
        </p:txBody>
      </p:sp>
      <p:sp>
        <p:nvSpPr>
          <p:cNvPr id="160772" name="Slide Number Placeholder 1">
            <a:extLst>
              <a:ext uri="{FF2B5EF4-FFF2-40B4-BE49-F238E27FC236}">
                <a16:creationId xmlns:a16="http://schemas.microsoft.com/office/drawing/2014/main" id="{06142FF3-09A3-B12D-DF2F-BFEF70D503B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0D542047-E4F8-2045-9C85-A25F92CDD4E2}" type="slidenum">
              <a:rPr kumimoji="0" lang="en-US" altLang="en-US" sz="1200" b="0"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70</a:t>
            </a:fld>
            <a:endParaRPr kumimoji="0" lang="en-US" altLang="en-US" sz="1200" b="0"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a:extLst>
              <a:ext uri="{FF2B5EF4-FFF2-40B4-BE49-F238E27FC236}">
                <a16:creationId xmlns:a16="http://schemas.microsoft.com/office/drawing/2014/main" id="{A58CAAB8-6126-3B92-A927-93C4DDEEE0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923925"/>
            <a:ext cx="842645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8" name="Rectangle 3">
            <a:extLst>
              <a:ext uri="{FF2B5EF4-FFF2-40B4-BE49-F238E27FC236}">
                <a16:creationId xmlns:a16="http://schemas.microsoft.com/office/drawing/2014/main" id="{272BF91B-D2B9-647B-272F-F12F9D4B73B2}"/>
              </a:ext>
            </a:extLst>
          </p:cNvPr>
          <p:cNvSpPr txBox="1">
            <a:spLocks noChangeArrowheads="1"/>
          </p:cNvSpPr>
          <p:nvPr/>
        </p:nvSpPr>
        <p:spPr bwMode="auto">
          <a:xfrm>
            <a:off x="457200" y="-650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TCP Header: PSH and URG flags</a:t>
            </a:r>
          </a:p>
        </p:txBody>
      </p:sp>
      <p:sp>
        <p:nvSpPr>
          <p:cNvPr id="2" name="Rectangle 1">
            <a:extLst>
              <a:ext uri="{FF2B5EF4-FFF2-40B4-BE49-F238E27FC236}">
                <a16:creationId xmlns:a16="http://schemas.microsoft.com/office/drawing/2014/main" id="{AA338813-20CF-78DE-E738-9D0F88C57DB7}"/>
              </a:ext>
            </a:extLst>
          </p:cNvPr>
          <p:cNvSpPr/>
          <p:nvPr/>
        </p:nvSpPr>
        <p:spPr>
          <a:xfrm>
            <a:off x="2921000" y="2546350"/>
            <a:ext cx="422275" cy="1036638"/>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62820" name="Slide Number Placeholder 2">
            <a:extLst>
              <a:ext uri="{FF2B5EF4-FFF2-40B4-BE49-F238E27FC236}">
                <a16:creationId xmlns:a16="http://schemas.microsoft.com/office/drawing/2014/main" id="{FC2B6EBC-7A8B-9347-C423-347E5038319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B27B82-F7EA-224B-94EC-5B8251C7FEB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2">
            <a:extLst>
              <a:ext uri="{FF2B5EF4-FFF2-40B4-BE49-F238E27FC236}">
                <a16:creationId xmlns:a16="http://schemas.microsoft.com/office/drawing/2014/main" id="{807BEF2F-F44C-7E09-5D17-F605886DD5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923925"/>
            <a:ext cx="842645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Rectangle 3">
            <a:extLst>
              <a:ext uri="{FF2B5EF4-FFF2-40B4-BE49-F238E27FC236}">
                <a16:creationId xmlns:a16="http://schemas.microsoft.com/office/drawing/2014/main" id="{ABBE9B44-AFD8-26E2-3FFE-938A77DB12D8}"/>
              </a:ext>
            </a:extLst>
          </p:cNvPr>
          <p:cNvSpPr txBox="1">
            <a:spLocks noChangeArrowheads="1"/>
          </p:cNvSpPr>
          <p:nvPr/>
        </p:nvSpPr>
        <p:spPr bwMode="auto">
          <a:xfrm>
            <a:off x="457200" y="-650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TCP Header: PSH and URG flags</a:t>
            </a:r>
          </a:p>
        </p:txBody>
      </p:sp>
      <p:sp>
        <p:nvSpPr>
          <p:cNvPr id="2" name="Rectangle 1">
            <a:extLst>
              <a:ext uri="{FF2B5EF4-FFF2-40B4-BE49-F238E27FC236}">
                <a16:creationId xmlns:a16="http://schemas.microsoft.com/office/drawing/2014/main" id="{D5D0A220-65C0-E731-1A3A-76114AF3BBF6}"/>
              </a:ext>
            </a:extLst>
          </p:cNvPr>
          <p:cNvSpPr/>
          <p:nvPr/>
        </p:nvSpPr>
        <p:spPr>
          <a:xfrm>
            <a:off x="2114550" y="2546350"/>
            <a:ext cx="422275" cy="1036638"/>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9931DA89-BEAB-07B6-2A09-5E08526B35C2}"/>
              </a:ext>
            </a:extLst>
          </p:cNvPr>
          <p:cNvSpPr/>
          <p:nvPr/>
        </p:nvSpPr>
        <p:spPr>
          <a:xfrm>
            <a:off x="4578350" y="3495675"/>
            <a:ext cx="4108450" cy="39370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63845" name="Slide Number Placeholder 2">
            <a:extLst>
              <a:ext uri="{FF2B5EF4-FFF2-40B4-BE49-F238E27FC236}">
                <a16:creationId xmlns:a16="http://schemas.microsoft.com/office/drawing/2014/main" id="{165DE261-F169-2F94-8271-BB95A046DC1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57AA4E-E6FB-FB4A-85A9-B7163EDCE9E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4">
            <a:extLst>
              <a:ext uri="{FF2B5EF4-FFF2-40B4-BE49-F238E27FC236}">
                <a16:creationId xmlns:a16="http://schemas.microsoft.com/office/drawing/2014/main" id="{123959FB-AB16-B2DD-7C6C-48472DBCB3AE}"/>
              </a:ext>
            </a:extLst>
          </p:cNvPr>
          <p:cNvSpPr>
            <a:spLocks noGrp="1"/>
          </p:cNvSpPr>
          <p:nvPr>
            <p:ph type="ctrTitle"/>
          </p:nvPr>
        </p:nvSpPr>
        <p:spPr/>
        <p:txBody>
          <a:bodyPr/>
          <a:lstStyle/>
          <a:p>
            <a:r>
              <a:rPr lang="en-US" altLang="en-US">
                <a:ea typeface="ＭＳ Ｐゴシック" panose="020B0600070205080204" pitchFamily="34" charset="-128"/>
              </a:rPr>
              <a:t>Reliable Delivery on a Lossy Channel With Bit Errors</a:t>
            </a:r>
          </a:p>
        </p:txBody>
      </p:sp>
      <p:sp>
        <p:nvSpPr>
          <p:cNvPr id="164866" name="Rectangle 4">
            <a:extLst>
              <a:ext uri="{FF2B5EF4-FFF2-40B4-BE49-F238E27FC236}">
                <a16:creationId xmlns:a16="http://schemas.microsoft.com/office/drawing/2014/main" id="{7FD7F3BA-A987-21EE-82A7-314A54BE3CF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AC4961-6390-464E-9C1B-7EF92662003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6913" name="Rectangle 2">
            <a:extLst>
              <a:ext uri="{FF2B5EF4-FFF2-40B4-BE49-F238E27FC236}">
                <a16:creationId xmlns:a16="http://schemas.microsoft.com/office/drawing/2014/main" id="{F48D63B3-9738-366B-233C-267C6BCDEC92}"/>
              </a:ext>
            </a:extLst>
          </p:cNvPr>
          <p:cNvSpPr>
            <a:spLocks noGrp="1"/>
          </p:cNvSpPr>
          <p:nvPr>
            <p:ph type="title"/>
          </p:nvPr>
        </p:nvSpPr>
        <p:spPr>
          <a:xfrm>
            <a:off x="0" y="76200"/>
            <a:ext cx="9144000" cy="1143000"/>
          </a:xfrm>
        </p:spPr>
        <p:txBody>
          <a:bodyPr/>
          <a:lstStyle/>
          <a:p>
            <a:r>
              <a:rPr lang="en-US" altLang="en-US">
                <a:ea typeface="ＭＳ Ｐゴシック" panose="020B0600070205080204" pitchFamily="34" charset="-128"/>
              </a:rPr>
              <a:t>Challenges of Reliable Data Transfer</a:t>
            </a:r>
          </a:p>
        </p:txBody>
      </p:sp>
      <p:sp>
        <p:nvSpPr>
          <p:cNvPr id="1031171" name="Rectangle 3">
            <a:extLst>
              <a:ext uri="{FF2B5EF4-FFF2-40B4-BE49-F238E27FC236}">
                <a16:creationId xmlns:a16="http://schemas.microsoft.com/office/drawing/2014/main" id="{097F5AD6-157C-B18F-4F32-133691E6E75C}"/>
              </a:ext>
            </a:extLst>
          </p:cNvPr>
          <p:cNvSpPr>
            <a:spLocks noGrp="1"/>
          </p:cNvSpPr>
          <p:nvPr>
            <p:ph type="body" idx="1"/>
          </p:nvPr>
        </p:nvSpPr>
        <p:spPr/>
        <p:txBody>
          <a:bodyPr/>
          <a:lstStyle/>
          <a:p>
            <a:r>
              <a:rPr lang="en-US" altLang="en-US">
                <a:ea typeface="ＭＳ Ｐゴシック" panose="020B0600070205080204" pitchFamily="34" charset="-128"/>
              </a:rPr>
              <a:t>Over a perfectly reliable channel</a:t>
            </a:r>
          </a:p>
          <a:p>
            <a:pPr lvl="1"/>
            <a:r>
              <a:rPr lang="en-US" altLang="en-US">
                <a:ea typeface="ＭＳ Ｐゴシック" panose="020B0600070205080204" pitchFamily="34" charset="-128"/>
              </a:rPr>
              <a:t>Easy: sender sends, and receiver receives</a:t>
            </a:r>
          </a:p>
          <a:p>
            <a:r>
              <a:rPr lang="en-US" altLang="en-US">
                <a:ea typeface="ＭＳ Ｐゴシック" panose="020B0600070205080204" pitchFamily="34" charset="-128"/>
              </a:rPr>
              <a:t>Over a channel with bit errors</a:t>
            </a:r>
          </a:p>
          <a:p>
            <a:pPr lvl="1"/>
            <a:r>
              <a:rPr lang="en-US" altLang="en-US">
                <a:ea typeface="ＭＳ Ｐゴシック" panose="020B0600070205080204" pitchFamily="34" charset="-128"/>
              </a:rPr>
              <a:t>Receiver detects errors and requests retransmission</a:t>
            </a:r>
          </a:p>
          <a:p>
            <a:r>
              <a:rPr lang="en-US" altLang="en-US">
                <a:ea typeface="ＭＳ Ｐゴシック" panose="020B0600070205080204" pitchFamily="34" charset="-128"/>
              </a:rPr>
              <a:t>Over a lossy channel with bit errors</a:t>
            </a:r>
          </a:p>
          <a:p>
            <a:pPr lvl="1"/>
            <a:r>
              <a:rPr lang="en-US" altLang="en-US">
                <a:ea typeface="ＭＳ Ｐゴシック" panose="020B0600070205080204" pitchFamily="34" charset="-128"/>
              </a:rPr>
              <a:t>Some data are missing, and others corrupted</a:t>
            </a:r>
          </a:p>
          <a:p>
            <a:pPr lvl="1"/>
            <a:r>
              <a:rPr lang="en-US" altLang="en-US">
                <a:ea typeface="ＭＳ Ｐゴシック" panose="020B0600070205080204" pitchFamily="34" charset="-128"/>
              </a:rPr>
              <a:t>Receiver cannot always detect loss</a:t>
            </a:r>
          </a:p>
          <a:p>
            <a:r>
              <a:rPr lang="en-US" altLang="en-US">
                <a:ea typeface="ＭＳ Ｐゴシック" panose="020B0600070205080204" pitchFamily="34" charset="-128"/>
              </a:rPr>
              <a:t>Over a channel that may reorder packets</a:t>
            </a:r>
          </a:p>
          <a:p>
            <a:pPr lvl="1"/>
            <a:r>
              <a:rPr lang="en-US" altLang="en-US">
                <a:ea typeface="ＭＳ Ｐゴシック" panose="020B0600070205080204" pitchFamily="34" charset="-128"/>
              </a:rPr>
              <a:t>Receiver cannot distinguish loss from out-of-order</a:t>
            </a:r>
          </a:p>
        </p:txBody>
      </p:sp>
      <p:sp>
        <p:nvSpPr>
          <p:cNvPr id="166915" name="Slide Number Placeholder 3">
            <a:extLst>
              <a:ext uri="{FF2B5EF4-FFF2-40B4-BE49-F238E27FC236}">
                <a16:creationId xmlns:a16="http://schemas.microsoft.com/office/drawing/2014/main" id="{6BBC789C-AAA8-A2B8-9060-EBE6B89B5784}"/>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DA27DB09-BDE4-E647-93B0-843D70ECAAD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74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3117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117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3117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117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3117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1171">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1171">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31171">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3117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171" grpId="0" build="p"/>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77303B99-D30A-C766-EEDF-6A51E815A039}"/>
              </a:ext>
            </a:extLst>
          </p:cNvPr>
          <p:cNvSpPr>
            <a:spLocks noGrp="1"/>
          </p:cNvSpPr>
          <p:nvPr>
            <p:ph type="title"/>
          </p:nvPr>
        </p:nvSpPr>
        <p:spPr/>
        <p:txBody>
          <a:bodyPr/>
          <a:lstStyle/>
          <a:p>
            <a:r>
              <a:rPr lang="en-US" altLang="en-US">
                <a:ea typeface="ＭＳ Ｐゴシック" panose="020B0600070205080204" pitchFamily="34" charset="-128"/>
              </a:rPr>
              <a:t>Retransmission hints</a:t>
            </a:r>
          </a:p>
        </p:txBody>
      </p:sp>
      <p:sp>
        <p:nvSpPr>
          <p:cNvPr id="1029123" name="Rectangle 3">
            <a:extLst>
              <a:ext uri="{FF2B5EF4-FFF2-40B4-BE49-F238E27FC236}">
                <a16:creationId xmlns:a16="http://schemas.microsoft.com/office/drawing/2014/main" id="{111555EF-9671-706F-ACA0-26C80036F26D}"/>
              </a:ext>
            </a:extLst>
          </p:cNvPr>
          <p:cNvSpPr>
            <a:spLocks noGrp="1"/>
          </p:cNvSpPr>
          <p:nvPr>
            <p:ph type="body" idx="1"/>
          </p:nvPr>
        </p:nvSpPr>
        <p:spPr/>
        <p:txBody>
          <a:bodyPr/>
          <a:lstStyle/>
          <a:p>
            <a:r>
              <a:rPr lang="en-US" altLang="en-US">
                <a:ea typeface="ＭＳ Ｐゴシック" panose="020B0600070205080204" pitchFamily="34" charset="-128"/>
              </a:rPr>
              <a:t>Acknowledgments from receiver</a:t>
            </a:r>
          </a:p>
          <a:p>
            <a:pPr lvl="1"/>
            <a:r>
              <a:rPr lang="en-US" altLang="en-US">
                <a:ea typeface="ＭＳ Ｐゴシック" panose="020B0600070205080204" pitchFamily="34" charset="-128"/>
              </a:rPr>
              <a:t>Positive: </a:t>
            </a:r>
            <a:r>
              <a:rPr lang="ja-JP" altLang="en-US">
                <a:ea typeface="ＭＳ Ｐゴシック" panose="020B0600070205080204" pitchFamily="34" charset="-128"/>
              </a:rPr>
              <a:t>“</a:t>
            </a:r>
            <a:r>
              <a:rPr lang="en-US" altLang="ja-JP">
                <a:ea typeface="ＭＳ Ｐゴシック" panose="020B0600070205080204" pitchFamily="34" charset="-128"/>
              </a:rPr>
              <a:t>okay</a:t>
            </a:r>
            <a:r>
              <a:rPr lang="ja-JP" altLang="en-US">
                <a:ea typeface="ＭＳ Ｐゴシック" panose="020B0600070205080204" pitchFamily="34" charset="-128"/>
              </a:rPr>
              <a:t>”</a:t>
            </a:r>
            <a:r>
              <a:rPr lang="en-US" altLang="ja-JP">
                <a:ea typeface="ＭＳ Ｐゴシック" panose="020B0600070205080204" pitchFamily="34" charset="-128"/>
              </a:rPr>
              <a:t> or </a:t>
            </a:r>
            <a:r>
              <a:rPr lang="ja-JP" altLang="en-US">
                <a:ea typeface="ＭＳ Ｐゴシック" panose="020B0600070205080204" pitchFamily="34" charset="-128"/>
              </a:rPr>
              <a:t>“</a:t>
            </a:r>
            <a:r>
              <a:rPr lang="en-US" altLang="ja-JP">
                <a:ea typeface="ＭＳ Ｐゴシック" panose="020B0600070205080204" pitchFamily="34" charset="-128"/>
              </a:rPr>
              <a:t>uh huh</a:t>
            </a:r>
            <a:r>
              <a:rPr lang="ja-JP" altLang="en-US">
                <a:ea typeface="ＭＳ Ｐゴシック" panose="020B0600070205080204" pitchFamily="34" charset="-128"/>
              </a:rPr>
              <a:t>”</a:t>
            </a:r>
            <a:r>
              <a:rPr lang="en-US" altLang="ja-JP">
                <a:ea typeface="ＭＳ Ｐゴシック" panose="020B0600070205080204" pitchFamily="34" charset="-128"/>
              </a:rPr>
              <a:t> or </a:t>
            </a:r>
            <a:r>
              <a:rPr lang="ja-JP" altLang="en-US">
                <a:ea typeface="ＭＳ Ｐゴシック" panose="020B0600070205080204" pitchFamily="34" charset="-128"/>
              </a:rPr>
              <a:t>“</a:t>
            </a:r>
            <a:r>
              <a:rPr lang="en-US" altLang="ja-JP">
                <a:ea typeface="ＭＳ Ｐゴシック" panose="020B0600070205080204" pitchFamily="34" charset="-128"/>
              </a:rPr>
              <a:t>ACK</a:t>
            </a:r>
            <a:r>
              <a:rPr lang="ja-JP" altLang="en-US">
                <a:ea typeface="ＭＳ Ｐゴシック" panose="020B0600070205080204" pitchFamily="34" charset="-128"/>
              </a:rPr>
              <a:t>”</a:t>
            </a:r>
            <a:endParaRPr lang="en-US" altLang="ja-JP">
              <a:ea typeface="ＭＳ Ｐゴシック" panose="020B0600070205080204" pitchFamily="34" charset="-128"/>
            </a:endParaRPr>
          </a:p>
          <a:p>
            <a:pPr lvl="1"/>
            <a:r>
              <a:rPr lang="en-US" altLang="en-US">
                <a:ea typeface="ＭＳ Ｐゴシック" panose="020B0600070205080204" pitchFamily="34" charset="-128"/>
              </a:rPr>
              <a:t>Negative: </a:t>
            </a:r>
            <a:r>
              <a:rPr lang="ja-JP" altLang="en-US">
                <a:ea typeface="ＭＳ Ｐゴシック" panose="020B0600070205080204" pitchFamily="34" charset="-128"/>
              </a:rPr>
              <a:t>“</a:t>
            </a:r>
            <a:r>
              <a:rPr lang="en-US" altLang="ja-JP">
                <a:ea typeface="ＭＳ Ｐゴシック" panose="020B0600070205080204" pitchFamily="34" charset="-128"/>
              </a:rPr>
              <a:t>please repeat that</a:t>
            </a:r>
            <a:r>
              <a:rPr lang="ja-JP" altLang="en-US">
                <a:ea typeface="ＭＳ Ｐゴシック" panose="020B0600070205080204" pitchFamily="34" charset="-128"/>
              </a:rPr>
              <a:t>”</a:t>
            </a:r>
            <a:r>
              <a:rPr lang="en-US" altLang="ja-JP">
                <a:ea typeface="ＭＳ Ｐゴシック" panose="020B0600070205080204" pitchFamily="34" charset="-128"/>
              </a:rPr>
              <a:t> or </a:t>
            </a:r>
            <a:r>
              <a:rPr lang="ja-JP" altLang="en-US">
                <a:ea typeface="ＭＳ Ｐゴシック" panose="020B0600070205080204" pitchFamily="34" charset="-128"/>
              </a:rPr>
              <a:t>“</a:t>
            </a:r>
            <a:r>
              <a:rPr lang="en-US" altLang="ja-JP">
                <a:ea typeface="ＭＳ Ｐゴシック" panose="020B0600070205080204" pitchFamily="34" charset="-128"/>
              </a:rPr>
              <a:t>NACK</a:t>
            </a:r>
            <a:r>
              <a:rPr lang="ja-JP" altLang="en-US">
                <a:ea typeface="ＭＳ Ｐゴシック" panose="020B0600070205080204" pitchFamily="34" charset="-128"/>
              </a:rPr>
              <a:t>”</a:t>
            </a:r>
            <a:endParaRPr lang="en-US" altLang="ja-JP">
              <a:ea typeface="ＭＳ Ｐゴシック" panose="020B0600070205080204" pitchFamily="34" charset="-128"/>
            </a:endParaRPr>
          </a:p>
          <a:p>
            <a:r>
              <a:rPr lang="en-US" altLang="en-US">
                <a:ea typeface="ＭＳ Ｐゴシック" panose="020B0600070205080204" pitchFamily="34" charset="-128"/>
              </a:rPr>
              <a:t>Retransmission by the sender</a:t>
            </a:r>
          </a:p>
          <a:p>
            <a:pPr lvl="1"/>
            <a:r>
              <a:rPr lang="en-US" altLang="en-US">
                <a:ea typeface="ＭＳ Ｐゴシック" panose="020B0600070205080204" pitchFamily="34" charset="-128"/>
              </a:rPr>
              <a:t>After </a:t>
            </a:r>
            <a:r>
              <a:rPr lang="en-US" altLang="en-US" i="1">
                <a:ea typeface="ＭＳ Ｐゴシック" panose="020B0600070205080204" pitchFamily="34" charset="-128"/>
              </a:rPr>
              <a:t>not </a:t>
            </a:r>
            <a:r>
              <a:rPr lang="en-US" altLang="en-US">
                <a:ea typeface="ＭＳ Ｐゴシック" panose="020B0600070205080204" pitchFamily="34" charset="-128"/>
              </a:rPr>
              <a:t>receiving an </a:t>
            </a:r>
            <a:r>
              <a:rPr lang="ja-JP" altLang="en-US">
                <a:ea typeface="ＭＳ Ｐゴシック" panose="020B0600070205080204" pitchFamily="34" charset="-128"/>
              </a:rPr>
              <a:t>“</a:t>
            </a:r>
            <a:r>
              <a:rPr lang="en-US" altLang="ja-JP">
                <a:ea typeface="ＭＳ Ｐゴシック" panose="020B0600070205080204" pitchFamily="34" charset="-128"/>
              </a:rPr>
              <a:t>ACK</a:t>
            </a:r>
            <a:r>
              <a:rPr lang="ja-JP" altLang="en-US">
                <a:ea typeface="ＭＳ Ｐゴシック" panose="020B0600070205080204" pitchFamily="34" charset="-128"/>
              </a:rPr>
              <a:t>”</a:t>
            </a:r>
            <a:endParaRPr lang="en-US" altLang="ja-JP">
              <a:ea typeface="ＭＳ Ｐゴシック" panose="020B0600070205080204" pitchFamily="34" charset="-128"/>
            </a:endParaRPr>
          </a:p>
          <a:p>
            <a:pPr lvl="1"/>
            <a:r>
              <a:rPr lang="en-US" altLang="en-US">
                <a:ea typeface="ＭＳ Ｐゴシック" panose="020B0600070205080204" pitchFamily="34" charset="-128"/>
              </a:rPr>
              <a:t>After receiving a </a:t>
            </a:r>
            <a:r>
              <a:rPr lang="ja-JP" altLang="en-US">
                <a:ea typeface="ＭＳ Ｐゴシック" panose="020B0600070205080204" pitchFamily="34" charset="-128"/>
              </a:rPr>
              <a:t>“</a:t>
            </a:r>
            <a:r>
              <a:rPr lang="en-US" altLang="ja-JP">
                <a:ea typeface="ＭＳ Ｐゴシック" panose="020B0600070205080204" pitchFamily="34" charset="-128"/>
              </a:rPr>
              <a:t>NACK</a:t>
            </a:r>
            <a:r>
              <a:rPr lang="ja-JP" altLang="en-US">
                <a:ea typeface="ＭＳ Ｐゴシック" panose="020B0600070205080204" pitchFamily="34" charset="-128"/>
              </a:rPr>
              <a:t>”</a:t>
            </a:r>
            <a:endParaRPr lang="en-US" altLang="ja-JP">
              <a:ea typeface="ＭＳ Ｐゴシック" panose="020B0600070205080204" pitchFamily="34" charset="-128"/>
            </a:endParaRPr>
          </a:p>
          <a:p>
            <a:r>
              <a:rPr lang="en-US" altLang="en-US">
                <a:ea typeface="ＭＳ Ｐゴシック" panose="020B0600070205080204" pitchFamily="34" charset="-128"/>
              </a:rPr>
              <a:t>Timeout by the sender (</a:t>
            </a:r>
            <a:r>
              <a:rPr lang="ja-JP" altLang="en-US">
                <a:ea typeface="ＭＳ Ｐゴシック" panose="020B0600070205080204" pitchFamily="34" charset="-128"/>
              </a:rPr>
              <a:t>“</a:t>
            </a:r>
            <a:r>
              <a:rPr lang="en-US" altLang="ja-JP">
                <a:ea typeface="ＭＳ Ｐゴシック" panose="020B0600070205080204" pitchFamily="34" charset="-128"/>
              </a:rPr>
              <a:t>stop and wait</a:t>
            </a:r>
            <a:r>
              <a:rPr lang="ja-JP" altLang="en-US">
                <a:ea typeface="ＭＳ Ｐゴシック" panose="020B0600070205080204" pitchFamily="34" charset="-128"/>
              </a:rPr>
              <a:t>”</a:t>
            </a:r>
            <a:r>
              <a:rPr lang="en-US" altLang="ja-JP">
                <a:ea typeface="ＭＳ Ｐゴシック" panose="020B0600070205080204" pitchFamily="34" charset="-128"/>
              </a:rPr>
              <a:t>)</a:t>
            </a:r>
          </a:p>
          <a:p>
            <a:pPr lvl="1"/>
            <a:r>
              <a:rPr lang="en-US" altLang="en-US">
                <a:ea typeface="ＭＳ Ｐゴシック" panose="020B0600070205080204" pitchFamily="34" charset="-128"/>
              </a:rPr>
              <a:t>Don</a:t>
            </a:r>
            <a:r>
              <a:rPr lang="ja-JP" altLang="en-US">
                <a:ea typeface="ＭＳ Ｐゴシック" panose="020B0600070205080204" pitchFamily="34" charset="-128"/>
              </a:rPr>
              <a:t>’</a:t>
            </a:r>
            <a:r>
              <a:rPr lang="en-US" altLang="ja-JP">
                <a:ea typeface="ＭＳ Ｐゴシック" panose="020B0600070205080204" pitchFamily="34" charset="-128"/>
              </a:rPr>
              <a:t>t wait forever without some acknowledgment</a:t>
            </a:r>
            <a:endParaRPr lang="en-US" altLang="en-US">
              <a:ea typeface="ＭＳ Ｐゴシック" panose="020B0600070205080204" pitchFamily="34" charset="-128"/>
            </a:endParaRPr>
          </a:p>
        </p:txBody>
      </p:sp>
      <p:sp>
        <p:nvSpPr>
          <p:cNvPr id="62467" name="Slide Number Placeholder 3">
            <a:extLst>
              <a:ext uri="{FF2B5EF4-FFF2-40B4-BE49-F238E27FC236}">
                <a16:creationId xmlns:a16="http://schemas.microsoft.com/office/drawing/2014/main" id="{715148E2-4176-4BF7-EC1C-011F8A83B252}"/>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8D0872E8-6BCC-1E4F-8D59-C1C87AFEB04B}"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75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91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912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912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912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912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912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2912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91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123" grpId="0" build="p"/>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3" name="Slide Number Placeholder 3">
            <a:extLst>
              <a:ext uri="{FF2B5EF4-FFF2-40B4-BE49-F238E27FC236}">
                <a16:creationId xmlns:a16="http://schemas.microsoft.com/office/drawing/2014/main" id="{A6A886A0-5230-F45C-DCAE-CD297B34C830}"/>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E9B1B8CA-79C4-2E4E-9EEF-E3E0892F312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76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64514" name="Rectangle 2">
            <a:extLst>
              <a:ext uri="{FF2B5EF4-FFF2-40B4-BE49-F238E27FC236}">
                <a16:creationId xmlns:a16="http://schemas.microsoft.com/office/drawing/2014/main" id="{51E39E1E-8413-D86B-A696-FF16340E14F5}"/>
              </a:ext>
            </a:extLst>
          </p:cNvPr>
          <p:cNvSpPr>
            <a:spLocks noGrp="1"/>
          </p:cNvSpPr>
          <p:nvPr>
            <p:ph type="title"/>
          </p:nvPr>
        </p:nvSpPr>
        <p:spPr/>
        <p:txBody>
          <a:bodyPr/>
          <a:lstStyle/>
          <a:p>
            <a:r>
              <a:rPr lang="en-US" altLang="en-US">
                <a:ea typeface="ＭＳ Ｐゴシック" panose="020B0600070205080204" pitchFamily="34" charset="-128"/>
              </a:rPr>
              <a:t>TCP Support for Reliable Delivery</a:t>
            </a:r>
          </a:p>
        </p:txBody>
      </p:sp>
      <p:sp>
        <p:nvSpPr>
          <p:cNvPr id="1033219" name="Rectangle 3">
            <a:extLst>
              <a:ext uri="{FF2B5EF4-FFF2-40B4-BE49-F238E27FC236}">
                <a16:creationId xmlns:a16="http://schemas.microsoft.com/office/drawing/2014/main" id="{2E8AA082-CEC5-A532-79E9-182303FFDB18}"/>
              </a:ext>
            </a:extLst>
          </p:cNvPr>
          <p:cNvSpPr>
            <a:spLocks noGrp="1"/>
          </p:cNvSpPr>
          <p:nvPr>
            <p:ph type="body" idx="1"/>
          </p:nvPr>
        </p:nvSpPr>
        <p:spPr/>
        <p:txBody>
          <a:bodyPr/>
          <a:lstStyle/>
          <a:p>
            <a:pPr>
              <a:buSzPct val="75000"/>
            </a:pPr>
            <a:r>
              <a:rPr lang="en-US" altLang="en-US" b="1">
                <a:ea typeface="ＭＳ Ｐゴシック" panose="020B0600070205080204" pitchFamily="34" charset="-128"/>
              </a:rPr>
              <a:t>Detect bit errors:</a:t>
            </a:r>
            <a:r>
              <a:rPr lang="en-US" altLang="en-US">
                <a:ea typeface="ＭＳ Ｐゴシック" panose="020B0600070205080204" pitchFamily="34" charset="-128"/>
              </a:rPr>
              <a:t> checksum</a:t>
            </a:r>
          </a:p>
          <a:p>
            <a:pPr lvl="1">
              <a:buSzPct val="75000"/>
            </a:pPr>
            <a:r>
              <a:rPr lang="en-US" altLang="en-US">
                <a:ea typeface="ＭＳ Ｐゴシック" panose="020B0600070205080204" pitchFamily="34" charset="-128"/>
              </a:rPr>
              <a:t>Used to detect corrupted data at the receiver</a:t>
            </a:r>
          </a:p>
          <a:p>
            <a:pPr lvl="1">
              <a:buSzPct val="75000"/>
            </a:pPr>
            <a:r>
              <a:rPr lang="en-US" altLang="en-US">
                <a:ea typeface="ＭＳ Ｐゴシック" panose="020B0600070205080204" pitchFamily="34" charset="-128"/>
              </a:rPr>
              <a:t>…leading the receiver to drop the packet</a:t>
            </a:r>
          </a:p>
          <a:p>
            <a:pPr>
              <a:buSzPct val="75000"/>
            </a:pPr>
            <a:r>
              <a:rPr lang="en-US" altLang="en-US" b="1">
                <a:ea typeface="ＭＳ Ｐゴシック" panose="020B0600070205080204" pitchFamily="34" charset="-128"/>
              </a:rPr>
              <a:t>Detect missing data:</a:t>
            </a:r>
            <a:r>
              <a:rPr lang="en-US" altLang="en-US">
                <a:ea typeface="ＭＳ Ｐゴシック" panose="020B0600070205080204" pitchFamily="34" charset="-128"/>
              </a:rPr>
              <a:t> sequence number</a:t>
            </a:r>
          </a:p>
          <a:p>
            <a:pPr lvl="1">
              <a:buSzPct val="75000"/>
            </a:pPr>
            <a:r>
              <a:rPr lang="en-US" altLang="en-US">
                <a:ea typeface="ＭＳ Ｐゴシック" panose="020B0600070205080204" pitchFamily="34" charset="-128"/>
              </a:rPr>
              <a:t>Used to detect a gap in the stream of bytes</a:t>
            </a:r>
          </a:p>
          <a:p>
            <a:pPr lvl="1">
              <a:buSzPct val="75000"/>
            </a:pPr>
            <a:r>
              <a:rPr lang="en-US" altLang="en-US">
                <a:ea typeface="ＭＳ Ｐゴシック" panose="020B0600070205080204" pitchFamily="34" charset="-128"/>
              </a:rPr>
              <a:t>... and for putting the data back in order</a:t>
            </a:r>
          </a:p>
          <a:p>
            <a:pPr>
              <a:buSzPct val="75000"/>
            </a:pPr>
            <a:r>
              <a:rPr lang="en-US" altLang="en-US" b="1">
                <a:ea typeface="ＭＳ Ｐゴシック" panose="020B0600070205080204" pitchFamily="34" charset="-128"/>
              </a:rPr>
              <a:t>Recover from lost data:</a:t>
            </a:r>
            <a:r>
              <a:rPr lang="en-US" altLang="en-US">
                <a:ea typeface="ＭＳ Ｐゴシック" panose="020B0600070205080204" pitchFamily="34" charset="-128"/>
              </a:rPr>
              <a:t> retransmission</a:t>
            </a:r>
          </a:p>
          <a:p>
            <a:pPr lvl="1">
              <a:buSzPct val="75000"/>
            </a:pPr>
            <a:r>
              <a:rPr lang="en-US" altLang="en-US">
                <a:ea typeface="ＭＳ Ｐゴシック" panose="020B0600070205080204" pitchFamily="34" charset="-128"/>
              </a:rPr>
              <a:t>Sender retransmits lost or corrupted data</a:t>
            </a:r>
          </a:p>
          <a:p>
            <a:pPr lvl="1">
              <a:buSzPct val="75000"/>
            </a:pPr>
            <a:r>
              <a:rPr lang="en-US" altLang="en-US">
                <a:ea typeface="ＭＳ Ｐゴシック" panose="020B0600070205080204" pitchFamily="34" charset="-128"/>
              </a:rPr>
              <a:t>Two main ways to detect lost packets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332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32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32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3321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321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32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3321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3219">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32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219"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2">
            <a:extLst>
              <a:ext uri="{FF2B5EF4-FFF2-40B4-BE49-F238E27FC236}">
                <a16:creationId xmlns:a16="http://schemas.microsoft.com/office/drawing/2014/main" id="{06D3A877-2386-7DFD-23A9-B58F0A96C0A1}"/>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17A297FD-C0B6-F146-A9E2-D376372E9E8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77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66562" name="Rectangle 2">
            <a:extLst>
              <a:ext uri="{FF2B5EF4-FFF2-40B4-BE49-F238E27FC236}">
                <a16:creationId xmlns:a16="http://schemas.microsoft.com/office/drawing/2014/main" id="{9B8A4873-5395-4CB0-89CF-97DA201201EE}"/>
              </a:ext>
            </a:extLst>
          </p:cNvPr>
          <p:cNvSpPr>
            <a:spLocks noChangeArrowheads="1"/>
          </p:cNvSpPr>
          <p:nvPr/>
        </p:nvSpPr>
        <p:spPr bwMode="auto">
          <a:xfrm>
            <a:off x="2617788" y="2384425"/>
            <a:ext cx="1219200" cy="60960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66563" name="Rectangle 3">
            <a:extLst>
              <a:ext uri="{FF2B5EF4-FFF2-40B4-BE49-F238E27FC236}">
                <a16:creationId xmlns:a16="http://schemas.microsoft.com/office/drawing/2014/main" id="{CD156029-194E-7BA0-45A4-B92FD9D2F0F5}"/>
              </a:ext>
            </a:extLst>
          </p:cNvPr>
          <p:cNvSpPr>
            <a:spLocks noGrp="1"/>
          </p:cNvSpPr>
          <p:nvPr>
            <p:ph type="title"/>
          </p:nvPr>
        </p:nvSpPr>
        <p:spPr/>
        <p:txBody>
          <a:bodyPr/>
          <a:lstStyle/>
          <a:p>
            <a:r>
              <a:rPr lang="en-US" altLang="en-US">
                <a:ea typeface="ＭＳ Ｐゴシック" panose="020B0600070205080204" pitchFamily="34" charset="-128"/>
              </a:rPr>
              <a:t>TCP Acknowledgments</a:t>
            </a:r>
          </a:p>
        </p:txBody>
      </p:sp>
      <p:grpSp>
        <p:nvGrpSpPr>
          <p:cNvPr id="66564" name="Group 4">
            <a:extLst>
              <a:ext uri="{FF2B5EF4-FFF2-40B4-BE49-F238E27FC236}">
                <a16:creationId xmlns:a16="http://schemas.microsoft.com/office/drawing/2014/main" id="{DA6707C4-12DF-EDC0-09C9-DE34E0A04155}"/>
              </a:ext>
            </a:extLst>
          </p:cNvPr>
          <p:cNvGrpSpPr>
            <a:grpSpLocks/>
          </p:cNvGrpSpPr>
          <p:nvPr/>
        </p:nvGrpSpPr>
        <p:grpSpPr bwMode="auto">
          <a:xfrm>
            <a:off x="1703388" y="2379663"/>
            <a:ext cx="5029200" cy="609600"/>
            <a:chOff x="912" y="1104"/>
            <a:chExt cx="3648" cy="384"/>
          </a:xfrm>
        </p:grpSpPr>
        <p:sp>
          <p:nvSpPr>
            <p:cNvPr id="66662" name="Line 5">
              <a:extLst>
                <a:ext uri="{FF2B5EF4-FFF2-40B4-BE49-F238E27FC236}">
                  <a16:creationId xmlns:a16="http://schemas.microsoft.com/office/drawing/2014/main" id="{A59D0422-DC4B-A193-4536-670575A1A511}"/>
                </a:ext>
              </a:extLst>
            </p:cNvPr>
            <p:cNvSpPr>
              <a:spLocks noChangeShapeType="1"/>
            </p:cNvSpPr>
            <p:nvPr/>
          </p:nvSpPr>
          <p:spPr bwMode="auto">
            <a:xfrm>
              <a:off x="912" y="1104"/>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63" name="Line 6">
              <a:extLst>
                <a:ext uri="{FF2B5EF4-FFF2-40B4-BE49-F238E27FC236}">
                  <a16:creationId xmlns:a16="http://schemas.microsoft.com/office/drawing/2014/main" id="{66CBD7C7-B911-67D9-5721-A50E13E5768D}"/>
                </a:ext>
              </a:extLst>
            </p:cNvPr>
            <p:cNvSpPr>
              <a:spLocks noChangeShapeType="1"/>
            </p:cNvSpPr>
            <p:nvPr/>
          </p:nvSpPr>
          <p:spPr bwMode="auto">
            <a:xfrm>
              <a:off x="912" y="1488"/>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64" name="Line 7">
              <a:extLst>
                <a:ext uri="{FF2B5EF4-FFF2-40B4-BE49-F238E27FC236}">
                  <a16:creationId xmlns:a16="http://schemas.microsoft.com/office/drawing/2014/main" id="{4E8CDA2B-805C-3CDD-DD48-C55B3654E01A}"/>
                </a:ext>
              </a:extLst>
            </p:cNvPr>
            <p:cNvSpPr>
              <a:spLocks noChangeShapeType="1"/>
            </p:cNvSpPr>
            <p:nvPr/>
          </p:nvSpPr>
          <p:spPr bwMode="auto">
            <a:xfrm flipH="1">
              <a:off x="4224" y="1104"/>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65" name="Line 8">
              <a:extLst>
                <a:ext uri="{FF2B5EF4-FFF2-40B4-BE49-F238E27FC236}">
                  <a16:creationId xmlns:a16="http://schemas.microsoft.com/office/drawing/2014/main" id="{46BA99F1-B9B7-221A-AE81-A7F3CA813EF2}"/>
                </a:ext>
              </a:extLst>
            </p:cNvPr>
            <p:cNvSpPr>
              <a:spLocks noChangeShapeType="1"/>
            </p:cNvSpPr>
            <p:nvPr/>
          </p:nvSpPr>
          <p:spPr bwMode="auto">
            <a:xfrm flipH="1">
              <a:off x="4224" y="1488"/>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66565" name="Line 9">
            <a:extLst>
              <a:ext uri="{FF2B5EF4-FFF2-40B4-BE49-F238E27FC236}">
                <a16:creationId xmlns:a16="http://schemas.microsoft.com/office/drawing/2014/main" id="{89B8D9E5-F8A4-2D72-40A7-599EA67504AE}"/>
              </a:ext>
            </a:extLst>
          </p:cNvPr>
          <p:cNvSpPr>
            <a:spLocks noChangeShapeType="1"/>
          </p:cNvSpPr>
          <p:nvPr/>
        </p:nvSpPr>
        <p:spPr bwMode="auto">
          <a:xfrm>
            <a:off x="1703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66" name="Line 10">
            <a:extLst>
              <a:ext uri="{FF2B5EF4-FFF2-40B4-BE49-F238E27FC236}">
                <a16:creationId xmlns:a16="http://schemas.microsoft.com/office/drawing/2014/main" id="{CF494F3E-6A35-E3C9-6566-4EFD3B06BF56}"/>
              </a:ext>
            </a:extLst>
          </p:cNvPr>
          <p:cNvSpPr>
            <a:spLocks noChangeShapeType="1"/>
          </p:cNvSpPr>
          <p:nvPr/>
        </p:nvSpPr>
        <p:spPr bwMode="auto">
          <a:xfrm>
            <a:off x="1855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67" name="Line 11">
            <a:extLst>
              <a:ext uri="{FF2B5EF4-FFF2-40B4-BE49-F238E27FC236}">
                <a16:creationId xmlns:a16="http://schemas.microsoft.com/office/drawing/2014/main" id="{1B4A84FA-4FF9-79AF-2131-3E7971DE01D4}"/>
              </a:ext>
            </a:extLst>
          </p:cNvPr>
          <p:cNvSpPr>
            <a:spLocks noChangeShapeType="1"/>
          </p:cNvSpPr>
          <p:nvPr/>
        </p:nvSpPr>
        <p:spPr bwMode="auto">
          <a:xfrm>
            <a:off x="2008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68" name="Line 12">
            <a:extLst>
              <a:ext uri="{FF2B5EF4-FFF2-40B4-BE49-F238E27FC236}">
                <a16:creationId xmlns:a16="http://schemas.microsoft.com/office/drawing/2014/main" id="{6BF0019E-A0F7-8E51-7A27-75705D2A6C3F}"/>
              </a:ext>
            </a:extLst>
          </p:cNvPr>
          <p:cNvSpPr>
            <a:spLocks noChangeShapeType="1"/>
          </p:cNvSpPr>
          <p:nvPr/>
        </p:nvSpPr>
        <p:spPr bwMode="auto">
          <a:xfrm>
            <a:off x="2160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69" name="Line 13">
            <a:extLst>
              <a:ext uri="{FF2B5EF4-FFF2-40B4-BE49-F238E27FC236}">
                <a16:creationId xmlns:a16="http://schemas.microsoft.com/office/drawing/2014/main" id="{BD328E3D-8E76-D4F4-0A14-A5C0A8C81DCD}"/>
              </a:ext>
            </a:extLst>
          </p:cNvPr>
          <p:cNvSpPr>
            <a:spLocks noChangeShapeType="1"/>
          </p:cNvSpPr>
          <p:nvPr/>
        </p:nvSpPr>
        <p:spPr bwMode="auto">
          <a:xfrm>
            <a:off x="2312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0" name="Line 14">
            <a:extLst>
              <a:ext uri="{FF2B5EF4-FFF2-40B4-BE49-F238E27FC236}">
                <a16:creationId xmlns:a16="http://schemas.microsoft.com/office/drawing/2014/main" id="{EC70E25F-C46C-D182-B61E-E5AA55B607E4}"/>
              </a:ext>
            </a:extLst>
          </p:cNvPr>
          <p:cNvSpPr>
            <a:spLocks noChangeShapeType="1"/>
          </p:cNvSpPr>
          <p:nvPr/>
        </p:nvSpPr>
        <p:spPr bwMode="auto">
          <a:xfrm>
            <a:off x="2465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1" name="Line 15">
            <a:extLst>
              <a:ext uri="{FF2B5EF4-FFF2-40B4-BE49-F238E27FC236}">
                <a16:creationId xmlns:a16="http://schemas.microsoft.com/office/drawing/2014/main" id="{A5387011-C214-BC90-7A52-50BA58AF9757}"/>
              </a:ext>
            </a:extLst>
          </p:cNvPr>
          <p:cNvSpPr>
            <a:spLocks noChangeShapeType="1"/>
          </p:cNvSpPr>
          <p:nvPr/>
        </p:nvSpPr>
        <p:spPr bwMode="auto">
          <a:xfrm>
            <a:off x="2617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2" name="Line 16">
            <a:extLst>
              <a:ext uri="{FF2B5EF4-FFF2-40B4-BE49-F238E27FC236}">
                <a16:creationId xmlns:a16="http://schemas.microsoft.com/office/drawing/2014/main" id="{5F35BDBC-1DC3-E362-70AB-DE80D1FE76A7}"/>
              </a:ext>
            </a:extLst>
          </p:cNvPr>
          <p:cNvSpPr>
            <a:spLocks noChangeShapeType="1"/>
          </p:cNvSpPr>
          <p:nvPr/>
        </p:nvSpPr>
        <p:spPr bwMode="auto">
          <a:xfrm>
            <a:off x="2770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3" name="Line 17">
            <a:extLst>
              <a:ext uri="{FF2B5EF4-FFF2-40B4-BE49-F238E27FC236}">
                <a16:creationId xmlns:a16="http://schemas.microsoft.com/office/drawing/2014/main" id="{48C996CC-10DE-94B7-65AB-08F6BD8FD51B}"/>
              </a:ext>
            </a:extLst>
          </p:cNvPr>
          <p:cNvSpPr>
            <a:spLocks noChangeShapeType="1"/>
          </p:cNvSpPr>
          <p:nvPr/>
        </p:nvSpPr>
        <p:spPr bwMode="auto">
          <a:xfrm>
            <a:off x="2922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4" name="Line 18">
            <a:extLst>
              <a:ext uri="{FF2B5EF4-FFF2-40B4-BE49-F238E27FC236}">
                <a16:creationId xmlns:a16="http://schemas.microsoft.com/office/drawing/2014/main" id="{830BB421-D2C1-BFBC-8A50-0D8F8E4D07BD}"/>
              </a:ext>
            </a:extLst>
          </p:cNvPr>
          <p:cNvSpPr>
            <a:spLocks noChangeShapeType="1"/>
          </p:cNvSpPr>
          <p:nvPr/>
        </p:nvSpPr>
        <p:spPr bwMode="auto">
          <a:xfrm>
            <a:off x="3074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5" name="Line 19">
            <a:extLst>
              <a:ext uri="{FF2B5EF4-FFF2-40B4-BE49-F238E27FC236}">
                <a16:creationId xmlns:a16="http://schemas.microsoft.com/office/drawing/2014/main" id="{EBEF918F-3FA4-39AC-C9EC-71D7B40CA640}"/>
              </a:ext>
            </a:extLst>
          </p:cNvPr>
          <p:cNvSpPr>
            <a:spLocks noChangeShapeType="1"/>
          </p:cNvSpPr>
          <p:nvPr/>
        </p:nvSpPr>
        <p:spPr bwMode="auto">
          <a:xfrm>
            <a:off x="3227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6" name="Line 20">
            <a:extLst>
              <a:ext uri="{FF2B5EF4-FFF2-40B4-BE49-F238E27FC236}">
                <a16:creationId xmlns:a16="http://schemas.microsoft.com/office/drawing/2014/main" id="{5995ACCA-0B68-A3BF-BDDA-C8873B1CD38D}"/>
              </a:ext>
            </a:extLst>
          </p:cNvPr>
          <p:cNvSpPr>
            <a:spLocks noChangeShapeType="1"/>
          </p:cNvSpPr>
          <p:nvPr/>
        </p:nvSpPr>
        <p:spPr bwMode="auto">
          <a:xfrm>
            <a:off x="3379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7" name="Line 21">
            <a:extLst>
              <a:ext uri="{FF2B5EF4-FFF2-40B4-BE49-F238E27FC236}">
                <a16:creationId xmlns:a16="http://schemas.microsoft.com/office/drawing/2014/main" id="{5D5CEA48-986F-F3FF-8BBB-FEC2A8D36533}"/>
              </a:ext>
            </a:extLst>
          </p:cNvPr>
          <p:cNvSpPr>
            <a:spLocks noChangeShapeType="1"/>
          </p:cNvSpPr>
          <p:nvPr/>
        </p:nvSpPr>
        <p:spPr bwMode="auto">
          <a:xfrm>
            <a:off x="3532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8" name="Line 22">
            <a:extLst>
              <a:ext uri="{FF2B5EF4-FFF2-40B4-BE49-F238E27FC236}">
                <a16:creationId xmlns:a16="http://schemas.microsoft.com/office/drawing/2014/main" id="{F27BF7C2-D8DE-0638-B951-E73A71177B09}"/>
              </a:ext>
            </a:extLst>
          </p:cNvPr>
          <p:cNvSpPr>
            <a:spLocks noChangeShapeType="1"/>
          </p:cNvSpPr>
          <p:nvPr/>
        </p:nvSpPr>
        <p:spPr bwMode="auto">
          <a:xfrm>
            <a:off x="3684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9" name="Line 23">
            <a:extLst>
              <a:ext uri="{FF2B5EF4-FFF2-40B4-BE49-F238E27FC236}">
                <a16:creationId xmlns:a16="http://schemas.microsoft.com/office/drawing/2014/main" id="{AC9145DC-0FBC-676B-1751-D50F4B8854F3}"/>
              </a:ext>
            </a:extLst>
          </p:cNvPr>
          <p:cNvSpPr>
            <a:spLocks noChangeShapeType="1"/>
          </p:cNvSpPr>
          <p:nvPr/>
        </p:nvSpPr>
        <p:spPr bwMode="auto">
          <a:xfrm>
            <a:off x="3836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0" name="Line 24">
            <a:extLst>
              <a:ext uri="{FF2B5EF4-FFF2-40B4-BE49-F238E27FC236}">
                <a16:creationId xmlns:a16="http://schemas.microsoft.com/office/drawing/2014/main" id="{B08D4C1E-05AC-307B-673A-CA290ADCE451}"/>
              </a:ext>
            </a:extLst>
          </p:cNvPr>
          <p:cNvSpPr>
            <a:spLocks noChangeShapeType="1"/>
          </p:cNvSpPr>
          <p:nvPr/>
        </p:nvSpPr>
        <p:spPr bwMode="auto">
          <a:xfrm>
            <a:off x="3989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1" name="Line 25">
            <a:extLst>
              <a:ext uri="{FF2B5EF4-FFF2-40B4-BE49-F238E27FC236}">
                <a16:creationId xmlns:a16="http://schemas.microsoft.com/office/drawing/2014/main" id="{9325D16D-B085-ACF6-F90D-92E52EE9D2A2}"/>
              </a:ext>
            </a:extLst>
          </p:cNvPr>
          <p:cNvSpPr>
            <a:spLocks noChangeShapeType="1"/>
          </p:cNvSpPr>
          <p:nvPr/>
        </p:nvSpPr>
        <p:spPr bwMode="auto">
          <a:xfrm>
            <a:off x="4141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2" name="Line 26">
            <a:extLst>
              <a:ext uri="{FF2B5EF4-FFF2-40B4-BE49-F238E27FC236}">
                <a16:creationId xmlns:a16="http://schemas.microsoft.com/office/drawing/2014/main" id="{0C38A807-A0D4-2EBD-79A6-E9B9DE57AE7B}"/>
              </a:ext>
            </a:extLst>
          </p:cNvPr>
          <p:cNvSpPr>
            <a:spLocks noChangeShapeType="1"/>
          </p:cNvSpPr>
          <p:nvPr/>
        </p:nvSpPr>
        <p:spPr bwMode="auto">
          <a:xfrm>
            <a:off x="4294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3" name="Line 27">
            <a:extLst>
              <a:ext uri="{FF2B5EF4-FFF2-40B4-BE49-F238E27FC236}">
                <a16:creationId xmlns:a16="http://schemas.microsoft.com/office/drawing/2014/main" id="{3F142A2E-E063-3B7C-F967-6AC6D43E4FD6}"/>
              </a:ext>
            </a:extLst>
          </p:cNvPr>
          <p:cNvSpPr>
            <a:spLocks noChangeShapeType="1"/>
          </p:cNvSpPr>
          <p:nvPr/>
        </p:nvSpPr>
        <p:spPr bwMode="auto">
          <a:xfrm>
            <a:off x="4446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4" name="Line 28">
            <a:extLst>
              <a:ext uri="{FF2B5EF4-FFF2-40B4-BE49-F238E27FC236}">
                <a16:creationId xmlns:a16="http://schemas.microsoft.com/office/drawing/2014/main" id="{6685FCE0-E01C-042A-FFBB-444217921406}"/>
              </a:ext>
            </a:extLst>
          </p:cNvPr>
          <p:cNvSpPr>
            <a:spLocks noChangeShapeType="1"/>
          </p:cNvSpPr>
          <p:nvPr/>
        </p:nvSpPr>
        <p:spPr bwMode="auto">
          <a:xfrm>
            <a:off x="4598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5" name="Line 29">
            <a:extLst>
              <a:ext uri="{FF2B5EF4-FFF2-40B4-BE49-F238E27FC236}">
                <a16:creationId xmlns:a16="http://schemas.microsoft.com/office/drawing/2014/main" id="{3E3E9A3A-7C3F-67CA-F98D-127A3F2FB99D}"/>
              </a:ext>
            </a:extLst>
          </p:cNvPr>
          <p:cNvSpPr>
            <a:spLocks noChangeShapeType="1"/>
          </p:cNvSpPr>
          <p:nvPr/>
        </p:nvSpPr>
        <p:spPr bwMode="auto">
          <a:xfrm>
            <a:off x="4751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6" name="Line 30">
            <a:extLst>
              <a:ext uri="{FF2B5EF4-FFF2-40B4-BE49-F238E27FC236}">
                <a16:creationId xmlns:a16="http://schemas.microsoft.com/office/drawing/2014/main" id="{53251CAB-925B-FECB-F7D6-1BF957FE953F}"/>
              </a:ext>
            </a:extLst>
          </p:cNvPr>
          <p:cNvSpPr>
            <a:spLocks noChangeShapeType="1"/>
          </p:cNvSpPr>
          <p:nvPr/>
        </p:nvSpPr>
        <p:spPr bwMode="auto">
          <a:xfrm>
            <a:off x="4903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7" name="Line 31">
            <a:extLst>
              <a:ext uri="{FF2B5EF4-FFF2-40B4-BE49-F238E27FC236}">
                <a16:creationId xmlns:a16="http://schemas.microsoft.com/office/drawing/2014/main" id="{E63640FB-1F91-3E7B-0288-011ADF9EEBBD}"/>
              </a:ext>
            </a:extLst>
          </p:cNvPr>
          <p:cNvSpPr>
            <a:spLocks noChangeShapeType="1"/>
          </p:cNvSpPr>
          <p:nvPr/>
        </p:nvSpPr>
        <p:spPr bwMode="auto">
          <a:xfrm>
            <a:off x="5056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8" name="Line 32">
            <a:extLst>
              <a:ext uri="{FF2B5EF4-FFF2-40B4-BE49-F238E27FC236}">
                <a16:creationId xmlns:a16="http://schemas.microsoft.com/office/drawing/2014/main" id="{C729F63A-1904-47EC-7258-E1B8A69D97F4}"/>
              </a:ext>
            </a:extLst>
          </p:cNvPr>
          <p:cNvSpPr>
            <a:spLocks noChangeShapeType="1"/>
          </p:cNvSpPr>
          <p:nvPr/>
        </p:nvSpPr>
        <p:spPr bwMode="auto">
          <a:xfrm>
            <a:off x="5208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9" name="Line 33">
            <a:extLst>
              <a:ext uri="{FF2B5EF4-FFF2-40B4-BE49-F238E27FC236}">
                <a16:creationId xmlns:a16="http://schemas.microsoft.com/office/drawing/2014/main" id="{E0ECF9AF-B259-D51B-36B2-54D1777B9D74}"/>
              </a:ext>
            </a:extLst>
          </p:cNvPr>
          <p:cNvSpPr>
            <a:spLocks noChangeShapeType="1"/>
          </p:cNvSpPr>
          <p:nvPr/>
        </p:nvSpPr>
        <p:spPr bwMode="auto">
          <a:xfrm>
            <a:off x="5360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90" name="Line 34">
            <a:extLst>
              <a:ext uri="{FF2B5EF4-FFF2-40B4-BE49-F238E27FC236}">
                <a16:creationId xmlns:a16="http://schemas.microsoft.com/office/drawing/2014/main" id="{0DB1A566-8A43-4AF8-04EE-8D6AFB535FD4}"/>
              </a:ext>
            </a:extLst>
          </p:cNvPr>
          <p:cNvSpPr>
            <a:spLocks noChangeShapeType="1"/>
          </p:cNvSpPr>
          <p:nvPr/>
        </p:nvSpPr>
        <p:spPr bwMode="auto">
          <a:xfrm>
            <a:off x="5513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91" name="Line 35">
            <a:extLst>
              <a:ext uri="{FF2B5EF4-FFF2-40B4-BE49-F238E27FC236}">
                <a16:creationId xmlns:a16="http://schemas.microsoft.com/office/drawing/2014/main" id="{0FC1570A-E653-83E0-DE67-23870201E0FA}"/>
              </a:ext>
            </a:extLst>
          </p:cNvPr>
          <p:cNvSpPr>
            <a:spLocks noChangeShapeType="1"/>
          </p:cNvSpPr>
          <p:nvPr/>
        </p:nvSpPr>
        <p:spPr bwMode="auto">
          <a:xfrm>
            <a:off x="5665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92" name="Line 36">
            <a:extLst>
              <a:ext uri="{FF2B5EF4-FFF2-40B4-BE49-F238E27FC236}">
                <a16:creationId xmlns:a16="http://schemas.microsoft.com/office/drawing/2014/main" id="{EB24E40C-6D5F-6746-E9E9-A47B08416F5E}"/>
              </a:ext>
            </a:extLst>
          </p:cNvPr>
          <p:cNvSpPr>
            <a:spLocks noChangeShapeType="1"/>
          </p:cNvSpPr>
          <p:nvPr/>
        </p:nvSpPr>
        <p:spPr bwMode="auto">
          <a:xfrm>
            <a:off x="5818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93" name="Line 37">
            <a:extLst>
              <a:ext uri="{FF2B5EF4-FFF2-40B4-BE49-F238E27FC236}">
                <a16:creationId xmlns:a16="http://schemas.microsoft.com/office/drawing/2014/main" id="{795F4639-6AF5-B592-5F39-2E249D52C6D9}"/>
              </a:ext>
            </a:extLst>
          </p:cNvPr>
          <p:cNvSpPr>
            <a:spLocks noChangeShapeType="1"/>
          </p:cNvSpPr>
          <p:nvPr/>
        </p:nvSpPr>
        <p:spPr bwMode="auto">
          <a:xfrm>
            <a:off x="5970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94" name="Line 38">
            <a:extLst>
              <a:ext uri="{FF2B5EF4-FFF2-40B4-BE49-F238E27FC236}">
                <a16:creationId xmlns:a16="http://schemas.microsoft.com/office/drawing/2014/main" id="{8C75DC5C-BE61-267E-553F-E2B3F3AB5639}"/>
              </a:ext>
            </a:extLst>
          </p:cNvPr>
          <p:cNvSpPr>
            <a:spLocks noChangeShapeType="1"/>
          </p:cNvSpPr>
          <p:nvPr/>
        </p:nvSpPr>
        <p:spPr bwMode="auto">
          <a:xfrm>
            <a:off x="6122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95" name="Line 39">
            <a:extLst>
              <a:ext uri="{FF2B5EF4-FFF2-40B4-BE49-F238E27FC236}">
                <a16:creationId xmlns:a16="http://schemas.microsoft.com/office/drawing/2014/main" id="{7E3D6BB3-FFDB-2C0F-9966-E2CF2D68DF14}"/>
              </a:ext>
            </a:extLst>
          </p:cNvPr>
          <p:cNvSpPr>
            <a:spLocks noChangeShapeType="1"/>
          </p:cNvSpPr>
          <p:nvPr/>
        </p:nvSpPr>
        <p:spPr bwMode="auto">
          <a:xfrm>
            <a:off x="6275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96" name="Line 40">
            <a:extLst>
              <a:ext uri="{FF2B5EF4-FFF2-40B4-BE49-F238E27FC236}">
                <a16:creationId xmlns:a16="http://schemas.microsoft.com/office/drawing/2014/main" id="{9E1ADE09-BA54-FD33-9DDC-9FE66A9E62E1}"/>
              </a:ext>
            </a:extLst>
          </p:cNvPr>
          <p:cNvSpPr>
            <a:spLocks noChangeShapeType="1"/>
          </p:cNvSpPr>
          <p:nvPr/>
        </p:nvSpPr>
        <p:spPr bwMode="auto">
          <a:xfrm>
            <a:off x="6427788" y="2379663"/>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97" name="Line 41">
            <a:extLst>
              <a:ext uri="{FF2B5EF4-FFF2-40B4-BE49-F238E27FC236}">
                <a16:creationId xmlns:a16="http://schemas.microsoft.com/office/drawing/2014/main" id="{37F37725-51EA-8463-407F-177563C551EE}"/>
              </a:ext>
            </a:extLst>
          </p:cNvPr>
          <p:cNvSpPr>
            <a:spLocks noChangeShapeType="1"/>
          </p:cNvSpPr>
          <p:nvPr/>
        </p:nvSpPr>
        <p:spPr bwMode="auto">
          <a:xfrm>
            <a:off x="6580188" y="2379663"/>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66598" name="Group 42">
            <a:extLst>
              <a:ext uri="{FF2B5EF4-FFF2-40B4-BE49-F238E27FC236}">
                <a16:creationId xmlns:a16="http://schemas.microsoft.com/office/drawing/2014/main" id="{2151F21E-4BCA-8B86-4F7D-2543BF932F41}"/>
              </a:ext>
            </a:extLst>
          </p:cNvPr>
          <p:cNvGrpSpPr>
            <a:grpSpLocks/>
          </p:cNvGrpSpPr>
          <p:nvPr/>
        </p:nvGrpSpPr>
        <p:grpSpPr bwMode="auto">
          <a:xfrm>
            <a:off x="2998788" y="5584825"/>
            <a:ext cx="5029200" cy="609600"/>
            <a:chOff x="912" y="1104"/>
            <a:chExt cx="3648" cy="384"/>
          </a:xfrm>
        </p:grpSpPr>
        <p:sp>
          <p:nvSpPr>
            <p:cNvPr id="66658" name="Line 43">
              <a:extLst>
                <a:ext uri="{FF2B5EF4-FFF2-40B4-BE49-F238E27FC236}">
                  <a16:creationId xmlns:a16="http://schemas.microsoft.com/office/drawing/2014/main" id="{03386CF0-90E1-81B8-B6AE-738E6765C35A}"/>
                </a:ext>
              </a:extLst>
            </p:cNvPr>
            <p:cNvSpPr>
              <a:spLocks noChangeShapeType="1"/>
            </p:cNvSpPr>
            <p:nvPr/>
          </p:nvSpPr>
          <p:spPr bwMode="auto">
            <a:xfrm>
              <a:off x="912" y="1104"/>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59" name="Line 44">
              <a:extLst>
                <a:ext uri="{FF2B5EF4-FFF2-40B4-BE49-F238E27FC236}">
                  <a16:creationId xmlns:a16="http://schemas.microsoft.com/office/drawing/2014/main" id="{AF9E20F9-E610-BC0D-9A70-30B4B48B1E94}"/>
                </a:ext>
              </a:extLst>
            </p:cNvPr>
            <p:cNvSpPr>
              <a:spLocks noChangeShapeType="1"/>
            </p:cNvSpPr>
            <p:nvPr/>
          </p:nvSpPr>
          <p:spPr bwMode="auto">
            <a:xfrm>
              <a:off x="912" y="1488"/>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60" name="Line 45">
              <a:extLst>
                <a:ext uri="{FF2B5EF4-FFF2-40B4-BE49-F238E27FC236}">
                  <a16:creationId xmlns:a16="http://schemas.microsoft.com/office/drawing/2014/main" id="{9CB5EAAF-F7CF-6839-B142-5DA879D7A80E}"/>
                </a:ext>
              </a:extLst>
            </p:cNvPr>
            <p:cNvSpPr>
              <a:spLocks noChangeShapeType="1"/>
            </p:cNvSpPr>
            <p:nvPr/>
          </p:nvSpPr>
          <p:spPr bwMode="auto">
            <a:xfrm flipH="1">
              <a:off x="4224" y="1104"/>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61" name="Line 46">
              <a:extLst>
                <a:ext uri="{FF2B5EF4-FFF2-40B4-BE49-F238E27FC236}">
                  <a16:creationId xmlns:a16="http://schemas.microsoft.com/office/drawing/2014/main" id="{EBDBC8EA-2E6F-EB07-3A5A-62F33225B830}"/>
                </a:ext>
              </a:extLst>
            </p:cNvPr>
            <p:cNvSpPr>
              <a:spLocks noChangeShapeType="1"/>
            </p:cNvSpPr>
            <p:nvPr/>
          </p:nvSpPr>
          <p:spPr bwMode="auto">
            <a:xfrm flipH="1">
              <a:off x="4224" y="1488"/>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66599" name="Line 47">
            <a:extLst>
              <a:ext uri="{FF2B5EF4-FFF2-40B4-BE49-F238E27FC236}">
                <a16:creationId xmlns:a16="http://schemas.microsoft.com/office/drawing/2014/main" id="{267B7E57-3480-C44B-1A09-1A2CBD18A16B}"/>
              </a:ext>
            </a:extLst>
          </p:cNvPr>
          <p:cNvSpPr>
            <a:spLocks noChangeShapeType="1"/>
          </p:cNvSpPr>
          <p:nvPr/>
        </p:nvSpPr>
        <p:spPr bwMode="auto">
          <a:xfrm>
            <a:off x="2998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0" name="Line 48">
            <a:extLst>
              <a:ext uri="{FF2B5EF4-FFF2-40B4-BE49-F238E27FC236}">
                <a16:creationId xmlns:a16="http://schemas.microsoft.com/office/drawing/2014/main" id="{470361F3-4855-E1C0-6E21-B796C044FFF7}"/>
              </a:ext>
            </a:extLst>
          </p:cNvPr>
          <p:cNvSpPr>
            <a:spLocks noChangeShapeType="1"/>
          </p:cNvSpPr>
          <p:nvPr/>
        </p:nvSpPr>
        <p:spPr bwMode="auto">
          <a:xfrm>
            <a:off x="3151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1" name="Line 49">
            <a:extLst>
              <a:ext uri="{FF2B5EF4-FFF2-40B4-BE49-F238E27FC236}">
                <a16:creationId xmlns:a16="http://schemas.microsoft.com/office/drawing/2014/main" id="{74878C86-3070-74B5-0468-0E03C1C7EC75}"/>
              </a:ext>
            </a:extLst>
          </p:cNvPr>
          <p:cNvSpPr>
            <a:spLocks noChangeShapeType="1"/>
          </p:cNvSpPr>
          <p:nvPr/>
        </p:nvSpPr>
        <p:spPr bwMode="auto">
          <a:xfrm>
            <a:off x="3303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2" name="Line 50">
            <a:extLst>
              <a:ext uri="{FF2B5EF4-FFF2-40B4-BE49-F238E27FC236}">
                <a16:creationId xmlns:a16="http://schemas.microsoft.com/office/drawing/2014/main" id="{EA8B07E7-3D6C-469D-4D53-9C02824731A5}"/>
              </a:ext>
            </a:extLst>
          </p:cNvPr>
          <p:cNvSpPr>
            <a:spLocks noChangeShapeType="1"/>
          </p:cNvSpPr>
          <p:nvPr/>
        </p:nvSpPr>
        <p:spPr bwMode="auto">
          <a:xfrm>
            <a:off x="3455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3" name="Line 51">
            <a:extLst>
              <a:ext uri="{FF2B5EF4-FFF2-40B4-BE49-F238E27FC236}">
                <a16:creationId xmlns:a16="http://schemas.microsoft.com/office/drawing/2014/main" id="{BC536D14-D753-8038-8028-3D79F693D4C4}"/>
              </a:ext>
            </a:extLst>
          </p:cNvPr>
          <p:cNvSpPr>
            <a:spLocks noChangeShapeType="1"/>
          </p:cNvSpPr>
          <p:nvPr/>
        </p:nvSpPr>
        <p:spPr bwMode="auto">
          <a:xfrm>
            <a:off x="3608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4" name="Line 52">
            <a:extLst>
              <a:ext uri="{FF2B5EF4-FFF2-40B4-BE49-F238E27FC236}">
                <a16:creationId xmlns:a16="http://schemas.microsoft.com/office/drawing/2014/main" id="{6F7A962E-2682-5E0E-DBD2-8FC5DF8D3121}"/>
              </a:ext>
            </a:extLst>
          </p:cNvPr>
          <p:cNvSpPr>
            <a:spLocks noChangeShapeType="1"/>
          </p:cNvSpPr>
          <p:nvPr/>
        </p:nvSpPr>
        <p:spPr bwMode="auto">
          <a:xfrm>
            <a:off x="3760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5" name="Line 53">
            <a:extLst>
              <a:ext uri="{FF2B5EF4-FFF2-40B4-BE49-F238E27FC236}">
                <a16:creationId xmlns:a16="http://schemas.microsoft.com/office/drawing/2014/main" id="{7D65D0B5-3ABA-F5FA-B372-7CCA74CC5ACB}"/>
              </a:ext>
            </a:extLst>
          </p:cNvPr>
          <p:cNvSpPr>
            <a:spLocks noChangeShapeType="1"/>
          </p:cNvSpPr>
          <p:nvPr/>
        </p:nvSpPr>
        <p:spPr bwMode="auto">
          <a:xfrm>
            <a:off x="3913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6" name="Line 54">
            <a:extLst>
              <a:ext uri="{FF2B5EF4-FFF2-40B4-BE49-F238E27FC236}">
                <a16:creationId xmlns:a16="http://schemas.microsoft.com/office/drawing/2014/main" id="{B8304FB0-1983-76AD-1170-D159BF45E879}"/>
              </a:ext>
            </a:extLst>
          </p:cNvPr>
          <p:cNvSpPr>
            <a:spLocks noChangeShapeType="1"/>
          </p:cNvSpPr>
          <p:nvPr/>
        </p:nvSpPr>
        <p:spPr bwMode="auto">
          <a:xfrm>
            <a:off x="4065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7" name="Line 55">
            <a:extLst>
              <a:ext uri="{FF2B5EF4-FFF2-40B4-BE49-F238E27FC236}">
                <a16:creationId xmlns:a16="http://schemas.microsoft.com/office/drawing/2014/main" id="{1DEA2B99-EABD-27CB-6A56-EF722C3C4082}"/>
              </a:ext>
            </a:extLst>
          </p:cNvPr>
          <p:cNvSpPr>
            <a:spLocks noChangeShapeType="1"/>
          </p:cNvSpPr>
          <p:nvPr/>
        </p:nvSpPr>
        <p:spPr bwMode="auto">
          <a:xfrm>
            <a:off x="4217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8" name="Line 56">
            <a:extLst>
              <a:ext uri="{FF2B5EF4-FFF2-40B4-BE49-F238E27FC236}">
                <a16:creationId xmlns:a16="http://schemas.microsoft.com/office/drawing/2014/main" id="{ACABC128-DBB0-ACA8-58C4-0A210E27AB3F}"/>
              </a:ext>
            </a:extLst>
          </p:cNvPr>
          <p:cNvSpPr>
            <a:spLocks noChangeShapeType="1"/>
          </p:cNvSpPr>
          <p:nvPr/>
        </p:nvSpPr>
        <p:spPr bwMode="auto">
          <a:xfrm>
            <a:off x="4370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9" name="Line 57">
            <a:extLst>
              <a:ext uri="{FF2B5EF4-FFF2-40B4-BE49-F238E27FC236}">
                <a16:creationId xmlns:a16="http://schemas.microsoft.com/office/drawing/2014/main" id="{8D8B560C-3163-89C1-08ED-843D5F1B02DA}"/>
              </a:ext>
            </a:extLst>
          </p:cNvPr>
          <p:cNvSpPr>
            <a:spLocks noChangeShapeType="1"/>
          </p:cNvSpPr>
          <p:nvPr/>
        </p:nvSpPr>
        <p:spPr bwMode="auto">
          <a:xfrm>
            <a:off x="4522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0" name="Line 58">
            <a:extLst>
              <a:ext uri="{FF2B5EF4-FFF2-40B4-BE49-F238E27FC236}">
                <a16:creationId xmlns:a16="http://schemas.microsoft.com/office/drawing/2014/main" id="{8288CE7C-F3EB-BA61-E54F-61BE7043335D}"/>
              </a:ext>
            </a:extLst>
          </p:cNvPr>
          <p:cNvSpPr>
            <a:spLocks noChangeShapeType="1"/>
          </p:cNvSpPr>
          <p:nvPr/>
        </p:nvSpPr>
        <p:spPr bwMode="auto">
          <a:xfrm>
            <a:off x="4675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1" name="Line 59">
            <a:extLst>
              <a:ext uri="{FF2B5EF4-FFF2-40B4-BE49-F238E27FC236}">
                <a16:creationId xmlns:a16="http://schemas.microsoft.com/office/drawing/2014/main" id="{299047B1-7E40-EA5F-489B-F08ED4337D1F}"/>
              </a:ext>
            </a:extLst>
          </p:cNvPr>
          <p:cNvSpPr>
            <a:spLocks noChangeShapeType="1"/>
          </p:cNvSpPr>
          <p:nvPr/>
        </p:nvSpPr>
        <p:spPr bwMode="auto">
          <a:xfrm>
            <a:off x="4827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2" name="Line 60">
            <a:extLst>
              <a:ext uri="{FF2B5EF4-FFF2-40B4-BE49-F238E27FC236}">
                <a16:creationId xmlns:a16="http://schemas.microsoft.com/office/drawing/2014/main" id="{878A8716-6521-1739-6371-3E4F0C0A3285}"/>
              </a:ext>
            </a:extLst>
          </p:cNvPr>
          <p:cNvSpPr>
            <a:spLocks noChangeShapeType="1"/>
          </p:cNvSpPr>
          <p:nvPr/>
        </p:nvSpPr>
        <p:spPr bwMode="auto">
          <a:xfrm>
            <a:off x="4979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3" name="Line 61">
            <a:extLst>
              <a:ext uri="{FF2B5EF4-FFF2-40B4-BE49-F238E27FC236}">
                <a16:creationId xmlns:a16="http://schemas.microsoft.com/office/drawing/2014/main" id="{58DC8240-0854-B19D-B77E-6061F3254D02}"/>
              </a:ext>
            </a:extLst>
          </p:cNvPr>
          <p:cNvSpPr>
            <a:spLocks noChangeShapeType="1"/>
          </p:cNvSpPr>
          <p:nvPr/>
        </p:nvSpPr>
        <p:spPr bwMode="auto">
          <a:xfrm>
            <a:off x="5132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4" name="Line 62">
            <a:extLst>
              <a:ext uri="{FF2B5EF4-FFF2-40B4-BE49-F238E27FC236}">
                <a16:creationId xmlns:a16="http://schemas.microsoft.com/office/drawing/2014/main" id="{36F24946-77D1-607C-66DE-3287DD6AFFFB}"/>
              </a:ext>
            </a:extLst>
          </p:cNvPr>
          <p:cNvSpPr>
            <a:spLocks noChangeShapeType="1"/>
          </p:cNvSpPr>
          <p:nvPr/>
        </p:nvSpPr>
        <p:spPr bwMode="auto">
          <a:xfrm>
            <a:off x="5284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5" name="Line 63">
            <a:extLst>
              <a:ext uri="{FF2B5EF4-FFF2-40B4-BE49-F238E27FC236}">
                <a16:creationId xmlns:a16="http://schemas.microsoft.com/office/drawing/2014/main" id="{A6234D1B-F160-D04B-8728-10F4BED24865}"/>
              </a:ext>
            </a:extLst>
          </p:cNvPr>
          <p:cNvSpPr>
            <a:spLocks noChangeShapeType="1"/>
          </p:cNvSpPr>
          <p:nvPr/>
        </p:nvSpPr>
        <p:spPr bwMode="auto">
          <a:xfrm>
            <a:off x="5437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6" name="Line 64">
            <a:extLst>
              <a:ext uri="{FF2B5EF4-FFF2-40B4-BE49-F238E27FC236}">
                <a16:creationId xmlns:a16="http://schemas.microsoft.com/office/drawing/2014/main" id="{0064AF9B-F76B-12E9-80B3-4CFB2DE33206}"/>
              </a:ext>
            </a:extLst>
          </p:cNvPr>
          <p:cNvSpPr>
            <a:spLocks noChangeShapeType="1"/>
          </p:cNvSpPr>
          <p:nvPr/>
        </p:nvSpPr>
        <p:spPr bwMode="auto">
          <a:xfrm>
            <a:off x="5589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7" name="Line 65">
            <a:extLst>
              <a:ext uri="{FF2B5EF4-FFF2-40B4-BE49-F238E27FC236}">
                <a16:creationId xmlns:a16="http://schemas.microsoft.com/office/drawing/2014/main" id="{0379A70C-C158-43D5-E318-B69C83FC3CF2}"/>
              </a:ext>
            </a:extLst>
          </p:cNvPr>
          <p:cNvSpPr>
            <a:spLocks noChangeShapeType="1"/>
          </p:cNvSpPr>
          <p:nvPr/>
        </p:nvSpPr>
        <p:spPr bwMode="auto">
          <a:xfrm>
            <a:off x="5741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8" name="Line 66">
            <a:extLst>
              <a:ext uri="{FF2B5EF4-FFF2-40B4-BE49-F238E27FC236}">
                <a16:creationId xmlns:a16="http://schemas.microsoft.com/office/drawing/2014/main" id="{9A1F5CBD-4D37-260B-B6FB-984C3487767A}"/>
              </a:ext>
            </a:extLst>
          </p:cNvPr>
          <p:cNvSpPr>
            <a:spLocks noChangeShapeType="1"/>
          </p:cNvSpPr>
          <p:nvPr/>
        </p:nvSpPr>
        <p:spPr bwMode="auto">
          <a:xfrm>
            <a:off x="5894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9" name="Line 67">
            <a:extLst>
              <a:ext uri="{FF2B5EF4-FFF2-40B4-BE49-F238E27FC236}">
                <a16:creationId xmlns:a16="http://schemas.microsoft.com/office/drawing/2014/main" id="{8AF91B32-6059-904F-55EA-119AE3ADF3AC}"/>
              </a:ext>
            </a:extLst>
          </p:cNvPr>
          <p:cNvSpPr>
            <a:spLocks noChangeShapeType="1"/>
          </p:cNvSpPr>
          <p:nvPr/>
        </p:nvSpPr>
        <p:spPr bwMode="auto">
          <a:xfrm>
            <a:off x="6046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0" name="Line 68">
            <a:extLst>
              <a:ext uri="{FF2B5EF4-FFF2-40B4-BE49-F238E27FC236}">
                <a16:creationId xmlns:a16="http://schemas.microsoft.com/office/drawing/2014/main" id="{E0C0DB82-C086-1C2C-4033-823BBC471567}"/>
              </a:ext>
            </a:extLst>
          </p:cNvPr>
          <p:cNvSpPr>
            <a:spLocks noChangeShapeType="1"/>
          </p:cNvSpPr>
          <p:nvPr/>
        </p:nvSpPr>
        <p:spPr bwMode="auto">
          <a:xfrm>
            <a:off x="6199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1" name="Line 69">
            <a:extLst>
              <a:ext uri="{FF2B5EF4-FFF2-40B4-BE49-F238E27FC236}">
                <a16:creationId xmlns:a16="http://schemas.microsoft.com/office/drawing/2014/main" id="{9123446A-75DD-4AF5-AD37-FAB72DE662B7}"/>
              </a:ext>
            </a:extLst>
          </p:cNvPr>
          <p:cNvSpPr>
            <a:spLocks noChangeShapeType="1"/>
          </p:cNvSpPr>
          <p:nvPr/>
        </p:nvSpPr>
        <p:spPr bwMode="auto">
          <a:xfrm>
            <a:off x="6351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2" name="Line 70">
            <a:extLst>
              <a:ext uri="{FF2B5EF4-FFF2-40B4-BE49-F238E27FC236}">
                <a16:creationId xmlns:a16="http://schemas.microsoft.com/office/drawing/2014/main" id="{F22746A9-3791-17F6-81C0-BC299CE7DEF3}"/>
              </a:ext>
            </a:extLst>
          </p:cNvPr>
          <p:cNvSpPr>
            <a:spLocks noChangeShapeType="1"/>
          </p:cNvSpPr>
          <p:nvPr/>
        </p:nvSpPr>
        <p:spPr bwMode="auto">
          <a:xfrm>
            <a:off x="6503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3" name="Line 71">
            <a:extLst>
              <a:ext uri="{FF2B5EF4-FFF2-40B4-BE49-F238E27FC236}">
                <a16:creationId xmlns:a16="http://schemas.microsoft.com/office/drawing/2014/main" id="{69CF10E1-83AB-D85D-C1F0-08C4D8A3E04D}"/>
              </a:ext>
            </a:extLst>
          </p:cNvPr>
          <p:cNvSpPr>
            <a:spLocks noChangeShapeType="1"/>
          </p:cNvSpPr>
          <p:nvPr/>
        </p:nvSpPr>
        <p:spPr bwMode="auto">
          <a:xfrm>
            <a:off x="6656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4" name="Line 72">
            <a:extLst>
              <a:ext uri="{FF2B5EF4-FFF2-40B4-BE49-F238E27FC236}">
                <a16:creationId xmlns:a16="http://schemas.microsoft.com/office/drawing/2014/main" id="{2A120A0F-33DB-D6F2-AB72-D3F8EA722210}"/>
              </a:ext>
            </a:extLst>
          </p:cNvPr>
          <p:cNvSpPr>
            <a:spLocks noChangeShapeType="1"/>
          </p:cNvSpPr>
          <p:nvPr/>
        </p:nvSpPr>
        <p:spPr bwMode="auto">
          <a:xfrm>
            <a:off x="6808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5" name="Line 73">
            <a:extLst>
              <a:ext uri="{FF2B5EF4-FFF2-40B4-BE49-F238E27FC236}">
                <a16:creationId xmlns:a16="http://schemas.microsoft.com/office/drawing/2014/main" id="{E0446E1F-912D-FF9D-5DE9-867C6159282B}"/>
              </a:ext>
            </a:extLst>
          </p:cNvPr>
          <p:cNvSpPr>
            <a:spLocks noChangeShapeType="1"/>
          </p:cNvSpPr>
          <p:nvPr/>
        </p:nvSpPr>
        <p:spPr bwMode="auto">
          <a:xfrm>
            <a:off x="6961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6" name="Line 74">
            <a:extLst>
              <a:ext uri="{FF2B5EF4-FFF2-40B4-BE49-F238E27FC236}">
                <a16:creationId xmlns:a16="http://schemas.microsoft.com/office/drawing/2014/main" id="{0F120EA0-F75C-C5B1-30C9-D4725093A58F}"/>
              </a:ext>
            </a:extLst>
          </p:cNvPr>
          <p:cNvSpPr>
            <a:spLocks noChangeShapeType="1"/>
          </p:cNvSpPr>
          <p:nvPr/>
        </p:nvSpPr>
        <p:spPr bwMode="auto">
          <a:xfrm>
            <a:off x="7113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7" name="Line 75">
            <a:extLst>
              <a:ext uri="{FF2B5EF4-FFF2-40B4-BE49-F238E27FC236}">
                <a16:creationId xmlns:a16="http://schemas.microsoft.com/office/drawing/2014/main" id="{1002CA44-E3F6-73EF-4A95-B99722857D22}"/>
              </a:ext>
            </a:extLst>
          </p:cNvPr>
          <p:cNvSpPr>
            <a:spLocks noChangeShapeType="1"/>
          </p:cNvSpPr>
          <p:nvPr/>
        </p:nvSpPr>
        <p:spPr bwMode="auto">
          <a:xfrm>
            <a:off x="7265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8" name="Line 76">
            <a:extLst>
              <a:ext uri="{FF2B5EF4-FFF2-40B4-BE49-F238E27FC236}">
                <a16:creationId xmlns:a16="http://schemas.microsoft.com/office/drawing/2014/main" id="{950E6764-23CA-EEF3-8570-D5981329A241}"/>
              </a:ext>
            </a:extLst>
          </p:cNvPr>
          <p:cNvSpPr>
            <a:spLocks noChangeShapeType="1"/>
          </p:cNvSpPr>
          <p:nvPr/>
        </p:nvSpPr>
        <p:spPr bwMode="auto">
          <a:xfrm>
            <a:off x="7418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9" name="Line 77">
            <a:extLst>
              <a:ext uri="{FF2B5EF4-FFF2-40B4-BE49-F238E27FC236}">
                <a16:creationId xmlns:a16="http://schemas.microsoft.com/office/drawing/2014/main" id="{962D0818-7CB7-35C6-B65B-0593B0B3C31B}"/>
              </a:ext>
            </a:extLst>
          </p:cNvPr>
          <p:cNvSpPr>
            <a:spLocks noChangeShapeType="1"/>
          </p:cNvSpPr>
          <p:nvPr/>
        </p:nvSpPr>
        <p:spPr bwMode="auto">
          <a:xfrm>
            <a:off x="7570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30" name="Line 78">
            <a:extLst>
              <a:ext uri="{FF2B5EF4-FFF2-40B4-BE49-F238E27FC236}">
                <a16:creationId xmlns:a16="http://schemas.microsoft.com/office/drawing/2014/main" id="{AE399D99-23D5-D17D-5682-4E3A50231C25}"/>
              </a:ext>
            </a:extLst>
          </p:cNvPr>
          <p:cNvSpPr>
            <a:spLocks noChangeShapeType="1"/>
          </p:cNvSpPr>
          <p:nvPr/>
        </p:nvSpPr>
        <p:spPr bwMode="auto">
          <a:xfrm>
            <a:off x="7723188" y="5584825"/>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31" name="Line 79">
            <a:extLst>
              <a:ext uri="{FF2B5EF4-FFF2-40B4-BE49-F238E27FC236}">
                <a16:creationId xmlns:a16="http://schemas.microsoft.com/office/drawing/2014/main" id="{361D5E01-81AF-9C34-6599-B02191FD6CC5}"/>
              </a:ext>
            </a:extLst>
          </p:cNvPr>
          <p:cNvSpPr>
            <a:spLocks noChangeShapeType="1"/>
          </p:cNvSpPr>
          <p:nvPr/>
        </p:nvSpPr>
        <p:spPr bwMode="auto">
          <a:xfrm>
            <a:off x="7875588" y="5584825"/>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32" name="Text Box 80">
            <a:extLst>
              <a:ext uri="{FF2B5EF4-FFF2-40B4-BE49-F238E27FC236}">
                <a16:creationId xmlns:a16="http://schemas.microsoft.com/office/drawing/2014/main" id="{6ABEE45B-4ECF-DC96-4F3F-D909B6518E23}"/>
              </a:ext>
            </a:extLst>
          </p:cNvPr>
          <p:cNvSpPr txBox="1">
            <a:spLocks noChangeArrowheads="1"/>
          </p:cNvSpPr>
          <p:nvPr/>
        </p:nvSpPr>
        <p:spPr bwMode="auto">
          <a:xfrm>
            <a:off x="560388" y="1295400"/>
            <a:ext cx="1181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Host A</a:t>
            </a:r>
          </a:p>
        </p:txBody>
      </p:sp>
      <p:sp>
        <p:nvSpPr>
          <p:cNvPr id="66633" name="Text Box 81">
            <a:extLst>
              <a:ext uri="{FF2B5EF4-FFF2-40B4-BE49-F238E27FC236}">
                <a16:creationId xmlns:a16="http://schemas.microsoft.com/office/drawing/2014/main" id="{65EFF181-E6EF-B6E8-2AE7-09A0BA2AD72D}"/>
              </a:ext>
            </a:extLst>
          </p:cNvPr>
          <p:cNvSpPr txBox="1">
            <a:spLocks noChangeArrowheads="1"/>
          </p:cNvSpPr>
          <p:nvPr/>
        </p:nvSpPr>
        <p:spPr bwMode="auto">
          <a:xfrm>
            <a:off x="560388" y="5056188"/>
            <a:ext cx="1150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Host B</a:t>
            </a:r>
          </a:p>
        </p:txBody>
      </p:sp>
      <p:sp>
        <p:nvSpPr>
          <p:cNvPr id="66634" name="Rectangle 82">
            <a:extLst>
              <a:ext uri="{FF2B5EF4-FFF2-40B4-BE49-F238E27FC236}">
                <a16:creationId xmlns:a16="http://schemas.microsoft.com/office/drawing/2014/main" id="{BB7A3B5E-2071-8DD6-D12E-5CA5EA9351C6}"/>
              </a:ext>
            </a:extLst>
          </p:cNvPr>
          <p:cNvSpPr>
            <a:spLocks noChangeArrowheads="1"/>
          </p:cNvSpPr>
          <p:nvPr/>
        </p:nvSpPr>
        <p:spPr bwMode="auto">
          <a:xfrm>
            <a:off x="2613025" y="3451225"/>
            <a:ext cx="1219200" cy="381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66635" name="Rectangle 83">
            <a:extLst>
              <a:ext uri="{FF2B5EF4-FFF2-40B4-BE49-F238E27FC236}">
                <a16:creationId xmlns:a16="http://schemas.microsoft.com/office/drawing/2014/main" id="{9FCA3B7D-853E-E9F2-E4E3-A68C533008C9}"/>
              </a:ext>
            </a:extLst>
          </p:cNvPr>
          <p:cNvSpPr>
            <a:spLocks noChangeArrowheads="1"/>
          </p:cNvSpPr>
          <p:nvPr/>
        </p:nvSpPr>
        <p:spPr bwMode="auto">
          <a:xfrm>
            <a:off x="3913188" y="4746625"/>
            <a:ext cx="1219200" cy="381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66636" name="Line 84">
            <a:extLst>
              <a:ext uri="{FF2B5EF4-FFF2-40B4-BE49-F238E27FC236}">
                <a16:creationId xmlns:a16="http://schemas.microsoft.com/office/drawing/2014/main" id="{33A36FAE-FBB1-BD6A-2EA6-CF3706A15095}"/>
              </a:ext>
            </a:extLst>
          </p:cNvPr>
          <p:cNvSpPr>
            <a:spLocks noChangeShapeType="1"/>
          </p:cNvSpPr>
          <p:nvPr/>
        </p:nvSpPr>
        <p:spPr bwMode="auto">
          <a:xfrm>
            <a:off x="2617788" y="3832225"/>
            <a:ext cx="12954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37" name="Line 85">
            <a:extLst>
              <a:ext uri="{FF2B5EF4-FFF2-40B4-BE49-F238E27FC236}">
                <a16:creationId xmlns:a16="http://schemas.microsoft.com/office/drawing/2014/main" id="{DAFFD2E3-E6C1-6234-D23A-A34C33EE6E96}"/>
              </a:ext>
            </a:extLst>
          </p:cNvPr>
          <p:cNvSpPr>
            <a:spLocks noChangeShapeType="1"/>
          </p:cNvSpPr>
          <p:nvPr/>
        </p:nvSpPr>
        <p:spPr bwMode="auto">
          <a:xfrm>
            <a:off x="3836988" y="3832225"/>
            <a:ext cx="12954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38" name="Line 86">
            <a:extLst>
              <a:ext uri="{FF2B5EF4-FFF2-40B4-BE49-F238E27FC236}">
                <a16:creationId xmlns:a16="http://schemas.microsoft.com/office/drawing/2014/main" id="{C77B3E7D-0F29-F03B-BBFE-86B89CE782D0}"/>
              </a:ext>
            </a:extLst>
          </p:cNvPr>
          <p:cNvSpPr>
            <a:spLocks noChangeShapeType="1"/>
          </p:cNvSpPr>
          <p:nvPr/>
        </p:nvSpPr>
        <p:spPr bwMode="auto">
          <a:xfrm>
            <a:off x="26892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39" name="Line 87">
            <a:extLst>
              <a:ext uri="{FF2B5EF4-FFF2-40B4-BE49-F238E27FC236}">
                <a16:creationId xmlns:a16="http://schemas.microsoft.com/office/drawing/2014/main" id="{35D025A1-7A76-0505-BFEB-6CA35A31D34F}"/>
              </a:ext>
            </a:extLst>
          </p:cNvPr>
          <p:cNvSpPr>
            <a:spLocks noChangeShapeType="1"/>
          </p:cNvSpPr>
          <p:nvPr/>
        </p:nvSpPr>
        <p:spPr bwMode="auto">
          <a:xfrm>
            <a:off x="28416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0" name="Line 88">
            <a:extLst>
              <a:ext uri="{FF2B5EF4-FFF2-40B4-BE49-F238E27FC236}">
                <a16:creationId xmlns:a16="http://schemas.microsoft.com/office/drawing/2014/main" id="{3D9CC4ED-D2EE-3BE2-1845-3161F8119145}"/>
              </a:ext>
            </a:extLst>
          </p:cNvPr>
          <p:cNvSpPr>
            <a:spLocks noChangeShapeType="1"/>
          </p:cNvSpPr>
          <p:nvPr/>
        </p:nvSpPr>
        <p:spPr bwMode="auto">
          <a:xfrm>
            <a:off x="29940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1" name="Line 89">
            <a:extLst>
              <a:ext uri="{FF2B5EF4-FFF2-40B4-BE49-F238E27FC236}">
                <a16:creationId xmlns:a16="http://schemas.microsoft.com/office/drawing/2014/main" id="{8290211D-F523-5280-12BB-4AD577068DA1}"/>
              </a:ext>
            </a:extLst>
          </p:cNvPr>
          <p:cNvSpPr>
            <a:spLocks noChangeShapeType="1"/>
          </p:cNvSpPr>
          <p:nvPr/>
        </p:nvSpPr>
        <p:spPr bwMode="auto">
          <a:xfrm>
            <a:off x="31464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2" name="Line 90">
            <a:extLst>
              <a:ext uri="{FF2B5EF4-FFF2-40B4-BE49-F238E27FC236}">
                <a16:creationId xmlns:a16="http://schemas.microsoft.com/office/drawing/2014/main" id="{EB92050D-9D1E-6F9C-50C3-62122F89426B}"/>
              </a:ext>
            </a:extLst>
          </p:cNvPr>
          <p:cNvSpPr>
            <a:spLocks noChangeShapeType="1"/>
          </p:cNvSpPr>
          <p:nvPr/>
        </p:nvSpPr>
        <p:spPr bwMode="auto">
          <a:xfrm>
            <a:off x="37560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3" name="Line 91">
            <a:extLst>
              <a:ext uri="{FF2B5EF4-FFF2-40B4-BE49-F238E27FC236}">
                <a16:creationId xmlns:a16="http://schemas.microsoft.com/office/drawing/2014/main" id="{416A2236-85CF-72CF-2AE2-C25854C40102}"/>
              </a:ext>
            </a:extLst>
          </p:cNvPr>
          <p:cNvSpPr>
            <a:spLocks noChangeShapeType="1"/>
          </p:cNvSpPr>
          <p:nvPr/>
        </p:nvSpPr>
        <p:spPr bwMode="auto">
          <a:xfrm>
            <a:off x="3298825" y="3217863"/>
            <a:ext cx="304800" cy="476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4" name="Line 92">
            <a:extLst>
              <a:ext uri="{FF2B5EF4-FFF2-40B4-BE49-F238E27FC236}">
                <a16:creationId xmlns:a16="http://schemas.microsoft.com/office/drawing/2014/main" id="{881DA49F-9731-31EC-A663-150651D059FB}"/>
              </a:ext>
            </a:extLst>
          </p:cNvPr>
          <p:cNvSpPr>
            <a:spLocks noChangeShapeType="1"/>
          </p:cNvSpPr>
          <p:nvPr/>
        </p:nvSpPr>
        <p:spPr bwMode="auto">
          <a:xfrm>
            <a:off x="39893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5" name="Line 93">
            <a:extLst>
              <a:ext uri="{FF2B5EF4-FFF2-40B4-BE49-F238E27FC236}">
                <a16:creationId xmlns:a16="http://schemas.microsoft.com/office/drawing/2014/main" id="{14AC29AD-5B78-AB6C-EFD6-C6762D370783}"/>
              </a:ext>
            </a:extLst>
          </p:cNvPr>
          <p:cNvSpPr>
            <a:spLocks noChangeShapeType="1"/>
          </p:cNvSpPr>
          <p:nvPr/>
        </p:nvSpPr>
        <p:spPr bwMode="auto">
          <a:xfrm>
            <a:off x="41417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6" name="Line 94">
            <a:extLst>
              <a:ext uri="{FF2B5EF4-FFF2-40B4-BE49-F238E27FC236}">
                <a16:creationId xmlns:a16="http://schemas.microsoft.com/office/drawing/2014/main" id="{5EA97271-2BE6-A967-3217-9CEA554657AB}"/>
              </a:ext>
            </a:extLst>
          </p:cNvPr>
          <p:cNvSpPr>
            <a:spLocks noChangeShapeType="1"/>
          </p:cNvSpPr>
          <p:nvPr/>
        </p:nvSpPr>
        <p:spPr bwMode="auto">
          <a:xfrm>
            <a:off x="42941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7" name="Line 95">
            <a:extLst>
              <a:ext uri="{FF2B5EF4-FFF2-40B4-BE49-F238E27FC236}">
                <a16:creationId xmlns:a16="http://schemas.microsoft.com/office/drawing/2014/main" id="{D9234C12-81B8-4798-F029-CDB8DE6BDE40}"/>
              </a:ext>
            </a:extLst>
          </p:cNvPr>
          <p:cNvSpPr>
            <a:spLocks noChangeShapeType="1"/>
          </p:cNvSpPr>
          <p:nvPr/>
        </p:nvSpPr>
        <p:spPr bwMode="auto">
          <a:xfrm>
            <a:off x="44465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8" name="Line 96">
            <a:extLst>
              <a:ext uri="{FF2B5EF4-FFF2-40B4-BE49-F238E27FC236}">
                <a16:creationId xmlns:a16="http://schemas.microsoft.com/office/drawing/2014/main" id="{E31075F0-D3EF-A8C2-43B5-28102631B2D5}"/>
              </a:ext>
            </a:extLst>
          </p:cNvPr>
          <p:cNvSpPr>
            <a:spLocks noChangeShapeType="1"/>
          </p:cNvSpPr>
          <p:nvPr/>
        </p:nvSpPr>
        <p:spPr bwMode="auto">
          <a:xfrm>
            <a:off x="50561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9" name="Line 97">
            <a:extLst>
              <a:ext uri="{FF2B5EF4-FFF2-40B4-BE49-F238E27FC236}">
                <a16:creationId xmlns:a16="http://schemas.microsoft.com/office/drawing/2014/main" id="{EF82175E-FD53-9D3F-4B32-34AD27352CB4}"/>
              </a:ext>
            </a:extLst>
          </p:cNvPr>
          <p:cNvSpPr>
            <a:spLocks noChangeShapeType="1"/>
          </p:cNvSpPr>
          <p:nvPr/>
        </p:nvSpPr>
        <p:spPr bwMode="auto">
          <a:xfrm>
            <a:off x="4598988" y="5351463"/>
            <a:ext cx="304800" cy="476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50" name="Text Box 98">
            <a:extLst>
              <a:ext uri="{FF2B5EF4-FFF2-40B4-BE49-F238E27FC236}">
                <a16:creationId xmlns:a16="http://schemas.microsoft.com/office/drawing/2014/main" id="{0F7AEDB6-D77E-71A4-1FDD-E14103E416BC}"/>
              </a:ext>
            </a:extLst>
          </p:cNvPr>
          <p:cNvSpPr txBox="1">
            <a:spLocks noChangeArrowheads="1"/>
          </p:cNvSpPr>
          <p:nvPr/>
        </p:nvSpPr>
        <p:spPr bwMode="auto">
          <a:xfrm>
            <a:off x="2663825" y="3454400"/>
            <a:ext cx="1173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TCP Data</a:t>
            </a:r>
          </a:p>
        </p:txBody>
      </p:sp>
      <p:sp>
        <p:nvSpPr>
          <p:cNvPr id="66651" name="Text Box 99">
            <a:extLst>
              <a:ext uri="{FF2B5EF4-FFF2-40B4-BE49-F238E27FC236}">
                <a16:creationId xmlns:a16="http://schemas.microsoft.com/office/drawing/2014/main" id="{F6BE1E9D-6B36-420E-B156-E8FAB1B5B371}"/>
              </a:ext>
            </a:extLst>
          </p:cNvPr>
          <p:cNvSpPr txBox="1">
            <a:spLocks noChangeArrowheads="1"/>
          </p:cNvSpPr>
          <p:nvPr/>
        </p:nvSpPr>
        <p:spPr bwMode="auto">
          <a:xfrm>
            <a:off x="3887788" y="4764088"/>
            <a:ext cx="1173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TCP Data</a:t>
            </a:r>
          </a:p>
        </p:txBody>
      </p:sp>
      <p:sp>
        <p:nvSpPr>
          <p:cNvPr id="66652" name="Text Box 104">
            <a:extLst>
              <a:ext uri="{FF2B5EF4-FFF2-40B4-BE49-F238E27FC236}">
                <a16:creationId xmlns:a16="http://schemas.microsoft.com/office/drawing/2014/main" id="{5959E600-9336-FD75-B5FD-6982A00746AF}"/>
              </a:ext>
            </a:extLst>
          </p:cNvPr>
          <p:cNvSpPr txBox="1">
            <a:spLocks noChangeArrowheads="1"/>
          </p:cNvSpPr>
          <p:nvPr/>
        </p:nvSpPr>
        <p:spPr bwMode="auto">
          <a:xfrm>
            <a:off x="1398588" y="1851025"/>
            <a:ext cx="3368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ISN (initial sequence number)</a:t>
            </a:r>
          </a:p>
        </p:txBody>
      </p:sp>
      <p:sp>
        <p:nvSpPr>
          <p:cNvPr id="66653" name="Line 105">
            <a:extLst>
              <a:ext uri="{FF2B5EF4-FFF2-40B4-BE49-F238E27FC236}">
                <a16:creationId xmlns:a16="http://schemas.microsoft.com/office/drawing/2014/main" id="{27AA6CA2-8F36-745D-2607-74EA552C2B4D}"/>
              </a:ext>
            </a:extLst>
          </p:cNvPr>
          <p:cNvSpPr>
            <a:spLocks noChangeShapeType="1"/>
          </p:cNvSpPr>
          <p:nvPr/>
        </p:nvSpPr>
        <p:spPr bwMode="auto">
          <a:xfrm>
            <a:off x="1703388" y="2155825"/>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54" name="AutoShape 106">
            <a:extLst>
              <a:ext uri="{FF2B5EF4-FFF2-40B4-BE49-F238E27FC236}">
                <a16:creationId xmlns:a16="http://schemas.microsoft.com/office/drawing/2014/main" id="{44BC0851-3218-769D-5FCC-D073A6BF273F}"/>
              </a:ext>
            </a:extLst>
          </p:cNvPr>
          <p:cNvSpPr>
            <a:spLocks noChangeArrowheads="1"/>
          </p:cNvSpPr>
          <p:nvPr/>
        </p:nvSpPr>
        <p:spPr bwMode="auto">
          <a:xfrm>
            <a:off x="304800" y="3298825"/>
            <a:ext cx="2160588" cy="663575"/>
          </a:xfrm>
          <a:prstGeom prst="wedgeRectCallout">
            <a:avLst>
              <a:gd name="adj1" fmla="val 58583"/>
              <a:gd name="adj2" fmla="val -83162"/>
            </a:avLst>
          </a:prstGeom>
          <a:solidFill>
            <a:srgbClr val="CCFFFF"/>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Sequence number = ISN+1</a:t>
            </a:r>
            <a:r>
              <a:rPr kumimoji="0" lang="en-US" altLang="en-US" sz="1800" b="0" i="0" u="none" strike="noStrike" kern="1200" cap="none" spc="0" normalizeH="0" baseline="3000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st</a:t>
            </a: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 byte</a:t>
            </a:r>
          </a:p>
        </p:txBody>
      </p:sp>
      <p:sp>
        <p:nvSpPr>
          <p:cNvPr id="66655" name="Rectangle 107">
            <a:extLst>
              <a:ext uri="{FF2B5EF4-FFF2-40B4-BE49-F238E27FC236}">
                <a16:creationId xmlns:a16="http://schemas.microsoft.com/office/drawing/2014/main" id="{A17F9652-85D8-2423-E8AF-785CA5BD834B}"/>
              </a:ext>
            </a:extLst>
          </p:cNvPr>
          <p:cNvSpPr>
            <a:spLocks noChangeArrowheads="1"/>
          </p:cNvSpPr>
          <p:nvPr/>
        </p:nvSpPr>
        <p:spPr bwMode="auto">
          <a:xfrm>
            <a:off x="3913188" y="5584825"/>
            <a:ext cx="1219200" cy="609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66656" name="AutoShape 108">
            <a:extLst>
              <a:ext uri="{FF2B5EF4-FFF2-40B4-BE49-F238E27FC236}">
                <a16:creationId xmlns:a16="http://schemas.microsoft.com/office/drawing/2014/main" id="{FA873B68-879E-E381-0631-DA1B3FA220A4}"/>
              </a:ext>
            </a:extLst>
          </p:cNvPr>
          <p:cNvSpPr>
            <a:spLocks noChangeArrowheads="1"/>
          </p:cNvSpPr>
          <p:nvPr/>
        </p:nvSpPr>
        <p:spPr bwMode="auto">
          <a:xfrm>
            <a:off x="5741988" y="3756025"/>
            <a:ext cx="1905000" cy="914400"/>
          </a:xfrm>
          <a:prstGeom prst="wedgeRectCallout">
            <a:avLst>
              <a:gd name="adj1" fmla="val -76667"/>
              <a:gd name="adj2" fmla="val 150523"/>
            </a:avLst>
          </a:prstGeom>
          <a:solidFill>
            <a:srgbClr val="CCFFFF"/>
          </a:solidFill>
          <a:ln w="38100">
            <a:solidFill>
              <a:schemeClr val="tx1"/>
            </a:solidFill>
            <a:miter lim="800000"/>
            <a:headEnd/>
            <a:tailEnd/>
          </a:ln>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ACK sequence number = next expected byte</a:t>
            </a:r>
          </a:p>
        </p:txBody>
      </p:sp>
      <p:sp>
        <p:nvSpPr>
          <p:cNvPr id="66657" name="Rectangle 109">
            <a:extLst>
              <a:ext uri="{FF2B5EF4-FFF2-40B4-BE49-F238E27FC236}">
                <a16:creationId xmlns:a16="http://schemas.microsoft.com/office/drawing/2014/main" id="{CD8F0E66-877B-C9A7-2A6B-CB49276498A7}"/>
              </a:ext>
            </a:extLst>
          </p:cNvPr>
          <p:cNvSpPr>
            <a:spLocks noChangeArrowheads="1"/>
          </p:cNvSpPr>
          <p:nvPr/>
        </p:nvSpPr>
        <p:spPr bwMode="auto">
          <a:xfrm>
            <a:off x="5132388" y="5584825"/>
            <a:ext cx="152400" cy="6096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29D2CC9E-38BD-8062-100D-6672D2A0C573}"/>
              </a:ext>
            </a:extLst>
          </p:cNvPr>
          <p:cNvSpPr>
            <a:spLocks noGrp="1"/>
          </p:cNvSpPr>
          <p:nvPr>
            <p:ph type="title"/>
          </p:nvPr>
        </p:nvSpPr>
        <p:spPr/>
        <p:txBody>
          <a:bodyPr/>
          <a:lstStyle/>
          <a:p>
            <a:r>
              <a:rPr lang="en-US" altLang="en-US">
                <a:ea typeface="ＭＳ Ｐゴシック" panose="020B0600070205080204" pitchFamily="34" charset="-128"/>
              </a:rPr>
              <a:t>Automatic Repeat reQuest (ARQ)</a:t>
            </a:r>
          </a:p>
        </p:txBody>
      </p:sp>
      <p:sp>
        <p:nvSpPr>
          <p:cNvPr id="68610" name="Content Placeholder 2">
            <a:extLst>
              <a:ext uri="{FF2B5EF4-FFF2-40B4-BE49-F238E27FC236}">
                <a16:creationId xmlns:a16="http://schemas.microsoft.com/office/drawing/2014/main" id="{0A87AC97-95A3-1A16-8B63-EF949922CDD5}"/>
              </a:ext>
            </a:extLst>
          </p:cNvPr>
          <p:cNvSpPr>
            <a:spLocks noGrp="1"/>
          </p:cNvSpPr>
          <p:nvPr>
            <p:ph sz="half" idx="1"/>
          </p:nvPr>
        </p:nvSpPr>
        <p:spPr>
          <a:xfrm>
            <a:off x="228600" y="1600200"/>
            <a:ext cx="4724400" cy="4525963"/>
          </a:xfrm>
        </p:spPr>
        <p:txBody>
          <a:bodyPr/>
          <a:lstStyle/>
          <a:p>
            <a:r>
              <a:rPr lang="en-US" altLang="en-US" sz="3200">
                <a:ea typeface="ＭＳ Ｐゴシック" panose="020B0600070205080204" pitchFamily="34" charset="-128"/>
              </a:rPr>
              <a:t>ACK and timeouts</a:t>
            </a:r>
          </a:p>
          <a:p>
            <a:pPr lvl="1"/>
            <a:r>
              <a:rPr lang="en-US" altLang="en-US" sz="2800">
                <a:ea typeface="ＭＳ Ｐゴシック" panose="020B0600070205080204" pitchFamily="34" charset="-128"/>
              </a:rPr>
              <a:t>Receiver sends ACK when </a:t>
            </a:r>
            <a:br>
              <a:rPr lang="en-US" altLang="en-US" sz="2800">
                <a:ea typeface="ＭＳ Ｐゴシック" panose="020B0600070205080204" pitchFamily="34" charset="-128"/>
              </a:rPr>
            </a:br>
            <a:r>
              <a:rPr lang="en-US" altLang="en-US" sz="2800">
                <a:ea typeface="ＭＳ Ｐゴシック" panose="020B0600070205080204" pitchFamily="34" charset="-128"/>
              </a:rPr>
              <a:t>it receives packet</a:t>
            </a:r>
          </a:p>
          <a:p>
            <a:pPr lvl="1"/>
            <a:r>
              <a:rPr lang="en-US" altLang="en-US" sz="2800">
                <a:ea typeface="ＭＳ Ｐゴシック" panose="020B0600070205080204" pitchFamily="34" charset="-128"/>
              </a:rPr>
              <a:t>Sender waits for ACK </a:t>
            </a:r>
            <a:br>
              <a:rPr lang="en-US" altLang="en-US" sz="2800">
                <a:ea typeface="ＭＳ Ｐゴシック" panose="020B0600070205080204" pitchFamily="34" charset="-128"/>
              </a:rPr>
            </a:br>
            <a:r>
              <a:rPr lang="en-US" altLang="en-US" sz="2800">
                <a:ea typeface="ＭＳ Ｐゴシック" panose="020B0600070205080204" pitchFamily="34" charset="-128"/>
              </a:rPr>
              <a:t>and times out</a:t>
            </a:r>
          </a:p>
          <a:p>
            <a:r>
              <a:rPr lang="en-US" altLang="en-US" sz="3200">
                <a:ea typeface="ＭＳ Ｐゴシック" panose="020B0600070205080204" pitchFamily="34" charset="-128"/>
              </a:rPr>
              <a:t>Simplest ARQ protocol</a:t>
            </a:r>
          </a:p>
          <a:p>
            <a:pPr lvl="1"/>
            <a:r>
              <a:rPr lang="en-US" altLang="en-US" sz="2800">
                <a:ea typeface="ＭＳ Ｐゴシック" panose="020B0600070205080204" pitchFamily="34" charset="-128"/>
              </a:rPr>
              <a:t>Stop and wait</a:t>
            </a:r>
          </a:p>
          <a:p>
            <a:pPr lvl="1"/>
            <a:r>
              <a:rPr lang="en-US" altLang="en-US" sz="2800">
                <a:ea typeface="ＭＳ Ｐゴシック" panose="020B0600070205080204" pitchFamily="34" charset="-128"/>
              </a:rPr>
              <a:t>Send a packet, stop and wait until ACK arrives </a:t>
            </a:r>
          </a:p>
          <a:p>
            <a:endParaRPr lang="en-US" altLang="en-US">
              <a:ea typeface="ＭＳ Ｐゴシック" panose="020B0600070205080204" pitchFamily="34" charset="-128"/>
            </a:endParaRPr>
          </a:p>
        </p:txBody>
      </p:sp>
      <p:sp>
        <p:nvSpPr>
          <p:cNvPr id="68611" name="Slide Number Placeholder 3">
            <a:extLst>
              <a:ext uri="{FF2B5EF4-FFF2-40B4-BE49-F238E27FC236}">
                <a16:creationId xmlns:a16="http://schemas.microsoft.com/office/drawing/2014/main" id="{44234AAD-D5B3-8F45-50E1-3AFED20E7AA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F57976-A0B0-D348-BB88-604E8164F59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grpSp>
        <p:nvGrpSpPr>
          <p:cNvPr id="68612" name="Group 18">
            <a:extLst>
              <a:ext uri="{FF2B5EF4-FFF2-40B4-BE49-F238E27FC236}">
                <a16:creationId xmlns:a16="http://schemas.microsoft.com/office/drawing/2014/main" id="{E87B4BC8-7E35-ABA8-A4B2-BEE4506D6A3A}"/>
              </a:ext>
            </a:extLst>
          </p:cNvPr>
          <p:cNvGrpSpPr>
            <a:grpSpLocks/>
          </p:cNvGrpSpPr>
          <p:nvPr/>
        </p:nvGrpSpPr>
        <p:grpSpPr bwMode="auto">
          <a:xfrm>
            <a:off x="5257800" y="1905000"/>
            <a:ext cx="3429000" cy="3810000"/>
            <a:chOff x="5334000" y="2057400"/>
            <a:chExt cx="3429000" cy="3810000"/>
          </a:xfrm>
        </p:grpSpPr>
        <p:sp>
          <p:nvSpPr>
            <p:cNvPr id="20" name="Rectangle 2">
              <a:extLst>
                <a:ext uri="{FF2B5EF4-FFF2-40B4-BE49-F238E27FC236}">
                  <a16:creationId xmlns:a16="http://schemas.microsoft.com/office/drawing/2014/main" id="{039A5002-D91E-2685-2626-ABEF9AEB5838}"/>
                </a:ext>
              </a:extLst>
            </p:cNvPr>
            <p:cNvSpPr>
              <a:spLocks noChangeArrowheads="1"/>
            </p:cNvSpPr>
            <p:nvPr/>
          </p:nvSpPr>
          <p:spPr bwMode="auto">
            <a:xfrm>
              <a:off x="5334000" y="2057400"/>
              <a:ext cx="3429000" cy="3810000"/>
            </a:xfrm>
            <a:prstGeom prst="rect">
              <a:avLst/>
            </a:prstGeom>
            <a:solidFill>
              <a:srgbClr val="FFFFFF"/>
            </a:soli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68614" name="Text Box 4">
              <a:extLst>
                <a:ext uri="{FF2B5EF4-FFF2-40B4-BE49-F238E27FC236}">
                  <a16:creationId xmlns:a16="http://schemas.microsoft.com/office/drawing/2014/main" id="{B20A7476-C60B-D14A-7056-AFDE5FA18899}"/>
                </a:ext>
              </a:extLst>
            </p:cNvPr>
            <p:cNvSpPr txBox="1">
              <a:spLocks noChangeArrowheads="1"/>
            </p:cNvSpPr>
            <p:nvPr/>
          </p:nvSpPr>
          <p:spPr bwMode="auto">
            <a:xfrm>
              <a:off x="5410200" y="4953000"/>
              <a:ext cx="74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a:t>
              </a:r>
            </a:p>
          </p:txBody>
        </p:sp>
        <p:sp>
          <p:nvSpPr>
            <p:cNvPr id="68615" name="Line 5">
              <a:extLst>
                <a:ext uri="{FF2B5EF4-FFF2-40B4-BE49-F238E27FC236}">
                  <a16:creationId xmlns:a16="http://schemas.microsoft.com/office/drawing/2014/main" id="{5144D55B-1EEE-D856-06F7-3F9F0E657B30}"/>
                </a:ext>
              </a:extLst>
            </p:cNvPr>
            <p:cNvSpPr>
              <a:spLocks noChangeShapeType="1"/>
            </p:cNvSpPr>
            <p:nvPr/>
          </p:nvSpPr>
          <p:spPr bwMode="auto">
            <a:xfrm>
              <a:off x="8062913" y="3074988"/>
              <a:ext cx="3175" cy="186531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68616" name="Group 6">
              <a:extLst>
                <a:ext uri="{FF2B5EF4-FFF2-40B4-BE49-F238E27FC236}">
                  <a16:creationId xmlns:a16="http://schemas.microsoft.com/office/drawing/2014/main" id="{C3F3108F-59D4-F33C-5A90-EB5B9885327F}"/>
                </a:ext>
              </a:extLst>
            </p:cNvPr>
            <p:cNvGrpSpPr>
              <a:grpSpLocks/>
            </p:cNvGrpSpPr>
            <p:nvPr/>
          </p:nvGrpSpPr>
          <p:grpSpPr bwMode="auto">
            <a:xfrm rot="688582">
              <a:off x="6686485" y="3254671"/>
              <a:ext cx="1385888" cy="396928"/>
              <a:chOff x="1105" y="1277"/>
              <a:chExt cx="912" cy="224"/>
            </a:xfrm>
          </p:grpSpPr>
          <p:sp>
            <p:nvSpPr>
              <p:cNvPr id="68626" name="Line 7">
                <a:extLst>
                  <a:ext uri="{FF2B5EF4-FFF2-40B4-BE49-F238E27FC236}">
                    <a16:creationId xmlns:a16="http://schemas.microsoft.com/office/drawing/2014/main" id="{F07AC367-AA39-2028-9F4C-3E18ADB0AAFD}"/>
                  </a:ext>
                </a:extLst>
              </p:cNvPr>
              <p:cNvSpPr>
                <a:spLocks noChangeShapeType="1"/>
              </p:cNvSpPr>
              <p:nvPr/>
            </p:nvSpPr>
            <p:spPr bwMode="auto">
              <a:xfrm>
                <a:off x="1105" y="1487"/>
                <a:ext cx="912" cy="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8627" name="Text Box 8">
                <a:extLst>
                  <a:ext uri="{FF2B5EF4-FFF2-40B4-BE49-F238E27FC236}">
                    <a16:creationId xmlns:a16="http://schemas.microsoft.com/office/drawing/2014/main" id="{31A01343-FDAD-ECE2-DE3A-3AB18C0903AA}"/>
                  </a:ext>
                </a:extLst>
              </p:cNvPr>
              <p:cNvSpPr txBox="1">
                <a:spLocks noChangeArrowheads="1"/>
              </p:cNvSpPr>
              <p:nvPr/>
            </p:nvSpPr>
            <p:spPr bwMode="auto">
              <a:xfrm>
                <a:off x="1189" y="1277"/>
                <a:ext cx="63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a:t>
                </a:r>
              </a:p>
            </p:txBody>
          </p:sp>
        </p:grpSp>
        <p:grpSp>
          <p:nvGrpSpPr>
            <p:cNvPr id="68617" name="Group 9">
              <a:extLst>
                <a:ext uri="{FF2B5EF4-FFF2-40B4-BE49-F238E27FC236}">
                  <a16:creationId xmlns:a16="http://schemas.microsoft.com/office/drawing/2014/main" id="{341851BE-176F-89A1-B034-9BFFA813D728}"/>
                </a:ext>
              </a:extLst>
            </p:cNvPr>
            <p:cNvGrpSpPr>
              <a:grpSpLocks/>
            </p:cNvGrpSpPr>
            <p:nvPr/>
          </p:nvGrpSpPr>
          <p:grpSpPr bwMode="auto">
            <a:xfrm rot="-1217168">
              <a:off x="6540822" y="4006072"/>
              <a:ext cx="1447800" cy="397000"/>
              <a:chOff x="1133" y="1733"/>
              <a:chExt cx="912" cy="250"/>
            </a:xfrm>
          </p:grpSpPr>
          <p:sp>
            <p:nvSpPr>
              <p:cNvPr id="68624" name="Line 10">
                <a:extLst>
                  <a:ext uri="{FF2B5EF4-FFF2-40B4-BE49-F238E27FC236}">
                    <a16:creationId xmlns:a16="http://schemas.microsoft.com/office/drawing/2014/main" id="{8CA22537-28B4-F479-C848-BC30F7104CF8}"/>
                  </a:ext>
                </a:extLst>
              </p:cNvPr>
              <p:cNvSpPr>
                <a:spLocks noChangeShapeType="1"/>
              </p:cNvSpPr>
              <p:nvPr/>
            </p:nvSpPr>
            <p:spPr bwMode="auto">
              <a:xfrm rot="688582">
                <a:off x="1133" y="1965"/>
                <a:ext cx="912" cy="1"/>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8625" name="Text Box 11">
                <a:extLst>
                  <a:ext uri="{FF2B5EF4-FFF2-40B4-BE49-F238E27FC236}">
                    <a16:creationId xmlns:a16="http://schemas.microsoft.com/office/drawing/2014/main" id="{85F25E73-64CF-913A-B137-12DD23013FC0}"/>
                  </a:ext>
                </a:extLst>
              </p:cNvPr>
              <p:cNvSpPr txBox="1">
                <a:spLocks noChangeArrowheads="1"/>
              </p:cNvSpPr>
              <p:nvPr/>
            </p:nvSpPr>
            <p:spPr bwMode="auto">
              <a:xfrm rot="688582">
                <a:off x="1328" y="1733"/>
                <a:ext cx="44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a:t>
                </a:r>
              </a:p>
            </p:txBody>
          </p:sp>
        </p:grpSp>
        <p:cxnSp>
          <p:nvCxnSpPr>
            <p:cNvPr id="68618" name="AutoShape 12">
              <a:extLst>
                <a:ext uri="{FF2B5EF4-FFF2-40B4-BE49-F238E27FC236}">
                  <a16:creationId xmlns:a16="http://schemas.microsoft.com/office/drawing/2014/main" id="{AB89645F-265D-5219-F013-C9521777F921}"/>
                </a:ext>
              </a:extLst>
            </p:cNvPr>
            <p:cNvCxnSpPr>
              <a:cxnSpLocks noChangeShapeType="1"/>
            </p:cNvCxnSpPr>
            <p:nvPr/>
          </p:nvCxnSpPr>
          <p:spPr bwMode="auto">
            <a:xfrm rot="5400000" flipV="1">
              <a:off x="5682457" y="4006056"/>
              <a:ext cx="1890712" cy="3175"/>
            </a:xfrm>
            <a:prstGeom prst="bentConnector5">
              <a:avLst>
                <a:gd name="adj1" fmla="val 22833"/>
                <a:gd name="adj2" fmla="val -6800005"/>
                <a:gd name="adj3" fmla="val 84634"/>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68619" name="Text Box 13">
              <a:extLst>
                <a:ext uri="{FF2B5EF4-FFF2-40B4-BE49-F238E27FC236}">
                  <a16:creationId xmlns:a16="http://schemas.microsoft.com/office/drawing/2014/main" id="{51C01153-127B-D56E-BC32-60EF35DAFE2B}"/>
                </a:ext>
              </a:extLst>
            </p:cNvPr>
            <p:cNvSpPr txBox="1">
              <a:spLocks noChangeArrowheads="1"/>
            </p:cNvSpPr>
            <p:nvPr/>
          </p:nvSpPr>
          <p:spPr bwMode="auto">
            <a:xfrm rot="-5400000">
              <a:off x="5625307" y="3761581"/>
              <a:ext cx="1214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Timeout</a:t>
              </a:r>
            </a:p>
          </p:txBody>
        </p:sp>
        <p:sp>
          <p:nvSpPr>
            <p:cNvPr id="68620" name="Text Box 15">
              <a:extLst>
                <a:ext uri="{FF2B5EF4-FFF2-40B4-BE49-F238E27FC236}">
                  <a16:creationId xmlns:a16="http://schemas.microsoft.com/office/drawing/2014/main" id="{CDAF71E2-C439-7A48-E908-A1BA3E316AEE}"/>
                </a:ext>
              </a:extLst>
            </p:cNvPr>
            <p:cNvSpPr txBox="1">
              <a:spLocks noChangeArrowheads="1"/>
            </p:cNvSpPr>
            <p:nvPr/>
          </p:nvSpPr>
          <p:spPr bwMode="auto">
            <a:xfrm>
              <a:off x="6096000" y="2590800"/>
              <a:ext cx="1003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Sender</a:t>
              </a:r>
            </a:p>
          </p:txBody>
        </p:sp>
        <p:sp>
          <p:nvSpPr>
            <p:cNvPr id="68621" name="Text Box 16">
              <a:extLst>
                <a:ext uri="{FF2B5EF4-FFF2-40B4-BE49-F238E27FC236}">
                  <a16:creationId xmlns:a16="http://schemas.microsoft.com/office/drawing/2014/main" id="{D38C1E56-F3F4-0550-9B4F-7BD3F669BDF6}"/>
                </a:ext>
              </a:extLst>
            </p:cNvPr>
            <p:cNvSpPr txBox="1">
              <a:spLocks noChangeArrowheads="1"/>
            </p:cNvSpPr>
            <p:nvPr/>
          </p:nvSpPr>
          <p:spPr bwMode="auto">
            <a:xfrm>
              <a:off x="7451725" y="2590800"/>
              <a:ext cx="1187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Receiver</a:t>
              </a:r>
            </a:p>
          </p:txBody>
        </p:sp>
        <p:sp>
          <p:nvSpPr>
            <p:cNvPr id="68622" name="Line 17">
              <a:extLst>
                <a:ext uri="{FF2B5EF4-FFF2-40B4-BE49-F238E27FC236}">
                  <a16:creationId xmlns:a16="http://schemas.microsoft.com/office/drawing/2014/main" id="{7DA8EE9F-C784-32E1-F4D1-78BDF29FBFD7}"/>
                </a:ext>
              </a:extLst>
            </p:cNvPr>
            <p:cNvSpPr>
              <a:spLocks noChangeShapeType="1"/>
            </p:cNvSpPr>
            <p:nvPr/>
          </p:nvSpPr>
          <p:spPr bwMode="auto">
            <a:xfrm>
              <a:off x="5791200" y="3048000"/>
              <a:ext cx="0" cy="190500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8623" name="Line 18">
              <a:extLst>
                <a:ext uri="{FF2B5EF4-FFF2-40B4-BE49-F238E27FC236}">
                  <a16:creationId xmlns:a16="http://schemas.microsoft.com/office/drawing/2014/main" id="{CC86F608-FE68-D2C8-44B5-7C85B398CE32}"/>
                </a:ext>
              </a:extLst>
            </p:cNvPr>
            <p:cNvSpPr>
              <a:spLocks noChangeShapeType="1"/>
            </p:cNvSpPr>
            <p:nvPr/>
          </p:nvSpPr>
          <p:spPr bwMode="auto">
            <a:xfrm>
              <a:off x="6629400" y="3074988"/>
              <a:ext cx="3175" cy="186531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3543A3A8-BCEA-6A42-EBDF-89745E215A21}"/>
              </a:ext>
            </a:extLst>
          </p:cNvPr>
          <p:cNvSpPr>
            <a:spLocks noGrp="1"/>
          </p:cNvSpPr>
          <p:nvPr>
            <p:ph type="title"/>
          </p:nvPr>
        </p:nvSpPr>
        <p:spPr/>
        <p:txBody>
          <a:bodyPr/>
          <a:lstStyle/>
          <a:p>
            <a:r>
              <a:rPr lang="en-US" altLang="en-US">
                <a:ea typeface="ＭＳ Ｐゴシック" panose="020B0600070205080204" pitchFamily="34" charset="-128"/>
              </a:rPr>
              <a:t>Automatic Repeat reQuest (ARQ)</a:t>
            </a:r>
          </a:p>
        </p:txBody>
      </p:sp>
      <p:sp>
        <p:nvSpPr>
          <p:cNvPr id="69634" name="Content Placeholder 2">
            <a:extLst>
              <a:ext uri="{FF2B5EF4-FFF2-40B4-BE49-F238E27FC236}">
                <a16:creationId xmlns:a16="http://schemas.microsoft.com/office/drawing/2014/main" id="{478CFDE7-5B59-2596-EE19-89FEC3C51103}"/>
              </a:ext>
            </a:extLst>
          </p:cNvPr>
          <p:cNvSpPr>
            <a:spLocks noGrp="1"/>
          </p:cNvSpPr>
          <p:nvPr>
            <p:ph sz="half" idx="1"/>
          </p:nvPr>
        </p:nvSpPr>
        <p:spPr>
          <a:xfrm>
            <a:off x="228600" y="1600200"/>
            <a:ext cx="8458200" cy="4525963"/>
          </a:xfrm>
        </p:spPr>
        <p:txBody>
          <a:bodyPr/>
          <a:lstStyle/>
          <a:p>
            <a:r>
              <a:rPr lang="en-US" altLang="en-US" sz="3200">
                <a:ea typeface="ＭＳ Ｐゴシック" panose="020B0600070205080204" pitchFamily="34" charset="-128"/>
              </a:rPr>
              <a:t>We will discuss two variations</a:t>
            </a:r>
          </a:p>
          <a:p>
            <a:pPr marL="457200" lvl="1" indent="0">
              <a:buFont typeface="Arial" panose="020B0604020202020204" pitchFamily="34" charset="0"/>
              <a:buNone/>
            </a:pPr>
            <a:r>
              <a:rPr lang="en-US" altLang="en-US" sz="3200">
                <a:ea typeface="ＭＳ Ｐゴシック" panose="020B0600070205080204" pitchFamily="34" charset="-128"/>
              </a:rPr>
              <a:t>	1. Stop and Wait</a:t>
            </a:r>
          </a:p>
          <a:p>
            <a:pPr marL="457200" lvl="1" indent="0">
              <a:buFont typeface="Arial" panose="020B0604020202020204" pitchFamily="34" charset="0"/>
              <a:buNone/>
            </a:pPr>
            <a:r>
              <a:rPr lang="en-US" altLang="en-US" sz="3200">
                <a:ea typeface="ＭＳ Ｐゴシック" panose="020B0600070205080204" pitchFamily="34" charset="-128"/>
              </a:rPr>
              <a:t>	2. Sliding window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a:extLst>
              <a:ext uri="{FF2B5EF4-FFF2-40B4-BE49-F238E27FC236}">
                <a16:creationId xmlns:a16="http://schemas.microsoft.com/office/drawing/2014/main" id="{0A94C6DF-EF10-A02F-50F6-936864E747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3888" y="1606550"/>
            <a:ext cx="5356225"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TextBox 3">
            <a:extLst>
              <a:ext uri="{FF2B5EF4-FFF2-40B4-BE49-F238E27FC236}">
                <a16:creationId xmlns:a16="http://schemas.microsoft.com/office/drawing/2014/main" id="{9F976BE8-803C-74CA-D07B-D9CC16FEEDFA}"/>
              </a:ext>
            </a:extLst>
          </p:cNvPr>
          <p:cNvSpPr txBox="1">
            <a:spLocks noChangeArrowheads="1"/>
          </p:cNvSpPr>
          <p:nvPr/>
        </p:nvSpPr>
        <p:spPr bwMode="auto">
          <a:xfrm>
            <a:off x="0" y="0"/>
            <a:ext cx="4883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Transport layer abstraction</a:t>
            </a:r>
          </a:p>
        </p:txBody>
      </p:sp>
      <p:sp>
        <p:nvSpPr>
          <p:cNvPr id="5" name="Slide Number Placeholder 4">
            <a:extLst>
              <a:ext uri="{FF2B5EF4-FFF2-40B4-BE49-F238E27FC236}">
                <a16:creationId xmlns:a16="http://schemas.microsoft.com/office/drawing/2014/main" id="{65BDE40B-AD31-DF7F-74EF-DFD2505EC9E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75661C-65F3-C941-B2DE-55046049BF08}" type="slidenum">
              <a:rPr kumimoji="0" lang="en-US" sz="1200" b="1" i="0" u="none" strike="noStrike" kern="1200" cap="none" spc="0" normalizeH="0" baseline="0" noProof="0">
                <a:ln>
                  <a:noFill/>
                </a:ln>
                <a:solidFill>
                  <a:prstClr val="black">
                    <a:tint val="75000"/>
                  </a:prstClr>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1" i="0" u="none" strike="noStrike" kern="1200" cap="none" spc="0" normalizeH="0" baseline="0" noProof="0">
              <a:ln>
                <a:noFill/>
              </a:ln>
              <a:solidFill>
                <a:prstClr val="black">
                  <a:tint val="75000"/>
                </a:prstClr>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4">
            <a:extLst>
              <a:ext uri="{FF2B5EF4-FFF2-40B4-BE49-F238E27FC236}">
                <a16:creationId xmlns:a16="http://schemas.microsoft.com/office/drawing/2014/main" id="{6A35A9AD-1DC1-7744-FFD5-2A5207E29A0F}"/>
              </a:ext>
            </a:extLst>
          </p:cNvPr>
          <p:cNvSpPr>
            <a:spLocks noGrp="1"/>
          </p:cNvSpPr>
          <p:nvPr>
            <p:ph type="ctrTitle"/>
          </p:nvPr>
        </p:nvSpPr>
        <p:spPr/>
        <p:txBody>
          <a:bodyPr/>
          <a:lstStyle/>
          <a:p>
            <a:r>
              <a:rPr lang="en-US" altLang="en-US">
                <a:ea typeface="ＭＳ Ｐゴシック" panose="020B0600070205080204" pitchFamily="34" charset="-128"/>
              </a:rPr>
              <a:t>Reliable Delivery on a Lossy Channel With Bit Errors</a:t>
            </a:r>
          </a:p>
        </p:txBody>
      </p:sp>
      <p:sp>
        <p:nvSpPr>
          <p:cNvPr id="70658" name="Rectangle 4">
            <a:extLst>
              <a:ext uri="{FF2B5EF4-FFF2-40B4-BE49-F238E27FC236}">
                <a16:creationId xmlns:a16="http://schemas.microsoft.com/office/drawing/2014/main" id="{4AB81AF4-DA8A-3ABE-6954-C16C804DEBA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3DFCA4-A606-254D-9212-DA9279B218F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2" name="Rectangle 4">
            <a:extLst>
              <a:ext uri="{FF2B5EF4-FFF2-40B4-BE49-F238E27FC236}">
                <a16:creationId xmlns:a16="http://schemas.microsoft.com/office/drawing/2014/main" id="{A31AAB9E-297A-9E81-4902-76ABD852BF92}"/>
              </a:ext>
            </a:extLst>
          </p:cNvPr>
          <p:cNvSpPr txBox="1">
            <a:spLocks/>
          </p:cNvSpPr>
          <p:nvPr/>
        </p:nvSpPr>
        <p:spPr bwMode="auto">
          <a:xfrm>
            <a:off x="0" y="4005263"/>
            <a:ext cx="9144000" cy="1470025"/>
          </a:xfrm>
          <a:prstGeom prst="rect">
            <a:avLst/>
          </a:prstGeom>
          <a:solidFill>
            <a:schemeClr val="tx2">
              <a:lumMod val="75000"/>
            </a:schemeClr>
          </a:solidFill>
          <a:ln>
            <a:noFill/>
          </a:ln>
        </p:spPr>
        <p:txBody>
          <a:bodyPr anchor="ct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rPr>
              <a:t>Stop-and-Wait Protocol</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Number Placeholder 1">
            <a:extLst>
              <a:ext uri="{FF2B5EF4-FFF2-40B4-BE49-F238E27FC236}">
                <a16:creationId xmlns:a16="http://schemas.microsoft.com/office/drawing/2014/main" id="{317CB7E1-7E80-6620-CF3B-ED1A2C0CDB2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D18AE9-A172-254A-9F17-580AD7E6AA5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grpSp>
        <p:nvGrpSpPr>
          <p:cNvPr id="72706" name="Group 18">
            <a:extLst>
              <a:ext uri="{FF2B5EF4-FFF2-40B4-BE49-F238E27FC236}">
                <a16:creationId xmlns:a16="http://schemas.microsoft.com/office/drawing/2014/main" id="{65945726-109D-407C-ED50-9CBF678CAE8A}"/>
              </a:ext>
            </a:extLst>
          </p:cNvPr>
          <p:cNvGrpSpPr>
            <a:grpSpLocks/>
          </p:cNvGrpSpPr>
          <p:nvPr/>
        </p:nvGrpSpPr>
        <p:grpSpPr bwMode="auto">
          <a:xfrm>
            <a:off x="2228850" y="960438"/>
            <a:ext cx="5021263" cy="5578475"/>
            <a:chOff x="5334000" y="2057400"/>
            <a:chExt cx="3429000" cy="3810000"/>
          </a:xfrm>
        </p:grpSpPr>
        <p:sp>
          <p:nvSpPr>
            <p:cNvPr id="4" name="Rectangle 2">
              <a:extLst>
                <a:ext uri="{FF2B5EF4-FFF2-40B4-BE49-F238E27FC236}">
                  <a16:creationId xmlns:a16="http://schemas.microsoft.com/office/drawing/2014/main" id="{907D772E-D7A0-3FC0-6643-308DC299E347}"/>
                </a:ext>
              </a:extLst>
            </p:cNvPr>
            <p:cNvSpPr>
              <a:spLocks noChangeArrowheads="1"/>
            </p:cNvSpPr>
            <p:nvPr/>
          </p:nvSpPr>
          <p:spPr bwMode="auto">
            <a:xfrm>
              <a:off x="5334000" y="2057400"/>
              <a:ext cx="3429000" cy="3810000"/>
            </a:xfrm>
            <a:prstGeom prst="rect">
              <a:avLst/>
            </a:prstGeom>
            <a:solidFill>
              <a:srgbClr val="FFFFFF"/>
            </a:soli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72708" name="Text Box 4">
              <a:extLst>
                <a:ext uri="{FF2B5EF4-FFF2-40B4-BE49-F238E27FC236}">
                  <a16:creationId xmlns:a16="http://schemas.microsoft.com/office/drawing/2014/main" id="{3FF12D97-462C-316A-22BB-B5AEADD3A065}"/>
                </a:ext>
              </a:extLst>
            </p:cNvPr>
            <p:cNvSpPr txBox="1">
              <a:spLocks noChangeArrowheads="1"/>
            </p:cNvSpPr>
            <p:nvPr/>
          </p:nvSpPr>
          <p:spPr bwMode="auto">
            <a:xfrm>
              <a:off x="5410200" y="4953000"/>
              <a:ext cx="74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a:t>
              </a:r>
            </a:p>
          </p:txBody>
        </p:sp>
        <p:sp>
          <p:nvSpPr>
            <p:cNvPr id="72709" name="Line 5">
              <a:extLst>
                <a:ext uri="{FF2B5EF4-FFF2-40B4-BE49-F238E27FC236}">
                  <a16:creationId xmlns:a16="http://schemas.microsoft.com/office/drawing/2014/main" id="{5F4ECE91-3D17-23F6-3AE3-3E9B437891D0}"/>
                </a:ext>
              </a:extLst>
            </p:cNvPr>
            <p:cNvSpPr>
              <a:spLocks noChangeShapeType="1"/>
            </p:cNvSpPr>
            <p:nvPr/>
          </p:nvSpPr>
          <p:spPr bwMode="auto">
            <a:xfrm>
              <a:off x="8062913" y="3074988"/>
              <a:ext cx="3175" cy="186531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72710" name="Group 6">
              <a:extLst>
                <a:ext uri="{FF2B5EF4-FFF2-40B4-BE49-F238E27FC236}">
                  <a16:creationId xmlns:a16="http://schemas.microsoft.com/office/drawing/2014/main" id="{90E57A81-836E-2470-8923-3DA033FB3B75}"/>
                </a:ext>
              </a:extLst>
            </p:cNvPr>
            <p:cNvGrpSpPr>
              <a:grpSpLocks/>
            </p:cNvGrpSpPr>
            <p:nvPr/>
          </p:nvGrpSpPr>
          <p:grpSpPr bwMode="auto">
            <a:xfrm rot="688582">
              <a:off x="6686485" y="3254671"/>
              <a:ext cx="1385888" cy="396928"/>
              <a:chOff x="1105" y="1277"/>
              <a:chExt cx="912" cy="224"/>
            </a:xfrm>
          </p:grpSpPr>
          <p:sp>
            <p:nvSpPr>
              <p:cNvPr id="72720" name="Line 7">
                <a:extLst>
                  <a:ext uri="{FF2B5EF4-FFF2-40B4-BE49-F238E27FC236}">
                    <a16:creationId xmlns:a16="http://schemas.microsoft.com/office/drawing/2014/main" id="{34065368-6A34-7512-0F34-C6BD033CD772}"/>
                  </a:ext>
                </a:extLst>
              </p:cNvPr>
              <p:cNvSpPr>
                <a:spLocks noChangeShapeType="1"/>
              </p:cNvSpPr>
              <p:nvPr/>
            </p:nvSpPr>
            <p:spPr bwMode="auto">
              <a:xfrm>
                <a:off x="1105" y="1487"/>
                <a:ext cx="912" cy="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2721" name="Text Box 8">
                <a:extLst>
                  <a:ext uri="{FF2B5EF4-FFF2-40B4-BE49-F238E27FC236}">
                    <a16:creationId xmlns:a16="http://schemas.microsoft.com/office/drawing/2014/main" id="{A8F9E3DA-DFB0-FFAE-55DB-09AD1E4877AF}"/>
                  </a:ext>
                </a:extLst>
              </p:cNvPr>
              <p:cNvSpPr txBox="1">
                <a:spLocks noChangeArrowheads="1"/>
              </p:cNvSpPr>
              <p:nvPr/>
            </p:nvSpPr>
            <p:spPr bwMode="auto">
              <a:xfrm>
                <a:off x="1189" y="1277"/>
                <a:ext cx="63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a:t>
                </a:r>
              </a:p>
            </p:txBody>
          </p:sp>
        </p:grpSp>
        <p:grpSp>
          <p:nvGrpSpPr>
            <p:cNvPr id="72711" name="Group 9">
              <a:extLst>
                <a:ext uri="{FF2B5EF4-FFF2-40B4-BE49-F238E27FC236}">
                  <a16:creationId xmlns:a16="http://schemas.microsoft.com/office/drawing/2014/main" id="{015A997B-92B5-32E6-3ED9-C2A44259725F}"/>
                </a:ext>
              </a:extLst>
            </p:cNvPr>
            <p:cNvGrpSpPr>
              <a:grpSpLocks/>
            </p:cNvGrpSpPr>
            <p:nvPr/>
          </p:nvGrpSpPr>
          <p:grpSpPr bwMode="auto">
            <a:xfrm rot="-1217168">
              <a:off x="6540822" y="4006072"/>
              <a:ext cx="1447800" cy="397000"/>
              <a:chOff x="1133" y="1733"/>
              <a:chExt cx="912" cy="250"/>
            </a:xfrm>
          </p:grpSpPr>
          <p:sp>
            <p:nvSpPr>
              <p:cNvPr id="72718" name="Line 10">
                <a:extLst>
                  <a:ext uri="{FF2B5EF4-FFF2-40B4-BE49-F238E27FC236}">
                    <a16:creationId xmlns:a16="http://schemas.microsoft.com/office/drawing/2014/main" id="{CD1D6703-FB3C-35B4-DA26-C6F60252FE99}"/>
                  </a:ext>
                </a:extLst>
              </p:cNvPr>
              <p:cNvSpPr>
                <a:spLocks noChangeShapeType="1"/>
              </p:cNvSpPr>
              <p:nvPr/>
            </p:nvSpPr>
            <p:spPr bwMode="auto">
              <a:xfrm rot="688582">
                <a:off x="1133" y="1965"/>
                <a:ext cx="912" cy="1"/>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2719" name="Text Box 11">
                <a:extLst>
                  <a:ext uri="{FF2B5EF4-FFF2-40B4-BE49-F238E27FC236}">
                    <a16:creationId xmlns:a16="http://schemas.microsoft.com/office/drawing/2014/main" id="{25AFD2FF-6A0D-F959-4E91-5BAD6E2074B5}"/>
                  </a:ext>
                </a:extLst>
              </p:cNvPr>
              <p:cNvSpPr txBox="1">
                <a:spLocks noChangeArrowheads="1"/>
              </p:cNvSpPr>
              <p:nvPr/>
            </p:nvSpPr>
            <p:spPr bwMode="auto">
              <a:xfrm rot="688582">
                <a:off x="1328" y="1733"/>
                <a:ext cx="44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a:t>
                </a:r>
              </a:p>
            </p:txBody>
          </p:sp>
        </p:grpSp>
        <p:cxnSp>
          <p:nvCxnSpPr>
            <p:cNvPr id="72712" name="AutoShape 12">
              <a:extLst>
                <a:ext uri="{FF2B5EF4-FFF2-40B4-BE49-F238E27FC236}">
                  <a16:creationId xmlns:a16="http://schemas.microsoft.com/office/drawing/2014/main" id="{121CCCF5-1845-71EA-09BC-EEE1A3249C78}"/>
                </a:ext>
              </a:extLst>
            </p:cNvPr>
            <p:cNvCxnSpPr>
              <a:cxnSpLocks noChangeShapeType="1"/>
            </p:cNvCxnSpPr>
            <p:nvPr/>
          </p:nvCxnSpPr>
          <p:spPr bwMode="auto">
            <a:xfrm rot="5400000" flipV="1">
              <a:off x="5682457" y="4006056"/>
              <a:ext cx="1890712" cy="3175"/>
            </a:xfrm>
            <a:prstGeom prst="bentConnector5">
              <a:avLst>
                <a:gd name="adj1" fmla="val 22833"/>
                <a:gd name="adj2" fmla="val -6800005"/>
                <a:gd name="adj3" fmla="val 84634"/>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72713" name="Text Box 13">
              <a:extLst>
                <a:ext uri="{FF2B5EF4-FFF2-40B4-BE49-F238E27FC236}">
                  <a16:creationId xmlns:a16="http://schemas.microsoft.com/office/drawing/2014/main" id="{0D559D18-9FD3-E4CB-4306-E1DA33407EB0}"/>
                </a:ext>
              </a:extLst>
            </p:cNvPr>
            <p:cNvSpPr txBox="1">
              <a:spLocks noChangeArrowheads="1"/>
            </p:cNvSpPr>
            <p:nvPr/>
          </p:nvSpPr>
          <p:spPr bwMode="auto">
            <a:xfrm rot="-5400000">
              <a:off x="5625307" y="3761581"/>
              <a:ext cx="1214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Timeout</a:t>
              </a:r>
            </a:p>
          </p:txBody>
        </p:sp>
        <p:sp>
          <p:nvSpPr>
            <p:cNvPr id="72714" name="Text Box 15">
              <a:extLst>
                <a:ext uri="{FF2B5EF4-FFF2-40B4-BE49-F238E27FC236}">
                  <a16:creationId xmlns:a16="http://schemas.microsoft.com/office/drawing/2014/main" id="{D8F7C43A-57D9-57F2-36CC-0D348B08501E}"/>
                </a:ext>
              </a:extLst>
            </p:cNvPr>
            <p:cNvSpPr txBox="1">
              <a:spLocks noChangeArrowheads="1"/>
            </p:cNvSpPr>
            <p:nvPr/>
          </p:nvSpPr>
          <p:spPr bwMode="auto">
            <a:xfrm>
              <a:off x="6096000" y="2590800"/>
              <a:ext cx="1003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Sender</a:t>
              </a:r>
            </a:p>
          </p:txBody>
        </p:sp>
        <p:sp>
          <p:nvSpPr>
            <p:cNvPr id="72715" name="Text Box 16">
              <a:extLst>
                <a:ext uri="{FF2B5EF4-FFF2-40B4-BE49-F238E27FC236}">
                  <a16:creationId xmlns:a16="http://schemas.microsoft.com/office/drawing/2014/main" id="{068A2DEC-A183-DB32-1EF8-4BA801B525AF}"/>
                </a:ext>
              </a:extLst>
            </p:cNvPr>
            <p:cNvSpPr txBox="1">
              <a:spLocks noChangeArrowheads="1"/>
            </p:cNvSpPr>
            <p:nvPr/>
          </p:nvSpPr>
          <p:spPr bwMode="auto">
            <a:xfrm>
              <a:off x="7451725" y="2590800"/>
              <a:ext cx="1187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Receiver</a:t>
              </a:r>
            </a:p>
          </p:txBody>
        </p:sp>
        <p:sp>
          <p:nvSpPr>
            <p:cNvPr id="72716" name="Line 17">
              <a:extLst>
                <a:ext uri="{FF2B5EF4-FFF2-40B4-BE49-F238E27FC236}">
                  <a16:creationId xmlns:a16="http://schemas.microsoft.com/office/drawing/2014/main" id="{99A04528-8575-67E1-50BF-8A2997CAB2AA}"/>
                </a:ext>
              </a:extLst>
            </p:cNvPr>
            <p:cNvSpPr>
              <a:spLocks noChangeShapeType="1"/>
            </p:cNvSpPr>
            <p:nvPr/>
          </p:nvSpPr>
          <p:spPr bwMode="auto">
            <a:xfrm>
              <a:off x="5791200" y="3048000"/>
              <a:ext cx="0" cy="190500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2717" name="Line 18">
              <a:extLst>
                <a:ext uri="{FF2B5EF4-FFF2-40B4-BE49-F238E27FC236}">
                  <a16:creationId xmlns:a16="http://schemas.microsoft.com/office/drawing/2014/main" id="{30A04B21-A797-7DC2-CDA4-2A0B4F83F8D5}"/>
                </a:ext>
              </a:extLst>
            </p:cNvPr>
            <p:cNvSpPr>
              <a:spLocks noChangeShapeType="1"/>
            </p:cNvSpPr>
            <p:nvPr/>
          </p:nvSpPr>
          <p:spPr bwMode="auto">
            <a:xfrm>
              <a:off x="6629400" y="3074988"/>
              <a:ext cx="3175" cy="186531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Number Placeholder 1">
            <a:extLst>
              <a:ext uri="{FF2B5EF4-FFF2-40B4-BE49-F238E27FC236}">
                <a16:creationId xmlns:a16="http://schemas.microsoft.com/office/drawing/2014/main" id="{DCD05EC5-34BE-B7C3-46D6-AC624D533F0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7F2BE0-8B91-AD47-9037-11FA09465D2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3730" name="Content Placeholder 2">
            <a:extLst>
              <a:ext uri="{FF2B5EF4-FFF2-40B4-BE49-F238E27FC236}">
                <a16:creationId xmlns:a16="http://schemas.microsoft.com/office/drawing/2014/main" id="{E7CF925D-BBC0-CE24-A5B3-F88F5FB9E86B}"/>
              </a:ext>
            </a:extLst>
          </p:cNvPr>
          <p:cNvSpPr txBox="1">
            <a:spLocks noChangeArrowheads="1"/>
          </p:cNvSpPr>
          <p:nvPr/>
        </p:nvSpPr>
        <p:spPr bwMode="auto">
          <a:xfrm>
            <a:off x="0" y="1600200"/>
            <a:ext cx="90265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A few design decisions</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1. Unique packet identifiers: Why and how</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2. Duplicate packets: Why and how to eliminate</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3. Timeout: picking the ideal value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Number Placeholder 1">
            <a:extLst>
              <a:ext uri="{FF2B5EF4-FFF2-40B4-BE49-F238E27FC236}">
                <a16:creationId xmlns:a16="http://schemas.microsoft.com/office/drawing/2014/main" id="{64546945-ED44-5929-577F-0B691B8BB52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8E4854-A588-DA4F-B610-FA696C8561B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4754" name="Content Placeholder 2">
            <a:extLst>
              <a:ext uri="{FF2B5EF4-FFF2-40B4-BE49-F238E27FC236}">
                <a16:creationId xmlns:a16="http://schemas.microsoft.com/office/drawing/2014/main" id="{F32AD713-2004-3E23-C1CB-C11E0BF69AEB}"/>
              </a:ext>
            </a:extLst>
          </p:cNvPr>
          <p:cNvSpPr txBox="1">
            <a:spLocks noChangeArrowheads="1"/>
          </p:cNvSpPr>
          <p:nvPr/>
        </p:nvSpPr>
        <p:spPr bwMode="auto">
          <a:xfrm>
            <a:off x="0" y="1600200"/>
            <a:ext cx="90265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A few design decisions</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1. Unique packet identifiers: Why and how</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2. Duplicate packets: Why and how to eliminate</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3. Timeout: picking the ideal value</a:t>
            </a:r>
          </a:p>
        </p:txBody>
      </p:sp>
      <p:sp>
        <p:nvSpPr>
          <p:cNvPr id="2" name="Rectangle 1">
            <a:extLst>
              <a:ext uri="{FF2B5EF4-FFF2-40B4-BE49-F238E27FC236}">
                <a16:creationId xmlns:a16="http://schemas.microsoft.com/office/drawing/2014/main" id="{2629C8FD-726C-FC89-4F41-93FD1211175E}"/>
              </a:ext>
            </a:extLst>
          </p:cNvPr>
          <p:cNvSpPr/>
          <p:nvPr/>
        </p:nvSpPr>
        <p:spPr>
          <a:xfrm>
            <a:off x="769938" y="2200275"/>
            <a:ext cx="7758112" cy="576263"/>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Number Placeholder 1">
            <a:extLst>
              <a:ext uri="{FF2B5EF4-FFF2-40B4-BE49-F238E27FC236}">
                <a16:creationId xmlns:a16="http://schemas.microsoft.com/office/drawing/2014/main" id="{252F704E-F695-94B7-21B5-02983A4478F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ADD22F-8B14-6D4E-8906-1D0D1B5CBD2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75778" name="Picture 2" descr="undefined">
            <a:extLst>
              <a:ext uri="{FF2B5EF4-FFF2-40B4-BE49-F238E27FC236}">
                <a16:creationId xmlns:a16="http://schemas.microsoft.com/office/drawing/2014/main" id="{09586193-5DBA-F3E1-0B12-3420C2DB0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400" y="187325"/>
            <a:ext cx="6805613"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Box 2">
            <a:extLst>
              <a:ext uri="{FF2B5EF4-FFF2-40B4-BE49-F238E27FC236}">
                <a16:creationId xmlns:a16="http://schemas.microsoft.com/office/drawing/2014/main" id="{2C51E746-A500-5FB0-00E4-FB1C3AF1A5A0}"/>
              </a:ext>
            </a:extLst>
          </p:cNvPr>
          <p:cNvSpPr txBox="1">
            <a:spLocks noChangeArrowheads="1"/>
          </p:cNvSpPr>
          <p:nvPr/>
        </p:nvSpPr>
        <p:spPr bwMode="auto">
          <a:xfrm>
            <a:off x="6350" y="6488113"/>
            <a:ext cx="8869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PC: https://en.wikipedia.org/wiki/Transmission_Control_Protocol</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E800DF-37D3-1687-30BF-1FE2B52C7CE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1C772-800C-D241-B638-4FB047C6CA5A}"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TextBox 2">
            <a:extLst>
              <a:ext uri="{FF2B5EF4-FFF2-40B4-BE49-F238E27FC236}">
                <a16:creationId xmlns:a16="http://schemas.microsoft.com/office/drawing/2014/main" id="{FE599B18-180C-A1F0-C603-D780644790A5}"/>
              </a:ext>
            </a:extLst>
          </p:cNvPr>
          <p:cNvSpPr txBox="1"/>
          <p:nvPr/>
        </p:nvSpPr>
        <p:spPr>
          <a:xfrm>
            <a:off x="4121426" y="3059668"/>
            <a:ext cx="115339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Thank you</a:t>
            </a:r>
          </a:p>
        </p:txBody>
      </p:sp>
    </p:spTree>
    <p:extLst>
      <p:ext uri="{BB962C8B-B14F-4D97-AF65-F5344CB8AC3E}">
        <p14:creationId xmlns:p14="http://schemas.microsoft.com/office/powerpoint/2010/main" val="1534171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a:extLst>
              <a:ext uri="{FF2B5EF4-FFF2-40B4-BE49-F238E27FC236}">
                <a16:creationId xmlns:a16="http://schemas.microsoft.com/office/drawing/2014/main" id="{D0855D21-9064-8051-92BE-3809CE953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25" y="933450"/>
            <a:ext cx="831215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TextBox 3">
            <a:extLst>
              <a:ext uri="{FF2B5EF4-FFF2-40B4-BE49-F238E27FC236}">
                <a16:creationId xmlns:a16="http://schemas.microsoft.com/office/drawing/2014/main" id="{7D5E20D2-775D-D0D0-6758-5C104807DF6C}"/>
              </a:ext>
            </a:extLst>
          </p:cNvPr>
          <p:cNvSpPr txBox="1">
            <a:spLocks noChangeArrowheads="1"/>
          </p:cNvSpPr>
          <p:nvPr/>
        </p:nvSpPr>
        <p:spPr bwMode="auto">
          <a:xfrm>
            <a:off x="0" y="0"/>
            <a:ext cx="4883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Transport layer abstraction</a:t>
            </a:r>
          </a:p>
        </p:txBody>
      </p:sp>
      <p:grpSp>
        <p:nvGrpSpPr>
          <p:cNvPr id="7" name="Group 6">
            <a:extLst>
              <a:ext uri="{FF2B5EF4-FFF2-40B4-BE49-F238E27FC236}">
                <a16:creationId xmlns:a16="http://schemas.microsoft.com/office/drawing/2014/main" id="{3D029446-AEBF-5C59-725C-401B563A96B0}"/>
              </a:ext>
            </a:extLst>
          </p:cNvPr>
          <p:cNvGrpSpPr>
            <a:grpSpLocks/>
          </p:cNvGrpSpPr>
          <p:nvPr/>
        </p:nvGrpSpPr>
        <p:grpSpPr bwMode="auto">
          <a:xfrm>
            <a:off x="2266950" y="2430463"/>
            <a:ext cx="4841875" cy="1154112"/>
            <a:chOff x="2267700" y="2430470"/>
            <a:chExt cx="4840670" cy="1154036"/>
          </a:xfrm>
        </p:grpSpPr>
        <p:sp>
          <p:nvSpPr>
            <p:cNvPr id="5" name="Rectangle 4">
              <a:extLst>
                <a:ext uri="{FF2B5EF4-FFF2-40B4-BE49-F238E27FC236}">
                  <a16:creationId xmlns:a16="http://schemas.microsoft.com/office/drawing/2014/main" id="{86E9C0D9-7C31-17F5-D401-8808499619C5}"/>
                </a:ext>
              </a:extLst>
            </p:cNvPr>
            <p:cNvSpPr/>
            <p:nvPr/>
          </p:nvSpPr>
          <p:spPr>
            <a:xfrm>
              <a:off x="2267700" y="2430470"/>
              <a:ext cx="4840670" cy="115403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902" name="TextBox 5">
              <a:extLst>
                <a:ext uri="{FF2B5EF4-FFF2-40B4-BE49-F238E27FC236}">
                  <a16:creationId xmlns:a16="http://schemas.microsoft.com/office/drawing/2014/main" id="{8B8A0B4C-1B18-8AD5-F469-07B455D3BF82}"/>
                </a:ext>
              </a:extLst>
            </p:cNvPr>
            <p:cNvSpPr txBox="1">
              <a:spLocks noChangeArrowheads="1"/>
            </p:cNvSpPr>
            <p:nvPr/>
          </p:nvSpPr>
          <p:spPr bwMode="auto">
            <a:xfrm>
              <a:off x="2597436" y="2776655"/>
              <a:ext cx="3872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Transport layer services</a:t>
              </a:r>
            </a:p>
          </p:txBody>
        </p:sp>
      </p:grpSp>
      <p:sp>
        <p:nvSpPr>
          <p:cNvPr id="8" name="Slide Number Placeholder 7">
            <a:extLst>
              <a:ext uri="{FF2B5EF4-FFF2-40B4-BE49-F238E27FC236}">
                <a16:creationId xmlns:a16="http://schemas.microsoft.com/office/drawing/2014/main" id="{1B9D758B-C5B1-CFC3-EDCC-9453B71CED65}"/>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EB2BEEE-499F-9D4F-AC39-D528C2B09AD3}" type="slidenum">
              <a:rPr kumimoji="0" lang="en-US" sz="1200" b="1" i="0" u="none" strike="noStrike" kern="1200" cap="none" spc="0" normalizeH="0" baseline="0" noProof="0">
                <a:ln>
                  <a:noFill/>
                </a:ln>
                <a:solidFill>
                  <a:prstClr val="black">
                    <a:tint val="75000"/>
                  </a:prstClr>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1" i="0" u="none" strike="noStrike" kern="1200" cap="none" spc="0" normalizeH="0" baseline="0" noProof="0">
              <a:ln>
                <a:noFill/>
              </a:ln>
              <a:solidFill>
                <a:prstClr val="black">
                  <a:tint val="75000"/>
                </a:prstClr>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14144</TotalTime>
  <Words>3266</Words>
  <Application>Microsoft Macintosh PowerPoint</Application>
  <PresentationFormat>On-screen Show (4:3)</PresentationFormat>
  <Paragraphs>872</Paragraphs>
  <Slides>85</Slides>
  <Notes>44</Notes>
  <HiddenSlides>6</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85</vt:i4>
      </vt:variant>
    </vt:vector>
  </HeadingPairs>
  <TitlesOfParts>
    <vt:vector size="104" baseType="lpstr">
      <vt:lpstr>ＭＳ Ｐゴシック</vt:lpstr>
      <vt:lpstr>-apple-system</vt:lpstr>
      <vt:lpstr>-webkit-standard</vt:lpstr>
      <vt:lpstr>Arial</vt:lpstr>
      <vt:lpstr>Calibri</vt:lpstr>
      <vt:lpstr>Calibri Light</vt:lpstr>
      <vt:lpstr>Comic Sans MS</vt:lpstr>
      <vt:lpstr>Courier New</vt:lpstr>
      <vt:lpstr>Euclid Circular</vt:lpstr>
      <vt:lpstr>Helvetica</vt:lpstr>
      <vt:lpstr>Lucida Bright</vt:lpstr>
      <vt:lpstr>Times New Roman</vt:lpstr>
      <vt:lpstr>ZapfDingbats</vt:lpstr>
      <vt:lpstr>3_Office Theme</vt:lpstr>
      <vt:lpstr>5_Office Theme</vt:lpstr>
      <vt:lpstr>4_Office Theme</vt:lpstr>
      <vt:lpstr>2_Office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Transport Protocols</vt:lpstr>
      <vt:lpstr>Two Basic Transport Features</vt:lpstr>
      <vt:lpstr>Multiplexing/demultiplexing</vt:lpstr>
      <vt:lpstr>How demultiplexing works</vt:lpstr>
      <vt:lpstr>PowerPoint Presentation</vt:lpstr>
      <vt:lpstr>PowerPoint Presentation</vt:lpstr>
      <vt:lpstr>PowerPoint Presentation</vt:lpstr>
      <vt:lpstr>PowerPoint Presentation</vt:lpstr>
      <vt:lpstr>PowerPoint Presentation</vt:lpstr>
      <vt:lpstr>PowerPoint Presentation</vt:lpstr>
      <vt:lpstr>Connectionless demultiplexing</vt:lpstr>
      <vt:lpstr>Connectionless demux (cont)</vt:lpstr>
      <vt:lpstr>Connection-oriented demux</vt:lpstr>
      <vt:lpstr>Connection-oriented demux (cont)</vt:lpstr>
      <vt:lpstr>Connection-oriented demux: Threaded Web Server</vt:lpstr>
      <vt:lpstr>PowerPoint Presentation</vt:lpstr>
      <vt:lpstr>IP Protocol Stack: Key Abstractions</vt:lpstr>
      <vt:lpstr>PowerPoint Presentation</vt:lpstr>
      <vt:lpstr>End-to-end Protocols</vt:lpstr>
      <vt:lpstr>End-to-end Protocols</vt:lpstr>
      <vt:lpstr>PowerPoint Presentation</vt:lpstr>
      <vt:lpstr>UDP: User Datagram Protocol [RFC 768]</vt:lpstr>
      <vt:lpstr>User Datagram Protocol (UDP)</vt:lpstr>
      <vt:lpstr>UDP: more</vt:lpstr>
      <vt:lpstr>UDP checksum</vt:lpstr>
      <vt:lpstr>PowerPoint Presentation</vt:lpstr>
      <vt:lpstr>Advantages of UDP</vt:lpstr>
      <vt:lpstr>Popular Applications That Use UDP</vt:lpstr>
      <vt:lpstr>PowerPoint Presentation</vt:lpstr>
      <vt:lpstr>PowerPoint Presentation</vt:lpstr>
      <vt:lpstr>PowerPoint Presentation</vt:lpstr>
      <vt:lpstr>PowerPoint Presentation</vt:lpstr>
      <vt:lpstr>TCP “Segments”</vt:lpstr>
      <vt:lpstr>Sequence Number</vt:lpstr>
      <vt:lpstr>Sequence Number</vt:lpstr>
      <vt:lpstr>PowerPoint Presentation</vt:lpstr>
      <vt:lpstr>Acknowledgement Number</vt:lpstr>
      <vt:lpstr>Starting and Ending a Connection: TCP Handshakes (Three-Way Handshake)</vt:lpstr>
      <vt:lpstr>Establishing a TCP Connection</vt:lpstr>
      <vt:lpstr>TCP Header</vt:lpstr>
      <vt:lpstr>PowerPoint Presentation</vt:lpstr>
      <vt:lpstr>PowerPoint Presentation</vt:lpstr>
      <vt:lpstr>PowerPoint Presentation</vt:lpstr>
      <vt:lpstr>Step 1: A’s Initial SYN Packet</vt:lpstr>
      <vt:lpstr>PowerPoint Presentation</vt:lpstr>
      <vt:lpstr>PowerPoint Presentation</vt:lpstr>
      <vt:lpstr>Step 2: B’s SYN-ACK Packet</vt:lpstr>
      <vt:lpstr>PowerPoint Presentation</vt:lpstr>
      <vt:lpstr>PowerPoint Presentation</vt:lpstr>
      <vt:lpstr>Step 3: A’s ACK of the SYN-ACK</vt:lpstr>
      <vt:lpstr>PowerPoint Presentation</vt:lpstr>
      <vt:lpstr>What is really happening?</vt:lpstr>
      <vt:lpstr>PowerPoint Presentation</vt:lpstr>
      <vt:lpstr>What if the SYN Packet Gets Lost?</vt:lpstr>
      <vt:lpstr>SYN Loss and Web Downloads</vt:lpstr>
      <vt:lpstr>Tearing Down the Connection</vt:lpstr>
      <vt:lpstr>Tearing Down the Connection</vt:lpstr>
      <vt:lpstr>Sending/Receiving the FIN Packet</vt:lpstr>
      <vt:lpstr>PowerPoint Presentation</vt:lpstr>
      <vt:lpstr>PowerPoint Presentation</vt:lpstr>
      <vt:lpstr>Reliable Delivery on a Lossy Channel With Bit Errors</vt:lpstr>
      <vt:lpstr>Challenges of Reliable Data Transfer</vt:lpstr>
      <vt:lpstr>Retransmission hints</vt:lpstr>
      <vt:lpstr>TCP Support for Reliable Delivery</vt:lpstr>
      <vt:lpstr>TCP Acknowledgments</vt:lpstr>
      <vt:lpstr>Automatic Repeat reQuest (ARQ)</vt:lpstr>
      <vt:lpstr>Automatic Repeat reQuest (ARQ)</vt:lpstr>
      <vt:lpstr>Reliable Delivery on a Lossy Channel With Bit Errors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927</cp:revision>
  <dcterms:created xsi:type="dcterms:W3CDTF">2019-01-28T20:09:31Z</dcterms:created>
  <dcterms:modified xsi:type="dcterms:W3CDTF">2026-03-25T17:46:58Z</dcterms:modified>
</cp:coreProperties>
</file>