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Lst>
  <p:notesMasterIdLst>
    <p:notesMasterId r:id="rId85"/>
  </p:notesMasterIdLst>
  <p:sldIdLst>
    <p:sldId id="1493" r:id="rId3"/>
    <p:sldId id="1788" r:id="rId4"/>
    <p:sldId id="327" r:id="rId5"/>
    <p:sldId id="1792" r:id="rId6"/>
    <p:sldId id="1793" r:id="rId7"/>
    <p:sldId id="1794" r:id="rId8"/>
    <p:sldId id="1795" r:id="rId9"/>
    <p:sldId id="1796" r:id="rId10"/>
    <p:sldId id="1789" r:id="rId11"/>
    <p:sldId id="667" r:id="rId12"/>
    <p:sldId id="1597" r:id="rId13"/>
    <p:sldId id="1790" r:id="rId14"/>
    <p:sldId id="1791" r:id="rId15"/>
    <p:sldId id="604" r:id="rId16"/>
    <p:sldId id="605" r:id="rId17"/>
    <p:sldId id="1676" r:id="rId18"/>
    <p:sldId id="1675" r:id="rId19"/>
    <p:sldId id="1784" r:id="rId20"/>
    <p:sldId id="1785" r:id="rId21"/>
    <p:sldId id="1777" r:id="rId22"/>
    <p:sldId id="1672" r:id="rId23"/>
    <p:sldId id="1775" r:id="rId24"/>
    <p:sldId id="1776" r:id="rId25"/>
    <p:sldId id="1673" r:id="rId26"/>
    <p:sldId id="1756" r:id="rId27"/>
    <p:sldId id="1759" r:id="rId28"/>
    <p:sldId id="1757" r:id="rId29"/>
    <p:sldId id="1758" r:id="rId30"/>
    <p:sldId id="1763" r:id="rId31"/>
    <p:sldId id="1760" r:id="rId32"/>
    <p:sldId id="1761" r:id="rId33"/>
    <p:sldId id="1765" r:id="rId34"/>
    <p:sldId id="1766" r:id="rId35"/>
    <p:sldId id="1768" r:id="rId36"/>
    <p:sldId id="1769" r:id="rId37"/>
    <p:sldId id="1770" r:id="rId38"/>
    <p:sldId id="1771" r:id="rId39"/>
    <p:sldId id="1779" r:id="rId40"/>
    <p:sldId id="1735" r:id="rId41"/>
    <p:sldId id="1678" r:id="rId42"/>
    <p:sldId id="1679" r:id="rId43"/>
    <p:sldId id="1736" r:id="rId44"/>
    <p:sldId id="1751" r:id="rId45"/>
    <p:sldId id="1772" r:id="rId46"/>
    <p:sldId id="1773" r:id="rId47"/>
    <p:sldId id="1774" r:id="rId48"/>
    <p:sldId id="1680" r:id="rId49"/>
    <p:sldId id="1682" r:id="rId50"/>
    <p:sldId id="1786" r:id="rId51"/>
    <p:sldId id="1753" r:id="rId52"/>
    <p:sldId id="1754" r:id="rId53"/>
    <p:sldId id="1755" r:id="rId54"/>
    <p:sldId id="1681" r:id="rId55"/>
    <p:sldId id="1698" r:id="rId56"/>
    <p:sldId id="1699" r:id="rId57"/>
    <p:sldId id="1700" r:id="rId58"/>
    <p:sldId id="1701" r:id="rId59"/>
    <p:sldId id="261" r:id="rId60"/>
    <p:sldId id="293" r:id="rId61"/>
    <p:sldId id="294" r:id="rId62"/>
    <p:sldId id="295" r:id="rId63"/>
    <p:sldId id="298" r:id="rId64"/>
    <p:sldId id="1631" r:id="rId65"/>
    <p:sldId id="301" r:id="rId66"/>
    <p:sldId id="1695" r:id="rId67"/>
    <p:sldId id="1703" r:id="rId68"/>
    <p:sldId id="1787" r:id="rId69"/>
    <p:sldId id="1598" r:id="rId70"/>
    <p:sldId id="1692" r:id="rId71"/>
    <p:sldId id="1693" r:id="rId72"/>
    <p:sldId id="610" r:id="rId73"/>
    <p:sldId id="1565" r:id="rId74"/>
    <p:sldId id="1566" r:id="rId75"/>
    <p:sldId id="1567" r:id="rId76"/>
    <p:sldId id="303" r:id="rId77"/>
    <p:sldId id="1599" r:id="rId78"/>
    <p:sldId id="1600" r:id="rId79"/>
    <p:sldId id="1696" r:id="rId80"/>
    <p:sldId id="1642" r:id="rId81"/>
    <p:sldId id="1697" r:id="rId82"/>
    <p:sldId id="1645" r:id="rId83"/>
    <p:sldId id="1752"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7551"/>
  </p:normalViewPr>
  <p:slideViewPr>
    <p:cSldViewPr snapToGrid="0" snapToObjects="1" showGuides="1">
      <p:cViewPr varScale="1">
        <p:scale>
          <a:sx n="93" d="100"/>
          <a:sy n="93" d="100"/>
        </p:scale>
        <p:origin x="44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9926-832A-0146-A58C-0A7B8706D706}" type="datetimeFigureOut">
              <a:rPr lang="en-US" smtClean="0"/>
              <a:t>2/18/26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ABCF-8DBE-0B44-8881-1104B3E50F18}" type="slidenum">
              <a:rPr lang="en-US" smtClean="0"/>
              <a:t>‹#›</a:t>
            </a:fld>
            <a:endParaRPr lang="en-US"/>
          </a:p>
        </p:txBody>
      </p:sp>
    </p:spTree>
    <p:extLst>
      <p:ext uri="{BB962C8B-B14F-4D97-AF65-F5344CB8AC3E}">
        <p14:creationId xmlns:p14="http://schemas.microsoft.com/office/powerpoint/2010/main" val="13395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43BBFFBB-B105-4044-AB48-D7E792D23EBB}" type="slidenum">
              <a:rPr lang="en-US" altLang="en-US" sz="1300">
                <a:latin typeface="Times New Roman" charset="0"/>
              </a:rPr>
              <a:pPr/>
              <a:t>3</a:t>
            </a:fld>
            <a:endParaRPr lang="en-US" altLang="en-US" sz="1300">
              <a:latin typeface="Times New Roman"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8328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Header Fields (in order)</a:t>
            </a:r>
          </a:p>
          <a:p>
            <a:r>
              <a:rPr lang="en-US" sz="1200" b="0" i="0" kern="1200" dirty="0">
                <a:solidFill>
                  <a:schemeClr val="tx1"/>
                </a:solidFill>
                <a:effectLst/>
                <a:latin typeface="+mn-lt"/>
                <a:ea typeface="+mn-ea"/>
                <a:cs typeface="+mn-cs"/>
              </a:rPr>
              <a:t>FieldSizePurpose</a:t>
            </a:r>
            <a:r>
              <a:rPr lang="en-US" sz="1200" b="1" i="0" kern="1200" dirty="0">
                <a:solidFill>
                  <a:schemeClr val="tx1"/>
                </a:solidFill>
                <a:effectLst/>
                <a:latin typeface="+mn-lt"/>
                <a:ea typeface="+mn-ea"/>
                <a:cs typeface="+mn-cs"/>
              </a:rPr>
              <a:t>Version</a:t>
            </a:r>
            <a:r>
              <a:rPr lang="en-US" sz="1200" b="0" i="0" kern="1200" dirty="0">
                <a:solidFill>
                  <a:schemeClr val="tx1"/>
                </a:solidFill>
                <a:effectLst/>
                <a:latin typeface="+mn-lt"/>
                <a:ea typeface="+mn-ea"/>
                <a:cs typeface="+mn-cs"/>
              </a:rPr>
              <a:t>4 </a:t>
            </a:r>
            <a:r>
              <a:rPr lang="en-US" sz="1200" b="0" i="0" kern="1200" dirty="0" err="1">
                <a:solidFill>
                  <a:schemeClr val="tx1"/>
                </a:solidFill>
                <a:effectLst/>
                <a:latin typeface="+mn-lt"/>
                <a:ea typeface="+mn-ea"/>
                <a:cs typeface="+mn-cs"/>
              </a:rPr>
              <a:t>bitsIP</a:t>
            </a:r>
            <a:r>
              <a:rPr lang="en-US" sz="1200" b="0" i="0" kern="1200" dirty="0">
                <a:solidFill>
                  <a:schemeClr val="tx1"/>
                </a:solidFill>
                <a:effectLst/>
                <a:latin typeface="+mn-lt"/>
                <a:ea typeface="+mn-ea"/>
                <a:cs typeface="+mn-cs"/>
              </a:rPr>
              <a:t> version (4)</a:t>
            </a:r>
            <a:r>
              <a:rPr lang="en-US" sz="1200" b="1" i="0" kern="1200" dirty="0">
                <a:solidFill>
                  <a:schemeClr val="tx1"/>
                </a:solidFill>
                <a:effectLst/>
                <a:latin typeface="+mn-lt"/>
                <a:ea typeface="+mn-ea"/>
                <a:cs typeface="+mn-cs"/>
              </a:rPr>
              <a:t>IHL (Internet Header Length)</a:t>
            </a:r>
            <a:r>
              <a:rPr lang="en-US" sz="1200" b="0" i="0" kern="1200" dirty="0">
                <a:solidFill>
                  <a:schemeClr val="tx1"/>
                </a:solidFill>
                <a:effectLst/>
                <a:latin typeface="+mn-lt"/>
                <a:ea typeface="+mn-ea"/>
                <a:cs typeface="+mn-cs"/>
              </a:rPr>
              <a:t>4 </a:t>
            </a:r>
            <a:r>
              <a:rPr lang="en-US" sz="1200" b="0" i="0" kern="1200" dirty="0" err="1">
                <a:solidFill>
                  <a:schemeClr val="tx1"/>
                </a:solidFill>
                <a:effectLst/>
                <a:latin typeface="+mn-lt"/>
                <a:ea typeface="+mn-ea"/>
                <a:cs typeface="+mn-cs"/>
              </a:rPr>
              <a:t>bitsHeader</a:t>
            </a:r>
            <a:r>
              <a:rPr lang="en-US" sz="1200" b="0" i="0" kern="1200" dirty="0">
                <a:solidFill>
                  <a:schemeClr val="tx1"/>
                </a:solidFill>
                <a:effectLst/>
                <a:latin typeface="+mn-lt"/>
                <a:ea typeface="+mn-ea"/>
                <a:cs typeface="+mn-cs"/>
              </a:rPr>
              <a:t> length in 32-bit </a:t>
            </a:r>
            <a:r>
              <a:rPr lang="en-US" sz="1200" b="0" i="0" kern="1200" dirty="0" err="1">
                <a:solidFill>
                  <a:schemeClr val="tx1"/>
                </a:solidFill>
                <a:effectLst/>
                <a:latin typeface="+mn-lt"/>
                <a:ea typeface="+mn-ea"/>
                <a:cs typeface="+mn-cs"/>
              </a:rPr>
              <a:t>words</a:t>
            </a:r>
            <a:r>
              <a:rPr lang="en-US" sz="1200" b="1" i="0" kern="1200" dirty="0" err="1">
                <a:solidFill>
                  <a:schemeClr val="tx1"/>
                </a:solidFill>
                <a:effectLst/>
                <a:latin typeface="+mn-lt"/>
                <a:ea typeface="+mn-ea"/>
                <a:cs typeface="+mn-cs"/>
              </a:rPr>
              <a:t>DSCP</a:t>
            </a:r>
            <a:r>
              <a:rPr lang="en-US" sz="1200" b="1" i="0" kern="1200" dirty="0">
                <a:solidFill>
                  <a:schemeClr val="tx1"/>
                </a:solidFill>
                <a:effectLst/>
                <a:latin typeface="+mn-lt"/>
                <a:ea typeface="+mn-ea"/>
                <a:cs typeface="+mn-cs"/>
              </a:rPr>
              <a:t>/ECN (Type of Service)</a:t>
            </a:r>
            <a:r>
              <a:rPr lang="en-US" sz="1200" b="0" i="0" kern="1200" dirty="0">
                <a:solidFill>
                  <a:schemeClr val="tx1"/>
                </a:solidFill>
                <a:effectLst/>
                <a:latin typeface="+mn-lt"/>
                <a:ea typeface="+mn-ea"/>
                <a:cs typeface="+mn-cs"/>
              </a:rPr>
              <a:t>8 </a:t>
            </a:r>
            <a:r>
              <a:rPr lang="en-US" sz="1200" b="0" i="0" kern="1200" dirty="0" err="1">
                <a:solidFill>
                  <a:schemeClr val="tx1"/>
                </a:solidFill>
                <a:effectLst/>
                <a:latin typeface="+mn-lt"/>
                <a:ea typeface="+mn-ea"/>
                <a:cs typeface="+mn-cs"/>
              </a:rPr>
              <a:t>bitsQoS</a:t>
            </a:r>
            <a:r>
              <a:rPr lang="en-US" sz="1200" b="0" i="0" kern="1200" dirty="0">
                <a:solidFill>
                  <a:schemeClr val="tx1"/>
                </a:solidFill>
                <a:effectLst/>
                <a:latin typeface="+mn-lt"/>
                <a:ea typeface="+mn-ea"/>
                <a:cs typeface="+mn-cs"/>
              </a:rPr>
              <a:t> &amp; congestion </a:t>
            </a:r>
            <a:r>
              <a:rPr lang="en-US" sz="1200" b="0" i="0" kern="1200" dirty="0" err="1">
                <a:solidFill>
                  <a:schemeClr val="tx1"/>
                </a:solidFill>
                <a:effectLst/>
                <a:latin typeface="+mn-lt"/>
                <a:ea typeface="+mn-ea"/>
                <a:cs typeface="+mn-cs"/>
              </a:rPr>
              <a:t>notification</a:t>
            </a:r>
            <a:r>
              <a:rPr lang="en-US" sz="1200" b="1" i="0" kern="1200" dirty="0" err="1">
                <a:solidFill>
                  <a:schemeClr val="tx1"/>
                </a:solidFill>
                <a:effectLst/>
                <a:latin typeface="+mn-lt"/>
                <a:ea typeface="+mn-ea"/>
                <a:cs typeface="+mn-cs"/>
              </a:rPr>
              <a:t>Total</a:t>
            </a:r>
            <a:r>
              <a:rPr lang="en-US" sz="1200" b="1" i="0" kern="1200" dirty="0">
                <a:solidFill>
                  <a:schemeClr val="tx1"/>
                </a:solidFill>
                <a:effectLst/>
                <a:latin typeface="+mn-lt"/>
                <a:ea typeface="+mn-ea"/>
                <a:cs typeface="+mn-cs"/>
              </a:rPr>
              <a:t> Length</a:t>
            </a:r>
            <a:r>
              <a:rPr lang="en-US" sz="1200" b="0" i="0" kern="1200" dirty="0">
                <a:solidFill>
                  <a:schemeClr val="tx1"/>
                </a:solidFill>
                <a:effectLst/>
                <a:latin typeface="+mn-lt"/>
                <a:ea typeface="+mn-ea"/>
                <a:cs typeface="+mn-cs"/>
              </a:rPr>
              <a:t>16 </a:t>
            </a:r>
            <a:r>
              <a:rPr lang="en-US" sz="1200" b="0" i="0" kern="1200" dirty="0" err="1">
                <a:solidFill>
                  <a:schemeClr val="tx1"/>
                </a:solidFill>
                <a:effectLst/>
                <a:latin typeface="+mn-lt"/>
                <a:ea typeface="+mn-ea"/>
                <a:cs typeface="+mn-cs"/>
              </a:rPr>
              <a:t>bitsEntire</a:t>
            </a:r>
            <a:r>
              <a:rPr lang="en-US" sz="1200" b="0" i="0" kern="1200" dirty="0">
                <a:solidFill>
                  <a:schemeClr val="tx1"/>
                </a:solidFill>
                <a:effectLst/>
                <a:latin typeface="+mn-lt"/>
                <a:ea typeface="+mn-ea"/>
                <a:cs typeface="+mn-cs"/>
              </a:rPr>
              <a:t> packet length (header + data)</a:t>
            </a:r>
            <a:r>
              <a:rPr lang="en-US" sz="1200" b="1" i="0" kern="1200" dirty="0">
                <a:solidFill>
                  <a:schemeClr val="tx1"/>
                </a:solidFill>
                <a:effectLst/>
                <a:latin typeface="+mn-lt"/>
                <a:ea typeface="+mn-ea"/>
                <a:cs typeface="+mn-cs"/>
              </a:rPr>
              <a:t>Identification</a:t>
            </a:r>
            <a:r>
              <a:rPr lang="en-US" sz="1200" b="0" i="0" kern="1200" dirty="0">
                <a:solidFill>
                  <a:schemeClr val="tx1"/>
                </a:solidFill>
                <a:effectLst/>
                <a:latin typeface="+mn-lt"/>
                <a:ea typeface="+mn-ea"/>
                <a:cs typeface="+mn-cs"/>
              </a:rPr>
              <a:t>16 </a:t>
            </a:r>
            <a:r>
              <a:rPr lang="en-US" sz="1200" b="0" i="0" kern="1200" dirty="0" err="1">
                <a:solidFill>
                  <a:schemeClr val="tx1"/>
                </a:solidFill>
                <a:effectLst/>
                <a:latin typeface="+mn-lt"/>
                <a:ea typeface="+mn-ea"/>
                <a:cs typeface="+mn-cs"/>
              </a:rPr>
              <a:t>bitsFragmentation</a:t>
            </a:r>
            <a:r>
              <a:rPr lang="en-US" sz="1200" b="0" i="0" kern="1200" dirty="0">
                <a:solidFill>
                  <a:schemeClr val="tx1"/>
                </a:solidFill>
                <a:effectLst/>
                <a:latin typeface="+mn-lt"/>
                <a:ea typeface="+mn-ea"/>
                <a:cs typeface="+mn-cs"/>
              </a:rPr>
              <a:t> reassembly</a:t>
            </a:r>
            <a:r>
              <a:rPr lang="en-US" sz="1200" b="1" i="0" kern="1200" dirty="0">
                <a:solidFill>
                  <a:schemeClr val="tx1"/>
                </a:solidFill>
                <a:effectLst/>
                <a:latin typeface="+mn-lt"/>
                <a:ea typeface="+mn-ea"/>
                <a:cs typeface="+mn-cs"/>
              </a:rPr>
              <a:t>Flags</a:t>
            </a:r>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bitsDF</a:t>
            </a:r>
            <a:r>
              <a:rPr lang="en-US" sz="1200" b="0" i="0" kern="1200" dirty="0">
                <a:solidFill>
                  <a:schemeClr val="tx1"/>
                </a:solidFill>
                <a:effectLst/>
                <a:latin typeface="+mn-lt"/>
                <a:ea typeface="+mn-ea"/>
                <a:cs typeface="+mn-cs"/>
              </a:rPr>
              <a:t>, MF control </a:t>
            </a:r>
            <a:r>
              <a:rPr lang="en-US" sz="1200" b="0" i="0" kern="1200" dirty="0" err="1">
                <a:solidFill>
                  <a:schemeClr val="tx1"/>
                </a:solidFill>
                <a:effectLst/>
                <a:latin typeface="+mn-lt"/>
                <a:ea typeface="+mn-ea"/>
                <a:cs typeface="+mn-cs"/>
              </a:rPr>
              <a:t>bits</a:t>
            </a:r>
            <a:r>
              <a:rPr lang="en-US" sz="1200" b="1" i="0" kern="1200" dirty="0" err="1">
                <a:solidFill>
                  <a:schemeClr val="tx1"/>
                </a:solidFill>
                <a:effectLst/>
                <a:latin typeface="+mn-lt"/>
                <a:ea typeface="+mn-ea"/>
                <a:cs typeface="+mn-cs"/>
              </a:rPr>
              <a:t>Fragment</a:t>
            </a:r>
            <a:r>
              <a:rPr lang="en-US" sz="1200" b="1" i="0" kern="1200" dirty="0">
                <a:solidFill>
                  <a:schemeClr val="tx1"/>
                </a:solidFill>
                <a:effectLst/>
                <a:latin typeface="+mn-lt"/>
                <a:ea typeface="+mn-ea"/>
                <a:cs typeface="+mn-cs"/>
              </a:rPr>
              <a:t> Offset</a:t>
            </a:r>
            <a:r>
              <a:rPr lang="en-US" sz="1200" b="0" i="0" kern="1200" dirty="0">
                <a:solidFill>
                  <a:schemeClr val="tx1"/>
                </a:solidFill>
                <a:effectLst/>
                <a:latin typeface="+mn-lt"/>
                <a:ea typeface="+mn-ea"/>
                <a:cs typeface="+mn-cs"/>
              </a:rPr>
              <a:t>13 </a:t>
            </a:r>
            <a:r>
              <a:rPr lang="en-US" sz="1200" b="0" i="0" kern="1200" dirty="0" err="1">
                <a:solidFill>
                  <a:schemeClr val="tx1"/>
                </a:solidFill>
                <a:effectLst/>
                <a:latin typeface="+mn-lt"/>
                <a:ea typeface="+mn-ea"/>
                <a:cs typeface="+mn-cs"/>
              </a:rPr>
              <a:t>bitsFragment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position</a:t>
            </a:r>
            <a:r>
              <a:rPr lang="en-US" sz="1200" b="1" i="0" kern="1200" dirty="0" err="1">
                <a:solidFill>
                  <a:schemeClr val="tx1"/>
                </a:solidFill>
                <a:effectLst/>
                <a:latin typeface="+mn-lt"/>
                <a:ea typeface="+mn-ea"/>
                <a:cs typeface="+mn-cs"/>
              </a:rPr>
              <a:t>TTL</a:t>
            </a:r>
            <a:r>
              <a:rPr lang="en-US" sz="1200" b="1" i="0" kern="1200" dirty="0">
                <a:solidFill>
                  <a:schemeClr val="tx1"/>
                </a:solidFill>
                <a:effectLst/>
                <a:latin typeface="+mn-lt"/>
                <a:ea typeface="+mn-ea"/>
                <a:cs typeface="+mn-cs"/>
              </a:rPr>
              <a:t> (Time To Live)</a:t>
            </a:r>
            <a:r>
              <a:rPr lang="en-US" sz="1200" b="0" i="0" kern="1200" dirty="0">
                <a:solidFill>
                  <a:schemeClr val="tx1"/>
                </a:solidFill>
                <a:effectLst/>
                <a:latin typeface="+mn-lt"/>
                <a:ea typeface="+mn-ea"/>
                <a:cs typeface="+mn-cs"/>
              </a:rPr>
              <a:t>8 </a:t>
            </a:r>
            <a:r>
              <a:rPr lang="en-US" sz="1200" b="0" i="0" kern="1200" dirty="0" err="1">
                <a:solidFill>
                  <a:schemeClr val="tx1"/>
                </a:solidFill>
                <a:effectLst/>
                <a:latin typeface="+mn-lt"/>
                <a:ea typeface="+mn-ea"/>
                <a:cs typeface="+mn-cs"/>
              </a:rPr>
              <a:t>bitsHop</a:t>
            </a:r>
            <a:r>
              <a:rPr lang="en-US" sz="1200" b="0" i="0" kern="1200" dirty="0">
                <a:solidFill>
                  <a:schemeClr val="tx1"/>
                </a:solidFill>
                <a:effectLst/>
                <a:latin typeface="+mn-lt"/>
                <a:ea typeface="+mn-ea"/>
                <a:cs typeface="+mn-cs"/>
              </a:rPr>
              <a:t> limit</a:t>
            </a:r>
            <a:r>
              <a:rPr lang="en-US" sz="1200" b="1" i="0" kern="1200" dirty="0">
                <a:solidFill>
                  <a:schemeClr val="tx1"/>
                </a:solidFill>
                <a:effectLst/>
                <a:latin typeface="+mn-lt"/>
                <a:ea typeface="+mn-ea"/>
                <a:cs typeface="+mn-cs"/>
              </a:rPr>
              <a:t>Protocol</a:t>
            </a:r>
            <a:r>
              <a:rPr lang="en-US" sz="1200" b="0" i="0" kern="1200" dirty="0">
                <a:solidFill>
                  <a:schemeClr val="tx1"/>
                </a:solidFill>
                <a:effectLst/>
                <a:latin typeface="+mn-lt"/>
                <a:ea typeface="+mn-ea"/>
                <a:cs typeface="+mn-cs"/>
              </a:rPr>
              <a:t>8 </a:t>
            </a:r>
            <a:r>
              <a:rPr lang="en-US" sz="1200" b="0" i="0" kern="1200" dirty="0" err="1">
                <a:solidFill>
                  <a:schemeClr val="tx1"/>
                </a:solidFill>
                <a:effectLst/>
                <a:latin typeface="+mn-lt"/>
                <a:ea typeface="+mn-ea"/>
                <a:cs typeface="+mn-cs"/>
              </a:rPr>
              <a:t>bitsUpper</a:t>
            </a:r>
            <a:r>
              <a:rPr lang="en-US" sz="1200" b="0" i="0" kern="1200" dirty="0">
                <a:solidFill>
                  <a:schemeClr val="tx1"/>
                </a:solidFill>
                <a:effectLst/>
                <a:latin typeface="+mn-lt"/>
                <a:ea typeface="+mn-ea"/>
                <a:cs typeface="+mn-cs"/>
              </a:rPr>
              <a:t>-layer protocol (TCP=6, UDP=17, ICMP=1)</a:t>
            </a:r>
            <a:r>
              <a:rPr lang="en-US" sz="1200" b="1" i="0" kern="1200" dirty="0">
                <a:solidFill>
                  <a:schemeClr val="tx1"/>
                </a:solidFill>
                <a:effectLst/>
                <a:latin typeface="+mn-lt"/>
                <a:ea typeface="+mn-ea"/>
                <a:cs typeface="+mn-cs"/>
              </a:rPr>
              <a:t>Header Checksum</a:t>
            </a:r>
            <a:r>
              <a:rPr lang="en-US" sz="1200" b="0" i="0" kern="1200" dirty="0">
                <a:solidFill>
                  <a:schemeClr val="tx1"/>
                </a:solidFill>
                <a:effectLst/>
                <a:latin typeface="+mn-lt"/>
                <a:ea typeface="+mn-ea"/>
                <a:cs typeface="+mn-cs"/>
              </a:rPr>
              <a:t>16 </a:t>
            </a:r>
            <a:r>
              <a:rPr lang="en-US" sz="1200" b="0" i="0" kern="1200" dirty="0" err="1">
                <a:solidFill>
                  <a:schemeClr val="tx1"/>
                </a:solidFill>
                <a:effectLst/>
                <a:latin typeface="+mn-lt"/>
                <a:ea typeface="+mn-ea"/>
                <a:cs typeface="+mn-cs"/>
              </a:rPr>
              <a:t>bitsHeader</a:t>
            </a:r>
            <a:r>
              <a:rPr lang="en-US" sz="1200" b="0" i="0" kern="1200" dirty="0">
                <a:solidFill>
                  <a:schemeClr val="tx1"/>
                </a:solidFill>
                <a:effectLst/>
                <a:latin typeface="+mn-lt"/>
                <a:ea typeface="+mn-ea"/>
                <a:cs typeface="+mn-cs"/>
              </a:rPr>
              <a:t> integrity </a:t>
            </a:r>
            <a:r>
              <a:rPr lang="en-US" sz="1200" b="0" i="0" kern="1200" dirty="0" err="1">
                <a:solidFill>
                  <a:schemeClr val="tx1"/>
                </a:solidFill>
                <a:effectLst/>
                <a:latin typeface="+mn-lt"/>
                <a:ea typeface="+mn-ea"/>
                <a:cs typeface="+mn-cs"/>
              </a:rPr>
              <a:t>check</a:t>
            </a:r>
            <a:r>
              <a:rPr lang="en-US" sz="1200" b="1" i="0" kern="1200" dirty="0" err="1">
                <a:solidFill>
                  <a:schemeClr val="tx1"/>
                </a:solidFill>
                <a:effectLst/>
                <a:latin typeface="+mn-lt"/>
                <a:ea typeface="+mn-ea"/>
                <a:cs typeface="+mn-cs"/>
              </a:rPr>
              <a:t>Source</a:t>
            </a:r>
            <a:r>
              <a:rPr lang="en-US" sz="1200" b="1" i="0" kern="1200" dirty="0">
                <a:solidFill>
                  <a:schemeClr val="tx1"/>
                </a:solidFill>
                <a:effectLst/>
                <a:latin typeface="+mn-lt"/>
                <a:ea typeface="+mn-ea"/>
                <a:cs typeface="+mn-cs"/>
              </a:rPr>
              <a:t> Address</a:t>
            </a:r>
            <a:r>
              <a:rPr lang="en-US" sz="1200" b="0" i="0" kern="1200" dirty="0">
                <a:solidFill>
                  <a:schemeClr val="tx1"/>
                </a:solidFill>
                <a:effectLst/>
                <a:latin typeface="+mn-lt"/>
                <a:ea typeface="+mn-ea"/>
                <a:cs typeface="+mn-cs"/>
              </a:rPr>
              <a:t>32 </a:t>
            </a:r>
            <a:r>
              <a:rPr lang="en-US" sz="1200" b="0" i="0" kern="1200" dirty="0" err="1">
                <a:solidFill>
                  <a:schemeClr val="tx1"/>
                </a:solidFill>
                <a:effectLst/>
                <a:latin typeface="+mn-lt"/>
                <a:ea typeface="+mn-ea"/>
                <a:cs typeface="+mn-cs"/>
              </a:rPr>
              <a:t>bitsSender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IP</a:t>
            </a:r>
            <a:r>
              <a:rPr lang="en-US" sz="1200" b="1" i="0" kern="1200" dirty="0" err="1">
                <a:solidFill>
                  <a:schemeClr val="tx1"/>
                </a:solidFill>
                <a:effectLst/>
                <a:latin typeface="+mn-lt"/>
                <a:ea typeface="+mn-ea"/>
                <a:cs typeface="+mn-cs"/>
              </a:rPr>
              <a:t>Destination</a:t>
            </a:r>
            <a:r>
              <a:rPr lang="en-US" sz="1200" b="1" i="0" kern="1200" dirty="0">
                <a:solidFill>
                  <a:schemeClr val="tx1"/>
                </a:solidFill>
                <a:effectLst/>
                <a:latin typeface="+mn-lt"/>
                <a:ea typeface="+mn-ea"/>
                <a:cs typeface="+mn-cs"/>
              </a:rPr>
              <a:t> Address</a:t>
            </a:r>
            <a:r>
              <a:rPr lang="en-US" sz="1200" b="0" i="0" kern="1200" dirty="0">
                <a:solidFill>
                  <a:schemeClr val="tx1"/>
                </a:solidFill>
                <a:effectLst/>
                <a:latin typeface="+mn-lt"/>
                <a:ea typeface="+mn-ea"/>
                <a:cs typeface="+mn-cs"/>
              </a:rPr>
              <a:t>32 </a:t>
            </a:r>
            <a:r>
              <a:rPr lang="en-US" sz="1200" b="0" i="0" kern="1200" dirty="0" err="1">
                <a:solidFill>
                  <a:schemeClr val="tx1"/>
                </a:solidFill>
                <a:effectLst/>
                <a:latin typeface="+mn-lt"/>
                <a:ea typeface="+mn-ea"/>
                <a:cs typeface="+mn-cs"/>
              </a:rPr>
              <a:t>bitsReceiver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IP</a:t>
            </a:r>
            <a:r>
              <a:rPr lang="en-US" sz="1200" b="1" i="0" kern="1200" dirty="0" err="1">
                <a:solidFill>
                  <a:schemeClr val="tx1"/>
                </a:solidFill>
                <a:effectLst/>
                <a:latin typeface="+mn-lt"/>
                <a:ea typeface="+mn-ea"/>
                <a:cs typeface="+mn-cs"/>
              </a:rPr>
              <a:t>Options</a:t>
            </a:r>
            <a:r>
              <a:rPr lang="en-US" sz="1200" b="1" i="0" kern="1200" dirty="0">
                <a:solidFill>
                  <a:schemeClr val="tx1"/>
                </a:solidFill>
                <a:effectLst/>
                <a:latin typeface="+mn-lt"/>
                <a:ea typeface="+mn-ea"/>
                <a:cs typeface="+mn-cs"/>
              </a:rPr>
              <a:t> + </a:t>
            </a:r>
            <a:r>
              <a:rPr lang="en-US" sz="1200" b="1" i="0" kern="1200" dirty="0" err="1">
                <a:solidFill>
                  <a:schemeClr val="tx1"/>
                </a:solidFill>
                <a:effectLst/>
                <a:latin typeface="+mn-lt"/>
                <a:ea typeface="+mn-ea"/>
                <a:cs typeface="+mn-cs"/>
              </a:rPr>
              <a:t>Padding</a:t>
            </a:r>
            <a:r>
              <a:rPr lang="en-US" sz="1200" b="0" i="0" kern="1200" dirty="0" err="1">
                <a:solidFill>
                  <a:schemeClr val="tx1"/>
                </a:solidFill>
                <a:effectLst/>
                <a:latin typeface="+mn-lt"/>
                <a:ea typeface="+mn-ea"/>
                <a:cs typeface="+mn-cs"/>
              </a:rPr>
              <a:t>VariableOptional</a:t>
            </a:r>
            <a:r>
              <a:rPr lang="en-US" sz="1200" b="0" i="0" kern="1200" dirty="0">
                <a:solidFill>
                  <a:schemeClr val="tx1"/>
                </a:solidFill>
                <a:effectLst/>
                <a:latin typeface="+mn-lt"/>
                <a:ea typeface="+mn-ea"/>
                <a:cs typeface="+mn-cs"/>
              </a:rPr>
              <a:t> control information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t>
            </a:r>
            <a:r>
              <a:rPr lang="en-US" sz="1200" b="1" i="0" kern="1200" dirty="0">
                <a:solidFill>
                  <a:schemeClr val="tx1"/>
                </a:solidFill>
                <a:effectLst/>
                <a:latin typeface="+mn-lt"/>
                <a:ea typeface="+mn-ea"/>
                <a:cs typeface="+mn-cs"/>
              </a:rPr>
              <a:t>Internet Protocol version 4</a:t>
            </a:r>
            <a:r>
              <a:rPr lang="en-US" sz="1200" b="0" i="0" kern="1200" dirty="0">
                <a:solidFill>
                  <a:schemeClr val="tx1"/>
                </a:solidFill>
                <a:effectLst/>
                <a:latin typeface="+mn-lt"/>
                <a:ea typeface="+mn-ea"/>
                <a:cs typeface="+mn-cs"/>
              </a:rPr>
              <a:t>, the checksum:</a:t>
            </a:r>
          </a:p>
          <a:p>
            <a:r>
              <a:rPr lang="en-US" sz="1200" b="0" i="0" kern="1200" dirty="0">
                <a:solidFill>
                  <a:schemeClr val="tx1"/>
                </a:solidFill>
                <a:effectLst/>
                <a:latin typeface="+mn-lt"/>
                <a:ea typeface="+mn-ea"/>
                <a:cs typeface="+mn-cs"/>
              </a:rPr>
              <a:t>Covers </a:t>
            </a:r>
            <a:r>
              <a:rPr lang="en-US" sz="1200" b="1" i="0" kern="1200" dirty="0">
                <a:solidFill>
                  <a:schemeClr val="tx1"/>
                </a:solidFill>
                <a:effectLst/>
                <a:latin typeface="+mn-lt"/>
                <a:ea typeface="+mn-ea"/>
                <a:cs typeface="+mn-cs"/>
              </a:rPr>
              <a:t>only the header</a:t>
            </a:r>
            <a:r>
              <a:rPr lang="en-US" sz="1200" b="0" i="0" kern="1200" dirty="0">
                <a:solidFill>
                  <a:schemeClr val="tx1"/>
                </a:solidFill>
                <a:effectLst/>
                <a:latin typeface="+mn-lt"/>
                <a:ea typeface="+mn-ea"/>
                <a:cs typeface="+mn-cs"/>
              </a:rPr>
              <a:t> (not payload)</a:t>
            </a:r>
          </a:p>
          <a:p>
            <a:r>
              <a:rPr lang="en-US" sz="1200" b="0" i="0" kern="1200" dirty="0">
                <a:solidFill>
                  <a:schemeClr val="tx1"/>
                </a:solidFill>
                <a:effectLst/>
                <a:latin typeface="+mn-lt"/>
                <a:ea typeface="+mn-ea"/>
                <a:cs typeface="+mn-cs"/>
              </a:rPr>
              <a:t>Is </a:t>
            </a:r>
            <a:r>
              <a:rPr lang="en-US" sz="1200" b="1" i="0" kern="1200" dirty="0">
                <a:solidFill>
                  <a:schemeClr val="tx1"/>
                </a:solidFill>
                <a:effectLst/>
                <a:latin typeface="+mn-lt"/>
                <a:ea typeface="+mn-ea"/>
                <a:cs typeface="+mn-cs"/>
              </a:rPr>
              <a:t>16 bits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Is recomputed at every router hop (because TTL changes)</a:t>
            </a:r>
          </a:p>
          <a:p>
            <a:r>
              <a:rPr lang="en-US" sz="1200" b="0" i="0" kern="1200" dirty="0">
                <a:solidFill>
                  <a:schemeClr val="tx1"/>
                </a:solidFill>
                <a:effectLst/>
                <a:latin typeface="+mn-lt"/>
                <a:ea typeface="+mn-ea"/>
                <a:cs typeface="+mn-cs"/>
              </a:rPr>
              <a:t>It detects bit errors in the header.</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Step-by-Step Calculation</a:t>
            </a:r>
          </a:p>
          <a:p>
            <a:r>
              <a:rPr lang="en-US" sz="1200" b="1" i="0" kern="1200" dirty="0">
                <a:solidFill>
                  <a:schemeClr val="tx1"/>
                </a:solidFill>
                <a:effectLst/>
                <a:latin typeface="+mn-lt"/>
                <a:ea typeface="+mn-ea"/>
                <a:cs typeface="+mn-cs"/>
              </a:rPr>
              <a:t>Step 1: Set Checksum Field to Zero</a:t>
            </a:r>
          </a:p>
          <a:p>
            <a:r>
              <a:rPr lang="en-US" sz="1200" b="0" i="0" kern="1200" dirty="0">
                <a:solidFill>
                  <a:schemeClr val="tx1"/>
                </a:solidFill>
                <a:effectLst/>
                <a:latin typeface="+mn-lt"/>
                <a:ea typeface="+mn-ea"/>
                <a:cs typeface="+mn-cs"/>
              </a:rPr>
              <a:t>Before computing, the checksum field is set to: 0x0000</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Step 2: Divide Header into 16-bit Words</a:t>
            </a:r>
          </a:p>
          <a:p>
            <a:r>
              <a:rPr lang="en-US" sz="1200" b="0" i="0" u="none" strike="noStrike" kern="1200" dirty="0">
                <a:solidFill>
                  <a:schemeClr val="tx1"/>
                </a:solidFill>
                <a:effectLst/>
                <a:latin typeface="+mn-lt"/>
                <a:ea typeface="+mn-ea"/>
                <a:cs typeface="+mn-cs"/>
              </a:rPr>
              <a:t>Step 3: Add Using One’s Complement Arithmetic</a:t>
            </a:r>
          </a:p>
          <a:p>
            <a:r>
              <a:rPr lang="en-US" sz="1200" b="0" i="0" u="none" strike="noStrike" kern="1200" dirty="0">
                <a:solidFill>
                  <a:schemeClr val="tx1"/>
                </a:solidFill>
                <a:effectLst/>
                <a:latin typeface="+mn-lt"/>
                <a:ea typeface="+mn-ea"/>
                <a:cs typeface="+mn-cs"/>
              </a:rPr>
              <a:t>Step 4: Take One’s Complement</a:t>
            </a:r>
          </a:p>
          <a:p>
            <a:endParaRPr lang="en-US" sz="1200" b="0"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Why One’s Complement?</a:t>
            </a:r>
          </a:p>
          <a:p>
            <a:r>
              <a:rPr lang="en-US" sz="1200" b="0" i="0" kern="1200" dirty="0">
                <a:solidFill>
                  <a:schemeClr val="tx1"/>
                </a:solidFill>
                <a:effectLst/>
                <a:latin typeface="+mn-lt"/>
                <a:ea typeface="+mn-ea"/>
                <a:cs typeface="+mn-cs"/>
              </a:rPr>
              <a:t>Properties:</a:t>
            </a:r>
          </a:p>
          <a:p>
            <a:r>
              <a:rPr lang="en-US" sz="1200" b="0" i="0" kern="1200" dirty="0">
                <a:solidFill>
                  <a:schemeClr val="tx1"/>
                </a:solidFill>
                <a:effectLst/>
                <a:latin typeface="+mn-lt"/>
                <a:ea typeface="+mn-ea"/>
                <a:cs typeface="+mn-cs"/>
              </a:rPr>
              <a:t>Simple hardware implementation</a:t>
            </a:r>
          </a:p>
          <a:p>
            <a:r>
              <a:rPr lang="en-US" sz="1200" b="0" i="0" kern="1200" dirty="0">
                <a:solidFill>
                  <a:schemeClr val="tx1"/>
                </a:solidFill>
                <a:effectLst/>
                <a:latin typeface="+mn-lt"/>
                <a:ea typeface="+mn-ea"/>
                <a:cs typeface="+mn-cs"/>
              </a:rPr>
              <a:t>Detects all 1-bit errors</a:t>
            </a:r>
          </a:p>
          <a:p>
            <a:r>
              <a:rPr lang="en-US" sz="1200" b="0" i="0" kern="1200" dirty="0">
                <a:solidFill>
                  <a:schemeClr val="tx1"/>
                </a:solidFill>
                <a:effectLst/>
                <a:latin typeface="+mn-lt"/>
                <a:ea typeface="+mn-ea"/>
                <a:cs typeface="+mn-cs"/>
              </a:rPr>
              <a:t>Detects most multi-bit errors</a:t>
            </a:r>
          </a:p>
          <a:p>
            <a:r>
              <a:rPr lang="en-US" sz="1200" b="0" i="0" kern="1200" dirty="0">
                <a:solidFill>
                  <a:schemeClr val="tx1"/>
                </a:solidFill>
                <a:effectLst/>
                <a:latin typeface="+mn-lt"/>
                <a:ea typeface="+mn-ea"/>
                <a:cs typeface="+mn-cs"/>
              </a:rPr>
              <a:t>Fast to compute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17</a:t>
            </a:fld>
            <a:endParaRPr lang="en-US"/>
          </a:p>
        </p:txBody>
      </p:sp>
    </p:spTree>
    <p:extLst>
      <p:ext uri="{BB962C8B-B14F-4D97-AF65-F5344CB8AC3E}">
        <p14:creationId xmlns:p14="http://schemas.microsoft.com/office/powerpoint/2010/main" val="300464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Comments of the limited ID:</a:t>
            </a:r>
          </a:p>
          <a:p>
            <a:r>
              <a:rPr lang="en-US" dirty="0"/>
              <a:t>https://</a:t>
            </a:r>
            <a:r>
              <a:rPr lang="en-US" dirty="0" err="1"/>
              <a:t>www.rfc-editor.org</a:t>
            </a:r>
            <a:r>
              <a:rPr lang="en-US" dirty="0"/>
              <a:t>/</a:t>
            </a:r>
            <a:r>
              <a:rPr lang="en-US" dirty="0" err="1"/>
              <a:t>rfc</a:t>
            </a:r>
            <a:r>
              <a:rPr lang="en-US" dirty="0"/>
              <a:t>/rfc6864</a:t>
            </a:r>
          </a:p>
          <a:p>
            <a:endParaRPr lang="en-US" dirty="0"/>
          </a:p>
          <a:p>
            <a:pPr algn="l" fontAlgn="base">
              <a:buFont typeface="+mj-lt"/>
              <a:buAutoNum type="arabicPeriod"/>
            </a:pPr>
            <a:r>
              <a:rPr lang="en-US" b="0" i="0" u="none" strike="noStrike" dirty="0">
                <a:solidFill>
                  <a:srgbClr val="3B4045"/>
                </a:solidFill>
                <a:effectLst/>
                <a:latin typeface="inherit"/>
              </a:rPr>
              <a:t>Introduction</a:t>
            </a:r>
          </a:p>
          <a:p>
            <a:pPr algn="l" fontAlgn="base"/>
            <a:r>
              <a:rPr lang="en-US" b="0" i="0" u="none" strike="noStrike" dirty="0">
                <a:solidFill>
                  <a:srgbClr val="3B4045"/>
                </a:solidFill>
                <a:effectLst/>
                <a:latin typeface="-apple-system"/>
              </a:rPr>
              <a:t>In IPv4, the Identification (ID) field is a 16-bit value that is</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unique for every datagram for a given source address, destination</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address, and protocol, such that it does not repeat within the</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maximum datagram lifetime (MDL) [RFC791] [RFC1122]. As currently</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specified, all datagrams between a source and destination of a given</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protocol must have unique IPv4 ID values over a period of this MDL,</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which is typically interpreted as two minutes and is related to the</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recommended reassembly timeout [RFC1122]. This uniqueness is</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currently specified as for all datagrams, regardless of fragmentation settings.</a:t>
            </a:r>
          </a:p>
          <a:p>
            <a:pPr algn="l" fontAlgn="base"/>
            <a:r>
              <a:rPr lang="en-US" b="0" i="0" u="none" strike="noStrike" dirty="0">
                <a:solidFill>
                  <a:srgbClr val="3B4045"/>
                </a:solidFill>
                <a:effectLst/>
                <a:latin typeface="-apple-system"/>
              </a:rPr>
              <a:t>Uniqueness of the IPv4 ID is commonly violated by high-speed devices; if strictly enforced, it would limit the speed of a single protocol between two IP endpoints to 6.4 Mbps for typical MTUs of 1500 bytes (assuming a 2-minute MDL, using the analysis presented in [RFC4963]). It is common for a single connection to operate far in excess of these rates, which strongly indicates that the uniqueness of the IPv4 ID as specified is already moot. Further, some sources have been generating non-varying IPv4 IDs for many years (e.g., cellphones), which resulted in support for such in </a:t>
            </a:r>
            <a:r>
              <a:rPr lang="en-US" b="0" i="0" u="none" strike="noStrike" dirty="0" err="1">
                <a:solidFill>
                  <a:srgbClr val="3B4045"/>
                </a:solidFill>
                <a:effectLst/>
                <a:latin typeface="-apple-system"/>
              </a:rPr>
              <a:t>RObust</a:t>
            </a:r>
            <a:r>
              <a:rPr lang="en-US" b="0" i="0" u="none" strike="noStrike" dirty="0">
                <a:solidFill>
                  <a:srgbClr val="3B4045"/>
                </a:solidFill>
                <a:effectLst/>
                <a:latin typeface="-apple-system"/>
              </a:rPr>
              <a:t> Header Compression (ROHC) [RFC5225].</a:t>
            </a:r>
          </a:p>
          <a:p>
            <a:endParaRPr lang="en-US" dirty="0"/>
          </a:p>
          <a:p>
            <a:r>
              <a:rPr lang="en-US" dirty="0"/>
              <a:t>And</a:t>
            </a:r>
          </a:p>
          <a:p>
            <a:endParaRPr lang="en-US" dirty="0"/>
          </a:p>
          <a:p>
            <a:pPr algn="l" fontAlgn="base"/>
            <a:r>
              <a:rPr lang="en-US" b="0" i="0" u="none" strike="noStrike" dirty="0">
                <a:solidFill>
                  <a:srgbClr val="3B4045"/>
                </a:solidFill>
                <a:effectLst/>
                <a:latin typeface="-apple-system"/>
              </a:rPr>
              <a:t>4.1. IPv4 ID Used Only for Fragmentation</a:t>
            </a:r>
          </a:p>
          <a:p>
            <a:pPr algn="l" fontAlgn="base"/>
            <a:r>
              <a:rPr lang="en-US" b="0" i="0" u="none" strike="noStrike" dirty="0">
                <a:solidFill>
                  <a:srgbClr val="3B4045"/>
                </a:solidFill>
                <a:effectLst/>
                <a:latin typeface="-apple-system"/>
              </a:rPr>
              <a:t>Although RFC 1122 suggests that the IPv4 ID field has other uses,</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including datagram de-duplication, such uses are already not</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interoperable with known implementations of sources that do not vary</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their ID. This document thus defines this field's value only for</a:t>
            </a:r>
            <a:br>
              <a:rPr lang="en-US" b="0" i="0" u="none" strike="noStrike" dirty="0">
                <a:solidFill>
                  <a:srgbClr val="3B4045"/>
                </a:solidFill>
                <a:effectLst/>
                <a:latin typeface="-apple-system"/>
              </a:rPr>
            </a:br>
            <a:r>
              <a:rPr lang="en-US" b="0" i="0" u="none" strike="noStrike" dirty="0">
                <a:solidFill>
                  <a:srgbClr val="3B4045"/>
                </a:solidFill>
                <a:effectLst/>
                <a:latin typeface="-apple-system"/>
              </a:rPr>
              <a:t>fragmentation and reassembly:</a:t>
            </a:r>
          </a:p>
          <a:p>
            <a:pPr algn="l" fontAlgn="base"/>
            <a:r>
              <a:rPr lang="en-US" b="1" i="0" u="none" strike="noStrike" dirty="0">
                <a:solidFill>
                  <a:srgbClr val="3B4045"/>
                </a:solidFill>
                <a:effectLst/>
                <a:latin typeface="inherit"/>
              </a:rPr>
              <a:t>&gt;&gt; The IPv4 ID field MUST NOT be used for purposes other than fragmentation and reassembly.</a:t>
            </a:r>
            <a:endParaRPr lang="en-US" b="0" i="0" u="none" strike="noStrike" dirty="0">
              <a:solidFill>
                <a:srgbClr val="3B4045"/>
              </a:solidFill>
              <a:effectLst/>
              <a:latin typeface="-apple-system"/>
            </a:endParaRPr>
          </a:p>
          <a:p>
            <a:pPr algn="l" fontAlgn="base"/>
            <a:r>
              <a:rPr lang="en-US" b="0" i="0" u="none" strike="noStrike" dirty="0">
                <a:solidFill>
                  <a:srgbClr val="3B4045"/>
                </a:solidFill>
                <a:effectLst/>
                <a:latin typeface="-apple-system"/>
              </a:rPr>
              <a:t>Datagram de-duplication can still be accomplished using hash-based duplicate detection for cases where the ID field is absent (IPv6 unfragmented datagrams), which can also be applied to IPv4 atomic datagrams without utilizing the ID field [RFC6621].</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40</a:t>
            </a:fld>
            <a:endParaRPr lang="en-US"/>
          </a:p>
        </p:txBody>
      </p:sp>
    </p:spTree>
    <p:extLst>
      <p:ext uri="{BB962C8B-B14F-4D97-AF65-F5344CB8AC3E}">
        <p14:creationId xmlns:p14="http://schemas.microsoft.com/office/powerpoint/2010/main" val="260164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41</a:t>
            </a:fld>
            <a:endParaRPr lang="en-US"/>
          </a:p>
        </p:txBody>
      </p:sp>
    </p:spTree>
    <p:extLst>
      <p:ext uri="{BB962C8B-B14F-4D97-AF65-F5344CB8AC3E}">
        <p14:creationId xmlns:p14="http://schemas.microsoft.com/office/powerpoint/2010/main" val="337247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42</a:t>
            </a:fld>
            <a:endParaRPr lang="en-US"/>
          </a:p>
        </p:txBody>
      </p:sp>
    </p:spTree>
    <p:extLst>
      <p:ext uri="{BB962C8B-B14F-4D97-AF65-F5344CB8AC3E}">
        <p14:creationId xmlns:p14="http://schemas.microsoft.com/office/powerpoint/2010/main" val="343842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4327E-17C6-3198-4E53-96C277DEE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B7053-69B6-0E3D-E2EE-0DBEB441F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FA95C-8F5A-F90A-CFF6-25A3EA95559A}"/>
              </a:ext>
            </a:extLst>
          </p:cNvPr>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a:extLst>
              <a:ext uri="{FF2B5EF4-FFF2-40B4-BE49-F238E27FC236}">
                <a16:creationId xmlns:a16="http://schemas.microsoft.com/office/drawing/2014/main" id="{C4AAF91E-6235-7E89-27B6-D5A1BF30128F}"/>
              </a:ext>
            </a:extLst>
          </p:cNvPr>
          <p:cNvSpPr>
            <a:spLocks noGrp="1"/>
          </p:cNvSpPr>
          <p:nvPr>
            <p:ph type="sldNum" sz="quarter" idx="5"/>
          </p:nvPr>
        </p:nvSpPr>
        <p:spPr/>
        <p:txBody>
          <a:bodyPr/>
          <a:lstStyle/>
          <a:p>
            <a:fld id="{C6C8ABCF-8DBE-0B44-8881-1104B3E50F18}" type="slidenum">
              <a:rPr lang="en-US" smtClean="0"/>
              <a:t>43</a:t>
            </a:fld>
            <a:endParaRPr lang="en-US"/>
          </a:p>
        </p:txBody>
      </p:sp>
    </p:spTree>
    <p:extLst>
      <p:ext uri="{BB962C8B-B14F-4D97-AF65-F5344CB8AC3E}">
        <p14:creationId xmlns:p14="http://schemas.microsoft.com/office/powerpoint/2010/main" val="99462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RFC page 24: https://</a:t>
            </a:r>
            <a:r>
              <a:rPr lang="en-US" dirty="0" err="1"/>
              <a:t>www.rfc-editor.org</a:t>
            </a:r>
            <a:r>
              <a:rPr lang="en-US" dirty="0"/>
              <a:t>/</a:t>
            </a:r>
            <a:r>
              <a:rPr lang="en-US" dirty="0" err="1"/>
              <a:t>rfc</a:t>
            </a:r>
            <a:r>
              <a:rPr lang="en-US" dirty="0"/>
              <a:t>/rfc791</a:t>
            </a:r>
          </a:p>
          <a:p>
            <a:endParaRPr lang="en-US" dirty="0"/>
          </a:p>
          <a:p>
            <a:r>
              <a:rPr lang="en-US" dirty="0"/>
              <a:t>The internet identification field (ID) is used together with the source and destination address, and the protocol fields, to identify datagram fragments for reassembly.</a:t>
            </a:r>
          </a:p>
          <a:p>
            <a:endParaRPr lang="en-US" dirty="0"/>
          </a:p>
          <a:p>
            <a:r>
              <a:rPr lang="en-US" dirty="0"/>
              <a:t>If this is a whole datagram (that is both the fragment offset and the more fragments fields are zero), then it concludes that no fragmentation happened.</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47</a:t>
            </a:fld>
            <a:endParaRPr lang="en-US"/>
          </a:p>
        </p:txBody>
      </p:sp>
    </p:spTree>
    <p:extLst>
      <p:ext uri="{BB962C8B-B14F-4D97-AF65-F5344CB8AC3E}">
        <p14:creationId xmlns:p14="http://schemas.microsoft.com/office/powerpoint/2010/main" val="343842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48</a:t>
            </a:fld>
            <a:endParaRPr lang="en-US"/>
          </a:p>
        </p:txBody>
      </p:sp>
    </p:spTree>
    <p:extLst>
      <p:ext uri="{BB962C8B-B14F-4D97-AF65-F5344CB8AC3E}">
        <p14:creationId xmlns:p14="http://schemas.microsoft.com/office/powerpoint/2010/main" val="75551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49</a:t>
            </a:fld>
            <a:endParaRPr lang="en-US"/>
          </a:p>
        </p:txBody>
      </p:sp>
    </p:spTree>
    <p:extLst>
      <p:ext uri="{BB962C8B-B14F-4D97-AF65-F5344CB8AC3E}">
        <p14:creationId xmlns:p14="http://schemas.microsoft.com/office/powerpoint/2010/main" val="251355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50</a:t>
            </a:fld>
            <a:endParaRPr lang="en-US"/>
          </a:p>
        </p:txBody>
      </p:sp>
    </p:spTree>
    <p:extLst>
      <p:ext uri="{BB962C8B-B14F-4D97-AF65-F5344CB8AC3E}">
        <p14:creationId xmlns:p14="http://schemas.microsoft.com/office/powerpoint/2010/main" val="36528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51</a:t>
            </a:fld>
            <a:endParaRPr lang="en-US"/>
          </a:p>
        </p:txBody>
      </p:sp>
    </p:spTree>
    <p:extLst>
      <p:ext uri="{BB962C8B-B14F-4D97-AF65-F5344CB8AC3E}">
        <p14:creationId xmlns:p14="http://schemas.microsoft.com/office/powerpoint/2010/main" val="154436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D5BDD-77BF-5218-78E4-427E78527CDF}"/>
            </a:ext>
          </a:extLst>
        </p:cNvPr>
        <p:cNvGrpSpPr/>
        <p:nvPr/>
      </p:nvGrpSpPr>
      <p:grpSpPr>
        <a:xfrm>
          <a:off x="0" y="0"/>
          <a:ext cx="0" cy="0"/>
          <a:chOff x="0" y="0"/>
          <a:chExt cx="0" cy="0"/>
        </a:xfrm>
      </p:grpSpPr>
      <p:sp>
        <p:nvSpPr>
          <p:cNvPr id="83969" name="Rectangle 7">
            <a:extLst>
              <a:ext uri="{FF2B5EF4-FFF2-40B4-BE49-F238E27FC236}">
                <a16:creationId xmlns:a16="http://schemas.microsoft.com/office/drawing/2014/main" id="{1DF9D03D-132C-D6B0-1415-6548028467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43BBFFBB-B105-4044-AB48-D7E792D23EBB}" type="slidenum">
              <a:rPr lang="en-US" altLang="en-US" sz="1300">
                <a:latin typeface="Times New Roman" charset="0"/>
              </a:rPr>
              <a:pPr/>
              <a:t>4</a:t>
            </a:fld>
            <a:endParaRPr lang="en-US" altLang="en-US" sz="1300">
              <a:latin typeface="Times New Roman" charset="0"/>
            </a:endParaRPr>
          </a:p>
        </p:txBody>
      </p:sp>
      <p:sp>
        <p:nvSpPr>
          <p:cNvPr id="83970" name="Rectangle 2">
            <a:extLst>
              <a:ext uri="{FF2B5EF4-FFF2-40B4-BE49-F238E27FC236}">
                <a16:creationId xmlns:a16="http://schemas.microsoft.com/office/drawing/2014/main" id="{F5B289F0-61C7-66E5-F002-AC6066F2469C}"/>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1C8A670-0259-8360-2095-F7C7642FFF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04893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52</a:t>
            </a:fld>
            <a:endParaRPr lang="en-US"/>
          </a:p>
        </p:txBody>
      </p:sp>
    </p:spTree>
    <p:extLst>
      <p:ext uri="{BB962C8B-B14F-4D97-AF65-F5344CB8AC3E}">
        <p14:creationId xmlns:p14="http://schemas.microsoft.com/office/powerpoint/2010/main" val="229741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53</a:t>
            </a:fld>
            <a:endParaRPr lang="en-US"/>
          </a:p>
        </p:txBody>
      </p:sp>
    </p:spTree>
    <p:extLst>
      <p:ext uri="{BB962C8B-B14F-4D97-AF65-F5344CB8AC3E}">
        <p14:creationId xmlns:p14="http://schemas.microsoft.com/office/powerpoint/2010/main" val="1019741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54</a:t>
            </a:fld>
            <a:endParaRPr lang="en-US"/>
          </a:p>
        </p:txBody>
      </p:sp>
    </p:spTree>
    <p:extLst>
      <p:ext uri="{BB962C8B-B14F-4D97-AF65-F5344CB8AC3E}">
        <p14:creationId xmlns:p14="http://schemas.microsoft.com/office/powerpoint/2010/main" val="3385989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57</a:t>
            </a:fld>
            <a:endParaRPr lang="en-US"/>
          </a:p>
        </p:txBody>
      </p:sp>
    </p:spTree>
    <p:extLst>
      <p:ext uri="{BB962C8B-B14F-4D97-AF65-F5344CB8AC3E}">
        <p14:creationId xmlns:p14="http://schemas.microsoft.com/office/powerpoint/2010/main" val="3804443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C5A35D0-9AD5-BA4A-A5D6-F2B723FA6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3F31865F-1D9C-D943-A6E8-68D0A13D62A2}"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59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0" name="Rectangle 2">
            <a:extLst>
              <a:ext uri="{FF2B5EF4-FFF2-40B4-BE49-F238E27FC236}">
                <a16:creationId xmlns:a16="http://schemas.microsoft.com/office/drawing/2014/main" id="{3B78BBF9-E7C2-EE44-B244-919852899DE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CC89C50-6F47-0E4D-AD2C-BFAE79D2E3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04893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D47087F-C970-9842-BD22-628865770E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CB8A0775-5122-2443-8528-F6214F84FC3A}"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9938" name="Rectangle 2">
            <a:extLst>
              <a:ext uri="{FF2B5EF4-FFF2-40B4-BE49-F238E27FC236}">
                <a16:creationId xmlns:a16="http://schemas.microsoft.com/office/drawing/2014/main" id="{C0A58972-36A1-B94E-A05D-17856407E3D3}"/>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851B0274-9898-C54D-A177-0C412F6566AC}"/>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9237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38C2583-A09E-B641-8917-276A26769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038B9D96-986D-174C-8C96-36963659065C}"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1986" name="Rectangle 2">
            <a:extLst>
              <a:ext uri="{FF2B5EF4-FFF2-40B4-BE49-F238E27FC236}">
                <a16:creationId xmlns:a16="http://schemas.microsoft.com/office/drawing/2014/main" id="{6D9B2298-2E64-4F4B-9416-D6D7954E494A}"/>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999B84EB-16C7-4C4B-B4B7-BD5B6E09B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7458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04D0325-7564-5746-A5D1-1C96BFB3D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88615DB2-2999-394D-A2C7-8F9F3E67C469}"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2" name="Rectangle 2">
            <a:extLst>
              <a:ext uri="{FF2B5EF4-FFF2-40B4-BE49-F238E27FC236}">
                <a16:creationId xmlns:a16="http://schemas.microsoft.com/office/drawing/2014/main" id="{8BA91969-D5C7-F24D-B91F-3E2099B9E9C0}"/>
              </a:ext>
            </a:extLst>
          </p:cNvPr>
          <p:cNvSpPr>
            <a:spLocks noGrp="1" noRot="1" noChangeAspect="1" noChangeArrowheads="1" noTextEdit="1"/>
          </p:cNvSpPr>
          <p:nvPr>
            <p:ph type="sldImg"/>
          </p:nvPr>
        </p:nvSpPr>
        <p:spPr>
          <a:xfrm>
            <a:off x="1250950" y="708025"/>
            <a:ext cx="4814888" cy="3611563"/>
          </a:xfrm>
          <a:ln/>
        </p:spPr>
      </p:sp>
      <p:sp>
        <p:nvSpPr>
          <p:cNvPr id="46083" name="Rectangle 3">
            <a:extLst>
              <a:ext uri="{FF2B5EF4-FFF2-40B4-BE49-F238E27FC236}">
                <a16:creationId xmlns:a16="http://schemas.microsoft.com/office/drawing/2014/main" id="{1CC7B47D-4E5D-7E48-8068-20DBBC5DF061}"/>
              </a:ext>
            </a:extLst>
          </p:cNvPr>
          <p:cNvSpPr>
            <a:spLocks noGrp="1" noChangeArrowheads="1"/>
          </p:cNvSpPr>
          <p:nvPr>
            <p:ph type="body" idx="1"/>
          </p:nvPr>
        </p:nvSpPr>
        <p:spPr>
          <a:xfrm>
            <a:off x="942975" y="4564063"/>
            <a:ext cx="5429250"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63365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0DA9A2A3-6D24-0340-9B1B-CE35BE0B3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025FDC03-9D98-C342-9FE7-FAF4E54FF945}"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4" name="Rectangle 2">
            <a:extLst>
              <a:ext uri="{FF2B5EF4-FFF2-40B4-BE49-F238E27FC236}">
                <a16:creationId xmlns:a16="http://schemas.microsoft.com/office/drawing/2014/main" id="{ECDD22C0-F242-3145-961C-D28718253DC0}"/>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5FA10B65-3DC7-9244-9963-3C21F24F48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34566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D8F95EB-E8E4-B049-B3D3-B00094F8C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E992816C-4727-F94B-9A9A-71DC0BBE95A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226" name="Rectangle 2">
            <a:extLst>
              <a:ext uri="{FF2B5EF4-FFF2-40B4-BE49-F238E27FC236}">
                <a16:creationId xmlns:a16="http://schemas.microsoft.com/office/drawing/2014/main" id="{B2ADDA42-16BC-E74F-A0C0-207F9782F03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5BD1951-D24C-EF4A-97E1-1BB3FB2137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5161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9891-25D3-7CAB-8942-9FEF38EF2E34}"/>
            </a:ext>
          </a:extLst>
        </p:cNvPr>
        <p:cNvGrpSpPr/>
        <p:nvPr/>
      </p:nvGrpSpPr>
      <p:grpSpPr>
        <a:xfrm>
          <a:off x="0" y="0"/>
          <a:ext cx="0" cy="0"/>
          <a:chOff x="0" y="0"/>
          <a:chExt cx="0" cy="0"/>
        </a:xfrm>
      </p:grpSpPr>
      <p:sp>
        <p:nvSpPr>
          <p:cNvPr id="83969" name="Rectangle 7">
            <a:extLst>
              <a:ext uri="{FF2B5EF4-FFF2-40B4-BE49-F238E27FC236}">
                <a16:creationId xmlns:a16="http://schemas.microsoft.com/office/drawing/2014/main" id="{6EE6A034-B35B-3F82-32BA-C98B3202FE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43BBFFBB-B105-4044-AB48-D7E792D23EBB}" type="slidenum">
              <a:rPr lang="en-US" altLang="en-US" sz="1300">
                <a:latin typeface="Times New Roman" charset="0"/>
              </a:rPr>
              <a:pPr/>
              <a:t>5</a:t>
            </a:fld>
            <a:endParaRPr lang="en-US" altLang="en-US" sz="1300">
              <a:latin typeface="Times New Roman" charset="0"/>
            </a:endParaRPr>
          </a:p>
        </p:txBody>
      </p:sp>
      <p:sp>
        <p:nvSpPr>
          <p:cNvPr id="83970" name="Rectangle 2">
            <a:extLst>
              <a:ext uri="{FF2B5EF4-FFF2-40B4-BE49-F238E27FC236}">
                <a16:creationId xmlns:a16="http://schemas.microsoft.com/office/drawing/2014/main" id="{39E23A78-5800-32E0-F05F-35FA44A627BA}"/>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85EB2EB-3739-0F37-2415-064E552E20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760766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04D0325-7564-5746-A5D1-1C96BFB3D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88615DB2-2999-394D-A2C7-8F9F3E67C469}"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2" name="Rectangle 2">
            <a:extLst>
              <a:ext uri="{FF2B5EF4-FFF2-40B4-BE49-F238E27FC236}">
                <a16:creationId xmlns:a16="http://schemas.microsoft.com/office/drawing/2014/main" id="{8BA91969-D5C7-F24D-B91F-3E2099B9E9C0}"/>
              </a:ext>
            </a:extLst>
          </p:cNvPr>
          <p:cNvSpPr>
            <a:spLocks noGrp="1" noRot="1" noChangeAspect="1" noChangeArrowheads="1" noTextEdit="1"/>
          </p:cNvSpPr>
          <p:nvPr>
            <p:ph type="sldImg"/>
          </p:nvPr>
        </p:nvSpPr>
        <p:spPr>
          <a:xfrm>
            <a:off x="1250950" y="708025"/>
            <a:ext cx="4814888" cy="3611563"/>
          </a:xfrm>
          <a:ln/>
        </p:spPr>
      </p:sp>
      <p:sp>
        <p:nvSpPr>
          <p:cNvPr id="46083" name="Rectangle 3">
            <a:extLst>
              <a:ext uri="{FF2B5EF4-FFF2-40B4-BE49-F238E27FC236}">
                <a16:creationId xmlns:a16="http://schemas.microsoft.com/office/drawing/2014/main" id="{1CC7B47D-4E5D-7E48-8068-20DBBC5DF061}"/>
              </a:ext>
            </a:extLst>
          </p:cNvPr>
          <p:cNvSpPr>
            <a:spLocks noGrp="1" noChangeArrowheads="1"/>
          </p:cNvSpPr>
          <p:nvPr>
            <p:ph type="body" idx="1"/>
          </p:nvPr>
        </p:nvSpPr>
        <p:spPr>
          <a:xfrm>
            <a:off x="942975" y="4564063"/>
            <a:ext cx="5429250"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55048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04D0325-7564-5746-A5D1-1C96BFB3D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88615DB2-2999-394D-A2C7-8F9F3E67C469}"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2" name="Rectangle 2">
            <a:extLst>
              <a:ext uri="{FF2B5EF4-FFF2-40B4-BE49-F238E27FC236}">
                <a16:creationId xmlns:a16="http://schemas.microsoft.com/office/drawing/2014/main" id="{8BA91969-D5C7-F24D-B91F-3E2099B9E9C0}"/>
              </a:ext>
            </a:extLst>
          </p:cNvPr>
          <p:cNvSpPr>
            <a:spLocks noGrp="1" noRot="1" noChangeAspect="1" noChangeArrowheads="1" noTextEdit="1"/>
          </p:cNvSpPr>
          <p:nvPr>
            <p:ph type="sldImg"/>
          </p:nvPr>
        </p:nvSpPr>
        <p:spPr>
          <a:xfrm>
            <a:off x="1250950" y="708025"/>
            <a:ext cx="4814888" cy="3611563"/>
          </a:xfrm>
          <a:ln/>
        </p:spPr>
      </p:sp>
      <p:sp>
        <p:nvSpPr>
          <p:cNvPr id="46083" name="Rectangle 3">
            <a:extLst>
              <a:ext uri="{FF2B5EF4-FFF2-40B4-BE49-F238E27FC236}">
                <a16:creationId xmlns:a16="http://schemas.microsoft.com/office/drawing/2014/main" id="{1CC7B47D-4E5D-7E48-8068-20DBBC5DF061}"/>
              </a:ext>
            </a:extLst>
          </p:cNvPr>
          <p:cNvSpPr>
            <a:spLocks noGrp="1" noChangeArrowheads="1"/>
          </p:cNvSpPr>
          <p:nvPr>
            <p:ph type="body" idx="1"/>
          </p:nvPr>
        </p:nvSpPr>
        <p:spPr>
          <a:xfrm>
            <a:off x="942975" y="4564063"/>
            <a:ext cx="5429250"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90970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D8F95EB-E8E4-B049-B3D3-B00094F8C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E992816C-4727-F94B-9A9A-71DC0BBE95A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67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226" name="Rectangle 2">
            <a:extLst>
              <a:ext uri="{FF2B5EF4-FFF2-40B4-BE49-F238E27FC236}">
                <a16:creationId xmlns:a16="http://schemas.microsoft.com/office/drawing/2014/main" id="{B2ADDA42-16BC-E74F-A0C0-207F9782F03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5BD1951-D24C-EF4A-97E1-1BB3FB2137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32455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BDEE6D0-E5CE-254B-887F-A7907C4F12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7635" name="Rectangle 3">
            <a:extLst>
              <a:ext uri="{FF2B5EF4-FFF2-40B4-BE49-F238E27FC236}">
                <a16:creationId xmlns:a16="http://schemas.microsoft.com/office/drawing/2014/main" id="{57E535EE-72B2-2748-AE39-638B1EDDCF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D8BB872-AE89-6943-BF3B-4F1273DDB5D1}"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6" name="Rectangle 6">
            <a:extLst>
              <a:ext uri="{FF2B5EF4-FFF2-40B4-BE49-F238E27FC236}">
                <a16:creationId xmlns:a16="http://schemas.microsoft.com/office/drawing/2014/main" id="{B553E368-D398-E14D-B512-6DA2204E25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7637" name="Rectangle 7">
            <a:extLst>
              <a:ext uri="{FF2B5EF4-FFF2-40B4-BE49-F238E27FC236}">
                <a16:creationId xmlns:a16="http://schemas.microsoft.com/office/drawing/2014/main" id="{46FB4A99-1F61-BA48-AB99-256B86A6F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1DB11AD-66D2-4344-8DFF-00DB669AA0FF}"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71</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8" name="Rectangle 2">
            <a:extLst>
              <a:ext uri="{FF2B5EF4-FFF2-40B4-BE49-F238E27FC236}">
                <a16:creationId xmlns:a16="http://schemas.microsoft.com/office/drawing/2014/main" id="{9CA3A770-C2DA-9144-8A5E-D6B79350B181}"/>
              </a:ext>
            </a:extLst>
          </p:cNvPr>
          <p:cNvSpPr>
            <a:spLocks noGrp="1" noRot="1" noChangeAspect="1" noChangeArrowheads="1" noTextEdit="1"/>
          </p:cNvSpPr>
          <p:nvPr>
            <p:ph type="sldImg"/>
          </p:nvPr>
        </p:nvSpPr>
        <p:spPr>
          <a:ln/>
        </p:spPr>
      </p:sp>
      <p:sp>
        <p:nvSpPr>
          <p:cNvPr id="197639" name="Rectangle 3">
            <a:extLst>
              <a:ext uri="{FF2B5EF4-FFF2-40B4-BE49-F238E27FC236}">
                <a16:creationId xmlns:a16="http://schemas.microsoft.com/office/drawing/2014/main" id="{7114D25D-B837-8C49-B5BD-952EE90B2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371772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BDEE6D0-E5CE-254B-887F-A7907C4F12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7635" name="Rectangle 3">
            <a:extLst>
              <a:ext uri="{FF2B5EF4-FFF2-40B4-BE49-F238E27FC236}">
                <a16:creationId xmlns:a16="http://schemas.microsoft.com/office/drawing/2014/main" id="{57E535EE-72B2-2748-AE39-638B1EDDCF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D8BB872-AE89-6943-BF3B-4F1273DDB5D1}"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6" name="Rectangle 6">
            <a:extLst>
              <a:ext uri="{FF2B5EF4-FFF2-40B4-BE49-F238E27FC236}">
                <a16:creationId xmlns:a16="http://schemas.microsoft.com/office/drawing/2014/main" id="{B553E368-D398-E14D-B512-6DA2204E25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7637" name="Rectangle 7">
            <a:extLst>
              <a:ext uri="{FF2B5EF4-FFF2-40B4-BE49-F238E27FC236}">
                <a16:creationId xmlns:a16="http://schemas.microsoft.com/office/drawing/2014/main" id="{46FB4A99-1F61-BA48-AB99-256B86A6F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1DB11AD-66D2-4344-8DFF-00DB669AA0FF}"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74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7638" name="Rectangle 2">
            <a:extLst>
              <a:ext uri="{FF2B5EF4-FFF2-40B4-BE49-F238E27FC236}">
                <a16:creationId xmlns:a16="http://schemas.microsoft.com/office/drawing/2014/main" id="{9CA3A770-C2DA-9144-8A5E-D6B79350B181}"/>
              </a:ext>
            </a:extLst>
          </p:cNvPr>
          <p:cNvSpPr>
            <a:spLocks noGrp="1" noRot="1" noChangeAspect="1" noChangeArrowheads="1" noTextEdit="1"/>
          </p:cNvSpPr>
          <p:nvPr>
            <p:ph type="sldImg"/>
          </p:nvPr>
        </p:nvSpPr>
        <p:spPr>
          <a:ln/>
        </p:spPr>
      </p:sp>
      <p:sp>
        <p:nvSpPr>
          <p:cNvPr id="197639" name="Rectangle 3">
            <a:extLst>
              <a:ext uri="{FF2B5EF4-FFF2-40B4-BE49-F238E27FC236}">
                <a16:creationId xmlns:a16="http://schemas.microsoft.com/office/drawing/2014/main" id="{7114D25D-B837-8C49-B5BD-952EE90B2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63774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CF02606F-35EB-B545-9833-98BE7D43A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BE498A51-1EC7-5C4B-AA90-8A99D4974BCA}"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75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98" name="Rectangle 2">
            <a:extLst>
              <a:ext uri="{FF2B5EF4-FFF2-40B4-BE49-F238E27FC236}">
                <a16:creationId xmlns:a16="http://schemas.microsoft.com/office/drawing/2014/main" id="{E603F4B1-B18F-D942-9E9B-0B17A29863C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69A4B31-D945-424D-BCE4-B3F81EFE4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99524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9F87D6FD-0834-564F-A6A7-F14463F97CA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8659" name="Rectangle 3">
            <a:extLst>
              <a:ext uri="{FF2B5EF4-FFF2-40B4-BE49-F238E27FC236}">
                <a16:creationId xmlns:a16="http://schemas.microsoft.com/office/drawing/2014/main" id="{F5400C09-0A10-4440-889F-EB3D49B12E9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7B69C81-C109-4B45-9FBE-B61D25B709D8}"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8660" name="Rectangle 6">
            <a:extLst>
              <a:ext uri="{FF2B5EF4-FFF2-40B4-BE49-F238E27FC236}">
                <a16:creationId xmlns:a16="http://schemas.microsoft.com/office/drawing/2014/main" id="{B805544B-7A46-4D4D-A5F7-EE3FF3C72F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8661" name="Rectangle 7">
            <a:extLst>
              <a:ext uri="{FF2B5EF4-FFF2-40B4-BE49-F238E27FC236}">
                <a16:creationId xmlns:a16="http://schemas.microsoft.com/office/drawing/2014/main" id="{D7B925B7-B1BE-A042-94BB-6CB1BE3AC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3F48500-C356-5E40-9114-11EB74E50AEF}"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76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8662" name="Rectangle 2">
            <a:extLst>
              <a:ext uri="{FF2B5EF4-FFF2-40B4-BE49-F238E27FC236}">
                <a16:creationId xmlns:a16="http://schemas.microsoft.com/office/drawing/2014/main" id="{2FFA191C-38F8-1F4E-AF4F-8C406E220C64}"/>
              </a:ext>
            </a:extLst>
          </p:cNvPr>
          <p:cNvSpPr>
            <a:spLocks noGrp="1" noRot="1" noChangeAspect="1" noChangeArrowheads="1" noTextEdit="1"/>
          </p:cNvSpPr>
          <p:nvPr>
            <p:ph type="sldImg"/>
          </p:nvPr>
        </p:nvSpPr>
        <p:spPr>
          <a:ln/>
        </p:spPr>
      </p:sp>
      <p:sp>
        <p:nvSpPr>
          <p:cNvPr id="198663" name="Rectangle 3">
            <a:extLst>
              <a:ext uri="{FF2B5EF4-FFF2-40B4-BE49-F238E27FC236}">
                <a16:creationId xmlns:a16="http://schemas.microsoft.com/office/drawing/2014/main" id="{2B21C798-8CDC-E245-82AA-9D03F7E6D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798997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F360012-1598-9848-A7C8-7601470BB70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9683" name="Rectangle 3">
            <a:extLst>
              <a:ext uri="{FF2B5EF4-FFF2-40B4-BE49-F238E27FC236}">
                <a16:creationId xmlns:a16="http://schemas.microsoft.com/office/drawing/2014/main" id="{D0D4EB0C-D082-A44B-828A-4DC76E2A6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29EF2B8-FF2A-634B-8F6D-9EEED02879C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4" name="Rectangle 6">
            <a:extLst>
              <a:ext uri="{FF2B5EF4-FFF2-40B4-BE49-F238E27FC236}">
                <a16:creationId xmlns:a16="http://schemas.microsoft.com/office/drawing/2014/main" id="{680E3B8A-D984-9243-A88D-E2B0B1D6E7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9685" name="Rectangle 7">
            <a:extLst>
              <a:ext uri="{FF2B5EF4-FFF2-40B4-BE49-F238E27FC236}">
                <a16:creationId xmlns:a16="http://schemas.microsoft.com/office/drawing/2014/main" id="{6850F222-420E-3847-8477-0FF1B463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B61FB35-C2BD-E847-8B28-ADC131F04BC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77</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6" name="Rectangle 2">
            <a:extLst>
              <a:ext uri="{FF2B5EF4-FFF2-40B4-BE49-F238E27FC236}">
                <a16:creationId xmlns:a16="http://schemas.microsoft.com/office/drawing/2014/main" id="{789245CF-0D7F-CC4E-ABE7-8718722AEA44}"/>
              </a:ext>
            </a:extLst>
          </p:cNvPr>
          <p:cNvSpPr>
            <a:spLocks noGrp="1" noRot="1" noChangeAspect="1" noChangeArrowheads="1" noTextEdit="1"/>
          </p:cNvSpPr>
          <p:nvPr>
            <p:ph type="sldImg"/>
          </p:nvPr>
        </p:nvSpPr>
        <p:spPr>
          <a:ln/>
        </p:spPr>
      </p:sp>
      <p:sp>
        <p:nvSpPr>
          <p:cNvPr id="199687" name="Rectangle 3">
            <a:extLst>
              <a:ext uri="{FF2B5EF4-FFF2-40B4-BE49-F238E27FC236}">
                <a16:creationId xmlns:a16="http://schemas.microsoft.com/office/drawing/2014/main" id="{15C8A02C-F94A-A54E-9CD5-F2CEA6530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551617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F360012-1598-9848-A7C8-7601470BB70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9683" name="Rectangle 3">
            <a:extLst>
              <a:ext uri="{FF2B5EF4-FFF2-40B4-BE49-F238E27FC236}">
                <a16:creationId xmlns:a16="http://schemas.microsoft.com/office/drawing/2014/main" id="{D0D4EB0C-D082-A44B-828A-4DC76E2A6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29EF2B8-FF2A-634B-8F6D-9EEED02879C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4" name="Rectangle 6">
            <a:extLst>
              <a:ext uri="{FF2B5EF4-FFF2-40B4-BE49-F238E27FC236}">
                <a16:creationId xmlns:a16="http://schemas.microsoft.com/office/drawing/2014/main" id="{680E3B8A-D984-9243-A88D-E2B0B1D6E7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9685" name="Rectangle 7">
            <a:extLst>
              <a:ext uri="{FF2B5EF4-FFF2-40B4-BE49-F238E27FC236}">
                <a16:creationId xmlns:a16="http://schemas.microsoft.com/office/drawing/2014/main" id="{6850F222-420E-3847-8477-0FF1B463B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B61FB35-C2BD-E847-8B28-ADC131F04BC6}"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78</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9686" name="Rectangle 2">
            <a:extLst>
              <a:ext uri="{FF2B5EF4-FFF2-40B4-BE49-F238E27FC236}">
                <a16:creationId xmlns:a16="http://schemas.microsoft.com/office/drawing/2014/main" id="{789245CF-0D7F-CC4E-ABE7-8718722AEA44}"/>
              </a:ext>
            </a:extLst>
          </p:cNvPr>
          <p:cNvSpPr>
            <a:spLocks noGrp="1" noRot="1" noChangeAspect="1" noChangeArrowheads="1" noTextEdit="1"/>
          </p:cNvSpPr>
          <p:nvPr>
            <p:ph type="sldImg"/>
          </p:nvPr>
        </p:nvSpPr>
        <p:spPr>
          <a:ln/>
        </p:spPr>
      </p:sp>
      <p:sp>
        <p:nvSpPr>
          <p:cNvPr id="199687" name="Rectangle 3">
            <a:extLst>
              <a:ext uri="{FF2B5EF4-FFF2-40B4-BE49-F238E27FC236}">
                <a16:creationId xmlns:a16="http://schemas.microsoft.com/office/drawing/2014/main" id="{15C8A02C-F94A-A54E-9CD5-F2CEA6530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4915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8D35A56C-AC48-FD4B-8795-6B0154004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defRPr/>
            </a:pPr>
            <a:fld id="{A339C827-7674-9646-80AB-833C6A41050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base" latinLnBrk="0" hangingPunct="1">
                <a:lnSpc>
                  <a:spcPct val="100000"/>
                </a:lnSpc>
                <a:spcBef>
                  <a:spcPct val="0"/>
                </a:spcBef>
                <a:spcAft>
                  <a:spcPct val="0"/>
                </a:spcAft>
                <a:buClrTx/>
                <a:buSzTx/>
                <a:buFontTx/>
                <a:buNone/>
                <a:tabLst/>
                <a:defRPr/>
              </a:pPr>
              <a:t>79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0418" name="Rectangle 2">
            <a:extLst>
              <a:ext uri="{FF2B5EF4-FFF2-40B4-BE49-F238E27FC236}">
                <a16:creationId xmlns:a16="http://schemas.microsoft.com/office/drawing/2014/main" id="{42A4CC11-513B-B147-9023-76C3695DE05C}"/>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F5FBE79-AFE5-8C42-BB31-922382D3F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6869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2A4A-D487-5F51-C9AF-009ADA2DDC5E}"/>
            </a:ext>
          </a:extLst>
        </p:cNvPr>
        <p:cNvGrpSpPr/>
        <p:nvPr/>
      </p:nvGrpSpPr>
      <p:grpSpPr>
        <a:xfrm>
          <a:off x="0" y="0"/>
          <a:ext cx="0" cy="0"/>
          <a:chOff x="0" y="0"/>
          <a:chExt cx="0" cy="0"/>
        </a:xfrm>
      </p:grpSpPr>
      <p:sp>
        <p:nvSpPr>
          <p:cNvPr id="83969" name="Rectangle 7">
            <a:extLst>
              <a:ext uri="{FF2B5EF4-FFF2-40B4-BE49-F238E27FC236}">
                <a16:creationId xmlns:a16="http://schemas.microsoft.com/office/drawing/2014/main" id="{FA042FD9-1A67-28DC-D44E-9E68638E8E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43BBFFBB-B105-4044-AB48-D7E792D23EBB}" type="slidenum">
              <a:rPr lang="en-US" altLang="en-US" sz="1300">
                <a:latin typeface="Times New Roman" charset="0"/>
              </a:rPr>
              <a:pPr/>
              <a:t>6</a:t>
            </a:fld>
            <a:endParaRPr lang="en-US" altLang="en-US" sz="1300">
              <a:latin typeface="Times New Roman" charset="0"/>
            </a:endParaRPr>
          </a:p>
        </p:txBody>
      </p:sp>
      <p:sp>
        <p:nvSpPr>
          <p:cNvPr id="83970" name="Rectangle 2">
            <a:extLst>
              <a:ext uri="{FF2B5EF4-FFF2-40B4-BE49-F238E27FC236}">
                <a16:creationId xmlns:a16="http://schemas.microsoft.com/office/drawing/2014/main" id="{756B95A5-DEAB-E2E9-A0DC-39478668829D}"/>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6B59DD68-2A5D-54ED-E73E-2396B9F596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419560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A can have  16 millions (</a:t>
            </a:r>
            <a:r>
              <a:rPr lang="en-US" b="0" i="0" u="none" strike="noStrike" dirty="0">
                <a:solidFill>
                  <a:srgbClr val="000000"/>
                </a:solidFill>
                <a:effectLst/>
                <a:latin typeface="Verdana" panose="020B0604030504040204" pitchFamily="34" charset="0"/>
              </a:rPr>
              <a:t>16777214 = 2^24-2)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B can have 65K (</a:t>
            </a:r>
            <a:r>
              <a:rPr lang="en-US" b="0" i="0" u="none" strike="noStrike" dirty="0">
                <a:solidFill>
                  <a:srgbClr val="000000"/>
                </a:solidFill>
                <a:effectLst/>
                <a:latin typeface="Verdana" panose="020B0604030504040204" pitchFamily="34" charset="0"/>
              </a:rPr>
              <a:t>65534 = 2^16 - 2)</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C can have </a:t>
            </a:r>
            <a:r>
              <a:rPr lang="en-US" b="0" i="0" u="none" strike="noStrike" dirty="0">
                <a:solidFill>
                  <a:srgbClr val="000000"/>
                </a:solidFill>
                <a:effectLst/>
                <a:latin typeface="Verdana" panose="020B0604030504040204" pitchFamily="34" charset="0"/>
              </a:rPr>
              <a:t>254 (2^8-2)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8ABCF-8DBE-0B44-8881-1104B3E50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2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67D7C-845E-0B3A-3964-4E3E48068DEC}"/>
            </a:ext>
          </a:extLst>
        </p:cNvPr>
        <p:cNvGrpSpPr/>
        <p:nvPr/>
      </p:nvGrpSpPr>
      <p:grpSpPr>
        <a:xfrm>
          <a:off x="0" y="0"/>
          <a:ext cx="0" cy="0"/>
          <a:chOff x="0" y="0"/>
          <a:chExt cx="0" cy="0"/>
        </a:xfrm>
      </p:grpSpPr>
      <p:sp>
        <p:nvSpPr>
          <p:cNvPr id="83969" name="Rectangle 7">
            <a:extLst>
              <a:ext uri="{FF2B5EF4-FFF2-40B4-BE49-F238E27FC236}">
                <a16:creationId xmlns:a16="http://schemas.microsoft.com/office/drawing/2014/main" id="{871F126D-5801-AE43-1238-0F37B93D58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43BBFFBB-B105-4044-AB48-D7E792D23EBB}" type="slidenum">
              <a:rPr lang="en-US" altLang="en-US" sz="1300">
                <a:latin typeface="Times New Roman" charset="0"/>
              </a:rPr>
              <a:pPr/>
              <a:t>7</a:t>
            </a:fld>
            <a:endParaRPr lang="en-US" altLang="en-US" sz="1300">
              <a:latin typeface="Times New Roman" charset="0"/>
            </a:endParaRPr>
          </a:p>
        </p:txBody>
      </p:sp>
      <p:sp>
        <p:nvSpPr>
          <p:cNvPr id="83970" name="Rectangle 2">
            <a:extLst>
              <a:ext uri="{FF2B5EF4-FFF2-40B4-BE49-F238E27FC236}">
                <a16:creationId xmlns:a16="http://schemas.microsoft.com/office/drawing/2014/main" id="{E4AD08D4-2A46-56B4-9CC8-35851C1CD1EB}"/>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A3D9A942-EF0D-C958-DE81-AEFD3D6D04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02158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19053-43D3-6163-04A8-EB9901DC5D08}"/>
            </a:ext>
          </a:extLst>
        </p:cNvPr>
        <p:cNvGrpSpPr/>
        <p:nvPr/>
      </p:nvGrpSpPr>
      <p:grpSpPr>
        <a:xfrm>
          <a:off x="0" y="0"/>
          <a:ext cx="0" cy="0"/>
          <a:chOff x="0" y="0"/>
          <a:chExt cx="0" cy="0"/>
        </a:xfrm>
      </p:grpSpPr>
      <p:sp>
        <p:nvSpPr>
          <p:cNvPr id="83969" name="Rectangle 7">
            <a:extLst>
              <a:ext uri="{FF2B5EF4-FFF2-40B4-BE49-F238E27FC236}">
                <a16:creationId xmlns:a16="http://schemas.microsoft.com/office/drawing/2014/main" id="{AADB1C74-225B-1E70-3CA8-E7FCA841F5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fld id="{43BBFFBB-B105-4044-AB48-D7E792D23EBB}" type="slidenum">
              <a:rPr lang="en-US" altLang="en-US" sz="1300">
                <a:latin typeface="Times New Roman" charset="0"/>
              </a:rPr>
              <a:pPr/>
              <a:t>8</a:t>
            </a:fld>
            <a:endParaRPr lang="en-US" altLang="en-US" sz="1300">
              <a:latin typeface="Times New Roman" charset="0"/>
            </a:endParaRPr>
          </a:p>
        </p:txBody>
      </p:sp>
      <p:sp>
        <p:nvSpPr>
          <p:cNvPr id="83970" name="Rectangle 2">
            <a:extLst>
              <a:ext uri="{FF2B5EF4-FFF2-40B4-BE49-F238E27FC236}">
                <a16:creationId xmlns:a16="http://schemas.microsoft.com/office/drawing/2014/main" id="{7F12E7BE-BD1A-995D-5F1D-224CDB6A1D1E}"/>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A80D040A-F862-F46F-22C0-D2DC67CBB3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5806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is not the only protocol that makes the Network layer. There are other supporting protocols.</a:t>
            </a:r>
          </a:p>
        </p:txBody>
      </p:sp>
      <p:sp>
        <p:nvSpPr>
          <p:cNvPr id="4" name="Slide Number Placeholder 3"/>
          <p:cNvSpPr>
            <a:spLocks noGrp="1"/>
          </p:cNvSpPr>
          <p:nvPr>
            <p:ph type="sldNum" sz="quarter" idx="5"/>
          </p:nvPr>
        </p:nvSpPr>
        <p:spPr/>
        <p:txBody>
          <a:bodyPr/>
          <a:lstStyle/>
          <a:p>
            <a:fld id="{C6C8ABCF-8DBE-0B44-8881-1104B3E50F18}" type="slidenum">
              <a:rPr lang="en-US" smtClean="0"/>
              <a:t>12</a:t>
            </a:fld>
            <a:endParaRPr lang="en-US"/>
          </a:p>
        </p:txBody>
      </p:sp>
    </p:spTree>
    <p:extLst>
      <p:ext uri="{BB962C8B-B14F-4D97-AF65-F5344CB8AC3E}">
        <p14:creationId xmlns:p14="http://schemas.microsoft.com/office/powerpoint/2010/main" val="234553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03BE0621-D7FD-9647-AE44-C1A96C4B7D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1491" name="Rectangle 3">
            <a:extLst>
              <a:ext uri="{FF2B5EF4-FFF2-40B4-BE49-F238E27FC236}">
                <a16:creationId xmlns:a16="http://schemas.microsoft.com/office/drawing/2014/main" id="{C239BF8F-E663-2A42-A9F1-D3280C2AC7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77082348-6557-714A-9354-DFCBE98A1DB9}"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1492" name="Rectangle 6">
            <a:extLst>
              <a:ext uri="{FF2B5EF4-FFF2-40B4-BE49-F238E27FC236}">
                <a16:creationId xmlns:a16="http://schemas.microsoft.com/office/drawing/2014/main" id="{AC2DDC84-C728-8643-8FDC-8ECFF98D244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1493" name="Rectangle 7">
            <a:extLst>
              <a:ext uri="{FF2B5EF4-FFF2-40B4-BE49-F238E27FC236}">
                <a16:creationId xmlns:a16="http://schemas.microsoft.com/office/drawing/2014/main" id="{FCE54E01-A90E-0C41-987E-6C14070BC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6798694F-5B41-0641-94BE-394D8B5D2E7D}"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1494" name="Rectangle 2">
            <a:extLst>
              <a:ext uri="{FF2B5EF4-FFF2-40B4-BE49-F238E27FC236}">
                <a16:creationId xmlns:a16="http://schemas.microsoft.com/office/drawing/2014/main" id="{F29D1B16-0B01-3041-86E2-D855F5C0DEDA}"/>
              </a:ext>
            </a:extLst>
          </p:cNvPr>
          <p:cNvSpPr>
            <a:spLocks noGrp="1" noRot="1" noChangeAspect="1" noChangeArrowheads="1" noTextEdit="1"/>
          </p:cNvSpPr>
          <p:nvPr>
            <p:ph type="sldImg"/>
          </p:nvPr>
        </p:nvSpPr>
        <p:spPr>
          <a:ln/>
        </p:spPr>
      </p:sp>
      <p:sp>
        <p:nvSpPr>
          <p:cNvPr id="191495" name="Rectangle 3">
            <a:extLst>
              <a:ext uri="{FF2B5EF4-FFF2-40B4-BE49-F238E27FC236}">
                <a16:creationId xmlns:a16="http://schemas.microsoft.com/office/drawing/2014/main" id="{8AB93A5E-8662-884F-926B-A3ACF198E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84405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E24E2C6-B26A-6743-B1A0-5D590F63EEE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192515" name="Rectangle 3">
            <a:extLst>
              <a:ext uri="{FF2B5EF4-FFF2-40B4-BE49-F238E27FC236}">
                <a16:creationId xmlns:a16="http://schemas.microsoft.com/office/drawing/2014/main" id="{7282D901-B3C9-7241-A2EB-2B94FF91F1D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A3D475B8-30A3-714F-9A9E-C54468F8B426}"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18 February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2516" name="Rectangle 6">
            <a:extLst>
              <a:ext uri="{FF2B5EF4-FFF2-40B4-BE49-F238E27FC236}">
                <a16:creationId xmlns:a16="http://schemas.microsoft.com/office/drawing/2014/main" id="{AECBD347-8360-634B-A456-1D3F03408F3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192517" name="Rectangle 7">
            <a:extLst>
              <a:ext uri="{FF2B5EF4-FFF2-40B4-BE49-F238E27FC236}">
                <a16:creationId xmlns:a16="http://schemas.microsoft.com/office/drawing/2014/main" id="{F23206D9-B2CE-D543-9D11-59ED892C6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CD447EA4-2300-DE40-A9D6-2B95CD2A57C2}"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2518" name="Rectangle 2">
            <a:extLst>
              <a:ext uri="{FF2B5EF4-FFF2-40B4-BE49-F238E27FC236}">
                <a16:creationId xmlns:a16="http://schemas.microsoft.com/office/drawing/2014/main" id="{4598ED93-FFF0-D649-979A-5B566114F5D5}"/>
              </a:ext>
            </a:extLst>
          </p:cNvPr>
          <p:cNvSpPr>
            <a:spLocks noGrp="1" noRot="1" noChangeAspect="1" noChangeArrowheads="1" noTextEdit="1"/>
          </p:cNvSpPr>
          <p:nvPr>
            <p:ph type="sldImg"/>
          </p:nvPr>
        </p:nvSpPr>
        <p:spPr>
          <a:ln/>
        </p:spPr>
      </p:sp>
      <p:sp>
        <p:nvSpPr>
          <p:cNvPr id="192519" name="Rectangle 3">
            <a:extLst>
              <a:ext uri="{FF2B5EF4-FFF2-40B4-BE49-F238E27FC236}">
                <a16:creationId xmlns:a16="http://schemas.microsoft.com/office/drawing/2014/main" id="{CE7354FD-3FAE-5343-96E7-4941AB94F1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9066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365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833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0761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BCA7D7-BBB1-B74A-BB17-F363C777A6E5}"/>
              </a:ext>
            </a:extLst>
          </p:cNvPr>
          <p:cNvSpPr>
            <a:spLocks noGrp="1"/>
          </p:cNvSpPr>
          <p:nvPr>
            <p:ph type="dt" sz="half" idx="10"/>
          </p:nvPr>
        </p:nvSpPr>
        <p:spPr/>
        <p:txBody>
          <a:bodyPr/>
          <a:lstStyle>
            <a:lvl1pPr>
              <a:defRPr/>
            </a:lvl1pPr>
          </a:lstStyle>
          <a:p>
            <a:fld id="{7F49B70B-00C3-2D43-8041-2595C96F3F0E}" type="datetime1">
              <a:rPr lang="en-US" altLang="en-US"/>
              <a:pPr/>
              <a:t>2/18/26</a:t>
            </a:fld>
            <a:endParaRPr lang="en-US" altLang="en-US"/>
          </a:p>
        </p:txBody>
      </p:sp>
      <p:sp>
        <p:nvSpPr>
          <p:cNvPr id="5" name="Footer Placeholder 4">
            <a:extLst>
              <a:ext uri="{FF2B5EF4-FFF2-40B4-BE49-F238E27FC236}">
                <a16:creationId xmlns:a16="http://schemas.microsoft.com/office/drawing/2014/main" id="{3B381A75-8977-0045-AC3C-1C9FCDF574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950EE1-7364-3F4E-AFE2-04ABABA3AE1B}"/>
              </a:ext>
            </a:extLst>
          </p:cNvPr>
          <p:cNvSpPr>
            <a:spLocks noGrp="1"/>
          </p:cNvSpPr>
          <p:nvPr>
            <p:ph type="sldNum" sz="quarter" idx="12"/>
          </p:nvPr>
        </p:nvSpPr>
        <p:spPr/>
        <p:txBody>
          <a:bodyPr/>
          <a:lstStyle>
            <a:lvl1pPr>
              <a:defRPr/>
            </a:lvl1pPr>
          </a:lstStyle>
          <a:p>
            <a:fld id="{C169FDAC-467C-1147-B01F-B2A519E5AC68}" type="slidenum">
              <a:rPr lang="en-US" altLang="en-US"/>
              <a:pPr/>
              <a:t>‹#›</a:t>
            </a:fld>
            <a:endParaRPr lang="en-US" altLang="en-US"/>
          </a:p>
        </p:txBody>
      </p:sp>
    </p:spTree>
    <p:extLst>
      <p:ext uri="{BB962C8B-B14F-4D97-AF65-F5344CB8AC3E}">
        <p14:creationId xmlns:p14="http://schemas.microsoft.com/office/powerpoint/2010/main" val="240218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AFD26-BEB7-5549-9CC1-A955541DB6BA}"/>
              </a:ext>
            </a:extLst>
          </p:cNvPr>
          <p:cNvSpPr>
            <a:spLocks noGrp="1"/>
          </p:cNvSpPr>
          <p:nvPr>
            <p:ph type="dt" sz="half" idx="10"/>
          </p:nvPr>
        </p:nvSpPr>
        <p:spPr/>
        <p:txBody>
          <a:bodyPr/>
          <a:lstStyle>
            <a:lvl1pPr>
              <a:defRPr/>
            </a:lvl1pPr>
          </a:lstStyle>
          <a:p>
            <a:fld id="{A4D13075-4A14-364C-B5F0-129F2EC6A288}" type="datetime1">
              <a:rPr lang="en-US" altLang="en-US"/>
              <a:pPr/>
              <a:t>2/18/26</a:t>
            </a:fld>
            <a:endParaRPr lang="en-US" altLang="en-US"/>
          </a:p>
        </p:txBody>
      </p:sp>
      <p:sp>
        <p:nvSpPr>
          <p:cNvPr id="5" name="Footer Placeholder 4">
            <a:extLst>
              <a:ext uri="{FF2B5EF4-FFF2-40B4-BE49-F238E27FC236}">
                <a16:creationId xmlns:a16="http://schemas.microsoft.com/office/drawing/2014/main" id="{B220030A-CA8F-B545-B6C6-C9B6DA4159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44886D-FF2D-074D-A840-F0DFF1C1AE38}"/>
              </a:ext>
            </a:extLst>
          </p:cNvPr>
          <p:cNvSpPr>
            <a:spLocks noGrp="1"/>
          </p:cNvSpPr>
          <p:nvPr>
            <p:ph type="sldNum" sz="quarter" idx="12"/>
          </p:nvPr>
        </p:nvSpPr>
        <p:spPr/>
        <p:txBody>
          <a:bodyPr/>
          <a:lstStyle>
            <a:lvl1pPr>
              <a:defRPr/>
            </a:lvl1pPr>
          </a:lstStyle>
          <a:p>
            <a:fld id="{85947B33-238E-EF43-BEFA-040B8492104D}" type="slidenum">
              <a:rPr lang="en-US" altLang="en-US"/>
              <a:pPr/>
              <a:t>‹#›</a:t>
            </a:fld>
            <a:endParaRPr lang="en-US" altLang="en-US"/>
          </a:p>
        </p:txBody>
      </p:sp>
    </p:spTree>
    <p:extLst>
      <p:ext uri="{BB962C8B-B14F-4D97-AF65-F5344CB8AC3E}">
        <p14:creationId xmlns:p14="http://schemas.microsoft.com/office/powerpoint/2010/main" val="37760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BF140-81D6-9547-8F22-1F1880D79886}"/>
              </a:ext>
            </a:extLst>
          </p:cNvPr>
          <p:cNvSpPr>
            <a:spLocks noGrp="1"/>
          </p:cNvSpPr>
          <p:nvPr>
            <p:ph type="dt" sz="half" idx="10"/>
          </p:nvPr>
        </p:nvSpPr>
        <p:spPr/>
        <p:txBody>
          <a:bodyPr/>
          <a:lstStyle>
            <a:lvl1pPr>
              <a:defRPr/>
            </a:lvl1pPr>
          </a:lstStyle>
          <a:p>
            <a:fld id="{F37121E1-28D8-504E-84B6-AAD314807155}" type="datetime1">
              <a:rPr lang="en-US" altLang="en-US"/>
              <a:pPr/>
              <a:t>2/18/26</a:t>
            </a:fld>
            <a:endParaRPr lang="en-US" altLang="en-US"/>
          </a:p>
        </p:txBody>
      </p:sp>
      <p:sp>
        <p:nvSpPr>
          <p:cNvPr id="5" name="Footer Placeholder 4">
            <a:extLst>
              <a:ext uri="{FF2B5EF4-FFF2-40B4-BE49-F238E27FC236}">
                <a16:creationId xmlns:a16="http://schemas.microsoft.com/office/drawing/2014/main" id="{6D838930-6233-1249-A9EC-30A6CA79E5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D0FC0D-0923-644D-B4C4-622A429E454A}"/>
              </a:ext>
            </a:extLst>
          </p:cNvPr>
          <p:cNvSpPr>
            <a:spLocks noGrp="1"/>
          </p:cNvSpPr>
          <p:nvPr>
            <p:ph type="sldNum" sz="quarter" idx="12"/>
          </p:nvPr>
        </p:nvSpPr>
        <p:spPr/>
        <p:txBody>
          <a:bodyPr/>
          <a:lstStyle>
            <a:lvl1pPr>
              <a:defRPr/>
            </a:lvl1pPr>
          </a:lstStyle>
          <a:p>
            <a:fld id="{67329DC2-BD2A-A546-AB01-3849988537C4}" type="slidenum">
              <a:rPr lang="en-US" altLang="en-US"/>
              <a:pPr/>
              <a:t>‹#›</a:t>
            </a:fld>
            <a:endParaRPr lang="en-US" altLang="en-US"/>
          </a:p>
        </p:txBody>
      </p:sp>
    </p:spTree>
    <p:extLst>
      <p:ext uri="{BB962C8B-B14F-4D97-AF65-F5344CB8AC3E}">
        <p14:creationId xmlns:p14="http://schemas.microsoft.com/office/powerpoint/2010/main" val="42634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A4E7009-47F3-564C-86CE-78E823E44002}"/>
              </a:ext>
            </a:extLst>
          </p:cNvPr>
          <p:cNvSpPr>
            <a:spLocks noGrp="1"/>
          </p:cNvSpPr>
          <p:nvPr>
            <p:ph type="dt" sz="half" idx="10"/>
          </p:nvPr>
        </p:nvSpPr>
        <p:spPr/>
        <p:txBody>
          <a:bodyPr/>
          <a:lstStyle>
            <a:lvl1pPr>
              <a:defRPr/>
            </a:lvl1pPr>
          </a:lstStyle>
          <a:p>
            <a:fld id="{66A26673-21CF-4945-9246-DE05571EC62C}" type="datetime1">
              <a:rPr lang="en-US" altLang="en-US"/>
              <a:pPr/>
              <a:t>2/18/26</a:t>
            </a:fld>
            <a:endParaRPr lang="en-US" altLang="en-US"/>
          </a:p>
        </p:txBody>
      </p:sp>
      <p:sp>
        <p:nvSpPr>
          <p:cNvPr id="6" name="Footer Placeholder 4">
            <a:extLst>
              <a:ext uri="{FF2B5EF4-FFF2-40B4-BE49-F238E27FC236}">
                <a16:creationId xmlns:a16="http://schemas.microsoft.com/office/drawing/2014/main" id="{14002F07-2EAA-6E4E-972C-F8EDCCB442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DBA414-6BEE-5E4F-8883-F9F3C2E9D949}"/>
              </a:ext>
            </a:extLst>
          </p:cNvPr>
          <p:cNvSpPr>
            <a:spLocks noGrp="1"/>
          </p:cNvSpPr>
          <p:nvPr>
            <p:ph type="sldNum" sz="quarter" idx="12"/>
          </p:nvPr>
        </p:nvSpPr>
        <p:spPr/>
        <p:txBody>
          <a:bodyPr/>
          <a:lstStyle>
            <a:lvl1pPr>
              <a:defRPr/>
            </a:lvl1pPr>
          </a:lstStyle>
          <a:p>
            <a:fld id="{E0098042-BFA2-0545-81ED-ADC611786585}" type="slidenum">
              <a:rPr lang="en-US" altLang="en-US"/>
              <a:pPr/>
              <a:t>‹#›</a:t>
            </a:fld>
            <a:endParaRPr lang="en-US" altLang="en-US"/>
          </a:p>
        </p:txBody>
      </p:sp>
    </p:spTree>
    <p:extLst>
      <p:ext uri="{BB962C8B-B14F-4D97-AF65-F5344CB8AC3E}">
        <p14:creationId xmlns:p14="http://schemas.microsoft.com/office/powerpoint/2010/main" val="94126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98F40A-846C-D34A-BDA5-8DE2B9AABAD1}"/>
              </a:ext>
            </a:extLst>
          </p:cNvPr>
          <p:cNvSpPr>
            <a:spLocks noGrp="1"/>
          </p:cNvSpPr>
          <p:nvPr>
            <p:ph type="dt" sz="half" idx="10"/>
          </p:nvPr>
        </p:nvSpPr>
        <p:spPr/>
        <p:txBody>
          <a:bodyPr/>
          <a:lstStyle>
            <a:lvl1pPr>
              <a:defRPr/>
            </a:lvl1pPr>
          </a:lstStyle>
          <a:p>
            <a:fld id="{33F8D49D-FFF7-294B-A188-D8DFC5180835}" type="datetime1">
              <a:rPr lang="en-US" altLang="en-US"/>
              <a:pPr/>
              <a:t>2/18/26</a:t>
            </a:fld>
            <a:endParaRPr lang="en-US" altLang="en-US"/>
          </a:p>
        </p:txBody>
      </p:sp>
      <p:sp>
        <p:nvSpPr>
          <p:cNvPr id="8" name="Footer Placeholder 4">
            <a:extLst>
              <a:ext uri="{FF2B5EF4-FFF2-40B4-BE49-F238E27FC236}">
                <a16:creationId xmlns:a16="http://schemas.microsoft.com/office/drawing/2014/main" id="{AC12CC66-6122-1D48-B780-4615DE4700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27A779-E27F-DD46-82B6-43846771AE37}"/>
              </a:ext>
            </a:extLst>
          </p:cNvPr>
          <p:cNvSpPr>
            <a:spLocks noGrp="1"/>
          </p:cNvSpPr>
          <p:nvPr>
            <p:ph type="sldNum" sz="quarter" idx="12"/>
          </p:nvPr>
        </p:nvSpPr>
        <p:spPr/>
        <p:txBody>
          <a:bodyPr/>
          <a:lstStyle>
            <a:lvl1pPr>
              <a:defRPr/>
            </a:lvl1pPr>
          </a:lstStyle>
          <a:p>
            <a:fld id="{26FCF1FF-FA83-4742-9D15-3299827B68E2}" type="slidenum">
              <a:rPr lang="en-US" altLang="en-US"/>
              <a:pPr/>
              <a:t>‹#›</a:t>
            </a:fld>
            <a:endParaRPr lang="en-US" altLang="en-US"/>
          </a:p>
        </p:txBody>
      </p:sp>
    </p:spTree>
    <p:extLst>
      <p:ext uri="{BB962C8B-B14F-4D97-AF65-F5344CB8AC3E}">
        <p14:creationId xmlns:p14="http://schemas.microsoft.com/office/powerpoint/2010/main" val="30894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3773D3-5A76-5440-8BFE-493862D494AF}"/>
              </a:ext>
            </a:extLst>
          </p:cNvPr>
          <p:cNvSpPr>
            <a:spLocks noGrp="1"/>
          </p:cNvSpPr>
          <p:nvPr>
            <p:ph type="dt" sz="half" idx="10"/>
          </p:nvPr>
        </p:nvSpPr>
        <p:spPr/>
        <p:txBody>
          <a:bodyPr/>
          <a:lstStyle>
            <a:lvl1pPr>
              <a:defRPr/>
            </a:lvl1pPr>
          </a:lstStyle>
          <a:p>
            <a:fld id="{89BC377D-5594-9A45-8F91-74B57E7AA402}" type="datetime1">
              <a:rPr lang="en-US" altLang="en-US"/>
              <a:pPr/>
              <a:t>2/18/26</a:t>
            </a:fld>
            <a:endParaRPr lang="en-US" altLang="en-US"/>
          </a:p>
        </p:txBody>
      </p:sp>
      <p:sp>
        <p:nvSpPr>
          <p:cNvPr id="4" name="Footer Placeholder 4">
            <a:extLst>
              <a:ext uri="{FF2B5EF4-FFF2-40B4-BE49-F238E27FC236}">
                <a16:creationId xmlns:a16="http://schemas.microsoft.com/office/drawing/2014/main" id="{588817AB-D798-724C-91FE-73D003C2A4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49D40A-2E76-684C-82B9-AEF76D8DE96C}"/>
              </a:ext>
            </a:extLst>
          </p:cNvPr>
          <p:cNvSpPr>
            <a:spLocks noGrp="1"/>
          </p:cNvSpPr>
          <p:nvPr>
            <p:ph type="sldNum" sz="quarter" idx="12"/>
          </p:nvPr>
        </p:nvSpPr>
        <p:spPr/>
        <p:txBody>
          <a:bodyPr/>
          <a:lstStyle>
            <a:lvl1pPr>
              <a:defRPr/>
            </a:lvl1pPr>
          </a:lstStyle>
          <a:p>
            <a:fld id="{AE0C13B2-F7F7-444D-BA06-1F2E0113BE27}" type="slidenum">
              <a:rPr lang="en-US" altLang="en-US"/>
              <a:pPr/>
              <a:t>‹#›</a:t>
            </a:fld>
            <a:endParaRPr lang="en-US" altLang="en-US"/>
          </a:p>
        </p:txBody>
      </p:sp>
    </p:spTree>
    <p:extLst>
      <p:ext uri="{BB962C8B-B14F-4D97-AF65-F5344CB8AC3E}">
        <p14:creationId xmlns:p14="http://schemas.microsoft.com/office/powerpoint/2010/main" val="1905576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049A7E-E9A5-E54B-8203-6FC70D94799A}"/>
              </a:ext>
            </a:extLst>
          </p:cNvPr>
          <p:cNvSpPr>
            <a:spLocks noGrp="1"/>
          </p:cNvSpPr>
          <p:nvPr>
            <p:ph type="dt" sz="half" idx="10"/>
          </p:nvPr>
        </p:nvSpPr>
        <p:spPr/>
        <p:txBody>
          <a:bodyPr/>
          <a:lstStyle>
            <a:lvl1pPr>
              <a:defRPr/>
            </a:lvl1pPr>
          </a:lstStyle>
          <a:p>
            <a:fld id="{73997EE1-135A-BC45-8C51-FCC067A86C69}" type="datetime1">
              <a:rPr lang="en-US" altLang="en-US"/>
              <a:pPr/>
              <a:t>2/18/26</a:t>
            </a:fld>
            <a:endParaRPr lang="en-US" altLang="en-US"/>
          </a:p>
        </p:txBody>
      </p:sp>
      <p:sp>
        <p:nvSpPr>
          <p:cNvPr id="3" name="Footer Placeholder 4">
            <a:extLst>
              <a:ext uri="{FF2B5EF4-FFF2-40B4-BE49-F238E27FC236}">
                <a16:creationId xmlns:a16="http://schemas.microsoft.com/office/drawing/2014/main" id="{CAF290CE-D023-F546-875A-0B25F57EE9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C4CA520-AF0C-9B42-8897-9DD2473043E9}"/>
              </a:ext>
            </a:extLst>
          </p:cNvPr>
          <p:cNvSpPr>
            <a:spLocks noGrp="1"/>
          </p:cNvSpPr>
          <p:nvPr>
            <p:ph type="sldNum" sz="quarter" idx="12"/>
          </p:nvPr>
        </p:nvSpPr>
        <p:spPr/>
        <p:txBody>
          <a:bodyPr/>
          <a:lstStyle>
            <a:lvl1pPr>
              <a:defRPr/>
            </a:lvl1pPr>
          </a:lstStyle>
          <a:p>
            <a:fld id="{12297082-74DA-3F42-B9EE-B09F2F8D7DCB}" type="slidenum">
              <a:rPr lang="en-US" altLang="en-US"/>
              <a:pPr/>
              <a:t>‹#›</a:t>
            </a:fld>
            <a:endParaRPr lang="en-US" altLang="en-US"/>
          </a:p>
        </p:txBody>
      </p:sp>
    </p:spTree>
    <p:extLst>
      <p:ext uri="{BB962C8B-B14F-4D97-AF65-F5344CB8AC3E}">
        <p14:creationId xmlns:p14="http://schemas.microsoft.com/office/powerpoint/2010/main" val="321439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874251-3241-BB4B-8D67-D7438CA305D6}"/>
              </a:ext>
            </a:extLst>
          </p:cNvPr>
          <p:cNvSpPr>
            <a:spLocks noGrp="1"/>
          </p:cNvSpPr>
          <p:nvPr>
            <p:ph type="dt" sz="half" idx="10"/>
          </p:nvPr>
        </p:nvSpPr>
        <p:spPr/>
        <p:txBody>
          <a:bodyPr/>
          <a:lstStyle>
            <a:lvl1pPr>
              <a:defRPr/>
            </a:lvl1pPr>
          </a:lstStyle>
          <a:p>
            <a:fld id="{306F4290-4865-B743-BBFD-227E5F0AFFBE}" type="datetime1">
              <a:rPr lang="en-US" altLang="en-US"/>
              <a:pPr/>
              <a:t>2/18/26</a:t>
            </a:fld>
            <a:endParaRPr lang="en-US" altLang="en-US"/>
          </a:p>
        </p:txBody>
      </p:sp>
      <p:sp>
        <p:nvSpPr>
          <p:cNvPr id="6" name="Footer Placeholder 4">
            <a:extLst>
              <a:ext uri="{FF2B5EF4-FFF2-40B4-BE49-F238E27FC236}">
                <a16:creationId xmlns:a16="http://schemas.microsoft.com/office/drawing/2014/main" id="{E8BD4DF8-70D4-1F41-8AC4-721FFABB86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505AC4-1AA0-F146-A63C-C5ED52A4D2E8}"/>
              </a:ext>
            </a:extLst>
          </p:cNvPr>
          <p:cNvSpPr>
            <a:spLocks noGrp="1"/>
          </p:cNvSpPr>
          <p:nvPr>
            <p:ph type="sldNum" sz="quarter" idx="12"/>
          </p:nvPr>
        </p:nvSpPr>
        <p:spPr/>
        <p:txBody>
          <a:bodyPr/>
          <a:lstStyle>
            <a:lvl1pPr>
              <a:defRPr/>
            </a:lvl1pPr>
          </a:lstStyle>
          <a:p>
            <a:fld id="{01FBCE01-8A09-DB47-8DE1-9805B32814D9}" type="slidenum">
              <a:rPr lang="en-US" altLang="en-US"/>
              <a:pPr/>
              <a:t>‹#›</a:t>
            </a:fld>
            <a:endParaRPr lang="en-US" altLang="en-US"/>
          </a:p>
        </p:txBody>
      </p:sp>
    </p:spTree>
    <p:extLst>
      <p:ext uri="{BB962C8B-B14F-4D97-AF65-F5344CB8AC3E}">
        <p14:creationId xmlns:p14="http://schemas.microsoft.com/office/powerpoint/2010/main" val="334433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490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9BF9DB-2E72-4949-B582-04167725D48D}"/>
              </a:ext>
            </a:extLst>
          </p:cNvPr>
          <p:cNvSpPr>
            <a:spLocks noGrp="1"/>
          </p:cNvSpPr>
          <p:nvPr>
            <p:ph type="dt" sz="half" idx="10"/>
          </p:nvPr>
        </p:nvSpPr>
        <p:spPr/>
        <p:txBody>
          <a:bodyPr/>
          <a:lstStyle>
            <a:lvl1pPr>
              <a:defRPr/>
            </a:lvl1pPr>
          </a:lstStyle>
          <a:p>
            <a:fld id="{4063340A-8295-3047-8F1D-58FEB756F88B}" type="datetime1">
              <a:rPr lang="en-US" altLang="en-US"/>
              <a:pPr/>
              <a:t>2/18/26</a:t>
            </a:fld>
            <a:endParaRPr lang="en-US" altLang="en-US"/>
          </a:p>
        </p:txBody>
      </p:sp>
      <p:sp>
        <p:nvSpPr>
          <p:cNvPr id="6" name="Footer Placeholder 4">
            <a:extLst>
              <a:ext uri="{FF2B5EF4-FFF2-40B4-BE49-F238E27FC236}">
                <a16:creationId xmlns:a16="http://schemas.microsoft.com/office/drawing/2014/main" id="{687C0676-AF2F-FA45-8AA8-8355E9E9F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F60269-D1F9-9249-9FF2-B05E7FB363FC}"/>
              </a:ext>
            </a:extLst>
          </p:cNvPr>
          <p:cNvSpPr>
            <a:spLocks noGrp="1"/>
          </p:cNvSpPr>
          <p:nvPr>
            <p:ph type="sldNum" sz="quarter" idx="12"/>
          </p:nvPr>
        </p:nvSpPr>
        <p:spPr/>
        <p:txBody>
          <a:bodyPr/>
          <a:lstStyle>
            <a:lvl1pPr>
              <a:defRPr/>
            </a:lvl1pPr>
          </a:lstStyle>
          <a:p>
            <a:fld id="{72BDBB9A-B885-7B48-B0FE-CCDFBCA1A1EF}" type="slidenum">
              <a:rPr lang="en-US" altLang="en-US"/>
              <a:pPr/>
              <a:t>‹#›</a:t>
            </a:fld>
            <a:endParaRPr lang="en-US" altLang="en-US"/>
          </a:p>
        </p:txBody>
      </p:sp>
    </p:spTree>
    <p:extLst>
      <p:ext uri="{BB962C8B-B14F-4D97-AF65-F5344CB8AC3E}">
        <p14:creationId xmlns:p14="http://schemas.microsoft.com/office/powerpoint/2010/main" val="307209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5226D-AA2F-204D-B67D-422C3C87D718}"/>
              </a:ext>
            </a:extLst>
          </p:cNvPr>
          <p:cNvSpPr>
            <a:spLocks noGrp="1"/>
          </p:cNvSpPr>
          <p:nvPr>
            <p:ph type="dt" sz="half" idx="10"/>
          </p:nvPr>
        </p:nvSpPr>
        <p:spPr/>
        <p:txBody>
          <a:bodyPr/>
          <a:lstStyle>
            <a:lvl1pPr>
              <a:defRPr/>
            </a:lvl1pPr>
          </a:lstStyle>
          <a:p>
            <a:fld id="{854F5E79-E32A-994D-8CD8-625B3C531710}" type="datetime1">
              <a:rPr lang="en-US" altLang="en-US"/>
              <a:pPr/>
              <a:t>2/18/26</a:t>
            </a:fld>
            <a:endParaRPr lang="en-US" altLang="en-US"/>
          </a:p>
        </p:txBody>
      </p:sp>
      <p:sp>
        <p:nvSpPr>
          <p:cNvPr id="5" name="Footer Placeholder 4">
            <a:extLst>
              <a:ext uri="{FF2B5EF4-FFF2-40B4-BE49-F238E27FC236}">
                <a16:creationId xmlns:a16="http://schemas.microsoft.com/office/drawing/2014/main" id="{95F5650A-8D84-AC46-A365-BACB6BA780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84FAC1-BD08-C04E-984F-46543CA35E37}"/>
              </a:ext>
            </a:extLst>
          </p:cNvPr>
          <p:cNvSpPr>
            <a:spLocks noGrp="1"/>
          </p:cNvSpPr>
          <p:nvPr>
            <p:ph type="sldNum" sz="quarter" idx="12"/>
          </p:nvPr>
        </p:nvSpPr>
        <p:spPr/>
        <p:txBody>
          <a:bodyPr/>
          <a:lstStyle>
            <a:lvl1pPr>
              <a:defRPr/>
            </a:lvl1pPr>
          </a:lstStyle>
          <a:p>
            <a:fld id="{389A4174-0306-2948-AF0D-5B5A038F05EC}" type="slidenum">
              <a:rPr lang="en-US" altLang="en-US"/>
              <a:pPr/>
              <a:t>‹#›</a:t>
            </a:fld>
            <a:endParaRPr lang="en-US" altLang="en-US"/>
          </a:p>
        </p:txBody>
      </p:sp>
    </p:spTree>
    <p:extLst>
      <p:ext uri="{BB962C8B-B14F-4D97-AF65-F5344CB8AC3E}">
        <p14:creationId xmlns:p14="http://schemas.microsoft.com/office/powerpoint/2010/main" val="406969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A770F-E88B-9D45-B43F-E73BCE03EEA4}"/>
              </a:ext>
            </a:extLst>
          </p:cNvPr>
          <p:cNvSpPr>
            <a:spLocks noGrp="1"/>
          </p:cNvSpPr>
          <p:nvPr>
            <p:ph type="dt" sz="half" idx="10"/>
          </p:nvPr>
        </p:nvSpPr>
        <p:spPr/>
        <p:txBody>
          <a:bodyPr/>
          <a:lstStyle>
            <a:lvl1pPr>
              <a:defRPr/>
            </a:lvl1pPr>
          </a:lstStyle>
          <a:p>
            <a:fld id="{EA5C1740-6299-B947-9DA4-2613A529539D}" type="datetime1">
              <a:rPr lang="en-US" altLang="en-US"/>
              <a:pPr/>
              <a:t>2/18/26</a:t>
            </a:fld>
            <a:endParaRPr lang="en-US" altLang="en-US"/>
          </a:p>
        </p:txBody>
      </p:sp>
      <p:sp>
        <p:nvSpPr>
          <p:cNvPr id="5" name="Footer Placeholder 4">
            <a:extLst>
              <a:ext uri="{FF2B5EF4-FFF2-40B4-BE49-F238E27FC236}">
                <a16:creationId xmlns:a16="http://schemas.microsoft.com/office/drawing/2014/main" id="{574F4F8F-DC95-DC4A-B05F-0E2643E440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5A89EF-9A97-704A-ACFE-CAF8E06495C5}"/>
              </a:ext>
            </a:extLst>
          </p:cNvPr>
          <p:cNvSpPr>
            <a:spLocks noGrp="1"/>
          </p:cNvSpPr>
          <p:nvPr>
            <p:ph type="sldNum" sz="quarter" idx="12"/>
          </p:nvPr>
        </p:nvSpPr>
        <p:spPr/>
        <p:txBody>
          <a:bodyPr/>
          <a:lstStyle>
            <a:lvl1pPr>
              <a:defRPr/>
            </a:lvl1pPr>
          </a:lstStyle>
          <a:p>
            <a:fld id="{AF49301F-0678-3A4E-B51E-8FC96B1A5FA0}" type="slidenum">
              <a:rPr lang="en-US" altLang="en-US"/>
              <a:pPr/>
              <a:t>‹#›</a:t>
            </a:fld>
            <a:endParaRPr lang="en-US" altLang="en-US"/>
          </a:p>
        </p:txBody>
      </p:sp>
    </p:spTree>
    <p:extLst>
      <p:ext uri="{BB962C8B-B14F-4D97-AF65-F5344CB8AC3E}">
        <p14:creationId xmlns:p14="http://schemas.microsoft.com/office/powerpoint/2010/main" val="37703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69263" cy="685800"/>
          </a:xfrm>
        </p:spPr>
        <p:txBody>
          <a:bodyPr/>
          <a:lstStyle/>
          <a:p>
            <a:r>
              <a:rPr lang="en-US"/>
              <a:t>Click to edit Master title style</a:t>
            </a:r>
          </a:p>
        </p:txBody>
      </p:sp>
      <p:sp>
        <p:nvSpPr>
          <p:cNvPr id="3" name="Content Placeholder 2"/>
          <p:cNvSpPr>
            <a:spLocks noGrp="1"/>
          </p:cNvSpPr>
          <p:nvPr>
            <p:ph sz="half" idx="1"/>
          </p:nvPr>
        </p:nvSpPr>
        <p:spPr>
          <a:xfrm>
            <a:off x="457200" y="1219200"/>
            <a:ext cx="8458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38600"/>
            <a:ext cx="8458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2890520-FA77-094E-A4D3-871C0E353FCF}"/>
              </a:ext>
            </a:extLst>
          </p:cNvPr>
          <p:cNvSpPr>
            <a:spLocks noGrp="1"/>
          </p:cNvSpPr>
          <p:nvPr>
            <p:ph type="sldNum" sz="quarter" idx="10"/>
          </p:nvPr>
        </p:nvSpPr>
        <p:spPr>
          <a:xfrm>
            <a:off x="8001000" y="6324600"/>
            <a:ext cx="914400" cy="381000"/>
          </a:xfrm>
        </p:spPr>
        <p:txBody>
          <a:bodyPr/>
          <a:lstStyle>
            <a:lvl1pPr>
              <a:defRPr/>
            </a:lvl1pPr>
          </a:lstStyle>
          <a:p>
            <a:fld id="{E8AC7DC8-A464-634F-8353-D2E3BEF764CF}" type="slidenum">
              <a:rPr lang="en-US" altLang="en-US"/>
              <a:pPr/>
              <a:t>‹#›</a:t>
            </a:fld>
            <a:endParaRPr lang="en-US" altLang="en-US"/>
          </a:p>
        </p:txBody>
      </p:sp>
    </p:spTree>
    <p:extLst>
      <p:ext uri="{BB962C8B-B14F-4D97-AF65-F5344CB8AC3E}">
        <p14:creationId xmlns:p14="http://schemas.microsoft.com/office/powerpoint/2010/main" val="77634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EE309-4415-F04B-B6C1-168876F832F4}" type="datetimeFigureOut">
              <a:rPr lang="en-US" smtClean="0"/>
              <a:t>2/18/26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42653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EE309-4415-F04B-B6C1-168876F832F4}" type="datetimeFigureOut">
              <a:rPr lang="en-US" smtClean="0"/>
              <a:t>2/18/26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1727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EE309-4415-F04B-B6C1-168876F832F4}" type="datetimeFigureOut">
              <a:rPr lang="en-US" smtClean="0"/>
              <a:t>2/18/26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925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EE309-4415-F04B-B6C1-168876F832F4}" type="datetimeFigureOut">
              <a:rPr lang="en-US" smtClean="0"/>
              <a:t>2/18/26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248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E309-4415-F04B-B6C1-168876F832F4}" type="datetimeFigureOut">
              <a:rPr lang="en-US" smtClean="0"/>
              <a:t>2/18/26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12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4452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2735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E309-4415-F04B-B6C1-168876F832F4}" type="datetimeFigureOut">
              <a:rPr lang="en-US" smtClean="0"/>
              <a:t>2/18/26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694A-6497-CF41-B174-7A7CB1955C70}" type="slidenum">
              <a:rPr lang="en-US" smtClean="0"/>
              <a:t>‹#›</a:t>
            </a:fld>
            <a:endParaRPr lang="en-US"/>
          </a:p>
        </p:txBody>
      </p:sp>
    </p:spTree>
    <p:extLst>
      <p:ext uri="{BB962C8B-B14F-4D97-AF65-F5344CB8AC3E}">
        <p14:creationId xmlns:p14="http://schemas.microsoft.com/office/powerpoint/2010/main" val="2535284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864657-0151-CB46-BC3E-FDBE74F35A1B}"/>
              </a:ext>
            </a:extLst>
          </p:cNvPr>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35DB18-64B8-4840-8359-1136238FB539}"/>
              </a:ext>
            </a:extLst>
          </p:cNvPr>
          <p:cNvSpPr>
            <a:spLocks noGrp="1"/>
          </p:cNvSpPr>
          <p:nvPr>
            <p:ph type="body" idx="1"/>
          </p:nvPr>
        </p:nvSpPr>
        <p:spPr bwMode="auto">
          <a:xfrm>
            <a:off x="381000" y="1219200"/>
            <a:ext cx="8534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A5524D-B013-1448-8B42-013C07B73B7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2BFB7A35-7797-DF4D-8A15-193CBFBF1CB3}" type="datetime1">
              <a:rPr lang="en-US" altLang="en-US"/>
              <a:pPr/>
              <a:t>2/18/26</a:t>
            </a:fld>
            <a:endParaRPr lang="en-US" altLang="en-US"/>
          </a:p>
        </p:txBody>
      </p:sp>
      <p:sp>
        <p:nvSpPr>
          <p:cNvPr id="5" name="Footer Placeholder 4">
            <a:extLst>
              <a:ext uri="{FF2B5EF4-FFF2-40B4-BE49-F238E27FC236}">
                <a16:creationId xmlns:a16="http://schemas.microsoft.com/office/drawing/2014/main" id="{D6AD77BE-1A1F-5A4C-9338-E9789141365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urier New" pitchFamily="-105"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2DD10B4-648A-094D-9F4B-87B9DF8B32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77D9BD-9123-1A4F-AF90-C450F9BD20D4}" type="slidenum">
              <a:rPr lang="en-US" altLang="en-US"/>
              <a:pPr/>
              <a:t>‹#›</a:t>
            </a:fld>
            <a:endParaRPr lang="en-US" altLang="en-US"/>
          </a:p>
        </p:txBody>
      </p:sp>
    </p:spTree>
    <p:extLst>
      <p:ext uri="{BB962C8B-B14F-4D97-AF65-F5344CB8AC3E}">
        <p14:creationId xmlns:p14="http://schemas.microsoft.com/office/powerpoint/2010/main" val="524007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80000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0CD34-7FAA-0C4C-A315-236BB1AE0399}"/>
              </a:ext>
            </a:extLst>
          </p:cNvPr>
          <p:cNvPicPr>
            <a:picLocks noChangeAspect="1"/>
          </p:cNvPicPr>
          <p:nvPr/>
        </p:nvPicPr>
        <p:blipFill>
          <a:blip r:embed="rId2">
            <a:alphaModFix amt="35000"/>
          </a:blip>
          <a:stretch>
            <a:fillRect/>
          </a:stretch>
        </p:blipFill>
        <p:spPr>
          <a:xfrm>
            <a:off x="0" y="6350"/>
            <a:ext cx="9144000" cy="6845300"/>
          </a:xfrm>
          <a:prstGeom prst="rect">
            <a:avLst/>
          </a:prstGeom>
        </p:spPr>
      </p:pic>
      <p:sp>
        <p:nvSpPr>
          <p:cNvPr id="3" name="TextBox 2">
            <a:extLst>
              <a:ext uri="{FF2B5EF4-FFF2-40B4-BE49-F238E27FC236}">
                <a16:creationId xmlns:a16="http://schemas.microsoft.com/office/drawing/2014/main" id="{12E095B7-B1F9-D046-AF40-71502BEBADCA}"/>
              </a:ext>
            </a:extLst>
          </p:cNvPr>
          <p:cNvSpPr txBox="1"/>
          <p:nvPr/>
        </p:nvSpPr>
        <p:spPr>
          <a:xfrm>
            <a:off x="0" y="1407873"/>
            <a:ext cx="9144000" cy="646331"/>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CMSC 417: Computer Networks</a:t>
            </a:r>
          </a:p>
        </p:txBody>
      </p:sp>
      <p:sp>
        <p:nvSpPr>
          <p:cNvPr id="4" name="TextBox 3">
            <a:extLst>
              <a:ext uri="{FF2B5EF4-FFF2-40B4-BE49-F238E27FC236}">
                <a16:creationId xmlns:a16="http://schemas.microsoft.com/office/drawing/2014/main" id="{E5311BC1-2EAB-1C4D-87F4-B65AD00845F5}"/>
              </a:ext>
            </a:extLst>
          </p:cNvPr>
          <p:cNvSpPr txBox="1"/>
          <p:nvPr/>
        </p:nvSpPr>
        <p:spPr>
          <a:xfrm>
            <a:off x="-2" y="4498092"/>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Nirupam Roy</a:t>
            </a:r>
          </a:p>
        </p:txBody>
      </p:sp>
      <p:sp>
        <p:nvSpPr>
          <p:cNvPr id="5" name="TextBox 4">
            <a:extLst>
              <a:ext uri="{FF2B5EF4-FFF2-40B4-BE49-F238E27FC236}">
                <a16:creationId xmlns:a16="http://schemas.microsoft.com/office/drawing/2014/main" id="{523D7871-DEB4-E44C-A18B-02BCF3599896}"/>
              </a:ext>
            </a:extLst>
          </p:cNvPr>
          <p:cNvSpPr txBox="1"/>
          <p:nvPr/>
        </p:nvSpPr>
        <p:spPr>
          <a:xfrm>
            <a:off x="0" y="4903155"/>
            <a:ext cx="9143998" cy="707886"/>
          </a:xfrm>
          <a:prstGeom prst="rect">
            <a:avLst/>
          </a:prstGeom>
          <a:noFill/>
        </p:spPr>
        <p:txBody>
          <a:bodyPr wrap="square" rtlCol="0">
            <a:spAutoFit/>
          </a:bodyPr>
          <a:lstStyle/>
          <a:p>
            <a:pPr algn="ctr"/>
            <a:r>
              <a:rPr lang="en-US" sz="2000" b="1" dirty="0">
                <a:latin typeface="Lucida Bright" panose="02040602050505020304" pitchFamily="18" charset="77"/>
              </a:rPr>
              <a:t>M-W 2:00-3:15pm</a:t>
            </a:r>
          </a:p>
          <a:p>
            <a:pPr algn="ctr"/>
            <a:r>
              <a:rPr lang="en-US" sz="2000" b="1" dirty="0">
                <a:latin typeface="Lucida Bright" panose="02040602050505020304" pitchFamily="18" charset="77"/>
              </a:rPr>
              <a:t>CSI 2117</a:t>
            </a:r>
          </a:p>
        </p:txBody>
      </p:sp>
      <p:pic>
        <p:nvPicPr>
          <p:cNvPr id="6" name="Picture 5">
            <a:extLst>
              <a:ext uri="{FF2B5EF4-FFF2-40B4-BE49-F238E27FC236}">
                <a16:creationId xmlns:a16="http://schemas.microsoft.com/office/drawing/2014/main" id="{455828CB-7E52-7C42-828B-61F7340111E1}"/>
              </a:ext>
            </a:extLst>
          </p:cNvPr>
          <p:cNvPicPr>
            <a:picLocks noChangeAspect="1"/>
          </p:cNvPicPr>
          <p:nvPr/>
        </p:nvPicPr>
        <p:blipFill>
          <a:blip r:embed="rId3"/>
          <a:stretch>
            <a:fillRect/>
          </a:stretch>
        </p:blipFill>
        <p:spPr>
          <a:xfrm>
            <a:off x="3602357" y="2159475"/>
            <a:ext cx="1809092" cy="628389"/>
          </a:xfrm>
          <a:prstGeom prst="rect">
            <a:avLst/>
          </a:prstGeom>
        </p:spPr>
      </p:pic>
      <p:sp>
        <p:nvSpPr>
          <p:cNvPr id="7" name="TextBox 6">
            <a:extLst>
              <a:ext uri="{FF2B5EF4-FFF2-40B4-BE49-F238E27FC236}">
                <a16:creationId xmlns:a16="http://schemas.microsoft.com/office/drawing/2014/main" id="{039ED042-611A-CF40-9F91-D455EAE148F0}"/>
              </a:ext>
            </a:extLst>
          </p:cNvPr>
          <p:cNvSpPr txBox="1"/>
          <p:nvPr/>
        </p:nvSpPr>
        <p:spPr>
          <a:xfrm>
            <a:off x="6824478" y="2054204"/>
            <a:ext cx="2050561" cy="461665"/>
          </a:xfrm>
          <a:prstGeom prst="rect">
            <a:avLst/>
          </a:prstGeom>
          <a:noFill/>
        </p:spPr>
        <p:txBody>
          <a:bodyPr wrap="none" rtlCol="0">
            <a:spAutoFit/>
          </a:bodyPr>
          <a:lstStyle/>
          <a:p>
            <a:r>
              <a:rPr lang="en-US" sz="2400" b="1" dirty="0">
                <a:solidFill>
                  <a:schemeClr val="accent1">
                    <a:lumMod val="75000"/>
                  </a:schemeClr>
                </a:solidFill>
                <a:latin typeface="Lucida Bright" panose="02040602050505020304" pitchFamily="18" charset="77"/>
              </a:rPr>
              <a:t>Spring 2026</a:t>
            </a:r>
          </a:p>
        </p:txBody>
      </p:sp>
      <p:sp>
        <p:nvSpPr>
          <p:cNvPr id="8" name="TextBox 7">
            <a:extLst>
              <a:ext uri="{FF2B5EF4-FFF2-40B4-BE49-F238E27FC236}">
                <a16:creationId xmlns:a16="http://schemas.microsoft.com/office/drawing/2014/main" id="{30B1F8B8-E72B-354F-8A70-396813EDC3E9}"/>
              </a:ext>
            </a:extLst>
          </p:cNvPr>
          <p:cNvSpPr txBox="1"/>
          <p:nvPr/>
        </p:nvSpPr>
        <p:spPr>
          <a:xfrm>
            <a:off x="219" y="2904032"/>
            <a:ext cx="9144000" cy="1200329"/>
          </a:xfrm>
          <a:prstGeom prst="rect">
            <a:avLst/>
          </a:prstGeom>
          <a:noFill/>
        </p:spPr>
        <p:txBody>
          <a:bodyPr wrap="square" rtlCol="0">
            <a:spAutoFit/>
          </a:bodyPr>
          <a:lstStyle/>
          <a:p>
            <a:pPr algn="ctr"/>
            <a:r>
              <a:rPr lang="en-US" sz="2400" b="1" dirty="0">
                <a:solidFill>
                  <a:schemeClr val="accent1">
                    <a:lumMod val="75000"/>
                  </a:schemeClr>
                </a:solidFill>
                <a:latin typeface="Lucida Bright" panose="02040602050505020304" pitchFamily="18" charset="77"/>
              </a:rPr>
              <a:t>Topic: Internetworking</a:t>
            </a:r>
          </a:p>
          <a:p>
            <a:pPr algn="ctr"/>
            <a:r>
              <a:rPr lang="en-US" sz="2400" b="1" dirty="0">
                <a:solidFill>
                  <a:schemeClr val="accent1">
                    <a:lumMod val="75000"/>
                  </a:schemeClr>
                </a:solidFill>
                <a:latin typeface="Lucida Bright" panose="02040602050505020304" pitchFamily="18" charset="77"/>
              </a:rPr>
              <a:t>(Textbook chapter 3)</a:t>
            </a:r>
          </a:p>
          <a:p>
            <a:pPr algn="ctr"/>
            <a:endParaRPr lang="en-US" sz="2400" b="1" dirty="0">
              <a:solidFill>
                <a:schemeClr val="accent1">
                  <a:lumMod val="75000"/>
                </a:schemeClr>
              </a:solidFill>
              <a:latin typeface="Lucida Bright" panose="02040602050505020304" pitchFamily="18" charset="77"/>
            </a:endParaRPr>
          </a:p>
        </p:txBody>
      </p:sp>
      <p:sp>
        <p:nvSpPr>
          <p:cNvPr id="9" name="TextBox 8">
            <a:extLst>
              <a:ext uri="{FF2B5EF4-FFF2-40B4-BE49-F238E27FC236}">
                <a16:creationId xmlns:a16="http://schemas.microsoft.com/office/drawing/2014/main" id="{7ED0B0A3-B559-11A4-4ACE-FA089752174D}"/>
              </a:ext>
            </a:extLst>
          </p:cNvPr>
          <p:cNvSpPr txBox="1"/>
          <p:nvPr/>
        </p:nvSpPr>
        <p:spPr>
          <a:xfrm>
            <a:off x="6354896" y="5023418"/>
            <a:ext cx="2789104" cy="400110"/>
          </a:xfrm>
          <a:prstGeom prst="rect">
            <a:avLst/>
          </a:prstGeom>
          <a:noFill/>
        </p:spPr>
        <p:txBody>
          <a:bodyPr wrap="square" rtlCol="0">
            <a:spAutoFit/>
          </a:bodyPr>
          <a:lstStyle/>
          <a:p>
            <a:pPr algn="ctr"/>
            <a:r>
              <a:rPr lang="en-US" sz="2000" b="1" dirty="0">
                <a:latin typeface="Lucida Bright" panose="02040602050505020304" pitchFamily="18" charset="77"/>
              </a:rPr>
              <a:t>Feb 18</a:t>
            </a:r>
            <a:r>
              <a:rPr lang="en-US" sz="2000" b="1" baseline="30000" dirty="0">
                <a:latin typeface="Lucida Bright" panose="02040602050505020304" pitchFamily="18" charset="77"/>
              </a:rPr>
              <a:t>th</a:t>
            </a:r>
            <a:r>
              <a:rPr lang="en-US" sz="2000" b="1" dirty="0">
                <a:latin typeface="Lucida Bright" panose="02040602050505020304" pitchFamily="18" charset="77"/>
              </a:rPr>
              <a:t>, 2026</a:t>
            </a:r>
          </a:p>
        </p:txBody>
      </p:sp>
    </p:spTree>
    <p:extLst>
      <p:ext uri="{BB962C8B-B14F-4D97-AF65-F5344CB8AC3E}">
        <p14:creationId xmlns:p14="http://schemas.microsoft.com/office/powerpoint/2010/main" val="120560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704975" y="1781175"/>
            <a:ext cx="6534150" cy="4076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8" name="Rectangle 3"/>
          <p:cNvSpPr>
            <a:spLocks noChangeArrowheads="1"/>
          </p:cNvSpPr>
          <p:nvPr/>
        </p:nvSpPr>
        <p:spPr bwMode="auto">
          <a:xfrm>
            <a:off x="1638300" y="1855788"/>
            <a:ext cx="6534150" cy="4076700"/>
          </a:xfrm>
          <a:prstGeom prst="rect">
            <a:avLst/>
          </a:prstGeom>
          <a:solidFill>
            <a:srgbClr val="FFFFFF"/>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9" name="Rectangle 4"/>
          <p:cNvSpPr>
            <a:spLocks noGrp="1" noChangeArrowheads="1"/>
          </p:cNvSpPr>
          <p:nvPr>
            <p:ph type="title"/>
          </p:nvPr>
        </p:nvSpPr>
        <p:spPr>
          <a:xfrm>
            <a:off x="419100" y="133350"/>
            <a:ext cx="7772400" cy="1143000"/>
          </a:xfrm>
        </p:spPr>
        <p:txBody>
          <a:bodyPr/>
          <a:lstStyle/>
          <a:p>
            <a:r>
              <a:rPr lang="en-US" altLang="en-US" sz="4000" dirty="0">
                <a:ea typeface="ＭＳ Ｐゴシック" charset="-128"/>
              </a:rPr>
              <a:t>The Internet “network layer”</a:t>
            </a:r>
            <a:endParaRPr lang="en-US" altLang="en-US" dirty="0">
              <a:ea typeface="ＭＳ Ｐゴシック" charset="-128"/>
            </a:endParaRPr>
          </a:p>
        </p:txBody>
      </p:sp>
      <p:grpSp>
        <p:nvGrpSpPr>
          <p:cNvPr id="75780" name="Group 6"/>
          <p:cNvGrpSpPr>
            <a:grpSpLocks/>
          </p:cNvGrpSpPr>
          <p:nvPr/>
        </p:nvGrpSpPr>
        <p:grpSpPr bwMode="auto">
          <a:xfrm>
            <a:off x="3763963" y="3479800"/>
            <a:ext cx="1258887" cy="1214438"/>
            <a:chOff x="3992" y="2883"/>
            <a:chExt cx="613" cy="765"/>
          </a:xfrm>
        </p:grpSpPr>
        <p:sp>
          <p:nvSpPr>
            <p:cNvPr id="75805" name="Rectangle 7"/>
            <p:cNvSpPr>
              <a:spLocks noChangeArrowheads="1"/>
            </p:cNvSpPr>
            <p:nvPr/>
          </p:nvSpPr>
          <p:spPr bwMode="auto">
            <a:xfrm>
              <a:off x="4023" y="2883"/>
              <a:ext cx="582" cy="7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6" name="Rectangle 8"/>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7" name="Text Box 9"/>
            <p:cNvSpPr txBox="1">
              <a:spLocks noChangeArrowheads="1"/>
            </p:cNvSpPr>
            <p:nvPr/>
          </p:nvSpPr>
          <p:spPr bwMode="auto">
            <a:xfrm>
              <a:off x="3992" y="3071"/>
              <a:ext cx="6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forwarding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table</a:t>
              </a:r>
            </a:p>
          </p:txBody>
        </p:sp>
        <p:sp>
          <p:nvSpPr>
            <p:cNvPr id="75808" name="Line 10"/>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09" name="Line 11"/>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0" name="Line 12"/>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1" name="Line 13"/>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2" name="Line 14"/>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3" name="Line 15"/>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800" name="Rectangle 16"/>
          <p:cNvSpPr>
            <a:spLocks noGrp="1" noChangeArrowheads="1"/>
          </p:cNvSpPr>
          <p:nvPr>
            <p:ph type="body" sz="half" idx="1"/>
          </p:nvPr>
        </p:nvSpPr>
        <p:spPr>
          <a:xfrm>
            <a:off x="558800" y="1189038"/>
            <a:ext cx="7534275" cy="438150"/>
          </a:xfrm>
        </p:spPr>
        <p:txBody>
          <a:bodyPr/>
          <a:lstStyle/>
          <a:p>
            <a:pPr>
              <a:buFont typeface="Wingdings" charset="0"/>
              <a:buNone/>
              <a:defRPr/>
            </a:pPr>
            <a:r>
              <a:rPr lang="en-US" sz="2400">
                <a:cs typeface="+mn-cs"/>
              </a:rPr>
              <a:t>host, router network layer functions:</a:t>
            </a:r>
          </a:p>
        </p:txBody>
      </p:sp>
      <p:sp>
        <p:nvSpPr>
          <p:cNvPr id="75782" name="Line 17"/>
          <p:cNvSpPr>
            <a:spLocks noChangeShapeType="1"/>
          </p:cNvSpPr>
          <p:nvPr/>
        </p:nvSpPr>
        <p:spPr bwMode="auto">
          <a:xfrm flipV="1">
            <a:off x="1628775" y="5410200"/>
            <a:ext cx="6505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3" name="Line 18"/>
          <p:cNvSpPr>
            <a:spLocks noChangeShapeType="1"/>
          </p:cNvSpPr>
          <p:nvPr/>
        </p:nvSpPr>
        <p:spPr bwMode="auto">
          <a:xfrm flipV="1">
            <a:off x="1657350" y="488632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4" name="Rectangle 20"/>
          <p:cNvSpPr>
            <a:spLocks noChangeArrowheads="1"/>
          </p:cNvSpPr>
          <p:nvPr/>
        </p:nvSpPr>
        <p:spPr bwMode="auto">
          <a:xfrm>
            <a:off x="1914525" y="2667000"/>
            <a:ext cx="1809750" cy="8191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5" name="Rectangle 21"/>
          <p:cNvSpPr>
            <a:spLocks noChangeArrowheads="1"/>
          </p:cNvSpPr>
          <p:nvPr/>
        </p:nvSpPr>
        <p:spPr bwMode="auto">
          <a:xfrm>
            <a:off x="1847850" y="2733675"/>
            <a:ext cx="1809750" cy="8191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6" name="Text Box 22"/>
          <p:cNvSpPr txBox="1">
            <a:spLocks noChangeArrowheads="1"/>
          </p:cNvSpPr>
          <p:nvPr/>
        </p:nvSpPr>
        <p:spPr bwMode="auto">
          <a:xfrm>
            <a:off x="1836738" y="2714625"/>
            <a:ext cx="17846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srgbClr val="CC0000"/>
                </a:solidFill>
                <a:effectLst/>
                <a:uLnTx/>
                <a:uFillTx/>
                <a:latin typeface="Calibri" panose="020F0502020204030204"/>
                <a:ea typeface="ＭＳ Ｐゴシック" charset="-128"/>
                <a:cs typeface="+mn-cs"/>
              </a:rPr>
              <a:t>routing protocols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path selection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RIP, OSPF, BGP</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87" name="Freeform 23"/>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cap="flat" cmpd="sng">
            <a:solidFill>
              <a:srgbClr val="000099"/>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788" name="Group 24"/>
          <p:cNvGrpSpPr>
            <a:grpSpLocks/>
          </p:cNvGrpSpPr>
          <p:nvPr/>
        </p:nvGrpSpPr>
        <p:grpSpPr bwMode="auto">
          <a:xfrm>
            <a:off x="5092700" y="2576513"/>
            <a:ext cx="3000375" cy="1181100"/>
            <a:chOff x="102" y="1272"/>
            <a:chExt cx="1890" cy="744"/>
          </a:xfrm>
        </p:grpSpPr>
        <p:sp>
          <p:nvSpPr>
            <p:cNvPr id="75802" name="Rectangle 25"/>
            <p:cNvSpPr>
              <a:spLocks noChangeArrowheads="1"/>
            </p:cNvSpPr>
            <p:nvPr/>
          </p:nvSpPr>
          <p:spPr bwMode="auto">
            <a:xfrm>
              <a:off x="144" y="1272"/>
              <a:ext cx="1848" cy="6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3" name="Rectangle 26"/>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4" name="Text Box 27"/>
            <p:cNvSpPr txBox="1">
              <a:spLocks noChangeArrowheads="1"/>
            </p:cNvSpPr>
            <p:nvPr/>
          </p:nvSpPr>
          <p:spPr bwMode="auto">
            <a:xfrm>
              <a:off x="116" y="1287"/>
              <a:ext cx="17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addressing conventions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datagram format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packet handling conventions</a:t>
              </a: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grpSp>
      <p:sp>
        <p:nvSpPr>
          <p:cNvPr id="75789" name="Rectangle 29"/>
          <p:cNvSpPr>
            <a:spLocks noChangeArrowheads="1"/>
          </p:cNvSpPr>
          <p:nvPr/>
        </p:nvSpPr>
        <p:spPr bwMode="auto">
          <a:xfrm>
            <a:off x="5216525" y="3878263"/>
            <a:ext cx="1933575" cy="8477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0" name="Rectangle 30"/>
          <p:cNvSpPr>
            <a:spLocks noChangeArrowheads="1"/>
          </p:cNvSpPr>
          <p:nvPr/>
        </p:nvSpPr>
        <p:spPr bwMode="auto">
          <a:xfrm>
            <a:off x="5149850" y="3946525"/>
            <a:ext cx="1933575" cy="847725"/>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1" name="Text Box 31"/>
          <p:cNvSpPr txBox="1">
            <a:spLocks noChangeArrowheads="1"/>
          </p:cNvSpPr>
          <p:nvPr/>
        </p:nvSpPr>
        <p:spPr bwMode="auto">
          <a:xfrm>
            <a:off x="5162550" y="3911600"/>
            <a:ext cx="19002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ICMP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error reporting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router </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signaling</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92" name="Line 32"/>
          <p:cNvSpPr>
            <a:spLocks noChangeShapeType="1"/>
          </p:cNvSpPr>
          <p:nvPr/>
        </p:nvSpPr>
        <p:spPr bwMode="auto">
          <a:xfrm flipV="1">
            <a:off x="1657350" y="246697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3" name="Text Box 33"/>
          <p:cNvSpPr txBox="1">
            <a:spLocks noChangeArrowheads="1"/>
          </p:cNvSpPr>
          <p:nvPr/>
        </p:nvSpPr>
        <p:spPr bwMode="auto">
          <a:xfrm>
            <a:off x="3098800" y="1989138"/>
            <a:ext cx="2525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transport layer: TCP, UDP</a:t>
            </a:r>
          </a:p>
        </p:txBody>
      </p:sp>
      <p:sp>
        <p:nvSpPr>
          <p:cNvPr id="75794" name="Text Box 34"/>
          <p:cNvSpPr txBox="1">
            <a:spLocks noChangeArrowheads="1"/>
          </p:cNvSpPr>
          <p:nvPr/>
        </p:nvSpPr>
        <p:spPr bwMode="auto">
          <a:xfrm>
            <a:off x="4213225" y="4960938"/>
            <a:ext cx="10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link layer</a:t>
            </a:r>
          </a:p>
        </p:txBody>
      </p:sp>
      <p:sp>
        <p:nvSpPr>
          <p:cNvPr id="75795" name="Text Box 35"/>
          <p:cNvSpPr txBox="1">
            <a:spLocks noChangeArrowheads="1"/>
          </p:cNvSpPr>
          <p:nvPr/>
        </p:nvSpPr>
        <p:spPr bwMode="auto">
          <a:xfrm>
            <a:off x="4060825" y="5484813"/>
            <a:ext cx="1437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physical layer</a:t>
            </a:r>
          </a:p>
        </p:txBody>
      </p:sp>
      <p:sp>
        <p:nvSpPr>
          <p:cNvPr id="75796" name="Text Box 36"/>
          <p:cNvSpPr txBox="1">
            <a:spLocks noChangeArrowheads="1"/>
          </p:cNvSpPr>
          <p:nvPr/>
        </p:nvSpPr>
        <p:spPr bwMode="auto">
          <a:xfrm>
            <a:off x="344494" y="3259138"/>
            <a:ext cx="1227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network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layer</a:t>
            </a:r>
            <a:endParaRPr kumimoji="0" lang="en-US" altLang="en-US" sz="18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endParaRPr>
          </a:p>
        </p:txBody>
      </p:sp>
      <p:sp>
        <p:nvSpPr>
          <p:cNvPr id="75797" name="Line 37"/>
          <p:cNvSpPr>
            <a:spLocks noChangeShapeType="1"/>
          </p:cNvSpPr>
          <p:nvPr/>
        </p:nvSpPr>
        <p:spPr bwMode="auto">
          <a:xfrm flipV="1">
            <a:off x="1381125" y="2486025"/>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8" name="Line 38"/>
          <p:cNvSpPr>
            <a:spLocks noChangeShapeType="1"/>
          </p:cNvSpPr>
          <p:nvPr/>
        </p:nvSpPr>
        <p:spPr bwMode="auto">
          <a:xfrm>
            <a:off x="1381125" y="4152900"/>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799" name="Picture 4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938213"/>
            <a:ext cx="5942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27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77DB2-E1C9-AA46-94D9-5507448ECF44}"/>
              </a:ext>
            </a:extLst>
          </p:cNvPr>
          <p:cNvSpPr txBox="1"/>
          <p:nvPr/>
        </p:nvSpPr>
        <p:spPr>
          <a:xfrm>
            <a:off x="0" y="2844225"/>
            <a:ext cx="9144000" cy="584775"/>
          </a:xfrm>
          <a:prstGeom prst="rect">
            <a:avLst/>
          </a:prstGeom>
          <a:solidFill>
            <a:schemeClr val="tx1">
              <a:lumMod val="65000"/>
              <a:lumOff val="3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IP: Internet Protocol</a:t>
            </a:r>
          </a:p>
        </p:txBody>
      </p:sp>
    </p:spTree>
    <p:extLst>
      <p:ext uri="{BB962C8B-B14F-4D97-AF65-F5344CB8AC3E}">
        <p14:creationId xmlns:p14="http://schemas.microsoft.com/office/powerpoint/2010/main" val="195223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9A70C-66AB-B134-5E33-63F0A724F2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C0BD502-9398-31CF-07DA-334B316E20E5}"/>
              </a:ext>
            </a:extLst>
          </p:cNvPr>
          <p:cNvSpPr txBox="1"/>
          <p:nvPr/>
        </p:nvSpPr>
        <p:spPr>
          <a:xfrm>
            <a:off x="0" y="6488668"/>
            <a:ext cx="4658006" cy="369332"/>
          </a:xfrm>
          <a:prstGeom prst="rect">
            <a:avLst/>
          </a:prstGeom>
          <a:noFill/>
        </p:spPr>
        <p:txBody>
          <a:bodyPr wrap="none" rtlCol="0">
            <a:spAutoFit/>
          </a:bodyPr>
          <a:lstStyle/>
          <a:p>
            <a:r>
              <a:rPr lang="en-US" dirty="0"/>
              <a:t>Pic courtesy: https://</a:t>
            </a:r>
            <a:r>
              <a:rPr lang="en-US" dirty="0" err="1"/>
              <a:t>www.are.na</a:t>
            </a:r>
            <a:r>
              <a:rPr lang="en-US" dirty="0"/>
              <a:t>/block/881873</a:t>
            </a:r>
          </a:p>
        </p:txBody>
      </p:sp>
      <p:pic>
        <p:nvPicPr>
          <p:cNvPr id="8198" name="Picture 6">
            <a:extLst>
              <a:ext uri="{FF2B5EF4-FFF2-40B4-BE49-F238E27FC236}">
                <a16:creationId xmlns:a16="http://schemas.microsoft.com/office/drawing/2014/main" id="{7424DA1C-DFF4-4054-1744-E1410C13B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322" y="259530"/>
            <a:ext cx="5713356" cy="57570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645495-BB90-A733-D55F-2FE8E3DFCEE4}"/>
              </a:ext>
            </a:extLst>
          </p:cNvPr>
          <p:cNvSpPr txBox="1"/>
          <p:nvPr/>
        </p:nvSpPr>
        <p:spPr>
          <a:xfrm>
            <a:off x="89526" y="2759598"/>
            <a:ext cx="1988558" cy="1384995"/>
          </a:xfrm>
          <a:prstGeom prst="rect">
            <a:avLst/>
          </a:prstGeom>
          <a:noFill/>
        </p:spPr>
        <p:txBody>
          <a:bodyPr wrap="none" rtlCol="0">
            <a:spAutoFit/>
          </a:bodyPr>
          <a:lstStyle/>
          <a:p>
            <a:r>
              <a:rPr lang="en-US" sz="2800" dirty="0">
                <a:solidFill>
                  <a:schemeClr val="accent2">
                    <a:lumMod val="75000"/>
                  </a:schemeClr>
                </a:solidFill>
              </a:rPr>
              <a:t>Network</a:t>
            </a:r>
          </a:p>
          <a:p>
            <a:r>
              <a:rPr lang="en-US" sz="2800" dirty="0">
                <a:solidFill>
                  <a:schemeClr val="accent2">
                    <a:lumMod val="75000"/>
                  </a:schemeClr>
                </a:solidFill>
              </a:rPr>
              <a:t>Layer of</a:t>
            </a:r>
          </a:p>
          <a:p>
            <a:r>
              <a:rPr lang="en-US" sz="2800" dirty="0">
                <a:solidFill>
                  <a:schemeClr val="accent2">
                    <a:lumMod val="75000"/>
                  </a:schemeClr>
                </a:solidFill>
              </a:rPr>
              <a:t>The Internet</a:t>
            </a:r>
          </a:p>
        </p:txBody>
      </p:sp>
      <p:cxnSp>
        <p:nvCxnSpPr>
          <p:cNvPr id="10" name="Straight Arrow Connector 9">
            <a:extLst>
              <a:ext uri="{FF2B5EF4-FFF2-40B4-BE49-F238E27FC236}">
                <a16:creationId xmlns:a16="http://schemas.microsoft.com/office/drawing/2014/main" id="{2E919D60-ACE7-6FC3-2D25-67C60D7DCC12}"/>
              </a:ext>
            </a:extLst>
          </p:cNvPr>
          <p:cNvCxnSpPr/>
          <p:nvPr/>
        </p:nvCxnSpPr>
        <p:spPr>
          <a:xfrm>
            <a:off x="1715322" y="3117270"/>
            <a:ext cx="2344060" cy="0"/>
          </a:xfrm>
          <a:prstGeom prst="straightConnector1">
            <a:avLst/>
          </a:prstGeom>
          <a:ln w="38100">
            <a:solidFill>
              <a:schemeClr val="accent2">
                <a:lumMod val="75000"/>
              </a:schemeClr>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8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A2DA-28F7-C642-12EF-42208F0DE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72FE5C-F5C2-15D4-D05F-5592B3F8A38F}"/>
              </a:ext>
            </a:extLst>
          </p:cNvPr>
          <p:cNvSpPr txBox="1"/>
          <p:nvPr/>
        </p:nvSpPr>
        <p:spPr>
          <a:xfrm>
            <a:off x="0" y="6488668"/>
            <a:ext cx="4658006" cy="369332"/>
          </a:xfrm>
          <a:prstGeom prst="rect">
            <a:avLst/>
          </a:prstGeom>
          <a:noFill/>
        </p:spPr>
        <p:txBody>
          <a:bodyPr wrap="none" rtlCol="0">
            <a:spAutoFit/>
          </a:bodyPr>
          <a:lstStyle/>
          <a:p>
            <a:r>
              <a:rPr lang="en-US" dirty="0"/>
              <a:t>Pic courtesy: https://</a:t>
            </a:r>
            <a:r>
              <a:rPr lang="en-US" dirty="0" err="1"/>
              <a:t>www.are.na</a:t>
            </a:r>
            <a:r>
              <a:rPr lang="en-US" dirty="0"/>
              <a:t>/block/881873</a:t>
            </a:r>
          </a:p>
        </p:txBody>
      </p:sp>
      <p:pic>
        <p:nvPicPr>
          <p:cNvPr id="8198" name="Picture 6">
            <a:extLst>
              <a:ext uri="{FF2B5EF4-FFF2-40B4-BE49-F238E27FC236}">
                <a16:creationId xmlns:a16="http://schemas.microsoft.com/office/drawing/2014/main" id="{5A367D74-4FC7-D083-166B-152DB456A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322" y="259530"/>
            <a:ext cx="5713356" cy="575705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D9A9EE9-91C8-68E5-C931-8C5D51F0AC5F}"/>
              </a:ext>
            </a:extLst>
          </p:cNvPr>
          <p:cNvSpPr/>
          <p:nvPr/>
        </p:nvSpPr>
        <p:spPr>
          <a:xfrm>
            <a:off x="1715322" y="2665053"/>
            <a:ext cx="7219703" cy="992547"/>
          </a:xfrm>
          <a:prstGeom prst="round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94C890-27AF-B8DF-EBE8-1BB90103D015}"/>
              </a:ext>
            </a:extLst>
          </p:cNvPr>
          <p:cNvSpPr txBox="1"/>
          <p:nvPr/>
        </p:nvSpPr>
        <p:spPr>
          <a:xfrm>
            <a:off x="1715322" y="2879512"/>
            <a:ext cx="2461764" cy="461665"/>
          </a:xfrm>
          <a:prstGeom prst="rect">
            <a:avLst/>
          </a:prstGeom>
          <a:noFill/>
        </p:spPr>
        <p:txBody>
          <a:bodyPr wrap="none" rtlCol="0">
            <a:spAutoFit/>
          </a:bodyPr>
          <a:lstStyle/>
          <a:p>
            <a:r>
              <a:rPr lang="en-US" sz="2400" dirty="0"/>
              <a:t>Routing protocols,</a:t>
            </a:r>
          </a:p>
        </p:txBody>
      </p:sp>
      <p:sp>
        <p:nvSpPr>
          <p:cNvPr id="7" name="TextBox 6">
            <a:extLst>
              <a:ext uri="{FF2B5EF4-FFF2-40B4-BE49-F238E27FC236}">
                <a16:creationId xmlns:a16="http://schemas.microsoft.com/office/drawing/2014/main" id="{79BCF96E-E73A-43C7-7F7C-F4091A52CCC5}"/>
              </a:ext>
            </a:extLst>
          </p:cNvPr>
          <p:cNvSpPr txBox="1"/>
          <p:nvPr/>
        </p:nvSpPr>
        <p:spPr>
          <a:xfrm>
            <a:off x="5219129" y="2722557"/>
            <a:ext cx="3835345" cy="830997"/>
          </a:xfrm>
          <a:prstGeom prst="rect">
            <a:avLst/>
          </a:prstGeom>
          <a:noFill/>
        </p:spPr>
        <p:txBody>
          <a:bodyPr wrap="none" rtlCol="0">
            <a:spAutoFit/>
          </a:bodyPr>
          <a:lstStyle/>
          <a:p>
            <a:r>
              <a:rPr lang="en-US" sz="2400" dirty="0"/>
              <a:t>Address resolution protocols,</a:t>
            </a:r>
          </a:p>
          <a:p>
            <a:r>
              <a:rPr lang="en-US" sz="2400" dirty="0"/>
              <a:t>Error messaging protocols</a:t>
            </a:r>
          </a:p>
        </p:txBody>
      </p:sp>
      <p:sp>
        <p:nvSpPr>
          <p:cNvPr id="8" name="TextBox 7">
            <a:extLst>
              <a:ext uri="{FF2B5EF4-FFF2-40B4-BE49-F238E27FC236}">
                <a16:creationId xmlns:a16="http://schemas.microsoft.com/office/drawing/2014/main" id="{C6F39C47-AD97-F81D-92B5-7F7F12CC3CE2}"/>
              </a:ext>
            </a:extLst>
          </p:cNvPr>
          <p:cNvSpPr txBox="1"/>
          <p:nvPr/>
        </p:nvSpPr>
        <p:spPr>
          <a:xfrm>
            <a:off x="89526" y="2759598"/>
            <a:ext cx="1988558" cy="1384995"/>
          </a:xfrm>
          <a:prstGeom prst="rect">
            <a:avLst/>
          </a:prstGeom>
          <a:noFill/>
        </p:spPr>
        <p:txBody>
          <a:bodyPr wrap="none" rtlCol="0">
            <a:spAutoFit/>
          </a:bodyPr>
          <a:lstStyle/>
          <a:p>
            <a:r>
              <a:rPr lang="en-US" sz="2800" dirty="0">
                <a:solidFill>
                  <a:schemeClr val="accent2">
                    <a:lumMod val="75000"/>
                  </a:schemeClr>
                </a:solidFill>
              </a:rPr>
              <a:t>Network</a:t>
            </a:r>
          </a:p>
          <a:p>
            <a:r>
              <a:rPr lang="en-US" sz="2800" dirty="0">
                <a:solidFill>
                  <a:schemeClr val="accent2">
                    <a:lumMod val="75000"/>
                  </a:schemeClr>
                </a:solidFill>
              </a:rPr>
              <a:t>Layer of</a:t>
            </a:r>
          </a:p>
          <a:p>
            <a:r>
              <a:rPr lang="en-US" sz="2800" dirty="0">
                <a:solidFill>
                  <a:schemeClr val="accent2">
                    <a:lumMod val="75000"/>
                  </a:schemeClr>
                </a:solidFill>
              </a:rPr>
              <a:t>The Internet</a:t>
            </a:r>
          </a:p>
        </p:txBody>
      </p:sp>
    </p:spTree>
    <p:extLst>
      <p:ext uri="{BB962C8B-B14F-4D97-AF65-F5344CB8AC3E}">
        <p14:creationId xmlns:p14="http://schemas.microsoft.com/office/powerpoint/2010/main" val="76378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1590C23-239C-DA42-808A-5174EF657B22}"/>
              </a:ext>
            </a:extLst>
          </p:cNvPr>
          <p:cNvSpPr>
            <a:spLocks noGrp="1" noChangeArrowheads="1"/>
          </p:cNvSpPr>
          <p:nvPr>
            <p:ph type="title"/>
          </p:nvPr>
        </p:nvSpPr>
        <p:spPr>
          <a:xfrm>
            <a:off x="611188" y="109538"/>
            <a:ext cx="8281987" cy="708025"/>
          </a:xfrm>
        </p:spPr>
        <p:txBody>
          <a:bodyPr/>
          <a:lstStyle/>
          <a:p>
            <a:pPr eaLnBrk="1" hangingPunct="1"/>
            <a:r>
              <a:rPr lang="en-US" altLang="en-US"/>
              <a:t>Internetworking</a:t>
            </a:r>
            <a:endParaRPr lang="en-AU" altLang="en-US"/>
          </a:p>
        </p:txBody>
      </p:sp>
      <p:sp>
        <p:nvSpPr>
          <p:cNvPr id="69635" name="Rectangle 3">
            <a:extLst>
              <a:ext uri="{FF2B5EF4-FFF2-40B4-BE49-F238E27FC236}">
                <a16:creationId xmlns:a16="http://schemas.microsoft.com/office/drawing/2014/main" id="{91C835ED-FF75-B143-B2D1-F06D3525A9D4}"/>
              </a:ext>
            </a:extLst>
          </p:cNvPr>
          <p:cNvSpPr>
            <a:spLocks noGrp="1" noChangeArrowheads="1"/>
          </p:cNvSpPr>
          <p:nvPr>
            <p:ph type="body" idx="1"/>
          </p:nvPr>
        </p:nvSpPr>
        <p:spPr>
          <a:xfrm>
            <a:off x="611188" y="1108867"/>
            <a:ext cx="7886700" cy="5504583"/>
          </a:xfrm>
        </p:spPr>
        <p:txBody>
          <a:bodyPr>
            <a:normAutofit/>
          </a:bodyPr>
          <a:lstStyle/>
          <a:p>
            <a:r>
              <a:rPr lang="en-US" altLang="en-US" sz="2400" dirty="0"/>
              <a:t>What is IP</a:t>
            </a:r>
          </a:p>
          <a:p>
            <a:pPr lvl="1"/>
            <a:r>
              <a:rPr lang="en-US" altLang="en-US" sz="2000" dirty="0"/>
              <a:t>IP stands for Internet Protocol</a:t>
            </a:r>
          </a:p>
          <a:p>
            <a:pPr lvl="1"/>
            <a:r>
              <a:rPr lang="en-US" altLang="en-US" sz="2000" dirty="0"/>
              <a:t>Key tool used today to build scalable, heterogeneous internetworks</a:t>
            </a:r>
          </a:p>
          <a:p>
            <a:pPr lvl="1"/>
            <a:r>
              <a:rPr lang="en-US" altLang="en-US" sz="2000" dirty="0"/>
              <a:t>It runs on all the nodes in a collection of networks and defines the infrastructure that allows these nodes and networks to function as a single logical internetwork</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r>
              <a:rPr lang="en-US" altLang="en-US" sz="2000" dirty="0"/>
              <a:t>A simple internetwork showing the protocol layers</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69636" name="Picture 5" descr="f03-15-9780123850591 copy">
            <a:extLst>
              <a:ext uri="{FF2B5EF4-FFF2-40B4-BE49-F238E27FC236}">
                <a16:creationId xmlns:a16="http://schemas.microsoft.com/office/drawing/2014/main" id="{CCD1E0FD-C4FB-094C-908D-FF19E4D6F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280" y="3201324"/>
            <a:ext cx="60483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19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032CA59-5682-C347-B4AB-70DDAF6AB40C}"/>
              </a:ext>
            </a:extLst>
          </p:cNvPr>
          <p:cNvSpPr>
            <a:spLocks noGrp="1" noChangeArrowheads="1"/>
          </p:cNvSpPr>
          <p:nvPr>
            <p:ph type="title"/>
          </p:nvPr>
        </p:nvSpPr>
        <p:spPr>
          <a:xfrm>
            <a:off x="611188" y="109538"/>
            <a:ext cx="8281987" cy="708025"/>
          </a:xfrm>
        </p:spPr>
        <p:txBody>
          <a:bodyPr/>
          <a:lstStyle/>
          <a:p>
            <a:pPr eaLnBrk="1" hangingPunct="1"/>
            <a:r>
              <a:rPr lang="en-US" altLang="en-US" u="sng" dirty="0"/>
              <a:t>IP Service Model</a:t>
            </a:r>
            <a:endParaRPr lang="en-AU" altLang="en-US" u="sng" dirty="0"/>
          </a:p>
        </p:txBody>
      </p:sp>
      <p:sp>
        <p:nvSpPr>
          <p:cNvPr id="70659" name="Rectangle 3">
            <a:extLst>
              <a:ext uri="{FF2B5EF4-FFF2-40B4-BE49-F238E27FC236}">
                <a16:creationId xmlns:a16="http://schemas.microsoft.com/office/drawing/2014/main" id="{574D4F14-004C-9E40-A615-23202FB341BC}"/>
              </a:ext>
            </a:extLst>
          </p:cNvPr>
          <p:cNvSpPr>
            <a:spLocks noGrp="1" noChangeArrowheads="1"/>
          </p:cNvSpPr>
          <p:nvPr>
            <p:ph type="body" idx="1"/>
          </p:nvPr>
        </p:nvSpPr>
        <p:spPr/>
        <p:txBody>
          <a:bodyPr/>
          <a:lstStyle/>
          <a:p>
            <a:r>
              <a:rPr lang="en-US" altLang="en-US" sz="2800" dirty="0"/>
              <a:t>Packet Delivery Model</a:t>
            </a:r>
          </a:p>
          <a:p>
            <a:pPr lvl="1"/>
            <a:r>
              <a:rPr lang="en-US" altLang="en-US" sz="2400" dirty="0"/>
              <a:t>Connectionless model for data delivery</a:t>
            </a:r>
          </a:p>
          <a:p>
            <a:pPr lvl="1"/>
            <a:r>
              <a:rPr lang="en-US" altLang="en-US" sz="2400" dirty="0"/>
              <a:t>Best-effort delivery (unreliable service)</a:t>
            </a:r>
          </a:p>
          <a:p>
            <a:pPr lvl="2"/>
            <a:r>
              <a:rPr lang="en-US" altLang="en-US" sz="2000" dirty="0"/>
              <a:t>packets are </a:t>
            </a:r>
            <a:r>
              <a:rPr lang="en-US" altLang="en-US" sz="2000" dirty="0">
                <a:solidFill>
                  <a:srgbClr val="FF0000"/>
                </a:solidFill>
              </a:rPr>
              <a:t>lost</a:t>
            </a:r>
          </a:p>
          <a:p>
            <a:pPr lvl="2"/>
            <a:r>
              <a:rPr lang="en-US" altLang="en-US" sz="2000" dirty="0"/>
              <a:t>packets are delivered </a:t>
            </a:r>
            <a:r>
              <a:rPr lang="en-US" altLang="en-US" sz="2000" dirty="0">
                <a:solidFill>
                  <a:srgbClr val="FF0000"/>
                </a:solidFill>
              </a:rPr>
              <a:t>out of order</a:t>
            </a:r>
          </a:p>
          <a:p>
            <a:pPr lvl="2"/>
            <a:r>
              <a:rPr lang="en-US" altLang="en-US" sz="2000" dirty="0">
                <a:solidFill>
                  <a:srgbClr val="FF0000"/>
                </a:solidFill>
              </a:rPr>
              <a:t>duplicate</a:t>
            </a:r>
            <a:r>
              <a:rPr lang="en-US" altLang="en-US" sz="2000" dirty="0"/>
              <a:t> copies of a packet are delivered</a:t>
            </a:r>
          </a:p>
          <a:p>
            <a:pPr lvl="2"/>
            <a:r>
              <a:rPr lang="en-US" altLang="en-US" sz="2000" dirty="0"/>
              <a:t>packets can be </a:t>
            </a:r>
            <a:r>
              <a:rPr lang="en-US" altLang="en-US" sz="2000" dirty="0">
                <a:solidFill>
                  <a:srgbClr val="FF0000"/>
                </a:solidFill>
              </a:rPr>
              <a:t>delayed</a:t>
            </a:r>
            <a:r>
              <a:rPr lang="en-US" altLang="en-US" sz="2000" dirty="0"/>
              <a:t> for a long time</a:t>
            </a:r>
          </a:p>
          <a:p>
            <a:r>
              <a:rPr lang="en-US" altLang="en-US" sz="2800" dirty="0"/>
              <a:t>Global Addressing Scheme</a:t>
            </a:r>
          </a:p>
          <a:p>
            <a:pPr lvl="1"/>
            <a:r>
              <a:rPr lang="en-US" altLang="en-US" sz="2400" dirty="0"/>
              <a:t>Provides a way to identify all hosts in the network</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28304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a:extLst>
              <a:ext uri="{FF2B5EF4-FFF2-40B4-BE49-F238E27FC236}">
                <a16:creationId xmlns:a16="http://schemas.microsoft.com/office/drawing/2014/main" id="{53C62E9D-4EB7-37EB-BF48-0DB9989477C3}"/>
              </a:ext>
            </a:extLst>
          </p:cNvPr>
          <p:cNvGrpSpPr>
            <a:grpSpLocks/>
          </p:cNvGrpSpPr>
          <p:nvPr/>
        </p:nvGrpSpPr>
        <p:grpSpPr bwMode="auto">
          <a:xfrm>
            <a:off x="3062288" y="963613"/>
            <a:ext cx="4127500" cy="5326062"/>
            <a:chOff x="1929" y="607"/>
            <a:chExt cx="2600" cy="3355"/>
          </a:xfrm>
        </p:grpSpPr>
        <p:sp>
          <p:nvSpPr>
            <p:cNvPr id="3" name="Rectangle 4">
              <a:extLst>
                <a:ext uri="{FF2B5EF4-FFF2-40B4-BE49-F238E27FC236}">
                  <a16:creationId xmlns:a16="http://schemas.microsoft.com/office/drawing/2014/main" id="{6DA1045F-C780-DFF2-64CE-C6302E8F186B}"/>
                </a:ext>
              </a:extLst>
            </p:cNvPr>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 name="Rectangle 5">
              <a:extLst>
                <a:ext uri="{FF2B5EF4-FFF2-40B4-BE49-F238E27FC236}">
                  <a16:creationId xmlns:a16="http://schemas.microsoft.com/office/drawing/2014/main" id="{9B1BBD4A-D3CE-B429-35EE-758E30E4EC56}"/>
                </a:ext>
              </a:extLst>
            </p:cNvPr>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Text Box 6">
              <a:extLst>
                <a:ext uri="{FF2B5EF4-FFF2-40B4-BE49-F238E27FC236}">
                  <a16:creationId xmlns:a16="http://schemas.microsoft.com/office/drawing/2014/main" id="{ABCB6441-B73B-D4CF-FFD8-9E0EB8F09D7C}"/>
                </a:ext>
              </a:extLst>
            </p:cNvPr>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ver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Text Box 7">
              <a:extLst>
                <a:ext uri="{FF2B5EF4-FFF2-40B4-BE49-F238E27FC236}">
                  <a16:creationId xmlns:a16="http://schemas.microsoft.com/office/drawing/2014/main" id="{4D838367-D2F5-2B79-C14F-B90DCCBA805F}"/>
                </a:ext>
              </a:extLst>
            </p:cNvPr>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length</a:t>
              </a:r>
            </a:p>
          </p:txBody>
        </p:sp>
        <p:sp>
          <p:nvSpPr>
            <p:cNvPr id="7" name="Line 8">
              <a:extLst>
                <a:ext uri="{FF2B5EF4-FFF2-40B4-BE49-F238E27FC236}">
                  <a16:creationId xmlns:a16="http://schemas.microsoft.com/office/drawing/2014/main" id="{34409428-87CA-4C13-B8DE-ABC2C9BD1CFB}"/>
                </a:ext>
              </a:extLst>
            </p:cNvPr>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Line 9">
              <a:extLst>
                <a:ext uri="{FF2B5EF4-FFF2-40B4-BE49-F238E27FC236}">
                  <a16:creationId xmlns:a16="http://schemas.microsoft.com/office/drawing/2014/main" id="{223E04F3-7DAE-B083-0A8E-C46AE9877386}"/>
                </a:ext>
              </a:extLst>
            </p:cNvPr>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 Box 10">
              <a:extLst>
                <a:ext uri="{FF2B5EF4-FFF2-40B4-BE49-F238E27FC236}">
                  <a16:creationId xmlns:a16="http://schemas.microsoft.com/office/drawing/2014/main" id="{27F13AE5-18C3-7904-6C36-089639A58955}"/>
                </a:ext>
              </a:extLst>
            </p:cNvPr>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0" name="Line 11">
              <a:extLst>
                <a:ext uri="{FF2B5EF4-FFF2-40B4-BE49-F238E27FC236}">
                  <a16:creationId xmlns:a16="http://schemas.microsoft.com/office/drawing/2014/main" id="{A735A461-AB87-4DBC-8664-409B49533910}"/>
                </a:ext>
              </a:extLst>
            </p:cNvPr>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12">
              <a:extLst>
                <a:ext uri="{FF2B5EF4-FFF2-40B4-BE49-F238E27FC236}">
                  <a16:creationId xmlns:a16="http://schemas.microsoft.com/office/drawing/2014/main" id="{A5505E8D-8214-5EC4-083E-4F995BB32C02}"/>
                </a:ext>
              </a:extLst>
            </p:cNvPr>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Box 13">
              <a:extLst>
                <a:ext uri="{FF2B5EF4-FFF2-40B4-BE49-F238E27FC236}">
                  <a16:creationId xmlns:a16="http://schemas.microsoft.com/office/drawing/2014/main" id="{B8A6A0C2-4E2B-369B-ED9E-B6A7F3AE964B}"/>
                </a:ext>
              </a:extLst>
            </p:cNvPr>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(variable length,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typically a TCP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or UDP segment)</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3" name="Text Box 14">
              <a:extLst>
                <a:ext uri="{FF2B5EF4-FFF2-40B4-BE49-F238E27FC236}">
                  <a16:creationId xmlns:a16="http://schemas.microsoft.com/office/drawing/2014/main" id="{B0E20A96-5A8A-42EB-7FC1-2291C9358947}"/>
                </a:ext>
              </a:extLst>
            </p:cNvPr>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16-bit identifier</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4" name="Line 15">
              <a:extLst>
                <a:ext uri="{FF2B5EF4-FFF2-40B4-BE49-F238E27FC236}">
                  <a16:creationId xmlns:a16="http://schemas.microsoft.com/office/drawing/2014/main" id="{3431B94D-5948-AB0D-8E88-75596E92F857}"/>
                </a:ext>
              </a:extLst>
            </p:cNvPr>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16">
              <a:extLst>
                <a:ext uri="{FF2B5EF4-FFF2-40B4-BE49-F238E27FC236}">
                  <a16:creationId xmlns:a16="http://schemas.microsoft.com/office/drawing/2014/main" id="{ABC891A0-3EAA-BCBD-2E5C-3781D5642484}"/>
                </a:ext>
              </a:extLst>
            </p:cNvPr>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17">
              <a:extLst>
                <a:ext uri="{FF2B5EF4-FFF2-40B4-BE49-F238E27FC236}">
                  <a16:creationId xmlns:a16="http://schemas.microsoft.com/office/drawing/2014/main" id="{AF59392C-A06A-9BA7-413E-33613713A6B1}"/>
                </a:ext>
              </a:extLst>
            </p:cNvPr>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checksum</a:t>
              </a:r>
            </a:p>
          </p:txBody>
        </p:sp>
        <p:sp>
          <p:nvSpPr>
            <p:cNvPr id="17" name="Text Box 18">
              <a:extLst>
                <a:ext uri="{FF2B5EF4-FFF2-40B4-BE49-F238E27FC236}">
                  <a16:creationId xmlns:a16="http://schemas.microsoft.com/office/drawing/2014/main" id="{8BCC5C03-3EAC-CF39-C549-495294F3964C}"/>
                </a:ext>
              </a:extLst>
            </p:cNvPr>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time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live</a:t>
              </a:r>
            </a:p>
          </p:txBody>
        </p:sp>
        <p:sp>
          <p:nvSpPr>
            <p:cNvPr id="18" name="Text Box 19">
              <a:extLst>
                <a:ext uri="{FF2B5EF4-FFF2-40B4-BE49-F238E27FC236}">
                  <a16:creationId xmlns:a16="http://schemas.microsoft.com/office/drawing/2014/main" id="{190312FC-CFB9-67CC-197B-615F47A10770}"/>
                </a:ext>
              </a:extLst>
            </p:cNvPr>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source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Text Box 31">
              <a:extLst>
                <a:ext uri="{FF2B5EF4-FFF2-40B4-BE49-F238E27FC236}">
                  <a16:creationId xmlns:a16="http://schemas.microsoft.com/office/drawing/2014/main" id="{3007DA0C-0DEB-B100-499B-46D89884D7A4}"/>
                </a:ext>
              </a:extLst>
            </p:cNvPr>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 name="Text Box 32">
              <a:extLst>
                <a:ext uri="{FF2B5EF4-FFF2-40B4-BE49-F238E27FC236}">
                  <a16:creationId xmlns:a16="http://schemas.microsoft.com/office/drawing/2014/main" id="{B1EB4723-C6B7-2791-3743-60B39C691B1C}"/>
                </a:ext>
              </a:extLst>
            </p:cNvPr>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type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service</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Line 33">
              <a:extLst>
                <a:ext uri="{FF2B5EF4-FFF2-40B4-BE49-F238E27FC236}">
                  <a16:creationId xmlns:a16="http://schemas.microsoft.com/office/drawing/2014/main" id="{A83CAF4B-4C3B-86E4-FB5B-41EDD079ADD5}"/>
                </a:ext>
              </a:extLst>
            </p:cNvPr>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34">
              <a:extLst>
                <a:ext uri="{FF2B5EF4-FFF2-40B4-BE49-F238E27FC236}">
                  <a16:creationId xmlns:a16="http://schemas.microsoft.com/office/drawing/2014/main" id="{D9717F5C-D4F4-B116-1D04-FF5CC211F944}"/>
                </a:ext>
              </a:extLst>
            </p:cNvPr>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37">
              <a:extLst>
                <a:ext uri="{FF2B5EF4-FFF2-40B4-BE49-F238E27FC236}">
                  <a16:creationId xmlns:a16="http://schemas.microsoft.com/office/drawing/2014/main" id="{7B45B023-6B5C-142D-24D0-E21C474B619A}"/>
                </a:ext>
              </a:extLst>
            </p:cNvPr>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Box 38">
              <a:extLst>
                <a:ext uri="{FF2B5EF4-FFF2-40B4-BE49-F238E27FC236}">
                  <a16:creationId xmlns:a16="http://schemas.microsoft.com/office/drawing/2014/main" id="{774371D3-1DB9-87BA-23D6-7DAA0D0AEF18}"/>
                </a:ext>
              </a:extLst>
            </p:cNvPr>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flgs</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 name="Line 39">
              <a:extLst>
                <a:ext uri="{FF2B5EF4-FFF2-40B4-BE49-F238E27FC236}">
                  <a16:creationId xmlns:a16="http://schemas.microsoft.com/office/drawing/2014/main" id="{3C128B7D-D630-3026-351B-01EB08E4AA37}"/>
                </a:ext>
              </a:extLst>
            </p:cNvPr>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Box 40">
              <a:extLst>
                <a:ext uri="{FF2B5EF4-FFF2-40B4-BE49-F238E27FC236}">
                  <a16:creationId xmlns:a16="http://schemas.microsoft.com/office/drawing/2014/main" id="{88E8FA94-7A48-1B84-0E1D-8ED830B9937D}"/>
                </a:ext>
              </a:extLst>
            </p:cNvPr>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fragment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offset</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7" name="Line 43">
              <a:extLst>
                <a:ext uri="{FF2B5EF4-FFF2-40B4-BE49-F238E27FC236}">
                  <a16:creationId xmlns:a16="http://schemas.microsoft.com/office/drawing/2014/main" id="{7ADF2ED1-49DE-4C78-5FB2-9A5121340FDC}"/>
                </a:ext>
              </a:extLst>
            </p:cNvPr>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44">
              <a:extLst>
                <a:ext uri="{FF2B5EF4-FFF2-40B4-BE49-F238E27FC236}">
                  <a16:creationId xmlns:a16="http://schemas.microsoft.com/office/drawing/2014/main" id="{514AA424-E32A-6D1B-31DD-18485562EAE0}"/>
                </a:ext>
              </a:extLst>
            </p:cNvPr>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Line 45">
              <a:extLst>
                <a:ext uri="{FF2B5EF4-FFF2-40B4-BE49-F238E27FC236}">
                  <a16:creationId xmlns:a16="http://schemas.microsoft.com/office/drawing/2014/main" id="{71813116-6538-B6E2-7A91-96EEA7F33A44}"/>
                </a:ext>
              </a:extLst>
            </p:cNvPr>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Box 46">
              <a:extLst>
                <a:ext uri="{FF2B5EF4-FFF2-40B4-BE49-F238E27FC236}">
                  <a16:creationId xmlns:a16="http://schemas.microsoft.com/office/drawing/2014/main" id="{C2F979E5-E5A2-0E18-6303-3CF05C11C77F}"/>
                </a:ext>
              </a:extLst>
            </p:cNvPr>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layer</a:t>
              </a:r>
            </a:p>
          </p:txBody>
        </p:sp>
        <p:sp>
          <p:nvSpPr>
            <p:cNvPr id="31" name="Line 47">
              <a:extLst>
                <a:ext uri="{FF2B5EF4-FFF2-40B4-BE49-F238E27FC236}">
                  <a16:creationId xmlns:a16="http://schemas.microsoft.com/office/drawing/2014/main" id="{FFD27D5D-D8E7-371C-30E2-EB8F152642F5}"/>
                </a:ext>
              </a:extLst>
            </p:cNvPr>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 Box 49">
              <a:extLst>
                <a:ext uri="{FF2B5EF4-FFF2-40B4-BE49-F238E27FC236}">
                  <a16:creationId xmlns:a16="http://schemas.microsoft.com/office/drawing/2014/main" id="{B086E9A2-2847-CD0B-D9F2-6ACEEC2B5D32}"/>
                </a:ext>
              </a:extLst>
            </p:cNvPr>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destination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3" name="Line 50">
              <a:extLst>
                <a:ext uri="{FF2B5EF4-FFF2-40B4-BE49-F238E27FC236}">
                  <a16:creationId xmlns:a16="http://schemas.microsoft.com/office/drawing/2014/main" id="{5F4FC7CB-E7DF-5D10-5117-31352960D6FC}"/>
                </a:ext>
              </a:extLst>
            </p:cNvPr>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 Box 51">
              <a:extLst>
                <a:ext uri="{FF2B5EF4-FFF2-40B4-BE49-F238E27FC236}">
                  <a16:creationId xmlns:a16="http://schemas.microsoft.com/office/drawing/2014/main" id="{BCCC05D8-F4BB-BB3D-8612-DF3DE93DF70D}"/>
                </a:ext>
              </a:extLst>
            </p:cNvPr>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options (if any)</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35" name="Rectangle 2">
            <a:extLst>
              <a:ext uri="{FF2B5EF4-FFF2-40B4-BE49-F238E27FC236}">
                <a16:creationId xmlns:a16="http://schemas.microsoft.com/office/drawing/2014/main" id="{DA383ADA-74C8-E93B-24EB-8EDE35DBAC97}"/>
              </a:ext>
            </a:extLst>
          </p:cNvPr>
          <p:cNvSpPr txBox="1">
            <a:spLocks noChangeArrowheads="1"/>
          </p:cNvSpPr>
          <p:nvPr/>
        </p:nvSpPr>
        <p:spPr>
          <a:xfrm>
            <a:off x="520700" y="0"/>
            <a:ext cx="8442678" cy="781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ea typeface="ＭＳ Ｐゴシック" charset="-128"/>
              </a:rPr>
              <a:t>IP datagram format (i.e., Packet format)</a:t>
            </a:r>
            <a:endParaRPr lang="en-US" altLang="en-US" dirty="0">
              <a:ea typeface="ＭＳ Ｐゴシック" charset="-128"/>
            </a:endParaRPr>
          </a:p>
        </p:txBody>
      </p:sp>
      <p:pic>
        <p:nvPicPr>
          <p:cNvPr id="36" name="Picture 7" descr="underline_base">
            <a:extLst>
              <a:ext uri="{FF2B5EF4-FFF2-40B4-BE49-F238E27FC236}">
                <a16:creationId xmlns:a16="http://schemas.microsoft.com/office/drawing/2014/main" id="{EC045385-1B0B-9C59-A4A9-5246164B199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42" y="536052"/>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a:extLst>
              <a:ext uri="{FF2B5EF4-FFF2-40B4-BE49-F238E27FC236}">
                <a16:creationId xmlns:a16="http://schemas.microsoft.com/office/drawing/2014/main" id="{CC64733C-EA6A-661A-9CB5-0859B776CC62}"/>
              </a:ext>
            </a:extLst>
          </p:cNvPr>
          <p:cNvGrpSpPr/>
          <p:nvPr/>
        </p:nvGrpSpPr>
        <p:grpSpPr>
          <a:xfrm>
            <a:off x="127748" y="1443832"/>
            <a:ext cx="7062041" cy="2951957"/>
            <a:chOff x="127748" y="1443832"/>
            <a:chExt cx="7062041" cy="2951957"/>
          </a:xfrm>
        </p:grpSpPr>
        <p:sp>
          <p:nvSpPr>
            <p:cNvPr id="38" name="Text Box 25">
              <a:extLst>
                <a:ext uri="{FF2B5EF4-FFF2-40B4-BE49-F238E27FC236}">
                  <a16:creationId xmlns:a16="http://schemas.microsoft.com/office/drawing/2014/main" id="{4F28C60F-4B81-5E2F-AC7B-8C1438A30D4D}"/>
                </a:ext>
              </a:extLst>
            </p:cNvPr>
            <p:cNvSpPr txBox="1">
              <a:spLocks noChangeArrowheads="1"/>
            </p:cNvSpPr>
            <p:nvPr/>
          </p:nvSpPr>
          <p:spPr bwMode="auto">
            <a:xfrm>
              <a:off x="127748" y="2251869"/>
              <a:ext cx="23220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Variable size header.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(20 bytes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without options)</a:t>
              </a: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39" name="Rectangle 38">
              <a:extLst>
                <a:ext uri="{FF2B5EF4-FFF2-40B4-BE49-F238E27FC236}">
                  <a16:creationId xmlns:a16="http://schemas.microsoft.com/office/drawing/2014/main" id="{9E5E8A74-9960-4662-F71F-A9FA8F460BDB}"/>
                </a:ext>
              </a:extLst>
            </p:cNvPr>
            <p:cNvSpPr/>
            <p:nvPr/>
          </p:nvSpPr>
          <p:spPr>
            <a:xfrm>
              <a:off x="3101976" y="1443832"/>
              <a:ext cx="4087813" cy="29519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50AAB3BD-B9CE-0D9E-351C-B7B0BD42ADCD}"/>
                </a:ext>
              </a:extLst>
            </p:cNvPr>
            <p:cNvCxnSpPr>
              <a:cxnSpLocks/>
            </p:cNvCxnSpPr>
            <p:nvPr/>
          </p:nvCxnSpPr>
          <p:spPr>
            <a:xfrm>
              <a:off x="2330451" y="2470149"/>
              <a:ext cx="778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30590488-DD5C-8893-0FF4-566FACBD05AC}"/>
              </a:ext>
            </a:extLst>
          </p:cNvPr>
          <p:cNvGrpSpPr/>
          <p:nvPr/>
        </p:nvGrpSpPr>
        <p:grpSpPr>
          <a:xfrm>
            <a:off x="-58522" y="4463604"/>
            <a:ext cx="7242665" cy="1880221"/>
            <a:chOff x="-210922" y="3080715"/>
            <a:chExt cx="7242665" cy="1880221"/>
          </a:xfrm>
        </p:grpSpPr>
        <p:sp>
          <p:nvSpPr>
            <p:cNvPr id="44" name="Text Box 25">
              <a:extLst>
                <a:ext uri="{FF2B5EF4-FFF2-40B4-BE49-F238E27FC236}">
                  <a16:creationId xmlns:a16="http://schemas.microsoft.com/office/drawing/2014/main" id="{A316BEA7-CD54-A341-75F1-EB187DADFD02}"/>
                </a:ext>
              </a:extLst>
            </p:cNvPr>
            <p:cNvSpPr txBox="1">
              <a:spLocks noChangeArrowheads="1"/>
            </p:cNvSpPr>
            <p:nvPr/>
          </p:nvSpPr>
          <p:spPr bwMode="auto">
            <a:xfrm>
              <a:off x="-210922" y="3685558"/>
              <a:ext cx="32624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Variable size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Data size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(Datagram Len – Header Len)</a:t>
              </a: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5" name="Rectangle 44">
              <a:extLst>
                <a:ext uri="{FF2B5EF4-FFF2-40B4-BE49-F238E27FC236}">
                  <a16:creationId xmlns:a16="http://schemas.microsoft.com/office/drawing/2014/main" id="{D8B5327F-912D-6E66-DF85-4F36E4EF8C42}"/>
                </a:ext>
              </a:extLst>
            </p:cNvPr>
            <p:cNvSpPr/>
            <p:nvPr/>
          </p:nvSpPr>
          <p:spPr>
            <a:xfrm>
              <a:off x="2943930" y="3080715"/>
              <a:ext cx="4087813" cy="1880221"/>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BC4C2DF2-18E4-A1F1-0BFD-2EA3261D967A}"/>
                </a:ext>
              </a:extLst>
            </p:cNvPr>
            <p:cNvCxnSpPr>
              <a:cxnSpLocks/>
            </p:cNvCxnSpPr>
            <p:nvPr/>
          </p:nvCxnSpPr>
          <p:spPr>
            <a:xfrm>
              <a:off x="1823156" y="3903838"/>
              <a:ext cx="1093787"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1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5"/>
          <p:cNvGrpSpPr>
            <a:grpSpLocks/>
          </p:cNvGrpSpPr>
          <p:nvPr/>
        </p:nvGrpSpPr>
        <p:grpSpPr bwMode="auto">
          <a:xfrm>
            <a:off x="3062288" y="963613"/>
            <a:ext cx="4127500" cy="5326062"/>
            <a:chOff x="1929" y="607"/>
            <a:chExt cx="2600" cy="3355"/>
          </a:xfrm>
        </p:grpSpPr>
        <p:sp>
          <p:nvSpPr>
            <p:cNvPr id="76832" name="Rectangle 4"/>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3" name="Rectangle 5"/>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4" name="Text Box 6"/>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ver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5" name="Text Box 7"/>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length</a:t>
              </a:r>
            </a:p>
          </p:txBody>
        </p:sp>
        <p:sp>
          <p:nvSpPr>
            <p:cNvPr id="76836" name="Line 8"/>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7" name="Line 9"/>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8" name="Text Box 10"/>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9" name="Line 11"/>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0" name="Line 12"/>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1" name="Text Box 13"/>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(variable length,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typically a TCP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or UDP segment)</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2" name="Text Box 14"/>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16-bit identifier</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3" name="Line 15"/>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4" name="Line 16"/>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5" name="Text Box 17"/>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checksum</a:t>
              </a:r>
            </a:p>
          </p:txBody>
        </p:sp>
        <p:sp>
          <p:nvSpPr>
            <p:cNvPr id="76846" name="Text Box 18"/>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time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live</a:t>
              </a:r>
            </a:p>
          </p:txBody>
        </p:sp>
        <p:sp>
          <p:nvSpPr>
            <p:cNvPr id="76847" name="Text Box 19"/>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source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8" name="Text Box 31"/>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9" name="Text Box 32"/>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type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service</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0" name="Line 33"/>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1" name="Line 34"/>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2" name="Line 37"/>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3" name="Text Box 38"/>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flgs</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4" name="Line 39"/>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5" name="Text Box 40"/>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fragment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offset</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6" name="Line 43"/>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7" name="Line 44"/>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8" name="Line 45"/>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9" name="Text Box 46"/>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layer</a:t>
              </a:r>
            </a:p>
          </p:txBody>
        </p:sp>
        <p:sp>
          <p:nvSpPr>
            <p:cNvPr id="76860" name="Line 47"/>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1" name="Text Box 49"/>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destination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62" name="Line 50"/>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3" name="Text Box 51"/>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options (if any)</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grpSp>
        <p:nvGrpSpPr>
          <p:cNvPr id="3" name="Group 56"/>
          <p:cNvGrpSpPr>
            <a:grpSpLocks/>
          </p:cNvGrpSpPr>
          <p:nvPr/>
        </p:nvGrpSpPr>
        <p:grpSpPr bwMode="auto">
          <a:xfrm>
            <a:off x="-261938" y="661988"/>
            <a:ext cx="3532188" cy="989012"/>
            <a:chOff x="-165" y="417"/>
            <a:chExt cx="2225" cy="623"/>
          </a:xfrm>
        </p:grpSpPr>
        <p:sp>
          <p:nvSpPr>
            <p:cNvPr id="76830" name="Text Box 20"/>
            <p:cNvSpPr txBox="1">
              <a:spLocks noChangeArrowheads="1"/>
            </p:cNvSpPr>
            <p:nvPr/>
          </p:nvSpPr>
          <p:spPr bwMode="auto">
            <a:xfrm>
              <a:off x="-165" y="417"/>
              <a:ext cx="19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IP protocol version number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(4 bits)</a:t>
              </a:r>
              <a:endParaRPr kumimoji="0" lang="en-US" alt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31" name="Line 23"/>
            <p:cNvSpPr>
              <a:spLocks noChangeShapeType="1"/>
            </p:cNvSpPr>
            <p:nvPr/>
          </p:nvSpPr>
          <p:spPr bwMode="auto">
            <a:xfrm>
              <a:off x="1727" y="749"/>
              <a:ext cx="333" cy="29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57"/>
          <p:cNvGrpSpPr>
            <a:grpSpLocks/>
          </p:cNvGrpSpPr>
          <p:nvPr/>
        </p:nvGrpSpPr>
        <p:grpSpPr bwMode="auto">
          <a:xfrm>
            <a:off x="435763" y="1308893"/>
            <a:ext cx="3238505" cy="646113"/>
            <a:chOff x="275" y="886"/>
            <a:chExt cx="2040" cy="407"/>
          </a:xfrm>
        </p:grpSpPr>
        <p:sp>
          <p:nvSpPr>
            <p:cNvPr id="76828" name="Text Box 21"/>
            <p:cNvSpPr txBox="1">
              <a:spLocks noChangeArrowheads="1"/>
            </p:cNvSpPr>
            <p:nvPr/>
          </p:nvSpPr>
          <p:spPr bwMode="auto">
            <a:xfrm>
              <a:off x="275" y="886"/>
              <a:ext cx="151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header length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in # of 4-bytes (4 bits)</a:t>
              </a:r>
              <a:endParaRPr kumimoji="0" lang="en-US" alt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29" name="Line 24"/>
            <p:cNvSpPr>
              <a:spLocks noChangeShapeType="1"/>
            </p:cNvSpPr>
            <p:nvPr/>
          </p:nvSpPr>
          <p:spPr bwMode="auto">
            <a:xfrm>
              <a:off x="1745" y="1100"/>
              <a:ext cx="570" cy="9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60"/>
          <p:cNvGrpSpPr>
            <a:grpSpLocks/>
          </p:cNvGrpSpPr>
          <p:nvPr/>
        </p:nvGrpSpPr>
        <p:grpSpPr bwMode="auto">
          <a:xfrm>
            <a:off x="658813" y="2860676"/>
            <a:ext cx="3624263" cy="1592262"/>
            <a:chOff x="458" y="1721"/>
            <a:chExt cx="2283" cy="1003"/>
          </a:xfrm>
        </p:grpSpPr>
        <p:sp>
          <p:nvSpPr>
            <p:cNvPr id="76826" name="Text Box 27"/>
            <p:cNvSpPr txBox="1">
              <a:spLocks noChangeArrowheads="1"/>
            </p:cNvSpPr>
            <p:nvPr/>
          </p:nvSpPr>
          <p:spPr bwMode="auto">
            <a:xfrm>
              <a:off x="458" y="2320"/>
              <a:ext cx="14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 layer protocol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to deliver payload to</a:t>
              </a:r>
            </a:p>
          </p:txBody>
        </p:sp>
        <p:sp>
          <p:nvSpPr>
            <p:cNvPr id="76827" name="Line 28"/>
            <p:cNvSpPr>
              <a:spLocks noChangeShapeType="1"/>
            </p:cNvSpPr>
            <p:nvPr/>
          </p:nvSpPr>
          <p:spPr bwMode="auto">
            <a:xfrm flipV="1">
              <a:off x="1817" y="1721"/>
              <a:ext cx="924" cy="7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1"/>
          <p:cNvGrpSpPr>
            <a:grpSpLocks/>
          </p:cNvGrpSpPr>
          <p:nvPr/>
        </p:nvGrpSpPr>
        <p:grpSpPr bwMode="auto">
          <a:xfrm>
            <a:off x="6846888" y="1054100"/>
            <a:ext cx="2176462" cy="735013"/>
            <a:chOff x="4313" y="664"/>
            <a:chExt cx="1371" cy="463"/>
          </a:xfrm>
        </p:grpSpPr>
        <p:sp>
          <p:nvSpPr>
            <p:cNvPr id="76824" name="Text Box 26"/>
            <p:cNvSpPr txBox="1">
              <a:spLocks noChangeArrowheads="1"/>
            </p:cNvSpPr>
            <p:nvPr/>
          </p:nvSpPr>
          <p:spPr bwMode="auto">
            <a:xfrm>
              <a:off x="4648" y="664"/>
              <a:ext cx="10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total datagram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length (bytes)</a:t>
              </a:r>
            </a:p>
          </p:txBody>
        </p:sp>
        <p:sp>
          <p:nvSpPr>
            <p:cNvPr id="76825" name="Line 30"/>
            <p:cNvSpPr>
              <a:spLocks noChangeShapeType="1"/>
            </p:cNvSpPr>
            <p:nvPr/>
          </p:nvSpPr>
          <p:spPr bwMode="auto">
            <a:xfrm flipH="1">
              <a:off x="4313" y="869"/>
              <a:ext cx="402" cy="25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58"/>
          <p:cNvGrpSpPr>
            <a:grpSpLocks/>
          </p:cNvGrpSpPr>
          <p:nvPr/>
        </p:nvGrpSpPr>
        <p:grpSpPr bwMode="auto">
          <a:xfrm>
            <a:off x="-244474" y="1760539"/>
            <a:ext cx="4567243" cy="823913"/>
            <a:chOff x="-154" y="1109"/>
            <a:chExt cx="2877" cy="519"/>
          </a:xfrm>
        </p:grpSpPr>
        <p:sp>
          <p:nvSpPr>
            <p:cNvPr id="76822" name="Text Box 35"/>
            <p:cNvSpPr txBox="1">
              <a:spLocks noChangeArrowheads="1"/>
            </p:cNvSpPr>
            <p:nvPr/>
          </p:nvSpPr>
          <p:spPr bwMode="auto">
            <a:xfrm>
              <a:off x="-154" y="1221"/>
              <a:ext cx="2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a:t>
              </a:r>
              <a:r>
                <a:rPr kumimoji="0"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type</a:t>
              </a:r>
              <a:r>
                <a:rPr kumimoji="0" lang="ja-JP"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a:t>
              </a:r>
              <a:r>
                <a:rPr kumimoji="0"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of data</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800" dirty="0">
                  <a:solidFill>
                    <a:prstClr val="black"/>
                  </a:solidFill>
                </a:rPr>
                <a:t>  (real-time, non-real-time etc.)</a:t>
              </a:r>
              <a:r>
                <a:rPr kumimoji="0"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endParaRPr kumimoji="0" lang="en-US" altLang="en-US"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23" name="Line 36"/>
            <p:cNvSpPr>
              <a:spLocks noChangeShapeType="1"/>
            </p:cNvSpPr>
            <p:nvPr/>
          </p:nvSpPr>
          <p:spPr bwMode="auto">
            <a:xfrm flipV="1">
              <a:off x="1902" y="1109"/>
              <a:ext cx="821" cy="2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59"/>
          <p:cNvGrpSpPr>
            <a:grpSpLocks/>
          </p:cNvGrpSpPr>
          <p:nvPr/>
        </p:nvGrpSpPr>
        <p:grpSpPr bwMode="auto">
          <a:xfrm>
            <a:off x="-109906" y="2657478"/>
            <a:ext cx="3527794" cy="646113"/>
            <a:chOff x="551" y="1674"/>
            <a:chExt cx="1602" cy="407"/>
          </a:xfrm>
        </p:grpSpPr>
        <p:sp>
          <p:nvSpPr>
            <p:cNvPr id="76816" name="Text Box 22"/>
            <p:cNvSpPr txBox="1">
              <a:spLocks noChangeArrowheads="1"/>
            </p:cNvSpPr>
            <p:nvPr/>
          </p:nvSpPr>
          <p:spPr bwMode="auto">
            <a:xfrm>
              <a:off x="551" y="1674"/>
              <a:ext cx="146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max number remaining hops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(decremented at each router)</a:t>
              </a:r>
            </a:p>
          </p:txBody>
        </p:sp>
        <p:sp>
          <p:nvSpPr>
            <p:cNvPr id="76817" name="Line 48"/>
            <p:cNvSpPr>
              <a:spLocks noChangeShapeType="1"/>
            </p:cNvSpPr>
            <p:nvPr/>
          </p:nvSpPr>
          <p:spPr bwMode="auto">
            <a:xfrm flipV="1">
              <a:off x="1949" y="1757"/>
              <a:ext cx="204" cy="1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63"/>
          <p:cNvGrpSpPr>
            <a:grpSpLocks/>
          </p:cNvGrpSpPr>
          <p:nvPr/>
        </p:nvGrpSpPr>
        <p:grpSpPr bwMode="auto">
          <a:xfrm>
            <a:off x="6532570" y="3987800"/>
            <a:ext cx="2678115" cy="1754188"/>
            <a:chOff x="4115" y="2512"/>
            <a:chExt cx="1687" cy="1105"/>
          </a:xfrm>
        </p:grpSpPr>
        <p:sp>
          <p:nvSpPr>
            <p:cNvPr id="76814" name="Text Box 52"/>
            <p:cNvSpPr txBox="1">
              <a:spLocks noChangeArrowheads="1"/>
            </p:cNvSpPr>
            <p:nvPr/>
          </p:nvSpPr>
          <p:spPr bwMode="auto">
            <a:xfrm>
              <a:off x="4595" y="2512"/>
              <a:ext cx="1207"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e.g. timestamp,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record route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taken, specify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list of routers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to visit, Min-MTU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prstClr val="black"/>
                  </a:solidFill>
                </a:rPr>
                <a:t>discovery</a:t>
              </a: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6815" name="Line 53"/>
            <p:cNvSpPr>
              <a:spLocks noChangeShapeType="1"/>
            </p:cNvSpPr>
            <p:nvPr/>
          </p:nvSpPr>
          <p:spPr bwMode="auto">
            <a:xfrm flipH="1">
              <a:off x="4115" y="2651"/>
              <a:ext cx="516" cy="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4" name="Picture 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42" y="536052"/>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a:xfrm>
            <a:off x="520700" y="0"/>
            <a:ext cx="7772400" cy="781050"/>
          </a:xfrm>
        </p:spPr>
        <p:txBody>
          <a:bodyPr/>
          <a:lstStyle/>
          <a:p>
            <a:r>
              <a:rPr lang="en-US" altLang="en-US" sz="4000" dirty="0">
                <a:ea typeface="ＭＳ Ｐゴシック" charset="-128"/>
              </a:rPr>
              <a:t>IP datagram format</a:t>
            </a:r>
            <a:endParaRPr lang="en-US" altLang="en-US" dirty="0">
              <a:ea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4E0DEAB-A256-88EB-5964-54325799EE46}"/>
              </a:ext>
            </a:extLst>
          </p:cNvPr>
          <p:cNvGrpSpPr/>
          <p:nvPr/>
        </p:nvGrpSpPr>
        <p:grpSpPr>
          <a:xfrm>
            <a:off x="3187700" y="1787525"/>
            <a:ext cx="5865813" cy="915988"/>
            <a:chOff x="3187700" y="1787525"/>
            <a:chExt cx="5865813" cy="915988"/>
          </a:xfrm>
        </p:grpSpPr>
        <p:sp>
          <p:nvSpPr>
            <p:cNvPr id="76818" name="Text Box 25"/>
            <p:cNvSpPr txBox="1">
              <a:spLocks noChangeArrowheads="1"/>
            </p:cNvSpPr>
            <p:nvPr/>
          </p:nvSpPr>
          <p:spPr bwMode="auto">
            <a:xfrm>
              <a:off x="7408863" y="1787525"/>
              <a:ext cx="1644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fragmentation/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reassembly</a:t>
              </a:r>
            </a:p>
          </p:txBody>
        </p:sp>
        <p:sp>
          <p:nvSpPr>
            <p:cNvPr id="11" name="Rectangle 10">
              <a:extLst>
                <a:ext uri="{FF2B5EF4-FFF2-40B4-BE49-F238E27FC236}">
                  <a16:creationId xmlns:a16="http://schemas.microsoft.com/office/drawing/2014/main" id="{005F069D-7AB4-543B-F5E1-1741DB160231}"/>
                </a:ext>
              </a:extLst>
            </p:cNvPr>
            <p:cNvSpPr/>
            <p:nvPr/>
          </p:nvSpPr>
          <p:spPr>
            <a:xfrm>
              <a:off x="3187700" y="2008188"/>
              <a:ext cx="3846513" cy="49688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7754520-C36A-5DFC-14FB-1E77B42B0663}"/>
                </a:ext>
              </a:extLst>
            </p:cNvPr>
            <p:cNvCxnSpPr>
              <a:stCxn id="11" idx="3"/>
              <a:endCxn id="76818" idx="1"/>
            </p:cNvCxnSpPr>
            <p:nvPr/>
          </p:nvCxnSpPr>
          <p:spPr>
            <a:xfrm flipV="1">
              <a:off x="7034213" y="2245519"/>
              <a:ext cx="374650" cy="1111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345CC76-2AC0-848F-3833-5345CED0337A}"/>
              </a:ext>
            </a:extLst>
          </p:cNvPr>
          <p:cNvGrpSpPr/>
          <p:nvPr/>
        </p:nvGrpSpPr>
        <p:grpSpPr>
          <a:xfrm>
            <a:off x="6775451" y="2789241"/>
            <a:ext cx="2134306" cy="776147"/>
            <a:chOff x="6775451" y="2789241"/>
            <a:chExt cx="2134306" cy="776147"/>
          </a:xfrm>
        </p:grpSpPr>
        <p:sp>
          <p:nvSpPr>
            <p:cNvPr id="15" name="TextBox 14">
              <a:extLst>
                <a:ext uri="{FF2B5EF4-FFF2-40B4-BE49-F238E27FC236}">
                  <a16:creationId xmlns:a16="http://schemas.microsoft.com/office/drawing/2014/main" id="{1DAC91F2-DCF5-4B98-2DD2-988D832D14E4}"/>
                </a:ext>
              </a:extLst>
            </p:cNvPr>
            <p:cNvSpPr txBox="1"/>
            <p:nvPr/>
          </p:nvSpPr>
          <p:spPr>
            <a:xfrm>
              <a:off x="7421564" y="2857502"/>
              <a:ext cx="1488193" cy="707886"/>
            </a:xfrm>
            <a:prstGeom prst="rect">
              <a:avLst/>
            </a:prstGeom>
            <a:noFill/>
          </p:spPr>
          <p:txBody>
            <a:bodyPr wrap="square" rtlCol="0">
              <a:spAutoFit/>
            </a:bodyPr>
            <a:lstStyle/>
            <a:p>
              <a:pPr algn="ctr"/>
              <a:r>
                <a:rPr lang="en-US" sz="2000" dirty="0">
                  <a:solidFill>
                    <a:schemeClr val="accent6">
                      <a:lumMod val="75000"/>
                    </a:schemeClr>
                  </a:solidFill>
                </a:rPr>
                <a:t>Why header only?</a:t>
              </a:r>
            </a:p>
          </p:txBody>
        </p:sp>
        <p:cxnSp>
          <p:nvCxnSpPr>
            <p:cNvPr id="17" name="Straight Connector 16">
              <a:extLst>
                <a:ext uri="{FF2B5EF4-FFF2-40B4-BE49-F238E27FC236}">
                  <a16:creationId xmlns:a16="http://schemas.microsoft.com/office/drawing/2014/main" id="{1560BC9E-DC91-81C7-CF3F-2B5C5DA34124}"/>
                </a:ext>
              </a:extLst>
            </p:cNvPr>
            <p:cNvCxnSpPr>
              <a:cxnSpLocks/>
            </p:cNvCxnSpPr>
            <p:nvPr/>
          </p:nvCxnSpPr>
          <p:spPr>
            <a:xfrm flipH="1" flipV="1">
              <a:off x="6775451" y="2789241"/>
              <a:ext cx="724697" cy="23970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90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60A34BE5-3340-3CD9-5945-32B09F1F9B6D}"/>
              </a:ext>
            </a:extLst>
          </p:cNvPr>
          <p:cNvCxnSpPr>
            <a:cxnSpLocks/>
            <a:endCxn id="26" idx="4"/>
          </p:cNvCxnSpPr>
          <p:nvPr/>
        </p:nvCxnSpPr>
        <p:spPr>
          <a:xfrm>
            <a:off x="3937681" y="3489325"/>
            <a:ext cx="2119495" cy="546353"/>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17811B8-4B5D-B3F4-0B0F-D3A92F9C3B51}"/>
              </a:ext>
            </a:extLst>
          </p:cNvPr>
          <p:cNvCxnSpPr>
            <a:stCxn id="8" idx="0"/>
            <a:endCxn id="16" idx="3"/>
          </p:cNvCxnSpPr>
          <p:nvPr/>
        </p:nvCxnSpPr>
        <p:spPr>
          <a:xfrm flipV="1">
            <a:off x="3785281" y="2689182"/>
            <a:ext cx="1866610" cy="647743"/>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347">
            <a:extLst>
              <a:ext uri="{FF2B5EF4-FFF2-40B4-BE49-F238E27FC236}">
                <a16:creationId xmlns:a16="http://schemas.microsoft.com/office/drawing/2014/main" id="{2420C619-EFB5-3E55-6EBD-79C6E2F196B1}"/>
              </a:ext>
            </a:extLst>
          </p:cNvPr>
          <p:cNvGrpSpPr>
            <a:grpSpLocks/>
          </p:cNvGrpSpPr>
          <p:nvPr/>
        </p:nvGrpSpPr>
        <p:grpSpPr bwMode="auto">
          <a:xfrm>
            <a:off x="3204256" y="3128962"/>
            <a:ext cx="984250" cy="600075"/>
            <a:chOff x="1871277" y="1576300"/>
            <a:chExt cx="1128371" cy="437861"/>
          </a:xfrm>
        </p:grpSpPr>
        <p:sp>
          <p:nvSpPr>
            <p:cNvPr id="3" name="Oval 2">
              <a:extLst>
                <a:ext uri="{FF2B5EF4-FFF2-40B4-BE49-F238E27FC236}">
                  <a16:creationId xmlns:a16="http://schemas.microsoft.com/office/drawing/2014/main" id="{E68407C3-5B39-41D7-2568-3ABA0387201F}"/>
                </a:ext>
              </a:extLst>
            </p:cNvPr>
            <p:cNvSpPr/>
            <p:nvPr/>
          </p:nvSpPr>
          <p:spPr bwMode="auto">
            <a:xfrm flipV="1">
              <a:off x="1874917" y="1694453"/>
              <a:ext cx="1124731" cy="31970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93643B2-BAA6-AC14-2A49-342CC0090402}"/>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D84B2D5-F308-2B76-4494-F21742FE71F5}"/>
                </a:ext>
              </a:extLst>
            </p:cNvPr>
            <p:cNvSpPr/>
            <p:nvPr/>
          </p:nvSpPr>
          <p:spPr bwMode="auto">
            <a:xfrm flipV="1">
              <a:off x="1871277" y="1576300"/>
              <a:ext cx="1124731" cy="31970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1029B809-C531-3354-8061-82F456E781EA}"/>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11880EEB-F8A2-0ED9-5DB2-3C1D15A41D39}"/>
                </a:ext>
              </a:extLst>
            </p:cNvPr>
            <p:cNvSpPr/>
            <p:nvPr/>
          </p:nvSpPr>
          <p:spPr bwMode="auto">
            <a:xfrm>
              <a:off x="2102410" y="1633060"/>
              <a:ext cx="662463" cy="11120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62C8BEFB-893C-9F21-8301-E7D8AAC0A45B}"/>
                </a:ext>
              </a:extLst>
            </p:cNvPr>
            <p:cNvSpPr/>
            <p:nvPr/>
          </p:nvSpPr>
          <p:spPr bwMode="auto">
            <a:xfrm>
              <a:off x="2537380" y="1728046"/>
              <a:ext cx="243874"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C704155D-774A-97D9-0D46-685BA28FD9D7}"/>
                </a:ext>
              </a:extLst>
            </p:cNvPr>
            <p:cNvSpPr/>
            <p:nvPr/>
          </p:nvSpPr>
          <p:spPr bwMode="auto">
            <a:xfrm>
              <a:off x="2089671" y="1730363"/>
              <a:ext cx="242053"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63AC5F92-E7DD-6390-D39A-D7B9970F7CF2}"/>
                </a:ext>
              </a:extLst>
            </p:cNvPr>
            <p:cNvCxnSpPr>
              <a:endCxn id="5" idx="2"/>
            </p:cNvCxnSpPr>
            <p:nvPr/>
          </p:nvCxnSpPr>
          <p:spPr bwMode="auto">
            <a:xfrm flipH="1" flipV="1">
              <a:off x="1871277" y="1737313"/>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0F88BC-661D-3265-B2EE-B619EC17E3A6}"/>
                </a:ext>
              </a:extLst>
            </p:cNvPr>
            <p:cNvCxnSpPr/>
            <p:nvPr/>
          </p:nvCxnSpPr>
          <p:spPr bwMode="auto">
            <a:xfrm flipH="1" flipV="1">
              <a:off x="2996008" y="1734996"/>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2" name="Group 347">
            <a:extLst>
              <a:ext uri="{FF2B5EF4-FFF2-40B4-BE49-F238E27FC236}">
                <a16:creationId xmlns:a16="http://schemas.microsoft.com/office/drawing/2014/main" id="{B3A773D9-F6E9-FA4C-8A2A-0873EE700F90}"/>
              </a:ext>
            </a:extLst>
          </p:cNvPr>
          <p:cNvGrpSpPr>
            <a:grpSpLocks/>
          </p:cNvGrpSpPr>
          <p:nvPr/>
        </p:nvGrpSpPr>
        <p:grpSpPr bwMode="auto">
          <a:xfrm>
            <a:off x="5414057" y="2547256"/>
            <a:ext cx="583972" cy="311715"/>
            <a:chOff x="1871277" y="1576300"/>
            <a:chExt cx="1128371" cy="437861"/>
          </a:xfrm>
        </p:grpSpPr>
        <p:sp>
          <p:nvSpPr>
            <p:cNvPr id="13" name="Oval 12">
              <a:extLst>
                <a:ext uri="{FF2B5EF4-FFF2-40B4-BE49-F238E27FC236}">
                  <a16:creationId xmlns:a16="http://schemas.microsoft.com/office/drawing/2014/main" id="{4FA63497-0CDA-1A3E-4C4B-6985A52DCDD0}"/>
                </a:ext>
              </a:extLst>
            </p:cNvPr>
            <p:cNvSpPr/>
            <p:nvPr/>
          </p:nvSpPr>
          <p:spPr bwMode="auto">
            <a:xfrm flipV="1">
              <a:off x="1874917" y="1694453"/>
              <a:ext cx="1124731" cy="31970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A185C2D-98CB-9217-FFA3-6E70A4811560}"/>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BB3378-3E94-C7E6-1282-C9CFE2564A6F}"/>
                </a:ext>
              </a:extLst>
            </p:cNvPr>
            <p:cNvSpPr/>
            <p:nvPr/>
          </p:nvSpPr>
          <p:spPr bwMode="auto">
            <a:xfrm flipV="1">
              <a:off x="1871277" y="1576300"/>
              <a:ext cx="1124731" cy="31970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FB519E6F-707E-1882-1E4F-7CB69840AAF7}"/>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CC7DBCAD-D27C-A2E4-89A8-C2CAE8EA1974}"/>
                </a:ext>
              </a:extLst>
            </p:cNvPr>
            <p:cNvSpPr/>
            <p:nvPr/>
          </p:nvSpPr>
          <p:spPr bwMode="auto">
            <a:xfrm>
              <a:off x="2102410" y="1633060"/>
              <a:ext cx="662463" cy="11120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693F5128-C29A-8F59-EA00-A111D6C16D9C}"/>
                </a:ext>
              </a:extLst>
            </p:cNvPr>
            <p:cNvSpPr/>
            <p:nvPr/>
          </p:nvSpPr>
          <p:spPr bwMode="auto">
            <a:xfrm>
              <a:off x="2537380" y="1728046"/>
              <a:ext cx="243874"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D7976E96-3A26-D6A4-628B-2633A97B9D5D}"/>
                </a:ext>
              </a:extLst>
            </p:cNvPr>
            <p:cNvSpPr/>
            <p:nvPr/>
          </p:nvSpPr>
          <p:spPr bwMode="auto">
            <a:xfrm>
              <a:off x="2089671" y="1730363"/>
              <a:ext cx="242053"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C83D3B18-1D79-8BD5-139F-6F3B7E2E1D4B}"/>
                </a:ext>
              </a:extLst>
            </p:cNvPr>
            <p:cNvCxnSpPr>
              <a:endCxn id="15" idx="2"/>
            </p:cNvCxnSpPr>
            <p:nvPr/>
          </p:nvCxnSpPr>
          <p:spPr bwMode="auto">
            <a:xfrm flipH="1" flipV="1">
              <a:off x="1871277" y="1737313"/>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6E50902-02EB-F477-8FF0-3D87BAA52902}"/>
                </a:ext>
              </a:extLst>
            </p:cNvPr>
            <p:cNvCxnSpPr/>
            <p:nvPr/>
          </p:nvCxnSpPr>
          <p:spPr bwMode="auto">
            <a:xfrm flipH="1" flipV="1">
              <a:off x="2996008" y="1734996"/>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22" name="Group 347">
            <a:extLst>
              <a:ext uri="{FF2B5EF4-FFF2-40B4-BE49-F238E27FC236}">
                <a16:creationId xmlns:a16="http://schemas.microsoft.com/office/drawing/2014/main" id="{93DB9808-363E-B42C-C946-E21C38113AF2}"/>
              </a:ext>
            </a:extLst>
          </p:cNvPr>
          <p:cNvGrpSpPr>
            <a:grpSpLocks/>
          </p:cNvGrpSpPr>
          <p:nvPr/>
        </p:nvGrpSpPr>
        <p:grpSpPr bwMode="auto">
          <a:xfrm>
            <a:off x="5821895" y="3927286"/>
            <a:ext cx="583972" cy="311715"/>
            <a:chOff x="1871277" y="1576300"/>
            <a:chExt cx="1128371" cy="437861"/>
          </a:xfrm>
        </p:grpSpPr>
        <p:sp>
          <p:nvSpPr>
            <p:cNvPr id="23" name="Oval 22">
              <a:extLst>
                <a:ext uri="{FF2B5EF4-FFF2-40B4-BE49-F238E27FC236}">
                  <a16:creationId xmlns:a16="http://schemas.microsoft.com/office/drawing/2014/main" id="{9452FD02-AC87-DB3C-F0D8-13C664ECD68C}"/>
                </a:ext>
              </a:extLst>
            </p:cNvPr>
            <p:cNvSpPr/>
            <p:nvPr/>
          </p:nvSpPr>
          <p:spPr bwMode="auto">
            <a:xfrm flipV="1">
              <a:off x="1874917" y="1694453"/>
              <a:ext cx="1124731" cy="31970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74049EC-7E2B-F323-D56A-494492875DA1}"/>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06CD28EF-CE21-56D9-27A1-62CC6135A911}"/>
                </a:ext>
              </a:extLst>
            </p:cNvPr>
            <p:cNvSpPr/>
            <p:nvPr/>
          </p:nvSpPr>
          <p:spPr bwMode="auto">
            <a:xfrm flipV="1">
              <a:off x="1871277" y="1576300"/>
              <a:ext cx="1124731" cy="31970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DB395AFE-718C-C653-A6DD-A273509E4257}"/>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76BDA83F-1BBD-09C3-F49E-43B128D33536}"/>
                </a:ext>
              </a:extLst>
            </p:cNvPr>
            <p:cNvSpPr/>
            <p:nvPr/>
          </p:nvSpPr>
          <p:spPr bwMode="auto">
            <a:xfrm>
              <a:off x="2102410" y="1633060"/>
              <a:ext cx="662463" cy="11120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D831AA73-9136-49C1-D88C-E7B683E21DC5}"/>
                </a:ext>
              </a:extLst>
            </p:cNvPr>
            <p:cNvSpPr/>
            <p:nvPr/>
          </p:nvSpPr>
          <p:spPr bwMode="auto">
            <a:xfrm>
              <a:off x="2537380" y="1728046"/>
              <a:ext cx="243874"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174129EC-043F-31BB-0FB4-02CD0BD93852}"/>
                </a:ext>
              </a:extLst>
            </p:cNvPr>
            <p:cNvSpPr/>
            <p:nvPr/>
          </p:nvSpPr>
          <p:spPr bwMode="auto">
            <a:xfrm>
              <a:off x="2089671" y="1730363"/>
              <a:ext cx="242053"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56D684F3-6CA9-EAC7-8AA6-2AB8C6E0A354}"/>
                </a:ext>
              </a:extLst>
            </p:cNvPr>
            <p:cNvCxnSpPr>
              <a:endCxn id="25" idx="2"/>
            </p:cNvCxnSpPr>
            <p:nvPr/>
          </p:nvCxnSpPr>
          <p:spPr bwMode="auto">
            <a:xfrm flipH="1" flipV="1">
              <a:off x="1871277" y="1737313"/>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FFEC725-83E3-2375-6F16-8B50ACCFF55A}"/>
                </a:ext>
              </a:extLst>
            </p:cNvPr>
            <p:cNvCxnSpPr/>
            <p:nvPr/>
          </p:nvCxnSpPr>
          <p:spPr bwMode="auto">
            <a:xfrm flipH="1" flipV="1">
              <a:off x="2996008" y="1734996"/>
              <a:ext cx="3640" cy="122786"/>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pic>
        <p:nvPicPr>
          <p:cNvPr id="44" name="Picture 43">
            <a:extLst>
              <a:ext uri="{FF2B5EF4-FFF2-40B4-BE49-F238E27FC236}">
                <a16:creationId xmlns:a16="http://schemas.microsoft.com/office/drawing/2014/main" id="{ED360C1F-946C-C11D-42FC-CFA7F315063E}"/>
              </a:ext>
            </a:extLst>
          </p:cNvPr>
          <p:cNvPicPr>
            <a:picLocks noChangeAspect="1"/>
          </p:cNvPicPr>
          <p:nvPr/>
        </p:nvPicPr>
        <p:blipFill>
          <a:blip r:embed="rId2"/>
          <a:stretch>
            <a:fillRect/>
          </a:stretch>
        </p:blipFill>
        <p:spPr>
          <a:xfrm>
            <a:off x="3081230" y="1251743"/>
            <a:ext cx="1011665" cy="1852612"/>
          </a:xfrm>
          <a:prstGeom prst="rect">
            <a:avLst/>
          </a:prstGeom>
        </p:spPr>
      </p:pic>
      <p:pic>
        <p:nvPicPr>
          <p:cNvPr id="45" name="Picture 44">
            <a:extLst>
              <a:ext uri="{FF2B5EF4-FFF2-40B4-BE49-F238E27FC236}">
                <a16:creationId xmlns:a16="http://schemas.microsoft.com/office/drawing/2014/main" id="{AA7CF31D-DEEC-EDD7-0562-A26A25BBA5FC}"/>
              </a:ext>
            </a:extLst>
          </p:cNvPr>
          <p:cNvPicPr>
            <a:picLocks noChangeAspect="1"/>
          </p:cNvPicPr>
          <p:nvPr/>
        </p:nvPicPr>
        <p:blipFill>
          <a:blip r:embed="rId2"/>
          <a:stretch>
            <a:fillRect/>
          </a:stretch>
        </p:blipFill>
        <p:spPr>
          <a:xfrm>
            <a:off x="5390175" y="1239840"/>
            <a:ext cx="690980" cy="1265359"/>
          </a:xfrm>
          <a:prstGeom prst="rect">
            <a:avLst/>
          </a:prstGeom>
        </p:spPr>
      </p:pic>
      <p:pic>
        <p:nvPicPr>
          <p:cNvPr id="46" name="Picture 45">
            <a:extLst>
              <a:ext uri="{FF2B5EF4-FFF2-40B4-BE49-F238E27FC236}">
                <a16:creationId xmlns:a16="http://schemas.microsoft.com/office/drawing/2014/main" id="{12AD66AE-1AB5-B31A-2AC9-ECE86C64F58F}"/>
              </a:ext>
            </a:extLst>
          </p:cNvPr>
          <p:cNvPicPr>
            <a:picLocks noChangeAspect="1"/>
          </p:cNvPicPr>
          <p:nvPr/>
        </p:nvPicPr>
        <p:blipFill>
          <a:blip r:embed="rId2"/>
          <a:stretch>
            <a:fillRect/>
          </a:stretch>
        </p:blipFill>
        <p:spPr>
          <a:xfrm>
            <a:off x="6253089" y="2661927"/>
            <a:ext cx="690980" cy="1265359"/>
          </a:xfrm>
          <a:prstGeom prst="rect">
            <a:avLst/>
          </a:prstGeom>
        </p:spPr>
      </p:pic>
    </p:spTree>
    <p:extLst>
      <p:ext uri="{BB962C8B-B14F-4D97-AF65-F5344CB8AC3E}">
        <p14:creationId xmlns:p14="http://schemas.microsoft.com/office/powerpoint/2010/main" val="68798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5"/>
          <p:cNvGrpSpPr>
            <a:grpSpLocks/>
          </p:cNvGrpSpPr>
          <p:nvPr/>
        </p:nvGrpSpPr>
        <p:grpSpPr bwMode="auto">
          <a:xfrm>
            <a:off x="3062288" y="963613"/>
            <a:ext cx="4127500" cy="5326062"/>
            <a:chOff x="1929" y="607"/>
            <a:chExt cx="2600" cy="3355"/>
          </a:xfrm>
        </p:grpSpPr>
        <p:sp>
          <p:nvSpPr>
            <p:cNvPr id="76832" name="Rectangle 4"/>
            <p:cNvSpPr>
              <a:spLocks noChangeArrowheads="1"/>
            </p:cNvSpPr>
            <p:nvPr/>
          </p:nvSpPr>
          <p:spPr bwMode="auto">
            <a:xfrm>
              <a:off x="2040" y="868"/>
              <a:ext cx="2489" cy="303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3" name="Rectangle 5"/>
            <p:cNvSpPr>
              <a:spLocks noChangeArrowheads="1"/>
            </p:cNvSpPr>
            <p:nvPr/>
          </p:nvSpPr>
          <p:spPr bwMode="auto">
            <a:xfrm>
              <a:off x="1980" y="935"/>
              <a:ext cx="2489" cy="3027"/>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4" name="Text Box 6"/>
            <p:cNvSpPr txBox="1">
              <a:spLocks noChangeArrowheads="1"/>
            </p:cNvSpPr>
            <p:nvPr/>
          </p:nvSpPr>
          <p:spPr bwMode="auto">
            <a:xfrm>
              <a:off x="1954" y="97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ver</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5" name="Text Box 7"/>
            <p:cNvSpPr txBox="1">
              <a:spLocks noChangeArrowheads="1"/>
            </p:cNvSpPr>
            <p:nvPr/>
          </p:nvSpPr>
          <p:spPr bwMode="auto">
            <a:xfrm>
              <a:off x="3529" y="1012"/>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length</a:t>
              </a:r>
            </a:p>
          </p:txBody>
        </p:sp>
        <p:sp>
          <p:nvSpPr>
            <p:cNvPr id="76836" name="Line 8"/>
            <p:cNvSpPr>
              <a:spLocks noChangeShapeType="1"/>
            </p:cNvSpPr>
            <p:nvPr/>
          </p:nvSpPr>
          <p:spPr bwMode="auto">
            <a:xfrm>
              <a:off x="1988" y="1261"/>
              <a:ext cx="2486" cy="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7" name="Line 9"/>
            <p:cNvSpPr>
              <a:spLocks noChangeShapeType="1"/>
            </p:cNvSpPr>
            <p:nvPr/>
          </p:nvSpPr>
          <p:spPr bwMode="auto">
            <a:xfrm flipH="1" flipV="1">
              <a:off x="3210" y="941"/>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38" name="Text Box 10"/>
            <p:cNvSpPr txBox="1">
              <a:spLocks noChangeArrowheads="1"/>
            </p:cNvSpPr>
            <p:nvPr/>
          </p:nvSpPr>
          <p:spPr bwMode="auto">
            <a:xfrm>
              <a:off x="2922" y="60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39" name="Line 11"/>
            <p:cNvSpPr>
              <a:spLocks noChangeShapeType="1"/>
            </p:cNvSpPr>
            <p:nvPr/>
          </p:nvSpPr>
          <p:spPr bwMode="auto">
            <a:xfrm>
              <a:off x="3552" y="762"/>
              <a:ext cx="899" cy="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0" name="Line 12"/>
            <p:cNvSpPr>
              <a:spLocks noChangeShapeType="1"/>
            </p:cNvSpPr>
            <p:nvPr/>
          </p:nvSpPr>
          <p:spPr bwMode="auto">
            <a:xfrm rot="10800000">
              <a:off x="1972" y="769"/>
              <a:ext cx="84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1" name="Text Box 13"/>
            <p:cNvSpPr txBox="1">
              <a:spLocks noChangeArrowheads="1"/>
            </p:cNvSpPr>
            <p:nvPr/>
          </p:nvSpPr>
          <p:spPr bwMode="auto">
            <a:xfrm>
              <a:off x="2606" y="2792"/>
              <a:ext cx="135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(variable length,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typically a TCP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rPr>
                <a:t>or UDP segment)</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2" name="Text Box 14"/>
            <p:cNvSpPr txBox="1">
              <a:spLocks noChangeArrowheads="1"/>
            </p:cNvSpPr>
            <p:nvPr/>
          </p:nvSpPr>
          <p:spPr bwMode="auto">
            <a:xfrm>
              <a:off x="1929" y="1320"/>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16-bit identifier</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3" name="Line 15"/>
            <p:cNvSpPr>
              <a:spLocks noChangeShapeType="1"/>
            </p:cNvSpPr>
            <p:nvPr/>
          </p:nvSpPr>
          <p:spPr bwMode="auto">
            <a:xfrm flipV="1">
              <a:off x="1984" y="22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4" name="Line 16"/>
            <p:cNvSpPr>
              <a:spLocks noChangeShapeType="1"/>
            </p:cNvSpPr>
            <p:nvPr/>
          </p:nvSpPr>
          <p:spPr bwMode="auto">
            <a:xfrm flipV="1">
              <a:off x="1984" y="25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45" name="Text Box 17"/>
            <p:cNvSpPr txBox="1">
              <a:spLocks noChangeArrowheads="1"/>
            </p:cNvSpPr>
            <p:nvPr/>
          </p:nvSpPr>
          <p:spPr bwMode="auto">
            <a:xfrm>
              <a:off x="3464" y="1549"/>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checksum</a:t>
              </a:r>
            </a:p>
          </p:txBody>
        </p:sp>
        <p:sp>
          <p:nvSpPr>
            <p:cNvPr id="76846" name="Text Box 18"/>
            <p:cNvSpPr txBox="1">
              <a:spLocks noChangeArrowheads="1"/>
            </p:cNvSpPr>
            <p:nvPr/>
          </p:nvSpPr>
          <p:spPr bwMode="auto">
            <a:xfrm>
              <a:off x="2008" y="1531"/>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time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live</a:t>
              </a:r>
            </a:p>
          </p:txBody>
        </p:sp>
        <p:sp>
          <p:nvSpPr>
            <p:cNvPr id="76847" name="Text Box 19"/>
            <p:cNvSpPr txBox="1">
              <a:spLocks noChangeArrowheads="1"/>
            </p:cNvSpPr>
            <p:nvPr/>
          </p:nvSpPr>
          <p:spPr bwMode="auto">
            <a:xfrm>
              <a:off x="2369" y="1959"/>
              <a:ext cx="1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source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8" name="Text Box 31"/>
            <p:cNvSpPr txBox="1">
              <a:spLocks noChangeArrowheads="1"/>
            </p:cNvSpPr>
            <p:nvPr/>
          </p:nvSpPr>
          <p:spPr bwMode="auto">
            <a:xfrm>
              <a:off x="2222" y="907"/>
              <a:ext cx="4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len</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49" name="Text Box 32"/>
            <p:cNvSpPr txBox="1">
              <a:spLocks noChangeArrowheads="1"/>
            </p:cNvSpPr>
            <p:nvPr/>
          </p:nvSpPr>
          <p:spPr bwMode="auto">
            <a:xfrm>
              <a:off x="2646" y="901"/>
              <a:ext cx="5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type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service</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0" name="Line 33"/>
            <p:cNvSpPr>
              <a:spLocks noChangeShapeType="1"/>
            </p:cNvSpPr>
            <p:nvPr/>
          </p:nvSpPr>
          <p:spPr bwMode="auto">
            <a:xfrm flipH="1" flipV="1">
              <a:off x="2646" y="938"/>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1" name="Line 34"/>
            <p:cNvSpPr>
              <a:spLocks noChangeShapeType="1"/>
            </p:cNvSpPr>
            <p:nvPr/>
          </p:nvSpPr>
          <p:spPr bwMode="auto">
            <a:xfrm flipH="1" flipV="1">
              <a:off x="2259" y="944"/>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2" name="Line 37"/>
            <p:cNvSpPr>
              <a:spLocks noChangeShapeType="1"/>
            </p:cNvSpPr>
            <p:nvPr/>
          </p:nvSpPr>
          <p:spPr bwMode="auto">
            <a:xfrm flipH="1" flipV="1">
              <a:off x="3210" y="1265"/>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3" name="Text Box 38"/>
            <p:cNvSpPr txBox="1">
              <a:spLocks noChangeArrowheads="1"/>
            </p:cNvSpPr>
            <p:nvPr/>
          </p:nvSpPr>
          <p:spPr bwMode="auto">
            <a:xfrm>
              <a:off x="3117" y="1314"/>
              <a:ext cx="4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flgs</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4" name="Line 39"/>
            <p:cNvSpPr>
              <a:spLocks noChangeShapeType="1"/>
            </p:cNvSpPr>
            <p:nvPr/>
          </p:nvSpPr>
          <p:spPr bwMode="auto">
            <a:xfrm flipH="1" flipV="1">
              <a:off x="3504" y="125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5" name="Text Box 40"/>
            <p:cNvSpPr txBox="1">
              <a:spLocks noChangeArrowheads="1"/>
            </p:cNvSpPr>
            <p:nvPr/>
          </p:nvSpPr>
          <p:spPr bwMode="auto">
            <a:xfrm>
              <a:off x="3531" y="1230"/>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fragment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 offset</a:t>
              </a:r>
              <a:endParaRPr kumimoji="0" lang="en-US" altLang="en-US" sz="20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56" name="Line 43"/>
            <p:cNvSpPr>
              <a:spLocks noChangeShapeType="1"/>
            </p:cNvSpPr>
            <p:nvPr/>
          </p:nvSpPr>
          <p:spPr bwMode="auto">
            <a:xfrm flipV="1">
              <a:off x="1984" y="1581"/>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7" name="Line 44"/>
            <p:cNvSpPr>
              <a:spLocks noChangeShapeType="1"/>
            </p:cNvSpPr>
            <p:nvPr/>
          </p:nvSpPr>
          <p:spPr bwMode="auto">
            <a:xfrm flipH="1" flipV="1">
              <a:off x="3210" y="1583"/>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8" name="Line 45"/>
            <p:cNvSpPr>
              <a:spLocks noChangeShapeType="1"/>
            </p:cNvSpPr>
            <p:nvPr/>
          </p:nvSpPr>
          <p:spPr bwMode="auto">
            <a:xfrm flipV="1">
              <a:off x="1972" y="1905"/>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59" name="Text Box 46"/>
            <p:cNvSpPr txBox="1">
              <a:spLocks noChangeArrowheads="1"/>
            </p:cNvSpPr>
            <p:nvPr/>
          </p:nvSpPr>
          <p:spPr bwMode="auto">
            <a:xfrm>
              <a:off x="2668" y="1525"/>
              <a:ext cx="4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upper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layer</a:t>
              </a:r>
            </a:p>
          </p:txBody>
        </p:sp>
        <p:sp>
          <p:nvSpPr>
            <p:cNvPr id="76860" name="Line 47"/>
            <p:cNvSpPr>
              <a:spLocks noChangeShapeType="1"/>
            </p:cNvSpPr>
            <p:nvPr/>
          </p:nvSpPr>
          <p:spPr bwMode="auto">
            <a:xfrm flipH="1" flipV="1">
              <a:off x="2610" y="1589"/>
              <a:ext cx="0" cy="3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1" name="Text Box 49"/>
            <p:cNvSpPr txBox="1">
              <a:spLocks noChangeArrowheads="1"/>
            </p:cNvSpPr>
            <p:nvPr/>
          </p:nvSpPr>
          <p:spPr bwMode="auto">
            <a:xfrm>
              <a:off x="2262" y="2235"/>
              <a:ext cx="1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32 bit destination IP address</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6862" name="Line 50"/>
            <p:cNvSpPr>
              <a:spLocks noChangeShapeType="1"/>
            </p:cNvSpPr>
            <p:nvPr/>
          </p:nvSpPr>
          <p:spPr bwMode="auto">
            <a:xfrm flipV="1">
              <a:off x="1984" y="2787"/>
              <a:ext cx="248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63" name="Text Box 51"/>
            <p:cNvSpPr txBox="1">
              <a:spLocks noChangeArrowheads="1"/>
            </p:cNvSpPr>
            <p:nvPr/>
          </p:nvSpPr>
          <p:spPr bwMode="auto">
            <a:xfrm>
              <a:off x="2673" y="2529"/>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options (if any)</a:t>
              </a:r>
              <a:endParaRPr kumimoji="0" lang="en-US" altLang="en-US" sz="2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pic>
        <p:nvPicPr>
          <p:cNvPr id="64" name="Picture 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42" y="536052"/>
            <a:ext cx="4113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a:xfrm>
            <a:off x="520700" y="0"/>
            <a:ext cx="7772400" cy="781050"/>
          </a:xfrm>
        </p:spPr>
        <p:txBody>
          <a:bodyPr/>
          <a:lstStyle/>
          <a:p>
            <a:r>
              <a:rPr lang="en-US" altLang="en-US" sz="4000" dirty="0">
                <a:ea typeface="ＭＳ Ｐゴシック" charset="-128"/>
              </a:rPr>
              <a:t>IP datagram format</a:t>
            </a:r>
            <a:endParaRPr lang="en-US" altLang="en-US" dirty="0">
              <a:ea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4E0DEAB-A256-88EB-5964-54325799EE46}"/>
              </a:ext>
            </a:extLst>
          </p:cNvPr>
          <p:cNvGrpSpPr/>
          <p:nvPr/>
        </p:nvGrpSpPr>
        <p:grpSpPr>
          <a:xfrm>
            <a:off x="3187700" y="1787525"/>
            <a:ext cx="5865813" cy="915988"/>
            <a:chOff x="3187700" y="1787525"/>
            <a:chExt cx="5865813" cy="915988"/>
          </a:xfrm>
        </p:grpSpPr>
        <p:sp>
          <p:nvSpPr>
            <p:cNvPr id="76818" name="Text Box 25"/>
            <p:cNvSpPr txBox="1">
              <a:spLocks noChangeArrowheads="1"/>
            </p:cNvSpPr>
            <p:nvPr/>
          </p:nvSpPr>
          <p:spPr bwMode="auto">
            <a:xfrm>
              <a:off x="7408863" y="1787525"/>
              <a:ext cx="1644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fragmentation/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reassembly</a:t>
              </a:r>
            </a:p>
          </p:txBody>
        </p:sp>
        <p:sp>
          <p:nvSpPr>
            <p:cNvPr id="11" name="Rectangle 10">
              <a:extLst>
                <a:ext uri="{FF2B5EF4-FFF2-40B4-BE49-F238E27FC236}">
                  <a16:creationId xmlns:a16="http://schemas.microsoft.com/office/drawing/2014/main" id="{005F069D-7AB4-543B-F5E1-1741DB160231}"/>
                </a:ext>
              </a:extLst>
            </p:cNvPr>
            <p:cNvSpPr/>
            <p:nvPr/>
          </p:nvSpPr>
          <p:spPr>
            <a:xfrm>
              <a:off x="3187700" y="2008188"/>
              <a:ext cx="3846513" cy="49688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7754520-C36A-5DFC-14FB-1E77B42B0663}"/>
                </a:ext>
              </a:extLst>
            </p:cNvPr>
            <p:cNvCxnSpPr>
              <a:stCxn id="11" idx="3"/>
              <a:endCxn id="76818" idx="1"/>
            </p:cNvCxnSpPr>
            <p:nvPr/>
          </p:nvCxnSpPr>
          <p:spPr>
            <a:xfrm flipV="1">
              <a:off x="7034213" y="2245519"/>
              <a:ext cx="374650" cy="1111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92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55AA32-A0FB-D343-9BCC-93FF80438D03}"/>
            </a:ext>
          </a:extLst>
        </p:cNvPr>
        <p:cNvGrpSpPr/>
        <p:nvPr/>
      </p:nvGrpSpPr>
      <p:grpSpPr>
        <a:xfrm>
          <a:off x="0" y="0"/>
          <a:ext cx="0" cy="0"/>
          <a:chOff x="0" y="0"/>
          <a:chExt cx="0" cy="0"/>
        </a:xfrm>
      </p:grpSpPr>
      <p:sp>
        <p:nvSpPr>
          <p:cNvPr id="75777" name="Rectangle 2">
            <a:extLst>
              <a:ext uri="{FF2B5EF4-FFF2-40B4-BE49-F238E27FC236}">
                <a16:creationId xmlns:a16="http://schemas.microsoft.com/office/drawing/2014/main" id="{3D961C38-8A3D-C1AD-9FB4-0F3DFBF4B93A}"/>
              </a:ext>
            </a:extLst>
          </p:cNvPr>
          <p:cNvSpPr>
            <a:spLocks noChangeArrowheads="1"/>
          </p:cNvSpPr>
          <p:nvPr/>
        </p:nvSpPr>
        <p:spPr bwMode="auto">
          <a:xfrm>
            <a:off x="1704975" y="1781175"/>
            <a:ext cx="6534150" cy="4076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8" name="Rectangle 3">
            <a:extLst>
              <a:ext uri="{FF2B5EF4-FFF2-40B4-BE49-F238E27FC236}">
                <a16:creationId xmlns:a16="http://schemas.microsoft.com/office/drawing/2014/main" id="{490ECF44-ECA6-6AFF-8EE1-FF7CF5E1CBF2}"/>
              </a:ext>
            </a:extLst>
          </p:cNvPr>
          <p:cNvSpPr>
            <a:spLocks noChangeArrowheads="1"/>
          </p:cNvSpPr>
          <p:nvPr/>
        </p:nvSpPr>
        <p:spPr bwMode="auto">
          <a:xfrm>
            <a:off x="1638300" y="1855788"/>
            <a:ext cx="6534150" cy="4076700"/>
          </a:xfrm>
          <a:prstGeom prst="rect">
            <a:avLst/>
          </a:prstGeom>
          <a:solidFill>
            <a:srgbClr val="FFFFFF"/>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9" name="Rectangle 4">
            <a:extLst>
              <a:ext uri="{FF2B5EF4-FFF2-40B4-BE49-F238E27FC236}">
                <a16:creationId xmlns:a16="http://schemas.microsoft.com/office/drawing/2014/main" id="{15576BB0-7C06-B394-D16C-C100C9F13848}"/>
              </a:ext>
            </a:extLst>
          </p:cNvPr>
          <p:cNvSpPr>
            <a:spLocks noGrp="1" noChangeArrowheads="1"/>
          </p:cNvSpPr>
          <p:nvPr>
            <p:ph type="title"/>
          </p:nvPr>
        </p:nvSpPr>
        <p:spPr>
          <a:xfrm>
            <a:off x="419100" y="133350"/>
            <a:ext cx="7772400" cy="1143000"/>
          </a:xfrm>
        </p:spPr>
        <p:txBody>
          <a:bodyPr/>
          <a:lstStyle/>
          <a:p>
            <a:r>
              <a:rPr lang="en-US" altLang="en-US" sz="4000" dirty="0">
                <a:ea typeface="ＭＳ Ｐゴシック" charset="-128"/>
              </a:rPr>
              <a:t>The Internet “network layer”</a:t>
            </a:r>
            <a:endParaRPr lang="en-US" altLang="en-US" dirty="0">
              <a:ea typeface="ＭＳ Ｐゴシック" charset="-128"/>
            </a:endParaRPr>
          </a:p>
        </p:txBody>
      </p:sp>
      <p:grpSp>
        <p:nvGrpSpPr>
          <p:cNvPr id="75780" name="Group 6">
            <a:extLst>
              <a:ext uri="{FF2B5EF4-FFF2-40B4-BE49-F238E27FC236}">
                <a16:creationId xmlns:a16="http://schemas.microsoft.com/office/drawing/2014/main" id="{70AE2595-E7F4-857E-C42A-9A5DF0169350}"/>
              </a:ext>
            </a:extLst>
          </p:cNvPr>
          <p:cNvGrpSpPr>
            <a:grpSpLocks/>
          </p:cNvGrpSpPr>
          <p:nvPr/>
        </p:nvGrpSpPr>
        <p:grpSpPr bwMode="auto">
          <a:xfrm>
            <a:off x="3763963" y="3479800"/>
            <a:ext cx="1258887" cy="1214438"/>
            <a:chOff x="3992" y="2883"/>
            <a:chExt cx="613" cy="765"/>
          </a:xfrm>
        </p:grpSpPr>
        <p:sp>
          <p:nvSpPr>
            <p:cNvPr id="75805" name="Rectangle 7">
              <a:extLst>
                <a:ext uri="{FF2B5EF4-FFF2-40B4-BE49-F238E27FC236}">
                  <a16:creationId xmlns:a16="http://schemas.microsoft.com/office/drawing/2014/main" id="{2F484B7C-8E39-6750-C808-0A87A6B728FF}"/>
                </a:ext>
              </a:extLst>
            </p:cNvPr>
            <p:cNvSpPr>
              <a:spLocks noChangeArrowheads="1"/>
            </p:cNvSpPr>
            <p:nvPr/>
          </p:nvSpPr>
          <p:spPr bwMode="auto">
            <a:xfrm>
              <a:off x="4023" y="2883"/>
              <a:ext cx="582" cy="7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6" name="Rectangle 8">
              <a:extLst>
                <a:ext uri="{FF2B5EF4-FFF2-40B4-BE49-F238E27FC236}">
                  <a16:creationId xmlns:a16="http://schemas.microsoft.com/office/drawing/2014/main" id="{3EC22A25-F3A3-71F0-A330-2F29734EAEA2}"/>
                </a:ext>
              </a:extLst>
            </p:cNvPr>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7" name="Text Box 9">
              <a:extLst>
                <a:ext uri="{FF2B5EF4-FFF2-40B4-BE49-F238E27FC236}">
                  <a16:creationId xmlns:a16="http://schemas.microsoft.com/office/drawing/2014/main" id="{E910076E-C02C-8DF2-1A49-E74FB68E990B}"/>
                </a:ext>
              </a:extLst>
            </p:cNvPr>
            <p:cNvSpPr txBox="1">
              <a:spLocks noChangeArrowheads="1"/>
            </p:cNvSpPr>
            <p:nvPr/>
          </p:nvSpPr>
          <p:spPr bwMode="auto">
            <a:xfrm>
              <a:off x="3992" y="3071"/>
              <a:ext cx="6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forwarding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table</a:t>
              </a:r>
            </a:p>
          </p:txBody>
        </p:sp>
        <p:sp>
          <p:nvSpPr>
            <p:cNvPr id="75808" name="Line 10">
              <a:extLst>
                <a:ext uri="{FF2B5EF4-FFF2-40B4-BE49-F238E27FC236}">
                  <a16:creationId xmlns:a16="http://schemas.microsoft.com/office/drawing/2014/main" id="{10181A40-3E0E-9A36-0075-0D5C21FF4605}"/>
                </a:ext>
              </a:extLst>
            </p:cNvPr>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09" name="Line 11">
              <a:extLst>
                <a:ext uri="{FF2B5EF4-FFF2-40B4-BE49-F238E27FC236}">
                  <a16:creationId xmlns:a16="http://schemas.microsoft.com/office/drawing/2014/main" id="{D1039A2F-CAFE-7610-0E22-ABA49BAAD452}"/>
                </a:ext>
              </a:extLst>
            </p:cNvPr>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0" name="Line 12">
              <a:extLst>
                <a:ext uri="{FF2B5EF4-FFF2-40B4-BE49-F238E27FC236}">
                  <a16:creationId xmlns:a16="http://schemas.microsoft.com/office/drawing/2014/main" id="{10679191-CB3B-71F6-81EE-8B7DCD8745A8}"/>
                </a:ext>
              </a:extLst>
            </p:cNvPr>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1" name="Line 13">
              <a:extLst>
                <a:ext uri="{FF2B5EF4-FFF2-40B4-BE49-F238E27FC236}">
                  <a16:creationId xmlns:a16="http://schemas.microsoft.com/office/drawing/2014/main" id="{41F7EBF3-20E5-FD6D-30BA-1829E7842CEC}"/>
                </a:ext>
              </a:extLst>
            </p:cNvPr>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2" name="Line 14">
              <a:extLst>
                <a:ext uri="{FF2B5EF4-FFF2-40B4-BE49-F238E27FC236}">
                  <a16:creationId xmlns:a16="http://schemas.microsoft.com/office/drawing/2014/main" id="{8A6C82A3-5FA7-81B8-52F9-0456F2E3CBF1}"/>
                </a:ext>
              </a:extLst>
            </p:cNvPr>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3" name="Line 15">
              <a:extLst>
                <a:ext uri="{FF2B5EF4-FFF2-40B4-BE49-F238E27FC236}">
                  <a16:creationId xmlns:a16="http://schemas.microsoft.com/office/drawing/2014/main" id="{66BA599B-3D33-1178-1049-652264B1397B}"/>
                </a:ext>
              </a:extLst>
            </p:cNvPr>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800" name="Rectangle 16">
            <a:extLst>
              <a:ext uri="{FF2B5EF4-FFF2-40B4-BE49-F238E27FC236}">
                <a16:creationId xmlns:a16="http://schemas.microsoft.com/office/drawing/2014/main" id="{C937129E-9965-1AC3-AAF6-C11665472E04}"/>
              </a:ext>
            </a:extLst>
          </p:cNvPr>
          <p:cNvSpPr>
            <a:spLocks noGrp="1" noChangeArrowheads="1"/>
          </p:cNvSpPr>
          <p:nvPr>
            <p:ph type="body" sz="half" idx="1"/>
          </p:nvPr>
        </p:nvSpPr>
        <p:spPr>
          <a:xfrm>
            <a:off x="558800" y="1189038"/>
            <a:ext cx="7534275" cy="438150"/>
          </a:xfrm>
        </p:spPr>
        <p:txBody>
          <a:bodyPr/>
          <a:lstStyle/>
          <a:p>
            <a:pPr>
              <a:buFont typeface="Wingdings" charset="0"/>
              <a:buNone/>
              <a:defRPr/>
            </a:pPr>
            <a:r>
              <a:rPr lang="en-US" sz="2400">
                <a:cs typeface="+mn-cs"/>
              </a:rPr>
              <a:t>host, router network layer functions:</a:t>
            </a:r>
          </a:p>
        </p:txBody>
      </p:sp>
      <p:sp>
        <p:nvSpPr>
          <p:cNvPr id="75782" name="Line 17">
            <a:extLst>
              <a:ext uri="{FF2B5EF4-FFF2-40B4-BE49-F238E27FC236}">
                <a16:creationId xmlns:a16="http://schemas.microsoft.com/office/drawing/2014/main" id="{0A5DD5F8-9FE2-5AB4-D42D-663E1812C79D}"/>
              </a:ext>
            </a:extLst>
          </p:cNvPr>
          <p:cNvSpPr>
            <a:spLocks noChangeShapeType="1"/>
          </p:cNvSpPr>
          <p:nvPr/>
        </p:nvSpPr>
        <p:spPr bwMode="auto">
          <a:xfrm flipV="1">
            <a:off x="1628775" y="5410200"/>
            <a:ext cx="6505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3" name="Line 18">
            <a:extLst>
              <a:ext uri="{FF2B5EF4-FFF2-40B4-BE49-F238E27FC236}">
                <a16:creationId xmlns:a16="http://schemas.microsoft.com/office/drawing/2014/main" id="{E733BB61-2591-5F8D-5074-F840D2BC9831}"/>
              </a:ext>
            </a:extLst>
          </p:cNvPr>
          <p:cNvSpPr>
            <a:spLocks noChangeShapeType="1"/>
          </p:cNvSpPr>
          <p:nvPr/>
        </p:nvSpPr>
        <p:spPr bwMode="auto">
          <a:xfrm flipV="1">
            <a:off x="1657350" y="488632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4" name="Rectangle 20">
            <a:extLst>
              <a:ext uri="{FF2B5EF4-FFF2-40B4-BE49-F238E27FC236}">
                <a16:creationId xmlns:a16="http://schemas.microsoft.com/office/drawing/2014/main" id="{E25F2937-33DA-4B11-9ED5-F2AC350FEE66}"/>
              </a:ext>
            </a:extLst>
          </p:cNvPr>
          <p:cNvSpPr>
            <a:spLocks noChangeArrowheads="1"/>
          </p:cNvSpPr>
          <p:nvPr/>
        </p:nvSpPr>
        <p:spPr bwMode="auto">
          <a:xfrm>
            <a:off x="1914525" y="2667000"/>
            <a:ext cx="1809750" cy="8191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5" name="Rectangle 21">
            <a:extLst>
              <a:ext uri="{FF2B5EF4-FFF2-40B4-BE49-F238E27FC236}">
                <a16:creationId xmlns:a16="http://schemas.microsoft.com/office/drawing/2014/main" id="{B0370CF7-B732-B28B-95EE-F5DC2A2479CD}"/>
              </a:ext>
            </a:extLst>
          </p:cNvPr>
          <p:cNvSpPr>
            <a:spLocks noChangeArrowheads="1"/>
          </p:cNvSpPr>
          <p:nvPr/>
        </p:nvSpPr>
        <p:spPr bwMode="auto">
          <a:xfrm>
            <a:off x="1847850" y="2733675"/>
            <a:ext cx="1809750" cy="8191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6" name="Text Box 22">
            <a:extLst>
              <a:ext uri="{FF2B5EF4-FFF2-40B4-BE49-F238E27FC236}">
                <a16:creationId xmlns:a16="http://schemas.microsoft.com/office/drawing/2014/main" id="{BFD29B1F-A43A-44B8-4B8F-A30CD4D6BDB0}"/>
              </a:ext>
            </a:extLst>
          </p:cNvPr>
          <p:cNvSpPr txBox="1">
            <a:spLocks noChangeArrowheads="1"/>
          </p:cNvSpPr>
          <p:nvPr/>
        </p:nvSpPr>
        <p:spPr bwMode="auto">
          <a:xfrm>
            <a:off x="1836738" y="2714625"/>
            <a:ext cx="17846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srgbClr val="CC0000"/>
                </a:solidFill>
                <a:effectLst/>
                <a:uLnTx/>
                <a:uFillTx/>
                <a:latin typeface="Calibri" panose="020F0502020204030204"/>
                <a:ea typeface="ＭＳ Ｐゴシック" charset="-128"/>
                <a:cs typeface="+mn-cs"/>
              </a:rPr>
              <a:t>routing protocols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path selection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RIP, OSPF, BGP</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87" name="Freeform 23">
            <a:extLst>
              <a:ext uri="{FF2B5EF4-FFF2-40B4-BE49-F238E27FC236}">
                <a16:creationId xmlns:a16="http://schemas.microsoft.com/office/drawing/2014/main" id="{5C99CE92-94C0-6762-262D-F556D17EAC30}"/>
              </a:ext>
            </a:extLst>
          </p:cNvPr>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cap="flat" cmpd="sng">
            <a:solidFill>
              <a:srgbClr val="000099"/>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788" name="Group 24">
            <a:extLst>
              <a:ext uri="{FF2B5EF4-FFF2-40B4-BE49-F238E27FC236}">
                <a16:creationId xmlns:a16="http://schemas.microsoft.com/office/drawing/2014/main" id="{A0B01534-6B58-2F07-0364-1F3E7B285FAA}"/>
              </a:ext>
            </a:extLst>
          </p:cNvPr>
          <p:cNvGrpSpPr>
            <a:grpSpLocks/>
          </p:cNvGrpSpPr>
          <p:nvPr/>
        </p:nvGrpSpPr>
        <p:grpSpPr bwMode="auto">
          <a:xfrm>
            <a:off x="5092700" y="2576513"/>
            <a:ext cx="3000375" cy="1181100"/>
            <a:chOff x="102" y="1272"/>
            <a:chExt cx="1890" cy="744"/>
          </a:xfrm>
        </p:grpSpPr>
        <p:sp>
          <p:nvSpPr>
            <p:cNvPr id="75802" name="Rectangle 25">
              <a:extLst>
                <a:ext uri="{FF2B5EF4-FFF2-40B4-BE49-F238E27FC236}">
                  <a16:creationId xmlns:a16="http://schemas.microsoft.com/office/drawing/2014/main" id="{73D72645-92F8-D228-E1D4-0F4FC044BF78}"/>
                </a:ext>
              </a:extLst>
            </p:cNvPr>
            <p:cNvSpPr>
              <a:spLocks noChangeArrowheads="1"/>
            </p:cNvSpPr>
            <p:nvPr/>
          </p:nvSpPr>
          <p:spPr bwMode="auto">
            <a:xfrm>
              <a:off x="144" y="1272"/>
              <a:ext cx="1848" cy="6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3" name="Rectangle 26">
              <a:extLst>
                <a:ext uri="{FF2B5EF4-FFF2-40B4-BE49-F238E27FC236}">
                  <a16:creationId xmlns:a16="http://schemas.microsoft.com/office/drawing/2014/main" id="{CEC58B5C-01C2-1686-0CCF-C2B2F8841B43}"/>
                </a:ext>
              </a:extLst>
            </p:cNvPr>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4" name="Text Box 27">
              <a:extLst>
                <a:ext uri="{FF2B5EF4-FFF2-40B4-BE49-F238E27FC236}">
                  <a16:creationId xmlns:a16="http://schemas.microsoft.com/office/drawing/2014/main" id="{23C68B45-8074-0B27-AB28-0318A12A2295}"/>
                </a:ext>
              </a:extLst>
            </p:cNvPr>
            <p:cNvSpPr txBox="1">
              <a:spLocks noChangeArrowheads="1"/>
            </p:cNvSpPr>
            <p:nvPr/>
          </p:nvSpPr>
          <p:spPr bwMode="auto">
            <a:xfrm>
              <a:off x="116" y="1287"/>
              <a:ext cx="17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addressing conventions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datagram format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packet handling conventions</a:t>
              </a: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grpSp>
      <p:sp>
        <p:nvSpPr>
          <p:cNvPr id="75789" name="Rectangle 29">
            <a:extLst>
              <a:ext uri="{FF2B5EF4-FFF2-40B4-BE49-F238E27FC236}">
                <a16:creationId xmlns:a16="http://schemas.microsoft.com/office/drawing/2014/main" id="{8B6ACCBF-C826-422F-2289-84C60210D96C}"/>
              </a:ext>
            </a:extLst>
          </p:cNvPr>
          <p:cNvSpPr>
            <a:spLocks noChangeArrowheads="1"/>
          </p:cNvSpPr>
          <p:nvPr/>
        </p:nvSpPr>
        <p:spPr bwMode="auto">
          <a:xfrm>
            <a:off x="5216525" y="3878263"/>
            <a:ext cx="1933575" cy="8477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0" name="Rectangle 30">
            <a:extLst>
              <a:ext uri="{FF2B5EF4-FFF2-40B4-BE49-F238E27FC236}">
                <a16:creationId xmlns:a16="http://schemas.microsoft.com/office/drawing/2014/main" id="{C107666A-C0BA-35CB-4BB4-52C5514A5E76}"/>
              </a:ext>
            </a:extLst>
          </p:cNvPr>
          <p:cNvSpPr>
            <a:spLocks noChangeArrowheads="1"/>
          </p:cNvSpPr>
          <p:nvPr/>
        </p:nvSpPr>
        <p:spPr bwMode="auto">
          <a:xfrm>
            <a:off x="5149850" y="3946525"/>
            <a:ext cx="1933575" cy="847725"/>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1" name="Text Box 31">
            <a:extLst>
              <a:ext uri="{FF2B5EF4-FFF2-40B4-BE49-F238E27FC236}">
                <a16:creationId xmlns:a16="http://schemas.microsoft.com/office/drawing/2014/main" id="{7699FE91-9268-791B-CF88-1E4228D6EEF6}"/>
              </a:ext>
            </a:extLst>
          </p:cNvPr>
          <p:cNvSpPr txBox="1">
            <a:spLocks noChangeArrowheads="1"/>
          </p:cNvSpPr>
          <p:nvPr/>
        </p:nvSpPr>
        <p:spPr bwMode="auto">
          <a:xfrm>
            <a:off x="5162550" y="3911600"/>
            <a:ext cx="19002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ICMP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error reporting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router </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signaling</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92" name="Line 32">
            <a:extLst>
              <a:ext uri="{FF2B5EF4-FFF2-40B4-BE49-F238E27FC236}">
                <a16:creationId xmlns:a16="http://schemas.microsoft.com/office/drawing/2014/main" id="{23B705E4-B273-E983-6F32-68979E5C4F1F}"/>
              </a:ext>
            </a:extLst>
          </p:cNvPr>
          <p:cNvSpPr>
            <a:spLocks noChangeShapeType="1"/>
          </p:cNvSpPr>
          <p:nvPr/>
        </p:nvSpPr>
        <p:spPr bwMode="auto">
          <a:xfrm flipV="1">
            <a:off x="1657350" y="246697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3" name="Text Box 33">
            <a:extLst>
              <a:ext uri="{FF2B5EF4-FFF2-40B4-BE49-F238E27FC236}">
                <a16:creationId xmlns:a16="http://schemas.microsoft.com/office/drawing/2014/main" id="{36D19F09-E2A4-D610-DEB7-086106BBC906}"/>
              </a:ext>
            </a:extLst>
          </p:cNvPr>
          <p:cNvSpPr txBox="1">
            <a:spLocks noChangeArrowheads="1"/>
          </p:cNvSpPr>
          <p:nvPr/>
        </p:nvSpPr>
        <p:spPr bwMode="auto">
          <a:xfrm>
            <a:off x="3098800" y="1989138"/>
            <a:ext cx="2525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transport layer: TCP, UDP</a:t>
            </a:r>
          </a:p>
        </p:txBody>
      </p:sp>
      <p:sp>
        <p:nvSpPr>
          <p:cNvPr id="75794" name="Text Box 34">
            <a:extLst>
              <a:ext uri="{FF2B5EF4-FFF2-40B4-BE49-F238E27FC236}">
                <a16:creationId xmlns:a16="http://schemas.microsoft.com/office/drawing/2014/main" id="{6C33D7D8-F7D6-57E4-364D-FD2401860E27}"/>
              </a:ext>
            </a:extLst>
          </p:cNvPr>
          <p:cNvSpPr txBox="1">
            <a:spLocks noChangeArrowheads="1"/>
          </p:cNvSpPr>
          <p:nvPr/>
        </p:nvSpPr>
        <p:spPr bwMode="auto">
          <a:xfrm>
            <a:off x="4213225" y="4960938"/>
            <a:ext cx="10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link layer</a:t>
            </a:r>
          </a:p>
        </p:txBody>
      </p:sp>
      <p:sp>
        <p:nvSpPr>
          <p:cNvPr id="75795" name="Text Box 35">
            <a:extLst>
              <a:ext uri="{FF2B5EF4-FFF2-40B4-BE49-F238E27FC236}">
                <a16:creationId xmlns:a16="http://schemas.microsoft.com/office/drawing/2014/main" id="{FCD3B81B-A486-4553-9BEC-6EE1C883C622}"/>
              </a:ext>
            </a:extLst>
          </p:cNvPr>
          <p:cNvSpPr txBox="1">
            <a:spLocks noChangeArrowheads="1"/>
          </p:cNvSpPr>
          <p:nvPr/>
        </p:nvSpPr>
        <p:spPr bwMode="auto">
          <a:xfrm>
            <a:off x="4060825" y="5484813"/>
            <a:ext cx="1437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physical layer</a:t>
            </a:r>
          </a:p>
        </p:txBody>
      </p:sp>
      <p:sp>
        <p:nvSpPr>
          <p:cNvPr id="75796" name="Text Box 36">
            <a:extLst>
              <a:ext uri="{FF2B5EF4-FFF2-40B4-BE49-F238E27FC236}">
                <a16:creationId xmlns:a16="http://schemas.microsoft.com/office/drawing/2014/main" id="{E16F5F5F-DD52-6629-BF9D-EFE185F9A322}"/>
              </a:ext>
            </a:extLst>
          </p:cNvPr>
          <p:cNvSpPr txBox="1">
            <a:spLocks noChangeArrowheads="1"/>
          </p:cNvSpPr>
          <p:nvPr/>
        </p:nvSpPr>
        <p:spPr bwMode="auto">
          <a:xfrm>
            <a:off x="344494" y="3259138"/>
            <a:ext cx="1227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network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layer</a:t>
            </a:r>
            <a:endParaRPr kumimoji="0" lang="en-US" altLang="en-US" sz="18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endParaRPr>
          </a:p>
        </p:txBody>
      </p:sp>
      <p:sp>
        <p:nvSpPr>
          <p:cNvPr id="75797" name="Line 37">
            <a:extLst>
              <a:ext uri="{FF2B5EF4-FFF2-40B4-BE49-F238E27FC236}">
                <a16:creationId xmlns:a16="http://schemas.microsoft.com/office/drawing/2014/main" id="{9DE0455B-6F19-8D7A-5AA1-197D94DBDEC4}"/>
              </a:ext>
            </a:extLst>
          </p:cNvPr>
          <p:cNvSpPr>
            <a:spLocks noChangeShapeType="1"/>
          </p:cNvSpPr>
          <p:nvPr/>
        </p:nvSpPr>
        <p:spPr bwMode="auto">
          <a:xfrm flipV="1">
            <a:off x="1381125" y="2486025"/>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8" name="Line 38">
            <a:extLst>
              <a:ext uri="{FF2B5EF4-FFF2-40B4-BE49-F238E27FC236}">
                <a16:creationId xmlns:a16="http://schemas.microsoft.com/office/drawing/2014/main" id="{1F597063-381A-A8CF-3871-79BC6482238C}"/>
              </a:ext>
            </a:extLst>
          </p:cNvPr>
          <p:cNvSpPr>
            <a:spLocks noChangeShapeType="1"/>
          </p:cNvSpPr>
          <p:nvPr/>
        </p:nvSpPr>
        <p:spPr bwMode="auto">
          <a:xfrm>
            <a:off x="1381125" y="4152900"/>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799" name="Picture 40" descr="underline_base">
            <a:extLst>
              <a:ext uri="{FF2B5EF4-FFF2-40B4-BE49-F238E27FC236}">
                <a16:creationId xmlns:a16="http://schemas.microsoft.com/office/drawing/2014/main" id="{D9C30F5B-A586-BFC1-0886-BFB1FAAB80A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938213"/>
            <a:ext cx="5942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A6B2E1F-C111-E53F-30BA-239D6D7745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A34409-D2FF-BBE0-028A-5563E95F59DC}"/>
              </a:ext>
            </a:extLst>
          </p:cNvPr>
          <p:cNvSpPr/>
          <p:nvPr/>
        </p:nvSpPr>
        <p:spPr>
          <a:xfrm>
            <a:off x="0" y="0"/>
            <a:ext cx="9144000" cy="6858000"/>
          </a:xfrm>
          <a:prstGeom prst="rect">
            <a:avLst/>
          </a:prstGeom>
          <a:solidFill>
            <a:schemeClr val="tx1">
              <a:lumMod val="65000"/>
              <a:lumOff val="35000"/>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28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8E30BA-4EE9-7CEB-F10B-0B7BA005AFF4}"/>
              </a:ext>
            </a:extLst>
          </p:cNvPr>
          <p:cNvSpPr txBox="1">
            <a:spLocks noChangeArrowheads="1"/>
          </p:cNvSpPr>
          <p:nvPr/>
        </p:nvSpPr>
        <p:spPr>
          <a:xfrm>
            <a:off x="0" y="3105943"/>
            <a:ext cx="9144000" cy="646113"/>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a:solidFill>
                  <a:schemeClr val="bg1"/>
                </a:solidFill>
              </a:rPr>
              <a:t>IP Fragmentation and Reassembly</a:t>
            </a:r>
            <a:endParaRPr lang="en-AU" altLang="en-US" sz="3600" dirty="0">
              <a:solidFill>
                <a:schemeClr val="bg1"/>
              </a:solidFill>
            </a:endParaRPr>
          </a:p>
        </p:txBody>
      </p:sp>
    </p:spTree>
    <p:extLst>
      <p:ext uri="{BB962C8B-B14F-4D97-AF65-F5344CB8AC3E}">
        <p14:creationId xmlns:p14="http://schemas.microsoft.com/office/powerpoint/2010/main" val="331680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f03-15-9780123850591 copy">
            <a:extLst>
              <a:ext uri="{FF2B5EF4-FFF2-40B4-BE49-F238E27FC236}">
                <a16:creationId xmlns:a16="http://schemas.microsoft.com/office/drawing/2014/main" id="{935D060A-960D-C726-CE73-25CF127D3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5" y="778943"/>
            <a:ext cx="8844844" cy="266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4FF56FF8-015A-B012-9065-5E2622FD25E6}"/>
              </a:ext>
            </a:extLst>
          </p:cNvPr>
          <p:cNvGrpSpPr/>
          <p:nvPr/>
        </p:nvGrpSpPr>
        <p:grpSpPr>
          <a:xfrm>
            <a:off x="412185" y="4516269"/>
            <a:ext cx="5050742" cy="2001565"/>
            <a:chOff x="412185" y="4516269"/>
            <a:chExt cx="5050742" cy="2001565"/>
          </a:xfrm>
        </p:grpSpPr>
        <p:sp>
          <p:nvSpPr>
            <p:cNvPr id="15" name="TextBox 14">
              <a:extLst>
                <a:ext uri="{FF2B5EF4-FFF2-40B4-BE49-F238E27FC236}">
                  <a16:creationId xmlns:a16="http://schemas.microsoft.com/office/drawing/2014/main" id="{D7F1A921-CC47-73F3-07AA-148CC26313C1}"/>
                </a:ext>
              </a:extLst>
            </p:cNvPr>
            <p:cNvSpPr txBox="1"/>
            <p:nvPr/>
          </p:nvSpPr>
          <p:spPr>
            <a:xfrm>
              <a:off x="412185" y="5686837"/>
              <a:ext cx="505074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Maximum Transmission Unit (MTU)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a:rPr>
                <a:t>[packet size limit for the network layer]</a:t>
              </a:r>
              <a:endParaRPr kumimoji="0" lang="en-US" sz="2400" b="0" i="0" u="none" strike="noStrike" kern="1200" cap="none" spc="0" normalizeH="0" baseline="0" noProof="0" dirty="0">
                <a:ln>
                  <a:noFill/>
                </a:ln>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1B9A9DE3-4B66-8B67-D249-085925B7EF2E}"/>
                </a:ext>
              </a:extLst>
            </p:cNvPr>
            <p:cNvSpPr/>
            <p:nvPr/>
          </p:nvSpPr>
          <p:spPr>
            <a:xfrm rot="625318" flipH="1">
              <a:off x="1703637" y="4516269"/>
              <a:ext cx="988133" cy="1153527"/>
            </a:xfrm>
            <a:custGeom>
              <a:avLst/>
              <a:gdLst>
                <a:gd name="connsiteX0" fmla="*/ 0 w 2895600"/>
                <a:gd name="connsiteY0" fmla="*/ 1453446 h 1453446"/>
                <a:gd name="connsiteX1" fmla="*/ 644769 w 2895600"/>
                <a:gd name="connsiteY1" fmla="*/ 210799 h 1453446"/>
                <a:gd name="connsiteX2" fmla="*/ 2895600 w 2895600"/>
                <a:gd name="connsiteY2" fmla="*/ 11507 h 1453446"/>
              </a:gdLst>
              <a:ahLst/>
              <a:cxnLst>
                <a:cxn ang="0">
                  <a:pos x="connsiteX0" y="connsiteY0"/>
                </a:cxn>
                <a:cxn ang="0">
                  <a:pos x="connsiteX1" y="connsiteY1"/>
                </a:cxn>
                <a:cxn ang="0">
                  <a:pos x="connsiteX2" y="connsiteY2"/>
                </a:cxn>
              </a:cxnLst>
              <a:rect l="l" t="t" r="r" b="b"/>
              <a:pathLst>
                <a:path w="2895600" h="1453446">
                  <a:moveTo>
                    <a:pt x="0" y="1453446"/>
                  </a:moveTo>
                  <a:cubicBezTo>
                    <a:pt x="81084" y="952284"/>
                    <a:pt x="162169" y="451122"/>
                    <a:pt x="644769" y="210799"/>
                  </a:cubicBezTo>
                  <a:cubicBezTo>
                    <a:pt x="1127369" y="-29524"/>
                    <a:pt x="2011484" y="-9009"/>
                    <a:pt x="2895600" y="11507"/>
                  </a:cubicBezTo>
                </a:path>
              </a:pathLst>
            </a:custGeom>
            <a:noFill/>
            <a:ln w="381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27CA0782-CF6E-94FC-A2EF-F9E6B41BFBD4}"/>
              </a:ext>
            </a:extLst>
          </p:cNvPr>
          <p:cNvGrpSpPr/>
          <p:nvPr/>
        </p:nvGrpSpPr>
        <p:grpSpPr>
          <a:xfrm>
            <a:off x="118534" y="3563376"/>
            <a:ext cx="8959348" cy="1921616"/>
            <a:chOff x="118534" y="3563376"/>
            <a:chExt cx="8959348" cy="1921616"/>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AEC2938-B116-5209-379E-07EF66501513}"/>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18" name="TextBox 17">
              <a:extLst>
                <a:ext uri="{FF2B5EF4-FFF2-40B4-BE49-F238E27FC236}">
                  <a16:creationId xmlns:a16="http://schemas.microsoft.com/office/drawing/2014/main" id="{4B6B9AD6-A5A9-0603-C1A8-FF609C7670D4}"/>
                </a:ext>
              </a:extLst>
            </p:cNvPr>
            <p:cNvSpPr txBox="1"/>
            <p:nvPr/>
          </p:nvSpPr>
          <p:spPr>
            <a:xfrm>
              <a:off x="388739" y="4560511"/>
              <a:ext cx="532518" cy="461665"/>
            </a:xfrm>
            <a:prstGeom prst="rect">
              <a:avLst/>
            </a:prstGeom>
            <a:noFill/>
          </p:spPr>
          <p:txBody>
            <a:bodyPr wrap="none" rtlCol="0">
              <a:spAutoFit/>
            </a:bodyPr>
            <a:lstStyle/>
            <a:p>
              <a:r>
                <a:rPr lang="en-US" sz="2400" dirty="0"/>
                <a:t>H5</a:t>
              </a:r>
            </a:p>
          </p:txBody>
        </p:sp>
        <p:sp>
          <p:nvSpPr>
            <p:cNvPr id="19" name="TextBox 18">
              <a:extLst>
                <a:ext uri="{FF2B5EF4-FFF2-40B4-BE49-F238E27FC236}">
                  <a16:creationId xmlns:a16="http://schemas.microsoft.com/office/drawing/2014/main" id="{BC40E018-3889-31AC-CE2F-05C45CB3AE48}"/>
                </a:ext>
              </a:extLst>
            </p:cNvPr>
            <p:cNvSpPr txBox="1"/>
            <p:nvPr/>
          </p:nvSpPr>
          <p:spPr>
            <a:xfrm>
              <a:off x="8065587" y="4691980"/>
              <a:ext cx="532518" cy="461665"/>
            </a:xfrm>
            <a:prstGeom prst="rect">
              <a:avLst/>
            </a:prstGeom>
            <a:noFill/>
          </p:spPr>
          <p:txBody>
            <a:bodyPr wrap="none" rtlCol="0">
              <a:spAutoFit/>
            </a:bodyPr>
            <a:lstStyle/>
            <a:p>
              <a:r>
                <a:rPr lang="en-US" sz="2400" dirty="0"/>
                <a:t>H8</a:t>
              </a:r>
            </a:p>
          </p:txBody>
        </p:sp>
        <p:sp>
          <p:nvSpPr>
            <p:cNvPr id="21" name="TextBox 20">
              <a:extLst>
                <a:ext uri="{FF2B5EF4-FFF2-40B4-BE49-F238E27FC236}">
                  <a16:creationId xmlns:a16="http://schemas.microsoft.com/office/drawing/2014/main" id="{BEC2E194-371B-DCBA-6A94-208F46AE1BC0}"/>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22" name="TextBox 21">
              <a:extLst>
                <a:ext uri="{FF2B5EF4-FFF2-40B4-BE49-F238E27FC236}">
                  <a16:creationId xmlns:a16="http://schemas.microsoft.com/office/drawing/2014/main" id="{BDF5092E-83FF-AEA5-969E-31429AC4158A}"/>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grpSp>
      <p:sp>
        <p:nvSpPr>
          <p:cNvPr id="23" name="Rectangle 2">
            <a:extLst>
              <a:ext uri="{FF2B5EF4-FFF2-40B4-BE49-F238E27FC236}">
                <a16:creationId xmlns:a16="http://schemas.microsoft.com/office/drawing/2014/main" id="{1588B7F7-0330-3BD4-F3CA-B8D6D846E0CD}"/>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Tree>
    <p:extLst>
      <p:ext uri="{BB962C8B-B14F-4D97-AF65-F5344CB8AC3E}">
        <p14:creationId xmlns:p14="http://schemas.microsoft.com/office/powerpoint/2010/main" val="16904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hannel condition&#10;&#10;Description automatically generated">
            <a:extLst>
              <a:ext uri="{FF2B5EF4-FFF2-40B4-BE49-F238E27FC236}">
                <a16:creationId xmlns:a16="http://schemas.microsoft.com/office/drawing/2014/main" id="{E5D2BF3A-9919-F0B4-2CC5-3AD8E7FA3690}"/>
              </a:ext>
            </a:extLst>
          </p:cNvPr>
          <p:cNvPicPr>
            <a:picLocks noChangeAspect="1"/>
          </p:cNvPicPr>
          <p:nvPr/>
        </p:nvPicPr>
        <p:blipFill>
          <a:blip r:embed="rId2"/>
          <a:srcRect b="51032"/>
          <a:stretch/>
        </p:blipFill>
        <p:spPr>
          <a:xfrm>
            <a:off x="1000579" y="1393371"/>
            <a:ext cx="7401776" cy="2492829"/>
          </a:xfrm>
          <a:prstGeom prst="rect">
            <a:avLst/>
          </a:prstGeom>
        </p:spPr>
      </p:pic>
      <p:sp>
        <p:nvSpPr>
          <p:cNvPr id="4" name="Rectangle 2">
            <a:extLst>
              <a:ext uri="{FF2B5EF4-FFF2-40B4-BE49-F238E27FC236}">
                <a16:creationId xmlns:a16="http://schemas.microsoft.com/office/drawing/2014/main" id="{04002003-6544-0891-BE68-5DFEC24CEBDA}"/>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Rational behind the MTU limit:</a:t>
            </a:r>
            <a:endParaRPr lang="en-AU" altLang="en-US" sz="3600" u="sng" dirty="0"/>
          </a:p>
        </p:txBody>
      </p:sp>
    </p:spTree>
    <p:extLst>
      <p:ext uri="{BB962C8B-B14F-4D97-AF65-F5344CB8AC3E}">
        <p14:creationId xmlns:p14="http://schemas.microsoft.com/office/powerpoint/2010/main" val="342574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6F5F-2F45-9F3C-B01C-3B34929920F7}"/>
            </a:ext>
          </a:extLst>
        </p:cNvPr>
        <p:cNvGrpSpPr/>
        <p:nvPr/>
      </p:nvGrpSpPr>
      <p:grpSpPr>
        <a:xfrm>
          <a:off x="0" y="0"/>
          <a:ext cx="0" cy="0"/>
          <a:chOff x="0" y="0"/>
          <a:chExt cx="0" cy="0"/>
        </a:xfrm>
      </p:grpSpPr>
      <p:pic>
        <p:nvPicPr>
          <p:cNvPr id="3" name="Picture 2" descr="A diagram of a channel condition&#10;&#10;Description automatically generated">
            <a:extLst>
              <a:ext uri="{FF2B5EF4-FFF2-40B4-BE49-F238E27FC236}">
                <a16:creationId xmlns:a16="http://schemas.microsoft.com/office/drawing/2014/main" id="{6B910EDF-820F-F3CB-E1E4-0794F9C67AD4}"/>
              </a:ext>
            </a:extLst>
          </p:cNvPr>
          <p:cNvPicPr>
            <a:picLocks noChangeAspect="1"/>
          </p:cNvPicPr>
          <p:nvPr/>
        </p:nvPicPr>
        <p:blipFill>
          <a:blip r:embed="rId2"/>
          <a:stretch>
            <a:fillRect/>
          </a:stretch>
        </p:blipFill>
        <p:spPr>
          <a:xfrm>
            <a:off x="1000579" y="1393371"/>
            <a:ext cx="7401776" cy="5090765"/>
          </a:xfrm>
          <a:prstGeom prst="rect">
            <a:avLst/>
          </a:prstGeom>
        </p:spPr>
      </p:pic>
      <p:sp>
        <p:nvSpPr>
          <p:cNvPr id="2" name="Rectangle 2">
            <a:extLst>
              <a:ext uri="{FF2B5EF4-FFF2-40B4-BE49-F238E27FC236}">
                <a16:creationId xmlns:a16="http://schemas.microsoft.com/office/drawing/2014/main" id="{9FECD049-F255-B464-6162-E64B411EB9B4}"/>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Rational behind the MTU limit:</a:t>
            </a:r>
            <a:endParaRPr lang="en-AU" altLang="en-US" sz="3600" u="sng" dirty="0"/>
          </a:p>
        </p:txBody>
      </p:sp>
    </p:spTree>
    <p:extLst>
      <p:ext uri="{BB962C8B-B14F-4D97-AF65-F5344CB8AC3E}">
        <p14:creationId xmlns:p14="http://schemas.microsoft.com/office/powerpoint/2010/main" val="112715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sp>
        <p:nvSpPr>
          <p:cNvPr id="27" name="TextBox 26">
            <a:extLst>
              <a:ext uri="{FF2B5EF4-FFF2-40B4-BE49-F238E27FC236}">
                <a16:creationId xmlns:a16="http://schemas.microsoft.com/office/drawing/2014/main" id="{E9F347BC-6929-37AD-C304-DD2F5106E032}"/>
              </a:ext>
            </a:extLst>
          </p:cNvPr>
          <p:cNvSpPr txBox="1"/>
          <p:nvPr/>
        </p:nvSpPr>
        <p:spPr>
          <a:xfrm>
            <a:off x="5605271" y="3011106"/>
            <a:ext cx="421910" cy="707886"/>
          </a:xfrm>
          <a:prstGeom prst="rect">
            <a:avLst/>
          </a:prstGeom>
          <a:noFill/>
        </p:spPr>
        <p:txBody>
          <a:bodyPr wrap="none" rtlCol="0">
            <a:spAutoFit/>
          </a:bodyPr>
          <a:lstStyle/>
          <a:p>
            <a:r>
              <a:rPr lang="en-US" sz="4000" dirty="0">
                <a:solidFill>
                  <a:schemeClr val="accent2">
                    <a:lumMod val="75000"/>
                  </a:schemeClr>
                </a:solidFill>
              </a:rPr>
              <a:t>?</a:t>
            </a:r>
          </a:p>
        </p:txBody>
      </p:sp>
      <p:sp>
        <p:nvSpPr>
          <p:cNvPr id="28" name="TextBox 27">
            <a:extLst>
              <a:ext uri="{FF2B5EF4-FFF2-40B4-BE49-F238E27FC236}">
                <a16:creationId xmlns:a16="http://schemas.microsoft.com/office/drawing/2014/main" id="{DFD9BB93-F7ED-7378-64AE-E058687ABBAF}"/>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29" name="TextBox 28">
            <a:extLst>
              <a:ext uri="{FF2B5EF4-FFF2-40B4-BE49-F238E27FC236}">
                <a16:creationId xmlns:a16="http://schemas.microsoft.com/office/drawing/2014/main" id="{8B83F11C-97BF-9AF5-99FE-4BEF550A699F}"/>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30" name="TextBox 29">
            <a:extLst>
              <a:ext uri="{FF2B5EF4-FFF2-40B4-BE49-F238E27FC236}">
                <a16:creationId xmlns:a16="http://schemas.microsoft.com/office/drawing/2014/main" id="{F9C62741-7559-172E-67D3-FAF0851E5496}"/>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31" name="Rectangle 2">
            <a:extLst>
              <a:ext uri="{FF2B5EF4-FFF2-40B4-BE49-F238E27FC236}">
                <a16:creationId xmlns:a16="http://schemas.microsoft.com/office/drawing/2014/main" id="{79A5374D-99D0-4C1D-8056-FA4C6777DC9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IP Fragmentation and Reassembly</a:t>
            </a:r>
            <a:endParaRPr lang="en-AU" altLang="en-US" sz="3600" u="sng" dirty="0"/>
          </a:p>
        </p:txBody>
      </p:sp>
    </p:spTree>
    <p:extLst>
      <p:ext uri="{BB962C8B-B14F-4D97-AF65-F5344CB8AC3E}">
        <p14:creationId xmlns:p14="http://schemas.microsoft.com/office/powerpoint/2010/main" val="222757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1199946-EC45-42DB-430E-8C9DD96E566A}"/>
              </a:ext>
            </a:extLst>
          </p:cNvPr>
          <p:cNvSpPr/>
          <p:nvPr/>
        </p:nvSpPr>
        <p:spPr>
          <a:xfrm>
            <a:off x="957942"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E50BA664-56E5-5969-7A20-A1333D1A0ECF}"/>
              </a:ext>
            </a:extLst>
          </p:cNvPr>
          <p:cNvSpPr/>
          <p:nvPr/>
        </p:nvSpPr>
        <p:spPr>
          <a:xfrm>
            <a:off x="984251"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67EC2BC-B789-A64A-27FB-689F7E4C4C1C}"/>
              </a:ext>
            </a:extLst>
          </p:cNvPr>
          <p:cNvSpPr/>
          <p:nvPr/>
        </p:nvSpPr>
        <p:spPr>
          <a:xfrm>
            <a:off x="1004684"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2">
            <a:extLst>
              <a:ext uri="{FF2B5EF4-FFF2-40B4-BE49-F238E27FC236}">
                <a16:creationId xmlns:a16="http://schemas.microsoft.com/office/drawing/2014/main" id="{E7ECCDF0-9801-A12C-F7B8-F7AB3622FCC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1899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ADB0-E73D-2A91-5C81-D0BEF9AEF1C5}"/>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8C6A5590-D978-F1AD-73E2-DEEB02C572D3}"/>
              </a:ext>
            </a:extLst>
          </p:cNvPr>
          <p:cNvSpPr/>
          <p:nvPr/>
        </p:nvSpPr>
        <p:spPr>
          <a:xfrm>
            <a:off x="957942"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12192E2E-297E-4F6C-FBDC-40979597C3A3}"/>
              </a:ext>
            </a:extLst>
          </p:cNvPr>
          <p:cNvSpPr/>
          <p:nvPr/>
        </p:nvSpPr>
        <p:spPr>
          <a:xfrm>
            <a:off x="984251"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39289F3-4934-3FB0-7F7F-0F8038BF3844}"/>
              </a:ext>
            </a:extLst>
          </p:cNvPr>
          <p:cNvSpPr/>
          <p:nvPr/>
        </p:nvSpPr>
        <p:spPr>
          <a:xfrm>
            <a:off x="1004684"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DEAC093B-3100-428D-3C07-5BE044BD8BFB}"/>
              </a:ext>
            </a:extLst>
          </p:cNvPr>
          <p:cNvSpPr/>
          <p:nvPr/>
        </p:nvSpPr>
        <p:spPr>
          <a:xfrm>
            <a:off x="3918856" y="2331974"/>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ounded Rectangle 2">
            <a:extLst>
              <a:ext uri="{FF2B5EF4-FFF2-40B4-BE49-F238E27FC236}">
                <a16:creationId xmlns:a16="http://schemas.microsoft.com/office/drawing/2014/main" id="{7C34A29E-E10D-3093-E407-D7FC8FD9F7A8}"/>
              </a:ext>
            </a:extLst>
          </p:cNvPr>
          <p:cNvSpPr/>
          <p:nvPr/>
        </p:nvSpPr>
        <p:spPr>
          <a:xfrm>
            <a:off x="3918856" y="1330488"/>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62688B72-332D-E477-146B-4962D07B5D34}"/>
              </a:ext>
            </a:extLst>
          </p:cNvPr>
          <p:cNvSpPr/>
          <p:nvPr/>
        </p:nvSpPr>
        <p:spPr>
          <a:xfrm>
            <a:off x="6273092" y="2889578"/>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DAFF71F3-A9D0-E983-9BDF-AE73608DDB77}"/>
              </a:ext>
            </a:extLst>
          </p:cNvPr>
          <p:cNvSpPr txBox="1"/>
          <p:nvPr/>
        </p:nvSpPr>
        <p:spPr>
          <a:xfrm>
            <a:off x="4473650" y="3198167"/>
            <a:ext cx="795411" cy="461665"/>
          </a:xfrm>
          <a:prstGeom prst="rect">
            <a:avLst/>
          </a:prstGeom>
          <a:solidFill>
            <a:schemeClr val="tx1"/>
          </a:solidFill>
        </p:spPr>
        <p:txBody>
          <a:bodyPr wrap="none" rtlCol="0">
            <a:spAutoFit/>
          </a:bodyPr>
          <a:lstStyle/>
          <a:p>
            <a:r>
              <a:rPr lang="en-US" sz="2400" dirty="0">
                <a:solidFill>
                  <a:schemeClr val="bg1"/>
                </a:solidFill>
              </a:rPr>
              <a:t>MTU</a:t>
            </a:r>
          </a:p>
        </p:txBody>
      </p:sp>
      <p:sp>
        <p:nvSpPr>
          <p:cNvPr id="9" name="TextBox 8">
            <a:extLst>
              <a:ext uri="{FF2B5EF4-FFF2-40B4-BE49-F238E27FC236}">
                <a16:creationId xmlns:a16="http://schemas.microsoft.com/office/drawing/2014/main" id="{18002894-2C4A-DF49-C35F-7D38031AC5D9}"/>
              </a:ext>
            </a:extLst>
          </p:cNvPr>
          <p:cNvSpPr txBox="1"/>
          <p:nvPr/>
        </p:nvSpPr>
        <p:spPr>
          <a:xfrm>
            <a:off x="6808498" y="3517500"/>
            <a:ext cx="764697" cy="461665"/>
          </a:xfrm>
          <a:prstGeom prst="rect">
            <a:avLst/>
          </a:prstGeom>
          <a:solidFill>
            <a:schemeClr val="tx1"/>
          </a:solidFill>
        </p:spPr>
        <p:txBody>
          <a:bodyPr wrap="none" rtlCol="0">
            <a:spAutoFit/>
          </a:bodyPr>
          <a:lstStyle/>
          <a:p>
            <a:r>
              <a:rPr lang="en-US" sz="2400" dirty="0">
                <a:solidFill>
                  <a:schemeClr val="bg1"/>
                </a:solidFill>
              </a:rPr>
              <a:t>Data</a:t>
            </a:r>
          </a:p>
        </p:txBody>
      </p:sp>
      <p:sp>
        <p:nvSpPr>
          <p:cNvPr id="10" name="TextBox 9">
            <a:extLst>
              <a:ext uri="{FF2B5EF4-FFF2-40B4-BE49-F238E27FC236}">
                <a16:creationId xmlns:a16="http://schemas.microsoft.com/office/drawing/2014/main" id="{FA08BBF0-F5EE-8D7A-CCCC-B2FEBF94EA1E}"/>
              </a:ext>
            </a:extLst>
          </p:cNvPr>
          <p:cNvSpPr txBox="1"/>
          <p:nvPr/>
        </p:nvSpPr>
        <p:spPr>
          <a:xfrm>
            <a:off x="4364793" y="1369077"/>
            <a:ext cx="949299" cy="400110"/>
          </a:xfrm>
          <a:prstGeom prst="rect">
            <a:avLst/>
          </a:prstGeom>
          <a:solidFill>
            <a:schemeClr val="tx1"/>
          </a:solidFill>
        </p:spPr>
        <p:txBody>
          <a:bodyPr wrap="none" rtlCol="0">
            <a:spAutoFit/>
          </a:bodyPr>
          <a:lstStyle/>
          <a:p>
            <a:r>
              <a:rPr lang="en-US" sz="2000" dirty="0">
                <a:solidFill>
                  <a:schemeClr val="bg1"/>
                </a:solidFill>
              </a:rPr>
              <a:t>Header</a:t>
            </a:r>
          </a:p>
        </p:txBody>
      </p:sp>
      <p:sp>
        <p:nvSpPr>
          <p:cNvPr id="11" name="Rectangle 2">
            <a:extLst>
              <a:ext uri="{FF2B5EF4-FFF2-40B4-BE49-F238E27FC236}">
                <a16:creationId xmlns:a16="http://schemas.microsoft.com/office/drawing/2014/main" id="{1A17FEBE-6B51-8948-0244-2C299D2C9583}"/>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1709865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AAAE-B31E-578A-7964-4E4F03F86EE8}"/>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C1BBEA5-36CA-1AE0-A5E0-ED320AFD2917}"/>
              </a:ext>
            </a:extLst>
          </p:cNvPr>
          <p:cNvSpPr/>
          <p:nvPr/>
        </p:nvSpPr>
        <p:spPr>
          <a:xfrm>
            <a:off x="957942"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4B38738A-55E1-4A01-92EA-5BB890EF9680}"/>
              </a:ext>
            </a:extLst>
          </p:cNvPr>
          <p:cNvSpPr/>
          <p:nvPr/>
        </p:nvSpPr>
        <p:spPr>
          <a:xfrm>
            <a:off x="984251"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3AE01BE0-62C5-29A6-EC62-112526BE6CD7}"/>
              </a:ext>
            </a:extLst>
          </p:cNvPr>
          <p:cNvSpPr/>
          <p:nvPr/>
        </p:nvSpPr>
        <p:spPr>
          <a:xfrm>
            <a:off x="3592146"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35B7AEB7-DED2-0BDF-2AD6-130C16A679DF}"/>
              </a:ext>
            </a:extLst>
          </p:cNvPr>
          <p:cNvSpPr/>
          <p:nvPr/>
        </p:nvSpPr>
        <p:spPr>
          <a:xfrm>
            <a:off x="3619360"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BCA914E9-F7A8-7B0E-39AA-62D3ED7DC657}"/>
              </a:ext>
            </a:extLst>
          </p:cNvPr>
          <p:cNvSpPr/>
          <p:nvPr/>
        </p:nvSpPr>
        <p:spPr>
          <a:xfrm>
            <a:off x="5867260"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86848576-C89D-24A3-3076-889C901ACD93}"/>
              </a:ext>
            </a:extLst>
          </p:cNvPr>
          <p:cNvSpPr/>
          <p:nvPr/>
        </p:nvSpPr>
        <p:spPr>
          <a:xfrm>
            <a:off x="5894474"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FB080DF-610E-8C88-DED4-E5F43706FF33}"/>
              </a:ext>
            </a:extLst>
          </p:cNvPr>
          <p:cNvSpPr/>
          <p:nvPr/>
        </p:nvSpPr>
        <p:spPr>
          <a:xfrm>
            <a:off x="8142374"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5FA8E183-83FB-53A8-C16C-5B0B5E91E198}"/>
              </a:ext>
            </a:extLst>
          </p:cNvPr>
          <p:cNvSpPr/>
          <p:nvPr/>
        </p:nvSpPr>
        <p:spPr>
          <a:xfrm>
            <a:off x="8169588"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252488AF-C780-3161-2C2D-CC01E6ED8DD2}"/>
              </a:ext>
            </a:extLst>
          </p:cNvPr>
          <p:cNvSpPr/>
          <p:nvPr/>
        </p:nvSpPr>
        <p:spPr>
          <a:xfrm>
            <a:off x="1004684"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0144EF63-002F-0E5B-7209-EBF53454AE47}"/>
              </a:ext>
            </a:extLst>
          </p:cNvPr>
          <p:cNvSpPr/>
          <p:nvPr/>
        </p:nvSpPr>
        <p:spPr>
          <a:xfrm>
            <a:off x="1905000"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74B892F2-25C7-7DC8-E980-4F164BDA0B15}"/>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23564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51AB-9E09-84A1-3C83-9FE504D85CA2}"/>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692F8045-DBCC-D6AA-D95B-F2387C21BC42}"/>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6F61E8E9-D16F-1327-D0D0-0788D0CC13D2}"/>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7651889-6000-21B9-60B8-1CB54669BB3D}"/>
              </a:ext>
            </a:extLst>
          </p:cNvPr>
          <p:cNvSpPr/>
          <p:nvPr/>
        </p:nvSpPr>
        <p:spPr>
          <a:xfrm>
            <a:off x="199141" y="2808516"/>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79030CD1-1E46-DA23-A02D-CDF91DB070CA}"/>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8BA14B5E-9131-21CC-B98B-89099E048E51}"/>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95B0AC3-1A05-F0A2-D93A-2C1FAE9E2EC5}"/>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5BB08AD1-AD45-1EF6-F6BF-997891FD4A17}"/>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B5B72268-36B1-D6BC-E241-45CF7A88F8F4}"/>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7693A6C6-063C-DE91-57A1-6893DB73EC8C}"/>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F7EDB80D-EADC-05AA-0AEE-26278B5560B9}"/>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75EA37-317B-A0AC-6B1B-33EF26399F5A}"/>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35A53A-DE06-E8C5-A049-774B3C209210}"/>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9" name="Rectangle 2">
            <a:extLst>
              <a:ext uri="{FF2B5EF4-FFF2-40B4-BE49-F238E27FC236}">
                <a16:creationId xmlns:a16="http://schemas.microsoft.com/office/drawing/2014/main" id="{095B6DB1-36A1-CB3F-2B89-3ADE9F0DF52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313450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027A-ECED-4F82-E4F1-6709A9B428AA}"/>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66E5EC8B-3BC3-1C3B-4547-BA72E6064AC7}"/>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E5808B8C-5F04-8A8B-CE73-99D4F7D379DA}"/>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1259C17-2475-9AE6-6E58-1ED9405FA5A0}"/>
              </a:ext>
            </a:extLst>
          </p:cNvPr>
          <p:cNvSpPr/>
          <p:nvPr/>
        </p:nvSpPr>
        <p:spPr>
          <a:xfrm>
            <a:off x="199141" y="3559626"/>
            <a:ext cx="1866224" cy="966399"/>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D3186108-98A7-0ADB-2164-1E2297619AFE}"/>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0321108A-59F9-27F8-AF0D-DD50B9452A8D}"/>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693A1A2-CB3B-98F4-788F-39C26E283623}"/>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6E7593EE-3376-016D-4085-375F381C8D1B}"/>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8FF1E493-1897-DAF4-C6DD-DD034008E3FC}"/>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D75D6EB-2435-88DC-7FC1-9AE7451B6EC3}"/>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166EBD85-B407-1AC7-A31D-1E6D5F9B1FF0}"/>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1B12CBEE-967E-D4D3-C1B5-8A3E941E4FED}"/>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C0F4113-AEFE-A50D-F3BA-8223D32ED3BC}"/>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2A3090-DC49-0EF0-D80F-E2D6D4DD8E47}"/>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D219F9A6-589C-A2BD-E423-466477005D35}"/>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sp>
        <p:nvSpPr>
          <p:cNvPr id="19" name="Rectangle 2">
            <a:extLst>
              <a:ext uri="{FF2B5EF4-FFF2-40B4-BE49-F238E27FC236}">
                <a16:creationId xmlns:a16="http://schemas.microsoft.com/office/drawing/2014/main" id="{AAB061AA-23D2-39D5-12CB-BCB161524E47}"/>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112885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Oval 3"/>
          <p:cNvSpPr>
            <a:spLocks noChangeArrowheads="1"/>
          </p:cNvSpPr>
          <p:nvPr/>
        </p:nvSpPr>
        <p:spPr bwMode="auto">
          <a:xfrm>
            <a:off x="1520825" y="3566388"/>
            <a:ext cx="2941638" cy="132397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46" name="Straight Connector 10"/>
          <p:cNvCxnSpPr>
            <a:cxnSpLocks noChangeShapeType="1"/>
            <a:stCxn id="507" idx="7"/>
          </p:cNvCxnSpPr>
          <p:nvPr/>
        </p:nvCxnSpPr>
        <p:spPr bwMode="auto">
          <a:xfrm>
            <a:off x="2555875" y="3799751"/>
            <a:ext cx="969963" cy="682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47" name="Straight Connector 297"/>
          <p:cNvCxnSpPr>
            <a:cxnSpLocks noChangeShapeType="1"/>
          </p:cNvCxnSpPr>
          <p:nvPr/>
        </p:nvCxnSpPr>
        <p:spPr bwMode="auto">
          <a:xfrm>
            <a:off x="3059113" y="4087088"/>
            <a:ext cx="109537" cy="793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48" name="Straight Connector 298"/>
          <p:cNvCxnSpPr>
            <a:cxnSpLocks noChangeShapeType="1"/>
          </p:cNvCxnSpPr>
          <p:nvPr/>
        </p:nvCxnSpPr>
        <p:spPr bwMode="auto">
          <a:xfrm flipV="1">
            <a:off x="2876550" y="4282351"/>
            <a:ext cx="222250" cy="444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49" name="Straight Connector 299"/>
          <p:cNvCxnSpPr>
            <a:cxnSpLocks noChangeShapeType="1"/>
          </p:cNvCxnSpPr>
          <p:nvPr/>
        </p:nvCxnSpPr>
        <p:spPr bwMode="auto">
          <a:xfrm flipV="1">
            <a:off x="2603500" y="4114076"/>
            <a:ext cx="177800" cy="1063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0" name="Straight Connector 300"/>
          <p:cNvCxnSpPr>
            <a:cxnSpLocks noChangeShapeType="1"/>
            <a:stCxn id="444" idx="6"/>
          </p:cNvCxnSpPr>
          <p:nvPr/>
        </p:nvCxnSpPr>
        <p:spPr bwMode="auto">
          <a:xfrm flipV="1">
            <a:off x="2317750" y="4401413"/>
            <a:ext cx="188913" cy="95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1" name="Straight Connector 301"/>
          <p:cNvCxnSpPr>
            <a:cxnSpLocks noChangeShapeType="1"/>
          </p:cNvCxnSpPr>
          <p:nvPr/>
        </p:nvCxnSpPr>
        <p:spPr bwMode="auto">
          <a:xfrm flipV="1">
            <a:off x="3073400" y="4329976"/>
            <a:ext cx="231775" cy="2444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2" name="Straight Connector 302"/>
          <p:cNvCxnSpPr>
            <a:cxnSpLocks noChangeShapeType="1"/>
          </p:cNvCxnSpPr>
          <p:nvPr/>
        </p:nvCxnSpPr>
        <p:spPr bwMode="auto">
          <a:xfrm flipH="1" flipV="1">
            <a:off x="3524250" y="4317276"/>
            <a:ext cx="327025" cy="1190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3" name="Straight Connector 303"/>
          <p:cNvCxnSpPr>
            <a:cxnSpLocks noChangeShapeType="1"/>
          </p:cNvCxnSpPr>
          <p:nvPr/>
        </p:nvCxnSpPr>
        <p:spPr bwMode="auto">
          <a:xfrm flipV="1">
            <a:off x="3511550" y="3982313"/>
            <a:ext cx="260350" cy="1889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4" name="Straight Connector 304"/>
          <p:cNvCxnSpPr>
            <a:cxnSpLocks noChangeShapeType="1"/>
            <a:endCxn id="505" idx="7"/>
          </p:cNvCxnSpPr>
          <p:nvPr/>
        </p:nvCxnSpPr>
        <p:spPr bwMode="auto">
          <a:xfrm flipH="1" flipV="1">
            <a:off x="2557463" y="3856901"/>
            <a:ext cx="207962" cy="841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82955" name="TextBox 39958"/>
          <p:cNvSpPr txBox="1">
            <a:spLocks noChangeArrowheads="1"/>
          </p:cNvSpPr>
          <p:nvPr/>
        </p:nvSpPr>
        <p:spPr bwMode="auto">
          <a:xfrm>
            <a:off x="1655763" y="3896588"/>
            <a:ext cx="892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t>ISP C</a:t>
            </a:r>
          </a:p>
        </p:txBody>
      </p:sp>
      <p:grpSp>
        <p:nvGrpSpPr>
          <p:cNvPr id="82956" name="Group 347"/>
          <p:cNvGrpSpPr>
            <a:grpSpLocks/>
          </p:cNvGrpSpPr>
          <p:nvPr/>
        </p:nvGrpSpPr>
        <p:grpSpPr bwMode="auto">
          <a:xfrm>
            <a:off x="3532188" y="3782288"/>
            <a:ext cx="485775" cy="211138"/>
            <a:chOff x="1871277" y="1576300"/>
            <a:chExt cx="1128371" cy="437860"/>
          </a:xfrm>
        </p:grpSpPr>
        <p:sp>
          <p:nvSpPr>
            <p:cNvPr id="496" name="Oval 495"/>
            <p:cNvSpPr/>
            <p:nvPr/>
          </p:nvSpPr>
          <p:spPr bwMode="auto">
            <a:xfrm flipV="1">
              <a:off x="1874963" y="1694818"/>
              <a:ext cx="1124685"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7" name="Rectangle 496"/>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8" name="Oval 497"/>
            <p:cNvSpPr/>
            <p:nvPr/>
          </p:nvSpPr>
          <p:spPr bwMode="auto">
            <a:xfrm flipV="1">
              <a:off x="1871277" y="1576300"/>
              <a:ext cx="1124682"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9" name="Freeform 498"/>
            <p:cNvSpPr/>
            <p:nvPr/>
          </p:nvSpPr>
          <p:spPr bwMode="auto">
            <a:xfrm>
              <a:off x="2158901" y="1671774"/>
              <a:ext cx="549434"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0" name="Freeform 499"/>
            <p:cNvSpPr/>
            <p:nvPr/>
          </p:nvSpPr>
          <p:spPr bwMode="auto">
            <a:xfrm>
              <a:off x="2103588" y="1632268"/>
              <a:ext cx="660061"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1" name="Freeform 500"/>
            <p:cNvSpPr/>
            <p:nvPr/>
          </p:nvSpPr>
          <p:spPr bwMode="auto">
            <a:xfrm>
              <a:off x="2538711" y="1727740"/>
              <a:ext cx="243374"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2" name="Freeform 501"/>
            <p:cNvSpPr/>
            <p:nvPr/>
          </p:nvSpPr>
          <p:spPr bwMode="auto">
            <a:xfrm>
              <a:off x="2088838" y="1731033"/>
              <a:ext cx="2433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03" name="Straight Connector 502"/>
            <p:cNvCxnSpPr>
              <a:endCxn id="498" idx="2"/>
            </p:cNvCxnSpPr>
            <p:nvPr/>
          </p:nvCxnSpPr>
          <p:spPr bwMode="auto">
            <a:xfrm flipH="1" flipV="1">
              <a:off x="1871277" y="1737617"/>
              <a:ext cx="3686"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bwMode="auto">
            <a:xfrm flipH="1" flipV="1">
              <a:off x="2995959" y="1734324"/>
              <a:ext cx="3689"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57" name="Group 347"/>
          <p:cNvGrpSpPr>
            <a:grpSpLocks/>
          </p:cNvGrpSpPr>
          <p:nvPr/>
        </p:nvGrpSpPr>
        <p:grpSpPr bwMode="auto">
          <a:xfrm>
            <a:off x="3063875" y="4136301"/>
            <a:ext cx="484188" cy="211137"/>
            <a:chOff x="1871277" y="1576300"/>
            <a:chExt cx="1128371" cy="437860"/>
          </a:xfrm>
        </p:grpSpPr>
        <p:sp>
          <p:nvSpPr>
            <p:cNvPr id="478" name="Oval 477"/>
            <p:cNvSpPr/>
            <p:nvPr/>
          </p:nvSpPr>
          <p:spPr bwMode="auto">
            <a:xfrm flipV="1">
              <a:off x="1874978" y="1694819"/>
              <a:ext cx="1124670" cy="319341"/>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79" name="Rectangle 478"/>
            <p:cNvSpPr/>
            <p:nvPr/>
          </p:nvSpPr>
          <p:spPr bwMode="auto">
            <a:xfrm>
              <a:off x="1871277" y="1740909"/>
              <a:ext cx="1128371" cy="11522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0" name="Oval 479"/>
            <p:cNvSpPr/>
            <p:nvPr/>
          </p:nvSpPr>
          <p:spPr bwMode="auto">
            <a:xfrm flipV="1">
              <a:off x="1871277" y="1576300"/>
              <a:ext cx="1124670" cy="31934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1" name="Freeform 480"/>
            <p:cNvSpPr/>
            <p:nvPr/>
          </p:nvSpPr>
          <p:spPr bwMode="auto">
            <a:xfrm>
              <a:off x="2159844" y="1671772"/>
              <a:ext cx="547537" cy="16131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2" name="Freeform 481"/>
            <p:cNvSpPr/>
            <p:nvPr/>
          </p:nvSpPr>
          <p:spPr bwMode="auto">
            <a:xfrm>
              <a:off x="2104351" y="1632266"/>
              <a:ext cx="662222"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3" name="Freeform 482"/>
            <p:cNvSpPr/>
            <p:nvPr/>
          </p:nvSpPr>
          <p:spPr bwMode="auto">
            <a:xfrm>
              <a:off x="2537200" y="1727741"/>
              <a:ext cx="244172" cy="9547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4" name="Freeform 483"/>
            <p:cNvSpPr/>
            <p:nvPr/>
          </p:nvSpPr>
          <p:spPr bwMode="auto">
            <a:xfrm>
              <a:off x="2089553" y="1731032"/>
              <a:ext cx="240471" cy="9547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85" name="Straight Connector 484"/>
            <p:cNvCxnSpPr>
              <a:endCxn id="480" idx="2"/>
            </p:cNvCxnSpPr>
            <p:nvPr/>
          </p:nvCxnSpPr>
          <p:spPr bwMode="auto">
            <a:xfrm flipH="1" flipV="1">
              <a:off x="1871277" y="1737616"/>
              <a:ext cx="3701" cy="1218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bwMode="auto">
            <a:xfrm flipH="1" flipV="1">
              <a:off x="2995947" y="1734325"/>
              <a:ext cx="3701"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58" name="Group 347"/>
          <p:cNvGrpSpPr>
            <a:grpSpLocks/>
          </p:cNvGrpSpPr>
          <p:nvPr/>
        </p:nvGrpSpPr>
        <p:grpSpPr bwMode="auto">
          <a:xfrm>
            <a:off x="2624138" y="3923576"/>
            <a:ext cx="484187" cy="211137"/>
            <a:chOff x="1871277" y="1576300"/>
            <a:chExt cx="1128371" cy="437860"/>
          </a:xfrm>
        </p:grpSpPr>
        <p:sp>
          <p:nvSpPr>
            <p:cNvPr id="469" name="Oval 468"/>
            <p:cNvSpPr/>
            <p:nvPr/>
          </p:nvSpPr>
          <p:spPr bwMode="auto">
            <a:xfrm flipV="1">
              <a:off x="1874975" y="1694819"/>
              <a:ext cx="1124673" cy="319341"/>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70" name="Rectangle 469"/>
            <p:cNvSpPr/>
            <p:nvPr/>
          </p:nvSpPr>
          <p:spPr bwMode="auto">
            <a:xfrm>
              <a:off x="1871277" y="1740909"/>
              <a:ext cx="1128371" cy="11522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1" name="Oval 470"/>
            <p:cNvSpPr/>
            <p:nvPr/>
          </p:nvSpPr>
          <p:spPr bwMode="auto">
            <a:xfrm flipV="1">
              <a:off x="1871277" y="1576300"/>
              <a:ext cx="1124673" cy="31934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72" name="Freeform 471"/>
            <p:cNvSpPr/>
            <p:nvPr/>
          </p:nvSpPr>
          <p:spPr bwMode="auto">
            <a:xfrm>
              <a:off x="2159844" y="1671772"/>
              <a:ext cx="547538" cy="16131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3" name="Freeform 472"/>
            <p:cNvSpPr/>
            <p:nvPr/>
          </p:nvSpPr>
          <p:spPr bwMode="auto">
            <a:xfrm>
              <a:off x="2104349" y="1632266"/>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4" name="Freeform 473"/>
            <p:cNvSpPr/>
            <p:nvPr/>
          </p:nvSpPr>
          <p:spPr bwMode="auto">
            <a:xfrm>
              <a:off x="2537202" y="1727741"/>
              <a:ext cx="244172" cy="9547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5" name="Freeform 474"/>
            <p:cNvSpPr/>
            <p:nvPr/>
          </p:nvSpPr>
          <p:spPr bwMode="auto">
            <a:xfrm>
              <a:off x="2089551" y="1731032"/>
              <a:ext cx="240474" cy="9547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76" name="Straight Connector 475"/>
            <p:cNvCxnSpPr>
              <a:endCxn id="471" idx="2"/>
            </p:cNvCxnSpPr>
            <p:nvPr/>
          </p:nvCxnSpPr>
          <p:spPr bwMode="auto">
            <a:xfrm flipH="1" flipV="1">
              <a:off x="1871277" y="1737616"/>
              <a:ext cx="3698" cy="1218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bwMode="auto">
            <a:xfrm flipH="1" flipV="1">
              <a:off x="2995950" y="1734325"/>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59" name="Group 347"/>
          <p:cNvGrpSpPr>
            <a:grpSpLocks/>
          </p:cNvGrpSpPr>
          <p:nvPr/>
        </p:nvGrpSpPr>
        <p:grpSpPr bwMode="auto">
          <a:xfrm>
            <a:off x="2417763" y="4217263"/>
            <a:ext cx="484187" cy="211138"/>
            <a:chOff x="1871277" y="1576300"/>
            <a:chExt cx="1128371" cy="437860"/>
          </a:xfrm>
        </p:grpSpPr>
        <p:sp>
          <p:nvSpPr>
            <p:cNvPr id="460" name="Oval 459"/>
            <p:cNvSpPr/>
            <p:nvPr/>
          </p:nvSpPr>
          <p:spPr bwMode="auto">
            <a:xfrm flipV="1">
              <a:off x="1874975" y="1694818"/>
              <a:ext cx="1124673"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61" name="Rectangle 460"/>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2" name="Oval 461"/>
            <p:cNvSpPr/>
            <p:nvPr/>
          </p:nvSpPr>
          <p:spPr bwMode="auto">
            <a:xfrm flipV="1">
              <a:off x="1871277" y="1576300"/>
              <a:ext cx="1124673"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63" name="Freeform 462"/>
            <p:cNvSpPr/>
            <p:nvPr/>
          </p:nvSpPr>
          <p:spPr bwMode="auto">
            <a:xfrm>
              <a:off x="2159844" y="1671774"/>
              <a:ext cx="547538"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4" name="Freeform 463"/>
            <p:cNvSpPr/>
            <p:nvPr/>
          </p:nvSpPr>
          <p:spPr bwMode="auto">
            <a:xfrm>
              <a:off x="2104349" y="1632268"/>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5" name="Freeform 464"/>
            <p:cNvSpPr/>
            <p:nvPr/>
          </p:nvSpPr>
          <p:spPr bwMode="auto">
            <a:xfrm>
              <a:off x="2537202"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6" name="Freeform 465"/>
            <p:cNvSpPr/>
            <p:nvPr/>
          </p:nvSpPr>
          <p:spPr bwMode="auto">
            <a:xfrm>
              <a:off x="2089551" y="1731033"/>
              <a:ext cx="2404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67" name="Straight Connector 466"/>
            <p:cNvCxnSpPr>
              <a:endCxn id="462" idx="2"/>
            </p:cNvCxnSpPr>
            <p:nvPr/>
          </p:nvCxnSpPr>
          <p:spPr bwMode="auto">
            <a:xfrm flipH="1" flipV="1">
              <a:off x="1871277" y="1737617"/>
              <a:ext cx="3698"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bwMode="auto">
            <a:xfrm flipH="1" flipV="1">
              <a:off x="2995950" y="1734324"/>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2960" name="Oval 3"/>
          <p:cNvSpPr>
            <a:spLocks noChangeArrowheads="1"/>
          </p:cNvSpPr>
          <p:nvPr/>
        </p:nvSpPr>
        <p:spPr bwMode="auto">
          <a:xfrm>
            <a:off x="4614863" y="3012351"/>
            <a:ext cx="3219450" cy="134302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61" name="Straight Connector 10"/>
          <p:cNvCxnSpPr>
            <a:cxnSpLocks noChangeShapeType="1"/>
            <a:stCxn id="599" idx="7"/>
          </p:cNvCxnSpPr>
          <p:nvPr/>
        </p:nvCxnSpPr>
        <p:spPr bwMode="auto">
          <a:xfrm>
            <a:off x="5748338" y="3248888"/>
            <a:ext cx="1062037" cy="698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2" name="Straight Connector 297"/>
          <p:cNvCxnSpPr>
            <a:cxnSpLocks noChangeShapeType="1"/>
          </p:cNvCxnSpPr>
          <p:nvPr/>
        </p:nvCxnSpPr>
        <p:spPr bwMode="auto">
          <a:xfrm>
            <a:off x="6299200" y="3539401"/>
            <a:ext cx="120650" cy="825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3" name="Straight Connector 298"/>
          <p:cNvCxnSpPr>
            <a:cxnSpLocks noChangeShapeType="1"/>
          </p:cNvCxnSpPr>
          <p:nvPr/>
        </p:nvCxnSpPr>
        <p:spPr bwMode="auto">
          <a:xfrm flipV="1">
            <a:off x="6099175" y="3739426"/>
            <a:ext cx="242888" cy="444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4" name="Straight Connector 299"/>
          <p:cNvCxnSpPr>
            <a:cxnSpLocks noChangeShapeType="1"/>
          </p:cNvCxnSpPr>
          <p:nvPr/>
        </p:nvCxnSpPr>
        <p:spPr bwMode="auto">
          <a:xfrm flipV="1">
            <a:off x="5800725" y="3567976"/>
            <a:ext cx="195263" cy="1063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5" name="Straight Connector 300"/>
          <p:cNvCxnSpPr>
            <a:cxnSpLocks noChangeShapeType="1"/>
            <a:stCxn id="536" idx="6"/>
          </p:cNvCxnSpPr>
          <p:nvPr/>
        </p:nvCxnSpPr>
        <p:spPr bwMode="auto">
          <a:xfrm flipV="1">
            <a:off x="5487988" y="3860076"/>
            <a:ext cx="206375" cy="95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6" name="Straight Connector 301"/>
          <p:cNvCxnSpPr>
            <a:cxnSpLocks noChangeShapeType="1"/>
          </p:cNvCxnSpPr>
          <p:nvPr/>
        </p:nvCxnSpPr>
        <p:spPr bwMode="auto">
          <a:xfrm flipV="1">
            <a:off x="6315075" y="3787051"/>
            <a:ext cx="254000" cy="2476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7" name="Straight Connector 302"/>
          <p:cNvCxnSpPr>
            <a:cxnSpLocks noChangeShapeType="1"/>
          </p:cNvCxnSpPr>
          <p:nvPr/>
        </p:nvCxnSpPr>
        <p:spPr bwMode="auto">
          <a:xfrm flipH="1" flipV="1">
            <a:off x="6778625" y="3766413"/>
            <a:ext cx="358775" cy="1206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8" name="Straight Connector 303"/>
          <p:cNvCxnSpPr>
            <a:cxnSpLocks noChangeShapeType="1"/>
          </p:cNvCxnSpPr>
          <p:nvPr/>
        </p:nvCxnSpPr>
        <p:spPr bwMode="auto">
          <a:xfrm flipV="1">
            <a:off x="6794500" y="3433038"/>
            <a:ext cx="285750" cy="1920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9" name="Straight Connector 304"/>
          <p:cNvCxnSpPr>
            <a:cxnSpLocks noChangeShapeType="1"/>
            <a:endCxn id="597" idx="7"/>
          </p:cNvCxnSpPr>
          <p:nvPr/>
        </p:nvCxnSpPr>
        <p:spPr bwMode="auto">
          <a:xfrm flipH="1" flipV="1">
            <a:off x="5749925" y="3306038"/>
            <a:ext cx="227013" cy="857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82970" name="TextBox 39958"/>
          <p:cNvSpPr txBox="1">
            <a:spLocks noChangeArrowheads="1"/>
          </p:cNvSpPr>
          <p:nvPr/>
        </p:nvSpPr>
        <p:spPr bwMode="auto">
          <a:xfrm>
            <a:off x="4764088" y="3345726"/>
            <a:ext cx="9588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t>ISP B</a:t>
            </a:r>
          </a:p>
        </p:txBody>
      </p:sp>
      <p:grpSp>
        <p:nvGrpSpPr>
          <p:cNvPr id="82971" name="Group 347"/>
          <p:cNvGrpSpPr>
            <a:grpSpLocks/>
          </p:cNvGrpSpPr>
          <p:nvPr/>
        </p:nvGrpSpPr>
        <p:grpSpPr bwMode="auto">
          <a:xfrm>
            <a:off x="5297488" y="3115538"/>
            <a:ext cx="530225" cy="214313"/>
            <a:chOff x="1871277" y="1576300"/>
            <a:chExt cx="1128371" cy="437860"/>
          </a:xfrm>
        </p:grpSpPr>
        <p:sp>
          <p:nvSpPr>
            <p:cNvPr id="597" name="Oval 596"/>
            <p:cNvSpPr/>
            <p:nvPr/>
          </p:nvSpPr>
          <p:spPr bwMode="auto">
            <a:xfrm flipV="1">
              <a:off x="1874654" y="1693062"/>
              <a:ext cx="1124994"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8" name="Rectangle 597"/>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9" name="Oval 598"/>
            <p:cNvSpPr/>
            <p:nvPr/>
          </p:nvSpPr>
          <p:spPr bwMode="auto">
            <a:xfrm flipV="1">
              <a:off x="1871277" y="1576300"/>
              <a:ext cx="1124992"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00" name="Freeform 599"/>
            <p:cNvSpPr/>
            <p:nvPr/>
          </p:nvSpPr>
          <p:spPr bwMode="auto">
            <a:xfrm>
              <a:off x="2158436" y="1673602"/>
              <a:ext cx="550673"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1" name="Freeform 600"/>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2" name="Freeform 601"/>
            <p:cNvSpPr/>
            <p:nvPr/>
          </p:nvSpPr>
          <p:spPr bwMode="auto">
            <a:xfrm>
              <a:off x="2536812"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3" name="Freeform 602"/>
            <p:cNvSpPr/>
            <p:nvPr/>
          </p:nvSpPr>
          <p:spPr bwMode="auto">
            <a:xfrm>
              <a:off x="2090869" y="1728741"/>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04" name="Straight Connector 603"/>
            <p:cNvCxnSpPr>
              <a:endCxn id="599" idx="2"/>
            </p:cNvCxnSpPr>
            <p:nvPr/>
          </p:nvCxnSpPr>
          <p:spPr bwMode="auto">
            <a:xfrm flipH="1" flipV="1">
              <a:off x="1871277" y="1738470"/>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bwMode="auto">
            <a:xfrm flipH="1" flipV="1">
              <a:off x="2996269" y="1735228"/>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72" name="Group 347"/>
          <p:cNvGrpSpPr>
            <a:grpSpLocks/>
          </p:cNvGrpSpPr>
          <p:nvPr/>
        </p:nvGrpSpPr>
        <p:grpSpPr bwMode="auto">
          <a:xfrm>
            <a:off x="6303963" y="3590201"/>
            <a:ext cx="530225" cy="214312"/>
            <a:chOff x="1871277" y="1576300"/>
            <a:chExt cx="1128371" cy="437860"/>
          </a:xfrm>
        </p:grpSpPr>
        <p:sp>
          <p:nvSpPr>
            <p:cNvPr id="570" name="Oval 569"/>
            <p:cNvSpPr/>
            <p:nvPr/>
          </p:nvSpPr>
          <p:spPr bwMode="auto">
            <a:xfrm flipV="1">
              <a:off x="1874654" y="1693063"/>
              <a:ext cx="1124994"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1" name="Rectangle 570"/>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2" name="Oval 571"/>
            <p:cNvSpPr/>
            <p:nvPr/>
          </p:nvSpPr>
          <p:spPr bwMode="auto">
            <a:xfrm flipV="1">
              <a:off x="1871277" y="1576300"/>
              <a:ext cx="1124992"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3" name="Freeform 572"/>
            <p:cNvSpPr/>
            <p:nvPr/>
          </p:nvSpPr>
          <p:spPr bwMode="auto">
            <a:xfrm>
              <a:off x="2158436" y="1673602"/>
              <a:ext cx="550673"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4" name="Freeform 573"/>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5" name="Freeform 574"/>
            <p:cNvSpPr/>
            <p:nvPr/>
          </p:nvSpPr>
          <p:spPr bwMode="auto">
            <a:xfrm>
              <a:off x="2536812"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6" name="Freeform 575"/>
            <p:cNvSpPr/>
            <p:nvPr/>
          </p:nvSpPr>
          <p:spPr bwMode="auto">
            <a:xfrm>
              <a:off x="2090869" y="1728739"/>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77" name="Straight Connector 576"/>
            <p:cNvCxnSpPr>
              <a:endCxn id="572" idx="2"/>
            </p:cNvCxnSpPr>
            <p:nvPr/>
          </p:nvCxnSpPr>
          <p:spPr bwMode="auto">
            <a:xfrm flipH="1" flipV="1">
              <a:off x="1871277" y="1738471"/>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bwMode="auto">
            <a:xfrm flipH="1" flipV="1">
              <a:off x="2996269" y="1735226"/>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73" name="Group 347"/>
          <p:cNvGrpSpPr>
            <a:grpSpLocks/>
          </p:cNvGrpSpPr>
          <p:nvPr/>
        </p:nvGrpSpPr>
        <p:grpSpPr bwMode="auto">
          <a:xfrm>
            <a:off x="5822950" y="3374301"/>
            <a:ext cx="530225" cy="214312"/>
            <a:chOff x="1871277" y="1576300"/>
            <a:chExt cx="1128371" cy="437860"/>
          </a:xfrm>
        </p:grpSpPr>
        <p:sp>
          <p:nvSpPr>
            <p:cNvPr id="561" name="Oval 560"/>
            <p:cNvSpPr/>
            <p:nvPr/>
          </p:nvSpPr>
          <p:spPr bwMode="auto">
            <a:xfrm flipV="1">
              <a:off x="1874656" y="1693063"/>
              <a:ext cx="1124992"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62" name="Rectangle 561"/>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3" name="Oval 562"/>
            <p:cNvSpPr/>
            <p:nvPr/>
          </p:nvSpPr>
          <p:spPr bwMode="auto">
            <a:xfrm flipV="1">
              <a:off x="1871277" y="1576300"/>
              <a:ext cx="1124994"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64" name="Freeform 563"/>
            <p:cNvSpPr/>
            <p:nvPr/>
          </p:nvSpPr>
          <p:spPr bwMode="auto">
            <a:xfrm>
              <a:off x="2158438" y="1673602"/>
              <a:ext cx="550671"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5" name="Freeform 564"/>
            <p:cNvSpPr/>
            <p:nvPr/>
          </p:nvSpPr>
          <p:spPr bwMode="auto">
            <a:xfrm>
              <a:off x="2101005" y="1634681"/>
              <a:ext cx="665537"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6" name="Freeform 565"/>
            <p:cNvSpPr/>
            <p:nvPr/>
          </p:nvSpPr>
          <p:spPr bwMode="auto">
            <a:xfrm>
              <a:off x="2536814"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7" name="Freeform 566"/>
            <p:cNvSpPr/>
            <p:nvPr/>
          </p:nvSpPr>
          <p:spPr bwMode="auto">
            <a:xfrm>
              <a:off x="2090871" y="1728739"/>
              <a:ext cx="239862"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68" name="Straight Connector 567"/>
            <p:cNvCxnSpPr>
              <a:endCxn id="563" idx="2"/>
            </p:cNvCxnSpPr>
            <p:nvPr/>
          </p:nvCxnSpPr>
          <p:spPr bwMode="auto">
            <a:xfrm flipH="1" flipV="1">
              <a:off x="1871277" y="1738471"/>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bwMode="auto">
            <a:xfrm flipH="1" flipV="1">
              <a:off x="2996271" y="1735226"/>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74" name="Group 347"/>
          <p:cNvGrpSpPr>
            <a:grpSpLocks/>
          </p:cNvGrpSpPr>
          <p:nvPr/>
        </p:nvGrpSpPr>
        <p:grpSpPr bwMode="auto">
          <a:xfrm>
            <a:off x="5597525" y="3672751"/>
            <a:ext cx="530225" cy="214312"/>
            <a:chOff x="1871277" y="1576300"/>
            <a:chExt cx="1128371" cy="437860"/>
          </a:xfrm>
        </p:grpSpPr>
        <p:sp>
          <p:nvSpPr>
            <p:cNvPr id="552" name="Oval 551"/>
            <p:cNvSpPr/>
            <p:nvPr/>
          </p:nvSpPr>
          <p:spPr bwMode="auto">
            <a:xfrm flipV="1">
              <a:off x="1874656" y="1693063"/>
              <a:ext cx="1124992"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53" name="Rectangle 552"/>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4" name="Oval 553"/>
            <p:cNvSpPr/>
            <p:nvPr/>
          </p:nvSpPr>
          <p:spPr bwMode="auto">
            <a:xfrm flipV="1">
              <a:off x="1871277" y="1576300"/>
              <a:ext cx="1124994"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55" name="Freeform 554"/>
            <p:cNvSpPr/>
            <p:nvPr/>
          </p:nvSpPr>
          <p:spPr bwMode="auto">
            <a:xfrm>
              <a:off x="2158438" y="1673602"/>
              <a:ext cx="550671"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6" name="Freeform 555"/>
            <p:cNvSpPr/>
            <p:nvPr/>
          </p:nvSpPr>
          <p:spPr bwMode="auto">
            <a:xfrm>
              <a:off x="2101005" y="1634681"/>
              <a:ext cx="665537"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7" name="Freeform 556"/>
            <p:cNvSpPr/>
            <p:nvPr/>
          </p:nvSpPr>
          <p:spPr bwMode="auto">
            <a:xfrm>
              <a:off x="2536814"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8" name="Freeform 557"/>
            <p:cNvSpPr/>
            <p:nvPr/>
          </p:nvSpPr>
          <p:spPr bwMode="auto">
            <a:xfrm>
              <a:off x="2090871" y="1728739"/>
              <a:ext cx="239862"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59" name="Straight Connector 558"/>
            <p:cNvCxnSpPr>
              <a:endCxn id="554" idx="2"/>
            </p:cNvCxnSpPr>
            <p:nvPr/>
          </p:nvCxnSpPr>
          <p:spPr bwMode="auto">
            <a:xfrm flipH="1" flipV="1">
              <a:off x="1871277" y="1738471"/>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bwMode="auto">
            <a:xfrm flipH="1" flipV="1">
              <a:off x="2996271" y="1735226"/>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2975" name="Oval 3"/>
          <p:cNvSpPr>
            <a:spLocks noChangeArrowheads="1"/>
          </p:cNvSpPr>
          <p:nvPr/>
        </p:nvSpPr>
        <p:spPr bwMode="auto">
          <a:xfrm>
            <a:off x="1733550" y="2088426"/>
            <a:ext cx="3475038" cy="138112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76" name="Straight Connector 10"/>
          <p:cNvCxnSpPr>
            <a:cxnSpLocks noChangeShapeType="1"/>
            <a:stCxn id="415" idx="7"/>
          </p:cNvCxnSpPr>
          <p:nvPr/>
        </p:nvCxnSpPr>
        <p:spPr bwMode="auto">
          <a:xfrm>
            <a:off x="2957513" y="2331313"/>
            <a:ext cx="1146175" cy="730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7" name="Straight Connector 297"/>
          <p:cNvCxnSpPr>
            <a:cxnSpLocks noChangeShapeType="1"/>
          </p:cNvCxnSpPr>
          <p:nvPr/>
        </p:nvCxnSpPr>
        <p:spPr bwMode="auto">
          <a:xfrm>
            <a:off x="3551238" y="2631351"/>
            <a:ext cx="130175" cy="841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8" name="Straight Connector 298"/>
          <p:cNvCxnSpPr>
            <a:cxnSpLocks noChangeShapeType="1"/>
          </p:cNvCxnSpPr>
          <p:nvPr/>
        </p:nvCxnSpPr>
        <p:spPr bwMode="auto">
          <a:xfrm flipV="1">
            <a:off x="3335338" y="2836138"/>
            <a:ext cx="263525" cy="460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9" name="Straight Connector 299"/>
          <p:cNvCxnSpPr>
            <a:cxnSpLocks noChangeShapeType="1"/>
          </p:cNvCxnSpPr>
          <p:nvPr/>
        </p:nvCxnSpPr>
        <p:spPr bwMode="auto">
          <a:xfrm flipV="1">
            <a:off x="3014663" y="2659926"/>
            <a:ext cx="209550" cy="1095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0" name="Straight Connector 300"/>
          <p:cNvCxnSpPr>
            <a:cxnSpLocks noChangeShapeType="1"/>
            <a:stCxn id="352" idx="6"/>
          </p:cNvCxnSpPr>
          <p:nvPr/>
        </p:nvCxnSpPr>
        <p:spPr bwMode="auto">
          <a:xfrm flipV="1">
            <a:off x="2676525" y="2959963"/>
            <a:ext cx="222250" cy="98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1" name="Straight Connector 301"/>
          <p:cNvCxnSpPr>
            <a:cxnSpLocks noChangeShapeType="1"/>
          </p:cNvCxnSpPr>
          <p:nvPr/>
        </p:nvCxnSpPr>
        <p:spPr bwMode="auto">
          <a:xfrm flipV="1">
            <a:off x="3568700" y="2885351"/>
            <a:ext cx="273050" cy="254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2" name="Straight Connector 302"/>
          <p:cNvCxnSpPr>
            <a:cxnSpLocks noChangeShapeType="1"/>
          </p:cNvCxnSpPr>
          <p:nvPr/>
        </p:nvCxnSpPr>
        <p:spPr bwMode="auto">
          <a:xfrm flipH="1" flipV="1">
            <a:off x="4100513" y="2871063"/>
            <a:ext cx="387350" cy="1254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3" name="Straight Connector 303"/>
          <p:cNvCxnSpPr>
            <a:cxnSpLocks noChangeShapeType="1"/>
          </p:cNvCxnSpPr>
          <p:nvPr/>
        </p:nvCxnSpPr>
        <p:spPr bwMode="auto">
          <a:xfrm flipV="1">
            <a:off x="4086225" y="2521813"/>
            <a:ext cx="307975" cy="1984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4" name="Straight Connector 304"/>
          <p:cNvCxnSpPr>
            <a:cxnSpLocks noChangeShapeType="1"/>
            <a:endCxn id="413" idx="7"/>
          </p:cNvCxnSpPr>
          <p:nvPr/>
        </p:nvCxnSpPr>
        <p:spPr bwMode="auto">
          <a:xfrm flipH="1" flipV="1">
            <a:off x="2959100" y="2391638"/>
            <a:ext cx="246063" cy="873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82985" name="TextBox 39958"/>
          <p:cNvSpPr txBox="1">
            <a:spLocks noChangeArrowheads="1"/>
          </p:cNvSpPr>
          <p:nvPr/>
        </p:nvSpPr>
        <p:spPr bwMode="auto">
          <a:xfrm>
            <a:off x="1893888" y="2432913"/>
            <a:ext cx="10302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t>ISP A</a:t>
            </a:r>
          </a:p>
        </p:txBody>
      </p:sp>
      <p:grpSp>
        <p:nvGrpSpPr>
          <p:cNvPr id="82986" name="Group 347"/>
          <p:cNvGrpSpPr>
            <a:grpSpLocks/>
          </p:cNvGrpSpPr>
          <p:nvPr/>
        </p:nvGrpSpPr>
        <p:grpSpPr bwMode="auto">
          <a:xfrm>
            <a:off x="4360863" y="2925038"/>
            <a:ext cx="573087" cy="220663"/>
            <a:chOff x="1871277" y="1576300"/>
            <a:chExt cx="1128371" cy="437860"/>
          </a:xfrm>
        </p:grpSpPr>
        <p:sp>
          <p:nvSpPr>
            <p:cNvPr id="395" name="Oval 394"/>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6" name="Rectangle 395"/>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8" name="Freeform 397"/>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 name="Freeform 398"/>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0" name="Freeform 399"/>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1" name="Freeform 400"/>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02" name="Straight Connector 401"/>
            <p:cNvCxnSpPr>
              <a:endCxn id="397"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7" name="Group 347"/>
          <p:cNvGrpSpPr>
            <a:grpSpLocks/>
          </p:cNvGrpSpPr>
          <p:nvPr/>
        </p:nvGrpSpPr>
        <p:grpSpPr bwMode="auto">
          <a:xfrm>
            <a:off x="3557588" y="2683738"/>
            <a:ext cx="571500" cy="220663"/>
            <a:chOff x="1871277" y="1576300"/>
            <a:chExt cx="1128371" cy="437860"/>
          </a:xfrm>
        </p:grpSpPr>
        <p:sp>
          <p:nvSpPr>
            <p:cNvPr id="386" name="Oval 385"/>
            <p:cNvSpPr/>
            <p:nvPr/>
          </p:nvSpPr>
          <p:spPr bwMode="auto">
            <a:xfrm flipV="1">
              <a:off x="1874410" y="1696002"/>
              <a:ext cx="1125238"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7" name="Rectangle 386"/>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p:cNvSpPr/>
            <p:nvPr/>
          </p:nvSpPr>
          <p:spPr bwMode="auto">
            <a:xfrm flipV="1">
              <a:off x="1871277" y="1576300"/>
              <a:ext cx="112523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9" name="Freeform 388"/>
            <p:cNvSpPr/>
            <p:nvPr/>
          </p:nvSpPr>
          <p:spPr bwMode="auto">
            <a:xfrm>
              <a:off x="2159638" y="1673953"/>
              <a:ext cx="548513"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Freeform 389"/>
            <p:cNvSpPr/>
            <p:nvPr/>
          </p:nvSpPr>
          <p:spPr bwMode="auto">
            <a:xfrm>
              <a:off x="2103220" y="1633001"/>
              <a:ext cx="661350"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1" name="Freeform 390"/>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2" name="Freeform 391"/>
            <p:cNvSpPr/>
            <p:nvPr/>
          </p:nvSpPr>
          <p:spPr bwMode="auto">
            <a:xfrm>
              <a:off x="2090682" y="1730654"/>
              <a:ext cx="241345"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3" name="Straight Connector 392"/>
            <p:cNvCxnSpPr>
              <a:endCxn id="388" idx="2"/>
            </p:cNvCxnSpPr>
            <p:nvPr/>
          </p:nvCxnSpPr>
          <p:spPr bwMode="auto">
            <a:xfrm flipH="1" flipV="1">
              <a:off x="1871277" y="173695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bwMode="auto">
            <a:xfrm flipH="1" flipV="1">
              <a:off x="2996513" y="173380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8" name="Group 347"/>
          <p:cNvGrpSpPr>
            <a:grpSpLocks/>
          </p:cNvGrpSpPr>
          <p:nvPr/>
        </p:nvGrpSpPr>
        <p:grpSpPr bwMode="auto">
          <a:xfrm>
            <a:off x="3036888" y="2461488"/>
            <a:ext cx="573087" cy="219075"/>
            <a:chOff x="1871277" y="1576300"/>
            <a:chExt cx="1128371" cy="437860"/>
          </a:xfrm>
        </p:grpSpPr>
        <p:sp>
          <p:nvSpPr>
            <p:cNvPr id="377" name="Oval 376"/>
            <p:cNvSpPr/>
            <p:nvPr/>
          </p:nvSpPr>
          <p:spPr bwMode="auto">
            <a:xfrm flipV="1">
              <a:off x="1874402" y="1693698"/>
              <a:ext cx="1125246" cy="32046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8" name="Rectangle 377"/>
            <p:cNvSpPr/>
            <p:nvPr/>
          </p:nvSpPr>
          <p:spPr bwMode="auto">
            <a:xfrm>
              <a:off x="1871277" y="1738119"/>
              <a:ext cx="1128371" cy="11739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 name="Oval 378"/>
            <p:cNvSpPr/>
            <p:nvPr/>
          </p:nvSpPr>
          <p:spPr bwMode="auto">
            <a:xfrm flipV="1">
              <a:off x="1871277" y="1576300"/>
              <a:ext cx="1125246" cy="32046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Freeform 379"/>
            <p:cNvSpPr/>
            <p:nvPr/>
          </p:nvSpPr>
          <p:spPr bwMode="auto">
            <a:xfrm>
              <a:off x="2158840" y="1674661"/>
              <a:ext cx="550120"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1" name="Freeform 380"/>
            <p:cNvSpPr/>
            <p:nvPr/>
          </p:nvSpPr>
          <p:spPr bwMode="auto">
            <a:xfrm>
              <a:off x="2102578" y="1633412"/>
              <a:ext cx="662645" cy="1110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2" name="Freeform 381"/>
            <p:cNvSpPr/>
            <p:nvPr/>
          </p:nvSpPr>
          <p:spPr bwMode="auto">
            <a:xfrm>
              <a:off x="2537047"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3" name="Freeform 382"/>
            <p:cNvSpPr/>
            <p:nvPr/>
          </p:nvSpPr>
          <p:spPr bwMode="auto">
            <a:xfrm>
              <a:off x="2090075" y="1728599"/>
              <a:ext cx="240677" cy="9836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84" name="Straight Connector 383"/>
            <p:cNvCxnSpPr>
              <a:endCxn id="379" idx="2"/>
            </p:cNvCxnSpPr>
            <p:nvPr/>
          </p:nvCxnSpPr>
          <p:spPr bwMode="auto">
            <a:xfrm flipH="1" flipV="1">
              <a:off x="1871277" y="1738119"/>
              <a:ext cx="3125"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bwMode="auto">
            <a:xfrm flipH="1" flipV="1">
              <a:off x="2996523" y="1734945"/>
              <a:ext cx="3125"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9" name="Group 347"/>
          <p:cNvGrpSpPr>
            <a:grpSpLocks/>
          </p:cNvGrpSpPr>
          <p:nvPr/>
        </p:nvGrpSpPr>
        <p:grpSpPr bwMode="auto">
          <a:xfrm>
            <a:off x="2794000" y="2767876"/>
            <a:ext cx="573088" cy="219075"/>
            <a:chOff x="1871277" y="1576300"/>
            <a:chExt cx="1128371" cy="437860"/>
          </a:xfrm>
        </p:grpSpPr>
        <p:sp>
          <p:nvSpPr>
            <p:cNvPr id="368" name="Oval 367"/>
            <p:cNvSpPr/>
            <p:nvPr/>
          </p:nvSpPr>
          <p:spPr bwMode="auto">
            <a:xfrm flipV="1">
              <a:off x="1874404" y="1693696"/>
              <a:ext cx="1125244" cy="320464"/>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Rectangle 368"/>
            <p:cNvSpPr/>
            <p:nvPr/>
          </p:nvSpPr>
          <p:spPr bwMode="auto">
            <a:xfrm>
              <a:off x="1871277" y="1738117"/>
              <a:ext cx="1128371" cy="11739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p:cNvSpPr/>
            <p:nvPr/>
          </p:nvSpPr>
          <p:spPr bwMode="auto">
            <a:xfrm flipV="1">
              <a:off x="1871277" y="1576300"/>
              <a:ext cx="1125244" cy="32046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1" name="Freeform 370"/>
            <p:cNvSpPr/>
            <p:nvPr/>
          </p:nvSpPr>
          <p:spPr bwMode="auto">
            <a:xfrm>
              <a:off x="2158839" y="1674659"/>
              <a:ext cx="550119"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Freeform 371"/>
            <p:cNvSpPr/>
            <p:nvPr/>
          </p:nvSpPr>
          <p:spPr bwMode="auto">
            <a:xfrm>
              <a:off x="2102577" y="1633412"/>
              <a:ext cx="662644" cy="11105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Freeform 372"/>
            <p:cNvSpPr/>
            <p:nvPr/>
          </p:nvSpPr>
          <p:spPr bwMode="auto">
            <a:xfrm>
              <a:off x="2537048"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Freeform 373"/>
            <p:cNvSpPr/>
            <p:nvPr/>
          </p:nvSpPr>
          <p:spPr bwMode="auto">
            <a:xfrm>
              <a:off x="2090075" y="1728599"/>
              <a:ext cx="240678" cy="9835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p:cNvCxnSpPr>
              <a:endCxn id="370" idx="2"/>
            </p:cNvCxnSpPr>
            <p:nvPr/>
          </p:nvCxnSpPr>
          <p:spPr bwMode="auto">
            <a:xfrm flipH="1" flipV="1">
              <a:off x="1871277" y="1738117"/>
              <a:ext cx="3127"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bwMode="auto">
            <a:xfrm flipH="1" flipV="1">
              <a:off x="2996521" y="1734945"/>
              <a:ext cx="3127"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0" name="Group 347"/>
          <p:cNvGrpSpPr>
            <a:grpSpLocks/>
          </p:cNvGrpSpPr>
          <p:nvPr/>
        </p:nvGrpSpPr>
        <p:grpSpPr bwMode="auto">
          <a:xfrm>
            <a:off x="3341688" y="3121888"/>
            <a:ext cx="573087" cy="220663"/>
            <a:chOff x="1871277" y="1576300"/>
            <a:chExt cx="1128371" cy="437860"/>
          </a:xfrm>
        </p:grpSpPr>
        <p:sp>
          <p:nvSpPr>
            <p:cNvPr id="359" name="Oval 358"/>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1" name="Oval 360"/>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Freeform 362"/>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Freeform 363"/>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Freeform 364"/>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p:cNvCxnSpPr>
              <a:endCxn id="361"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1" name="Group 347"/>
          <p:cNvGrpSpPr>
            <a:grpSpLocks/>
          </p:cNvGrpSpPr>
          <p:nvPr/>
        </p:nvGrpSpPr>
        <p:grpSpPr bwMode="auto">
          <a:xfrm>
            <a:off x="2105025" y="2977426"/>
            <a:ext cx="573088" cy="220662"/>
            <a:chOff x="1871277" y="1576300"/>
            <a:chExt cx="1128371" cy="437860"/>
          </a:xfrm>
        </p:grpSpPr>
        <p:sp>
          <p:nvSpPr>
            <p:cNvPr id="350" name="Oval 349"/>
            <p:cNvSpPr/>
            <p:nvPr/>
          </p:nvSpPr>
          <p:spPr bwMode="auto">
            <a:xfrm flipV="1">
              <a:off x="1874404" y="1696003"/>
              <a:ext cx="1125244"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1" name="Rectangle 350"/>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2" name="Oval 351"/>
            <p:cNvSpPr/>
            <p:nvPr/>
          </p:nvSpPr>
          <p:spPr bwMode="auto">
            <a:xfrm flipV="1">
              <a:off x="1871277" y="1576300"/>
              <a:ext cx="1125244"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Freeform 352"/>
            <p:cNvSpPr/>
            <p:nvPr/>
          </p:nvSpPr>
          <p:spPr bwMode="auto">
            <a:xfrm>
              <a:off x="2158839" y="1673951"/>
              <a:ext cx="550119"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4" name="Freeform 353"/>
            <p:cNvSpPr/>
            <p:nvPr/>
          </p:nvSpPr>
          <p:spPr bwMode="auto">
            <a:xfrm>
              <a:off x="2102577" y="1633001"/>
              <a:ext cx="662644"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Freeform 354"/>
            <p:cNvSpPr/>
            <p:nvPr/>
          </p:nvSpPr>
          <p:spPr bwMode="auto">
            <a:xfrm>
              <a:off x="2537048" y="1727504"/>
              <a:ext cx="243803"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Freeform 355"/>
            <p:cNvSpPr/>
            <p:nvPr/>
          </p:nvSpPr>
          <p:spPr bwMode="auto">
            <a:xfrm>
              <a:off x="2090075" y="1730653"/>
              <a:ext cx="240678"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7" name="Straight Connector 356"/>
            <p:cNvCxnSpPr>
              <a:endCxn id="352" idx="2"/>
            </p:cNvCxnSpPr>
            <p:nvPr/>
          </p:nvCxnSpPr>
          <p:spPr bwMode="auto">
            <a:xfrm flipH="1" flipV="1">
              <a:off x="1871277" y="1736953"/>
              <a:ext cx="3127"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bwMode="auto">
            <a:xfrm flipH="1" flipV="1">
              <a:off x="2996521" y="1733804"/>
              <a:ext cx="3127"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4" name="Group 2"/>
          <p:cNvGrpSpPr>
            <a:grpSpLocks/>
          </p:cNvGrpSpPr>
          <p:nvPr/>
        </p:nvGrpSpPr>
        <p:grpSpPr bwMode="auto">
          <a:xfrm>
            <a:off x="1825625" y="1604238"/>
            <a:ext cx="647700" cy="417513"/>
            <a:chOff x="3053396" y="4304255"/>
            <a:chExt cx="648422" cy="418253"/>
          </a:xfrm>
        </p:grpSpPr>
        <p:sp>
          <p:nvSpPr>
            <p:cNvPr id="83188"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9" name="TextBox 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2995" name="Group 131"/>
          <p:cNvGrpSpPr>
            <a:grpSpLocks/>
          </p:cNvGrpSpPr>
          <p:nvPr/>
        </p:nvGrpSpPr>
        <p:grpSpPr bwMode="auto">
          <a:xfrm>
            <a:off x="669925" y="2404338"/>
            <a:ext cx="647700" cy="417513"/>
            <a:chOff x="3053396" y="4304255"/>
            <a:chExt cx="648422" cy="418253"/>
          </a:xfrm>
        </p:grpSpPr>
        <p:sp>
          <p:nvSpPr>
            <p:cNvPr id="83186"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7" name="TextBox 13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2996" name="Group 135"/>
          <p:cNvGrpSpPr>
            <a:grpSpLocks/>
          </p:cNvGrpSpPr>
          <p:nvPr/>
        </p:nvGrpSpPr>
        <p:grpSpPr bwMode="auto">
          <a:xfrm>
            <a:off x="6334125" y="1858238"/>
            <a:ext cx="649288" cy="417513"/>
            <a:chOff x="3053396" y="4304255"/>
            <a:chExt cx="648422" cy="418253"/>
          </a:xfrm>
        </p:grpSpPr>
        <p:sp>
          <p:nvSpPr>
            <p:cNvPr id="83184"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5" name="TextBox 13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2997" name="Group 138"/>
          <p:cNvGrpSpPr>
            <a:grpSpLocks/>
          </p:cNvGrpSpPr>
          <p:nvPr/>
        </p:nvGrpSpPr>
        <p:grpSpPr bwMode="auto">
          <a:xfrm>
            <a:off x="1241425" y="4715738"/>
            <a:ext cx="647700" cy="417513"/>
            <a:chOff x="3053396" y="4304255"/>
            <a:chExt cx="648422" cy="418253"/>
          </a:xfrm>
        </p:grpSpPr>
        <p:sp>
          <p:nvSpPr>
            <p:cNvPr id="83182"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3" name="TextBox 140"/>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2998" name="Group 141"/>
          <p:cNvGrpSpPr>
            <a:grpSpLocks/>
          </p:cNvGrpSpPr>
          <p:nvPr/>
        </p:nvGrpSpPr>
        <p:grpSpPr bwMode="auto">
          <a:xfrm>
            <a:off x="822325" y="4093438"/>
            <a:ext cx="647700" cy="417513"/>
            <a:chOff x="3053396" y="4304255"/>
            <a:chExt cx="648422" cy="418253"/>
          </a:xfrm>
        </p:grpSpPr>
        <p:sp>
          <p:nvSpPr>
            <p:cNvPr id="83180"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1" name="TextBox 14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2999" name="Group 144"/>
          <p:cNvGrpSpPr>
            <a:grpSpLocks/>
          </p:cNvGrpSpPr>
          <p:nvPr/>
        </p:nvGrpSpPr>
        <p:grpSpPr bwMode="auto">
          <a:xfrm>
            <a:off x="593725" y="3433038"/>
            <a:ext cx="647700" cy="417513"/>
            <a:chOff x="3053396" y="4304255"/>
            <a:chExt cx="648422" cy="418253"/>
          </a:xfrm>
        </p:grpSpPr>
        <p:sp>
          <p:nvSpPr>
            <p:cNvPr id="83178"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9" name="TextBox 146"/>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0" name="Group 147"/>
          <p:cNvGrpSpPr>
            <a:grpSpLocks/>
          </p:cNvGrpSpPr>
          <p:nvPr/>
        </p:nvGrpSpPr>
        <p:grpSpPr bwMode="auto">
          <a:xfrm>
            <a:off x="7083425" y="2290038"/>
            <a:ext cx="649288" cy="417513"/>
            <a:chOff x="3053396" y="4304255"/>
            <a:chExt cx="648422" cy="418253"/>
          </a:xfrm>
        </p:grpSpPr>
        <p:sp>
          <p:nvSpPr>
            <p:cNvPr id="83176"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7" name="TextBox 149"/>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1" name="Group 150"/>
          <p:cNvGrpSpPr>
            <a:grpSpLocks/>
          </p:cNvGrpSpPr>
          <p:nvPr/>
        </p:nvGrpSpPr>
        <p:grpSpPr bwMode="auto">
          <a:xfrm>
            <a:off x="3425825" y="1362938"/>
            <a:ext cx="649288" cy="417513"/>
            <a:chOff x="3053396" y="4304255"/>
            <a:chExt cx="648422" cy="418253"/>
          </a:xfrm>
        </p:grpSpPr>
        <p:sp>
          <p:nvSpPr>
            <p:cNvPr id="83174"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5" name="TextBox 15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2" name="Group 153"/>
          <p:cNvGrpSpPr>
            <a:grpSpLocks/>
          </p:cNvGrpSpPr>
          <p:nvPr/>
        </p:nvGrpSpPr>
        <p:grpSpPr bwMode="auto">
          <a:xfrm>
            <a:off x="1050925" y="2010638"/>
            <a:ext cx="647700" cy="417513"/>
            <a:chOff x="3053396" y="4304255"/>
            <a:chExt cx="648422" cy="418253"/>
          </a:xfrm>
        </p:grpSpPr>
        <p:sp>
          <p:nvSpPr>
            <p:cNvPr id="83172"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3" name="TextBox 15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3" name="Group 156"/>
          <p:cNvGrpSpPr>
            <a:grpSpLocks/>
          </p:cNvGrpSpPr>
          <p:nvPr/>
        </p:nvGrpSpPr>
        <p:grpSpPr bwMode="auto">
          <a:xfrm>
            <a:off x="4340225" y="1337538"/>
            <a:ext cx="649288" cy="417513"/>
            <a:chOff x="3053396" y="4304255"/>
            <a:chExt cx="648422" cy="418253"/>
          </a:xfrm>
        </p:grpSpPr>
        <p:sp>
          <p:nvSpPr>
            <p:cNvPr id="83170"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1" name="TextBox 15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4" name="Group 160"/>
          <p:cNvGrpSpPr>
            <a:grpSpLocks/>
          </p:cNvGrpSpPr>
          <p:nvPr/>
        </p:nvGrpSpPr>
        <p:grpSpPr bwMode="auto">
          <a:xfrm>
            <a:off x="7400925" y="4969738"/>
            <a:ext cx="649288" cy="417513"/>
            <a:chOff x="3053396" y="4304255"/>
            <a:chExt cx="648422" cy="418253"/>
          </a:xfrm>
        </p:grpSpPr>
        <p:sp>
          <p:nvSpPr>
            <p:cNvPr id="83168"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9" name="TextBox 16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5" name="Group 163"/>
          <p:cNvGrpSpPr>
            <a:grpSpLocks/>
          </p:cNvGrpSpPr>
          <p:nvPr/>
        </p:nvGrpSpPr>
        <p:grpSpPr bwMode="auto">
          <a:xfrm>
            <a:off x="8239125" y="4322038"/>
            <a:ext cx="649288" cy="417513"/>
            <a:chOff x="3053396" y="4304255"/>
            <a:chExt cx="648422" cy="418253"/>
          </a:xfrm>
        </p:grpSpPr>
        <p:sp>
          <p:nvSpPr>
            <p:cNvPr id="83166"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7" name="TextBox 16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6" name="Group 169"/>
          <p:cNvGrpSpPr>
            <a:grpSpLocks/>
          </p:cNvGrpSpPr>
          <p:nvPr/>
        </p:nvGrpSpPr>
        <p:grpSpPr bwMode="auto">
          <a:xfrm>
            <a:off x="5165725" y="5211038"/>
            <a:ext cx="649288" cy="417513"/>
            <a:chOff x="3053396" y="4304255"/>
            <a:chExt cx="648422" cy="418253"/>
          </a:xfrm>
        </p:grpSpPr>
        <p:sp>
          <p:nvSpPr>
            <p:cNvPr id="83164"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5" name="TextBox 17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7" name="Group 172"/>
          <p:cNvGrpSpPr>
            <a:grpSpLocks/>
          </p:cNvGrpSpPr>
          <p:nvPr/>
        </p:nvGrpSpPr>
        <p:grpSpPr bwMode="auto">
          <a:xfrm>
            <a:off x="4251325" y="5350738"/>
            <a:ext cx="649288" cy="417513"/>
            <a:chOff x="3053396" y="4304255"/>
            <a:chExt cx="648422" cy="418253"/>
          </a:xfrm>
        </p:grpSpPr>
        <p:sp>
          <p:nvSpPr>
            <p:cNvPr id="83162"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3" name="TextBox 174"/>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83008" name="Group 175"/>
          <p:cNvGrpSpPr>
            <a:grpSpLocks/>
          </p:cNvGrpSpPr>
          <p:nvPr/>
        </p:nvGrpSpPr>
        <p:grpSpPr bwMode="auto">
          <a:xfrm>
            <a:off x="3032125" y="5198338"/>
            <a:ext cx="649288" cy="417513"/>
            <a:chOff x="3053396" y="4304255"/>
            <a:chExt cx="648422" cy="418253"/>
          </a:xfrm>
        </p:grpSpPr>
        <p:sp>
          <p:nvSpPr>
            <p:cNvPr id="83160"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1" name="TextBox 17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sp>
        <p:nvSpPr>
          <p:cNvPr id="83009" name="TextBox 4"/>
          <p:cNvSpPr txBox="1">
            <a:spLocks noChangeArrowheads="1"/>
          </p:cNvSpPr>
          <p:nvPr/>
        </p:nvSpPr>
        <p:spPr bwMode="auto">
          <a:xfrm rot="1053502">
            <a:off x="5440363" y="1262926"/>
            <a:ext cx="54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sp>
        <p:nvSpPr>
          <p:cNvPr id="83010" name="TextBox 179"/>
          <p:cNvSpPr txBox="1">
            <a:spLocks noChangeArrowheads="1"/>
          </p:cNvSpPr>
          <p:nvPr/>
        </p:nvSpPr>
        <p:spPr bwMode="auto">
          <a:xfrm rot="2829263">
            <a:off x="7726362" y="2736126"/>
            <a:ext cx="544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sp>
        <p:nvSpPr>
          <p:cNvPr id="83011" name="TextBox 180"/>
          <p:cNvSpPr txBox="1">
            <a:spLocks noChangeArrowheads="1"/>
          </p:cNvSpPr>
          <p:nvPr/>
        </p:nvSpPr>
        <p:spPr bwMode="auto">
          <a:xfrm rot="9845918">
            <a:off x="6394450" y="5247551"/>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sp>
        <p:nvSpPr>
          <p:cNvPr id="83012" name="TextBox 181"/>
          <p:cNvSpPr txBox="1">
            <a:spLocks noChangeArrowheads="1"/>
          </p:cNvSpPr>
          <p:nvPr/>
        </p:nvSpPr>
        <p:spPr bwMode="auto">
          <a:xfrm rot="-9948738">
            <a:off x="2027238" y="5152301"/>
            <a:ext cx="54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sp>
        <p:nvSpPr>
          <p:cNvPr id="83013" name="TextBox 182"/>
          <p:cNvSpPr txBox="1">
            <a:spLocks noChangeArrowheads="1"/>
          </p:cNvSpPr>
          <p:nvPr/>
        </p:nvSpPr>
        <p:spPr bwMode="auto">
          <a:xfrm rot="-4992697">
            <a:off x="440532" y="2844869"/>
            <a:ext cx="544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sp>
        <p:nvSpPr>
          <p:cNvPr id="83014" name="TextBox 183"/>
          <p:cNvSpPr txBox="1">
            <a:spLocks noChangeArrowheads="1"/>
          </p:cNvSpPr>
          <p:nvPr/>
        </p:nvSpPr>
        <p:spPr bwMode="auto">
          <a:xfrm rot="-1017263">
            <a:off x="2627313" y="1212126"/>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cxnSp>
        <p:nvCxnSpPr>
          <p:cNvPr id="83015" name="Straight Connector 12"/>
          <p:cNvCxnSpPr>
            <a:cxnSpLocks noChangeShapeType="1"/>
          </p:cNvCxnSpPr>
          <p:nvPr/>
        </p:nvCxnSpPr>
        <p:spPr bwMode="auto">
          <a:xfrm>
            <a:off x="2382838" y="1972538"/>
            <a:ext cx="23812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6" name="Straight Connector 500"/>
          <p:cNvCxnSpPr>
            <a:cxnSpLocks noChangeShapeType="1"/>
            <a:endCxn id="415" idx="2"/>
          </p:cNvCxnSpPr>
          <p:nvPr/>
        </p:nvCxnSpPr>
        <p:spPr bwMode="auto">
          <a:xfrm>
            <a:off x="1638300" y="2212251"/>
            <a:ext cx="83185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7" name="Straight Connector 501"/>
          <p:cNvCxnSpPr>
            <a:cxnSpLocks noChangeShapeType="1"/>
          </p:cNvCxnSpPr>
          <p:nvPr/>
        </p:nvCxnSpPr>
        <p:spPr bwMode="auto">
          <a:xfrm flipV="1">
            <a:off x="1235075" y="2336076"/>
            <a:ext cx="1303338" cy="277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8" name="Straight Connector 502"/>
          <p:cNvCxnSpPr>
            <a:cxnSpLocks noChangeShapeType="1"/>
          </p:cNvCxnSpPr>
          <p:nvPr/>
        </p:nvCxnSpPr>
        <p:spPr bwMode="auto">
          <a:xfrm>
            <a:off x="3916363" y="1774101"/>
            <a:ext cx="307975" cy="57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9" name="Straight Connector 503"/>
          <p:cNvCxnSpPr>
            <a:cxnSpLocks noChangeShapeType="1"/>
          </p:cNvCxnSpPr>
          <p:nvPr/>
        </p:nvCxnSpPr>
        <p:spPr bwMode="auto">
          <a:xfrm flipH="1">
            <a:off x="4425950" y="1751876"/>
            <a:ext cx="384175" cy="57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0" name="Straight Connector 504"/>
          <p:cNvCxnSpPr>
            <a:cxnSpLocks noChangeShapeType="1"/>
          </p:cNvCxnSpPr>
          <p:nvPr/>
        </p:nvCxnSpPr>
        <p:spPr bwMode="auto">
          <a:xfrm>
            <a:off x="6770688" y="2263051"/>
            <a:ext cx="215900" cy="1046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1" name="Straight Connector 505"/>
          <p:cNvCxnSpPr>
            <a:cxnSpLocks noChangeShapeType="1"/>
          </p:cNvCxnSpPr>
          <p:nvPr/>
        </p:nvCxnSpPr>
        <p:spPr bwMode="auto">
          <a:xfrm flipH="1">
            <a:off x="7137400" y="2613888"/>
            <a:ext cx="24130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2" name="Straight Connector 507"/>
          <p:cNvCxnSpPr>
            <a:cxnSpLocks noChangeShapeType="1"/>
          </p:cNvCxnSpPr>
          <p:nvPr/>
        </p:nvCxnSpPr>
        <p:spPr bwMode="auto">
          <a:xfrm flipH="1" flipV="1">
            <a:off x="7454900" y="3936276"/>
            <a:ext cx="796925" cy="614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3" name="Straight Connector 509"/>
          <p:cNvCxnSpPr>
            <a:cxnSpLocks noChangeShapeType="1"/>
            <a:stCxn id="83164" idx="0"/>
          </p:cNvCxnSpPr>
          <p:nvPr/>
        </p:nvCxnSpPr>
        <p:spPr bwMode="auto">
          <a:xfrm flipH="1" flipV="1">
            <a:off x="5319713" y="4056926"/>
            <a:ext cx="285750" cy="1160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4" name="Straight Connector 510"/>
          <p:cNvCxnSpPr>
            <a:cxnSpLocks noChangeShapeType="1"/>
          </p:cNvCxnSpPr>
          <p:nvPr/>
        </p:nvCxnSpPr>
        <p:spPr bwMode="auto">
          <a:xfrm flipH="1" flipV="1">
            <a:off x="4068763" y="4407763"/>
            <a:ext cx="371475" cy="973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5" name="Straight Connector 511"/>
          <p:cNvCxnSpPr>
            <a:cxnSpLocks noChangeShapeType="1"/>
            <a:stCxn id="83161" idx="0"/>
          </p:cNvCxnSpPr>
          <p:nvPr/>
        </p:nvCxnSpPr>
        <p:spPr bwMode="auto">
          <a:xfrm flipH="1" flipV="1">
            <a:off x="3144838" y="4555401"/>
            <a:ext cx="244475" cy="661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6" name="Straight Connector 512"/>
          <p:cNvCxnSpPr>
            <a:cxnSpLocks noChangeShapeType="1"/>
          </p:cNvCxnSpPr>
          <p:nvPr/>
        </p:nvCxnSpPr>
        <p:spPr bwMode="auto">
          <a:xfrm flipV="1">
            <a:off x="1790700" y="4523651"/>
            <a:ext cx="401638"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7" name="Straight Connector 513"/>
          <p:cNvCxnSpPr>
            <a:cxnSpLocks noChangeShapeType="1"/>
            <a:endCxn id="444" idx="2"/>
          </p:cNvCxnSpPr>
          <p:nvPr/>
        </p:nvCxnSpPr>
        <p:spPr bwMode="auto">
          <a:xfrm>
            <a:off x="1384300" y="4380776"/>
            <a:ext cx="45085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8" name="Straight Connector 514"/>
          <p:cNvCxnSpPr>
            <a:cxnSpLocks noChangeShapeType="1"/>
          </p:cNvCxnSpPr>
          <p:nvPr/>
        </p:nvCxnSpPr>
        <p:spPr bwMode="auto">
          <a:xfrm>
            <a:off x="1155700" y="3739426"/>
            <a:ext cx="996950"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3031" name="Group 347"/>
          <p:cNvGrpSpPr>
            <a:grpSpLocks/>
          </p:cNvGrpSpPr>
          <p:nvPr/>
        </p:nvGrpSpPr>
        <p:grpSpPr bwMode="auto">
          <a:xfrm>
            <a:off x="6818313" y="3231426"/>
            <a:ext cx="530225" cy="214312"/>
            <a:chOff x="1871277" y="1576300"/>
            <a:chExt cx="1128371" cy="437860"/>
          </a:xfrm>
        </p:grpSpPr>
        <p:sp>
          <p:nvSpPr>
            <p:cNvPr id="588" name="Oval 587"/>
            <p:cNvSpPr/>
            <p:nvPr/>
          </p:nvSpPr>
          <p:spPr bwMode="auto">
            <a:xfrm flipV="1">
              <a:off x="1874654" y="1693063"/>
              <a:ext cx="1124994"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89" name="Rectangle 588"/>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0" name="Oval 589"/>
            <p:cNvSpPr/>
            <p:nvPr/>
          </p:nvSpPr>
          <p:spPr bwMode="auto">
            <a:xfrm flipV="1">
              <a:off x="1871277" y="1576300"/>
              <a:ext cx="1124992"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1" name="Freeform 590"/>
            <p:cNvSpPr/>
            <p:nvPr/>
          </p:nvSpPr>
          <p:spPr bwMode="auto">
            <a:xfrm>
              <a:off x="2158436" y="1673602"/>
              <a:ext cx="550673"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2" name="Freeform 591"/>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3" name="Freeform 592"/>
            <p:cNvSpPr/>
            <p:nvPr/>
          </p:nvSpPr>
          <p:spPr bwMode="auto">
            <a:xfrm>
              <a:off x="2536812"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4" name="Freeform 593"/>
            <p:cNvSpPr/>
            <p:nvPr/>
          </p:nvSpPr>
          <p:spPr bwMode="auto">
            <a:xfrm>
              <a:off x="2090869" y="1728739"/>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95" name="Straight Connector 594"/>
            <p:cNvCxnSpPr>
              <a:endCxn id="590" idx="2"/>
            </p:cNvCxnSpPr>
            <p:nvPr/>
          </p:nvCxnSpPr>
          <p:spPr bwMode="auto">
            <a:xfrm flipH="1" flipV="1">
              <a:off x="1871277" y="1738471"/>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96" name="Straight Connector 595"/>
            <p:cNvCxnSpPr/>
            <p:nvPr/>
          </p:nvCxnSpPr>
          <p:spPr bwMode="auto">
            <a:xfrm flipH="1" flipV="1">
              <a:off x="2996269" y="1735226"/>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2" name="Group 347"/>
          <p:cNvGrpSpPr>
            <a:grpSpLocks/>
          </p:cNvGrpSpPr>
          <p:nvPr/>
        </p:nvGrpSpPr>
        <p:grpSpPr bwMode="auto">
          <a:xfrm>
            <a:off x="7050088" y="3826738"/>
            <a:ext cx="530225" cy="214313"/>
            <a:chOff x="1871277" y="1576300"/>
            <a:chExt cx="1128371" cy="437860"/>
          </a:xfrm>
        </p:grpSpPr>
        <p:sp>
          <p:nvSpPr>
            <p:cNvPr id="579" name="Oval 578"/>
            <p:cNvSpPr/>
            <p:nvPr/>
          </p:nvSpPr>
          <p:spPr bwMode="auto">
            <a:xfrm flipV="1">
              <a:off x="1874654" y="1693062"/>
              <a:ext cx="1124994"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80" name="Rectangle 579"/>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1" name="Oval 580"/>
            <p:cNvSpPr/>
            <p:nvPr/>
          </p:nvSpPr>
          <p:spPr bwMode="auto">
            <a:xfrm flipV="1">
              <a:off x="1871277" y="1576300"/>
              <a:ext cx="1124992"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82" name="Freeform 581"/>
            <p:cNvSpPr/>
            <p:nvPr/>
          </p:nvSpPr>
          <p:spPr bwMode="auto">
            <a:xfrm>
              <a:off x="2158436" y="1673602"/>
              <a:ext cx="550673"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3" name="Freeform 582"/>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4" name="Freeform 583"/>
            <p:cNvSpPr/>
            <p:nvPr/>
          </p:nvSpPr>
          <p:spPr bwMode="auto">
            <a:xfrm>
              <a:off x="2536812"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5" name="Freeform 584"/>
            <p:cNvSpPr/>
            <p:nvPr/>
          </p:nvSpPr>
          <p:spPr bwMode="auto">
            <a:xfrm>
              <a:off x="2090869" y="1728741"/>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6" name="Straight Connector 585"/>
            <p:cNvCxnSpPr>
              <a:endCxn id="581" idx="2"/>
            </p:cNvCxnSpPr>
            <p:nvPr/>
          </p:nvCxnSpPr>
          <p:spPr bwMode="auto">
            <a:xfrm flipH="1" flipV="1">
              <a:off x="1871277" y="1738470"/>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bwMode="auto">
            <a:xfrm flipH="1" flipV="1">
              <a:off x="2996269" y="1735228"/>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3" name="Group 347"/>
          <p:cNvGrpSpPr>
            <a:grpSpLocks/>
          </p:cNvGrpSpPr>
          <p:nvPr/>
        </p:nvGrpSpPr>
        <p:grpSpPr bwMode="auto">
          <a:xfrm>
            <a:off x="4959350" y="3877538"/>
            <a:ext cx="530225" cy="214313"/>
            <a:chOff x="1871277" y="1576300"/>
            <a:chExt cx="1128371" cy="437860"/>
          </a:xfrm>
        </p:grpSpPr>
        <p:sp>
          <p:nvSpPr>
            <p:cNvPr id="534" name="Oval 533"/>
            <p:cNvSpPr/>
            <p:nvPr/>
          </p:nvSpPr>
          <p:spPr bwMode="auto">
            <a:xfrm flipV="1">
              <a:off x="1874656" y="1693062"/>
              <a:ext cx="1124992"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35" name="Rectangle 534"/>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6" name="Oval 535"/>
            <p:cNvSpPr/>
            <p:nvPr/>
          </p:nvSpPr>
          <p:spPr bwMode="auto">
            <a:xfrm flipV="1">
              <a:off x="1871277" y="1576300"/>
              <a:ext cx="1124994"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37" name="Freeform 536"/>
            <p:cNvSpPr/>
            <p:nvPr/>
          </p:nvSpPr>
          <p:spPr bwMode="auto">
            <a:xfrm>
              <a:off x="2158438" y="1673602"/>
              <a:ext cx="550671"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8" name="Freeform 537"/>
            <p:cNvSpPr/>
            <p:nvPr/>
          </p:nvSpPr>
          <p:spPr bwMode="auto">
            <a:xfrm>
              <a:off x="2101005" y="1634681"/>
              <a:ext cx="665537"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9" name="Freeform 538"/>
            <p:cNvSpPr/>
            <p:nvPr/>
          </p:nvSpPr>
          <p:spPr bwMode="auto">
            <a:xfrm>
              <a:off x="2536814"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0" name="Freeform 539"/>
            <p:cNvSpPr/>
            <p:nvPr/>
          </p:nvSpPr>
          <p:spPr bwMode="auto">
            <a:xfrm>
              <a:off x="2090871" y="1728741"/>
              <a:ext cx="239862"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41" name="Straight Connector 540"/>
            <p:cNvCxnSpPr>
              <a:endCxn id="536" idx="2"/>
            </p:cNvCxnSpPr>
            <p:nvPr/>
          </p:nvCxnSpPr>
          <p:spPr bwMode="auto">
            <a:xfrm flipH="1" flipV="1">
              <a:off x="1871277" y="1738470"/>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bwMode="auto">
            <a:xfrm flipH="1" flipV="1">
              <a:off x="2996271" y="1735228"/>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83034" name="Straight Connector 508"/>
          <p:cNvCxnSpPr>
            <a:cxnSpLocks noChangeShapeType="1"/>
          </p:cNvCxnSpPr>
          <p:nvPr/>
        </p:nvCxnSpPr>
        <p:spPr bwMode="auto">
          <a:xfrm flipH="1" flipV="1">
            <a:off x="6496050" y="4085501"/>
            <a:ext cx="1047750" cy="966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3035" name="Group 347"/>
          <p:cNvGrpSpPr>
            <a:grpSpLocks/>
          </p:cNvGrpSpPr>
          <p:nvPr/>
        </p:nvGrpSpPr>
        <p:grpSpPr bwMode="auto">
          <a:xfrm>
            <a:off x="2143125" y="3667988"/>
            <a:ext cx="484188" cy="211138"/>
            <a:chOff x="1871277" y="1576300"/>
            <a:chExt cx="1128371" cy="437860"/>
          </a:xfrm>
        </p:grpSpPr>
        <p:sp>
          <p:nvSpPr>
            <p:cNvPr id="505" name="Oval 504"/>
            <p:cNvSpPr/>
            <p:nvPr/>
          </p:nvSpPr>
          <p:spPr bwMode="auto">
            <a:xfrm flipV="1">
              <a:off x="1874978" y="1694818"/>
              <a:ext cx="1124670"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6" name="Rectangle 505"/>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7" name="Oval 506"/>
            <p:cNvSpPr/>
            <p:nvPr/>
          </p:nvSpPr>
          <p:spPr bwMode="auto">
            <a:xfrm flipV="1">
              <a:off x="1871277" y="1576300"/>
              <a:ext cx="1124670"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8" name="Freeform 507"/>
            <p:cNvSpPr/>
            <p:nvPr/>
          </p:nvSpPr>
          <p:spPr bwMode="auto">
            <a:xfrm>
              <a:off x="2159844" y="1671774"/>
              <a:ext cx="547537"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9" name="Freeform 508"/>
            <p:cNvSpPr/>
            <p:nvPr/>
          </p:nvSpPr>
          <p:spPr bwMode="auto">
            <a:xfrm>
              <a:off x="2104351" y="1632268"/>
              <a:ext cx="662222"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0" name="Freeform 509"/>
            <p:cNvSpPr/>
            <p:nvPr/>
          </p:nvSpPr>
          <p:spPr bwMode="auto">
            <a:xfrm>
              <a:off x="2537200"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1" name="Freeform 510"/>
            <p:cNvSpPr/>
            <p:nvPr/>
          </p:nvSpPr>
          <p:spPr bwMode="auto">
            <a:xfrm>
              <a:off x="2089553" y="1731033"/>
              <a:ext cx="240471"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12" name="Straight Connector 511"/>
            <p:cNvCxnSpPr>
              <a:endCxn id="507" idx="2"/>
            </p:cNvCxnSpPr>
            <p:nvPr/>
          </p:nvCxnSpPr>
          <p:spPr bwMode="auto">
            <a:xfrm flipH="1" flipV="1">
              <a:off x="1871277" y="1737617"/>
              <a:ext cx="3701"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3" name="Straight Connector 512"/>
            <p:cNvCxnSpPr/>
            <p:nvPr/>
          </p:nvCxnSpPr>
          <p:spPr bwMode="auto">
            <a:xfrm flipH="1" flipV="1">
              <a:off x="2995947" y="1734324"/>
              <a:ext cx="3701"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6" name="Group 347"/>
          <p:cNvGrpSpPr>
            <a:grpSpLocks/>
          </p:cNvGrpSpPr>
          <p:nvPr/>
        </p:nvGrpSpPr>
        <p:grpSpPr bwMode="auto">
          <a:xfrm>
            <a:off x="3744913" y="4369663"/>
            <a:ext cx="484187" cy="211138"/>
            <a:chOff x="1871277" y="1576300"/>
            <a:chExt cx="1128371" cy="437860"/>
          </a:xfrm>
        </p:grpSpPr>
        <p:sp>
          <p:nvSpPr>
            <p:cNvPr id="487" name="Oval 486"/>
            <p:cNvSpPr/>
            <p:nvPr/>
          </p:nvSpPr>
          <p:spPr bwMode="auto">
            <a:xfrm flipV="1">
              <a:off x="1874975" y="1694818"/>
              <a:ext cx="1124673"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8" name="Rectangle 487"/>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9" name="Oval 488"/>
            <p:cNvSpPr/>
            <p:nvPr/>
          </p:nvSpPr>
          <p:spPr bwMode="auto">
            <a:xfrm flipV="1">
              <a:off x="1871277" y="1576300"/>
              <a:ext cx="1124673"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0" name="Freeform 489"/>
            <p:cNvSpPr/>
            <p:nvPr/>
          </p:nvSpPr>
          <p:spPr bwMode="auto">
            <a:xfrm>
              <a:off x="2159844" y="1671774"/>
              <a:ext cx="547538"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1" name="Freeform 490"/>
            <p:cNvSpPr/>
            <p:nvPr/>
          </p:nvSpPr>
          <p:spPr bwMode="auto">
            <a:xfrm>
              <a:off x="2104349" y="1632268"/>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2" name="Freeform 491"/>
            <p:cNvSpPr/>
            <p:nvPr/>
          </p:nvSpPr>
          <p:spPr bwMode="auto">
            <a:xfrm>
              <a:off x="2537202"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3" name="Freeform 492"/>
            <p:cNvSpPr/>
            <p:nvPr/>
          </p:nvSpPr>
          <p:spPr bwMode="auto">
            <a:xfrm>
              <a:off x="2089551" y="1731033"/>
              <a:ext cx="2404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94" name="Straight Connector 493"/>
            <p:cNvCxnSpPr>
              <a:endCxn id="489" idx="2"/>
            </p:cNvCxnSpPr>
            <p:nvPr/>
          </p:nvCxnSpPr>
          <p:spPr bwMode="auto">
            <a:xfrm flipH="1" flipV="1">
              <a:off x="1871277" y="1737617"/>
              <a:ext cx="3698"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bwMode="auto">
            <a:xfrm flipH="1" flipV="1">
              <a:off x="2995950" y="1734324"/>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7" name="Group 439"/>
          <p:cNvGrpSpPr>
            <a:grpSpLocks/>
          </p:cNvGrpSpPr>
          <p:nvPr/>
        </p:nvGrpSpPr>
        <p:grpSpPr bwMode="auto">
          <a:xfrm>
            <a:off x="2881313" y="4556988"/>
            <a:ext cx="484187" cy="211138"/>
            <a:chOff x="1871277" y="1576300"/>
            <a:chExt cx="1128371" cy="437860"/>
          </a:xfrm>
        </p:grpSpPr>
        <p:sp>
          <p:nvSpPr>
            <p:cNvPr id="451" name="Oval 450"/>
            <p:cNvSpPr/>
            <p:nvPr/>
          </p:nvSpPr>
          <p:spPr bwMode="auto">
            <a:xfrm flipV="1">
              <a:off x="1874975" y="1694818"/>
              <a:ext cx="1124673"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2" name="Rectangle 451"/>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3" name="Oval 452"/>
            <p:cNvSpPr/>
            <p:nvPr/>
          </p:nvSpPr>
          <p:spPr bwMode="auto">
            <a:xfrm flipV="1">
              <a:off x="1871277" y="1576300"/>
              <a:ext cx="1124673"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4" name="Freeform 453"/>
            <p:cNvSpPr/>
            <p:nvPr/>
          </p:nvSpPr>
          <p:spPr bwMode="auto">
            <a:xfrm>
              <a:off x="2159844" y="1671774"/>
              <a:ext cx="547538"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5" name="Freeform 454"/>
            <p:cNvSpPr/>
            <p:nvPr/>
          </p:nvSpPr>
          <p:spPr bwMode="auto">
            <a:xfrm>
              <a:off x="2104349" y="1632268"/>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6" name="Freeform 455"/>
            <p:cNvSpPr/>
            <p:nvPr/>
          </p:nvSpPr>
          <p:spPr bwMode="auto">
            <a:xfrm>
              <a:off x="2537202"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7" name="Freeform 456"/>
            <p:cNvSpPr/>
            <p:nvPr/>
          </p:nvSpPr>
          <p:spPr bwMode="auto">
            <a:xfrm>
              <a:off x="2089551" y="1731033"/>
              <a:ext cx="2404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58" name="Straight Connector 457"/>
            <p:cNvCxnSpPr>
              <a:endCxn id="453" idx="2"/>
            </p:cNvCxnSpPr>
            <p:nvPr/>
          </p:nvCxnSpPr>
          <p:spPr bwMode="auto">
            <a:xfrm flipH="1" flipV="1">
              <a:off x="1871277" y="1737617"/>
              <a:ext cx="3698"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bwMode="auto">
            <a:xfrm flipH="1" flipV="1">
              <a:off x="2995950" y="1734324"/>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8" name="Group 347"/>
          <p:cNvGrpSpPr>
            <a:grpSpLocks/>
          </p:cNvGrpSpPr>
          <p:nvPr/>
        </p:nvGrpSpPr>
        <p:grpSpPr bwMode="auto">
          <a:xfrm>
            <a:off x="1835150" y="4418876"/>
            <a:ext cx="484188" cy="211137"/>
            <a:chOff x="1871277" y="1576300"/>
            <a:chExt cx="1128371" cy="437860"/>
          </a:xfrm>
        </p:grpSpPr>
        <p:sp>
          <p:nvSpPr>
            <p:cNvPr id="442" name="Oval 441"/>
            <p:cNvSpPr/>
            <p:nvPr/>
          </p:nvSpPr>
          <p:spPr bwMode="auto">
            <a:xfrm flipV="1">
              <a:off x="1874978" y="1694819"/>
              <a:ext cx="1124670" cy="319341"/>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43" name="Rectangle 442"/>
            <p:cNvSpPr/>
            <p:nvPr/>
          </p:nvSpPr>
          <p:spPr bwMode="auto">
            <a:xfrm>
              <a:off x="1871277" y="1740909"/>
              <a:ext cx="1128371" cy="11522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4" name="Oval 443"/>
            <p:cNvSpPr/>
            <p:nvPr/>
          </p:nvSpPr>
          <p:spPr bwMode="auto">
            <a:xfrm flipV="1">
              <a:off x="1871277" y="1576300"/>
              <a:ext cx="1124670" cy="31934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45" name="Freeform 444"/>
            <p:cNvSpPr/>
            <p:nvPr/>
          </p:nvSpPr>
          <p:spPr bwMode="auto">
            <a:xfrm>
              <a:off x="2159844" y="1671772"/>
              <a:ext cx="547537" cy="16131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6" name="Freeform 445"/>
            <p:cNvSpPr/>
            <p:nvPr/>
          </p:nvSpPr>
          <p:spPr bwMode="auto">
            <a:xfrm>
              <a:off x="2104351" y="1632266"/>
              <a:ext cx="662222"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7" name="Freeform 446"/>
            <p:cNvSpPr/>
            <p:nvPr/>
          </p:nvSpPr>
          <p:spPr bwMode="auto">
            <a:xfrm>
              <a:off x="2537200" y="1727741"/>
              <a:ext cx="244172" cy="9547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8" name="Freeform 447"/>
            <p:cNvSpPr/>
            <p:nvPr/>
          </p:nvSpPr>
          <p:spPr bwMode="auto">
            <a:xfrm>
              <a:off x="2089553" y="1731032"/>
              <a:ext cx="240471" cy="9547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49" name="Straight Connector 448"/>
            <p:cNvCxnSpPr>
              <a:endCxn id="444" idx="2"/>
            </p:cNvCxnSpPr>
            <p:nvPr/>
          </p:nvCxnSpPr>
          <p:spPr bwMode="auto">
            <a:xfrm flipH="1" flipV="1">
              <a:off x="1871277" y="1737616"/>
              <a:ext cx="3701" cy="1218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bwMode="auto">
            <a:xfrm flipH="1" flipV="1">
              <a:off x="2995947" y="1734325"/>
              <a:ext cx="3701"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9" name="Group 347"/>
          <p:cNvGrpSpPr>
            <a:grpSpLocks/>
          </p:cNvGrpSpPr>
          <p:nvPr/>
        </p:nvGrpSpPr>
        <p:grpSpPr bwMode="auto">
          <a:xfrm>
            <a:off x="2470150" y="2194788"/>
            <a:ext cx="571500" cy="220663"/>
            <a:chOff x="1871277" y="1576300"/>
            <a:chExt cx="1128371" cy="437860"/>
          </a:xfrm>
        </p:grpSpPr>
        <p:sp>
          <p:nvSpPr>
            <p:cNvPr id="413" name="Oval 412"/>
            <p:cNvSpPr/>
            <p:nvPr/>
          </p:nvSpPr>
          <p:spPr bwMode="auto">
            <a:xfrm flipV="1">
              <a:off x="1874412" y="1696002"/>
              <a:ext cx="112523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4" name="Rectangle 413"/>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5" name="Oval 414"/>
            <p:cNvSpPr/>
            <p:nvPr/>
          </p:nvSpPr>
          <p:spPr bwMode="auto">
            <a:xfrm flipV="1">
              <a:off x="1871277" y="1576300"/>
              <a:ext cx="1125238"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6" name="Freeform 415"/>
            <p:cNvSpPr/>
            <p:nvPr/>
          </p:nvSpPr>
          <p:spPr bwMode="auto">
            <a:xfrm>
              <a:off x="2159638" y="1673953"/>
              <a:ext cx="548515"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7" name="Freeform 416"/>
            <p:cNvSpPr/>
            <p:nvPr/>
          </p:nvSpPr>
          <p:spPr bwMode="auto">
            <a:xfrm>
              <a:off x="2103220" y="1633001"/>
              <a:ext cx="661352"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8" name="Freeform 417"/>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9" name="Freeform 418"/>
            <p:cNvSpPr/>
            <p:nvPr/>
          </p:nvSpPr>
          <p:spPr bwMode="auto">
            <a:xfrm>
              <a:off x="2090682" y="1730654"/>
              <a:ext cx="24134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20" name="Straight Connector 419"/>
            <p:cNvCxnSpPr>
              <a:endCxn id="415" idx="2"/>
            </p:cNvCxnSpPr>
            <p:nvPr/>
          </p:nvCxnSpPr>
          <p:spPr bwMode="auto">
            <a:xfrm flipH="1" flipV="1">
              <a:off x="1871277" y="1736954"/>
              <a:ext cx="313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bwMode="auto">
            <a:xfrm flipH="1" flipV="1">
              <a:off x="2996515" y="1733803"/>
              <a:ext cx="3133"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0" name="Group 347"/>
          <p:cNvGrpSpPr>
            <a:grpSpLocks/>
          </p:cNvGrpSpPr>
          <p:nvPr/>
        </p:nvGrpSpPr>
        <p:grpSpPr bwMode="auto">
          <a:xfrm>
            <a:off x="4111625" y="2313851"/>
            <a:ext cx="571500" cy="220662"/>
            <a:chOff x="1871277" y="1576300"/>
            <a:chExt cx="1128371" cy="437860"/>
          </a:xfrm>
        </p:grpSpPr>
        <p:sp>
          <p:nvSpPr>
            <p:cNvPr id="404" name="Oval 403"/>
            <p:cNvSpPr/>
            <p:nvPr/>
          </p:nvSpPr>
          <p:spPr bwMode="auto">
            <a:xfrm flipV="1">
              <a:off x="1874412" y="1696003"/>
              <a:ext cx="1125236"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5" name="Rectangle 404"/>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6" name="Oval 405"/>
            <p:cNvSpPr/>
            <p:nvPr/>
          </p:nvSpPr>
          <p:spPr bwMode="auto">
            <a:xfrm flipV="1">
              <a:off x="1871277" y="1576300"/>
              <a:ext cx="1125238"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Freeform 406"/>
            <p:cNvSpPr/>
            <p:nvPr/>
          </p:nvSpPr>
          <p:spPr bwMode="auto">
            <a:xfrm>
              <a:off x="2159638" y="1673951"/>
              <a:ext cx="548515"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8" name="Freeform 407"/>
            <p:cNvSpPr/>
            <p:nvPr/>
          </p:nvSpPr>
          <p:spPr bwMode="auto">
            <a:xfrm>
              <a:off x="2103220" y="1633001"/>
              <a:ext cx="661352"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 name="Freeform 408"/>
            <p:cNvSpPr/>
            <p:nvPr/>
          </p:nvSpPr>
          <p:spPr bwMode="auto">
            <a:xfrm>
              <a:off x="2535762" y="1727504"/>
              <a:ext cx="244480"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 name="Freeform 409"/>
            <p:cNvSpPr/>
            <p:nvPr/>
          </p:nvSpPr>
          <p:spPr bwMode="auto">
            <a:xfrm>
              <a:off x="2090682" y="1730653"/>
              <a:ext cx="241347"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1" name="Straight Connector 410"/>
            <p:cNvCxnSpPr>
              <a:endCxn id="406" idx="2"/>
            </p:cNvCxnSpPr>
            <p:nvPr/>
          </p:nvCxnSpPr>
          <p:spPr bwMode="auto">
            <a:xfrm flipH="1" flipV="1">
              <a:off x="1871277" y="173695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bwMode="auto">
            <a:xfrm flipH="1" flipV="1">
              <a:off x="2996515" y="173380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1" name="Group 531"/>
          <p:cNvGrpSpPr>
            <a:grpSpLocks/>
          </p:cNvGrpSpPr>
          <p:nvPr/>
        </p:nvGrpSpPr>
        <p:grpSpPr bwMode="auto">
          <a:xfrm>
            <a:off x="6103938" y="4017238"/>
            <a:ext cx="530225" cy="214313"/>
            <a:chOff x="1871277" y="1576300"/>
            <a:chExt cx="1128371" cy="437860"/>
          </a:xfrm>
        </p:grpSpPr>
        <p:sp>
          <p:nvSpPr>
            <p:cNvPr id="543" name="Oval 542"/>
            <p:cNvSpPr/>
            <p:nvPr/>
          </p:nvSpPr>
          <p:spPr bwMode="auto">
            <a:xfrm flipV="1">
              <a:off x="1874654" y="1693062"/>
              <a:ext cx="1124994"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4" name="Rectangle 543"/>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5" name="Oval 544"/>
            <p:cNvSpPr/>
            <p:nvPr/>
          </p:nvSpPr>
          <p:spPr bwMode="auto">
            <a:xfrm flipV="1">
              <a:off x="1871277" y="1576300"/>
              <a:ext cx="1124992"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6" name="Freeform 545"/>
            <p:cNvSpPr/>
            <p:nvPr/>
          </p:nvSpPr>
          <p:spPr bwMode="auto">
            <a:xfrm>
              <a:off x="2158436" y="1673602"/>
              <a:ext cx="550673"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7" name="Freeform 546"/>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8" name="Freeform 547"/>
            <p:cNvSpPr/>
            <p:nvPr/>
          </p:nvSpPr>
          <p:spPr bwMode="auto">
            <a:xfrm>
              <a:off x="2536812"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9" name="Freeform 548"/>
            <p:cNvSpPr/>
            <p:nvPr/>
          </p:nvSpPr>
          <p:spPr bwMode="auto">
            <a:xfrm>
              <a:off x="2090869" y="1728741"/>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50" name="Straight Connector 549"/>
            <p:cNvCxnSpPr>
              <a:endCxn id="545" idx="2"/>
            </p:cNvCxnSpPr>
            <p:nvPr/>
          </p:nvCxnSpPr>
          <p:spPr bwMode="auto">
            <a:xfrm flipH="1" flipV="1">
              <a:off x="1871277" y="1738470"/>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p:nvPr/>
          </p:nvCxnSpPr>
          <p:spPr bwMode="auto">
            <a:xfrm flipH="1" flipV="1">
              <a:off x="2996269" y="1735228"/>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83042" name="Straight Connector 506"/>
          <p:cNvCxnSpPr>
            <a:cxnSpLocks noChangeShapeType="1"/>
          </p:cNvCxnSpPr>
          <p:nvPr/>
        </p:nvCxnSpPr>
        <p:spPr bwMode="auto">
          <a:xfrm flipH="1">
            <a:off x="7566025" y="3674338"/>
            <a:ext cx="541338" cy="249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3043" name="Group 166"/>
          <p:cNvGrpSpPr>
            <a:grpSpLocks/>
          </p:cNvGrpSpPr>
          <p:nvPr/>
        </p:nvGrpSpPr>
        <p:grpSpPr bwMode="auto">
          <a:xfrm>
            <a:off x="8010525" y="3407638"/>
            <a:ext cx="649288" cy="417513"/>
            <a:chOff x="3053396" y="4304255"/>
            <a:chExt cx="648422" cy="418253"/>
          </a:xfrm>
        </p:grpSpPr>
        <p:sp>
          <p:nvSpPr>
            <p:cNvPr id="83068" name="Freeform 84"/>
            <p:cNvSpPr>
              <a:spLocks/>
            </p:cNvSpPr>
            <p:nvPr/>
          </p:nvSpPr>
          <p:spPr bwMode="auto">
            <a:xfrm>
              <a:off x="3053396" y="4304255"/>
              <a:ext cx="596988" cy="41825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9" name="TextBox 16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ts val="1000"/>
                </a:lnSpc>
              </a:pPr>
              <a:r>
                <a:rPr lang="en-US" altLang="en-US" sz="1000"/>
                <a:t>access</a:t>
              </a:r>
            </a:p>
            <a:p>
              <a:pPr algn="ctr">
                <a:lnSpc>
                  <a:spcPts val="1000"/>
                </a:lnSpc>
              </a:pPr>
              <a:r>
                <a:rPr lang="en-US" altLang="en-US" sz="1000"/>
                <a:t>net</a:t>
              </a:r>
            </a:p>
          </p:txBody>
        </p:sp>
      </p:grpSp>
      <p:grpSp>
        <p:nvGrpSpPr>
          <p:cNvPr id="514" name="Group 20"/>
          <p:cNvGrpSpPr>
            <a:grpSpLocks/>
          </p:cNvGrpSpPr>
          <p:nvPr/>
        </p:nvGrpSpPr>
        <p:grpSpPr bwMode="auto">
          <a:xfrm>
            <a:off x="4697413" y="2234476"/>
            <a:ext cx="2133600" cy="1082675"/>
            <a:chOff x="4696844" y="2871032"/>
            <a:chExt cx="2133865" cy="1082781"/>
          </a:xfrm>
        </p:grpSpPr>
        <p:grpSp>
          <p:nvGrpSpPr>
            <p:cNvPr id="83063" name="Group 16"/>
            <p:cNvGrpSpPr>
              <a:grpSpLocks/>
            </p:cNvGrpSpPr>
            <p:nvPr/>
          </p:nvGrpSpPr>
          <p:grpSpPr bwMode="auto">
            <a:xfrm>
              <a:off x="5677190" y="2871032"/>
              <a:ext cx="530938" cy="338554"/>
              <a:chOff x="5573768" y="2726239"/>
              <a:chExt cx="530938" cy="338554"/>
            </a:xfrm>
          </p:grpSpPr>
          <p:sp>
            <p:nvSpPr>
              <p:cNvPr id="83066" name="Oval 14"/>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3067" name="TextBox 15"/>
              <p:cNvSpPr txBox="1">
                <a:spLocks noChangeArrowheads="1"/>
              </p:cNvSpPr>
              <p:nvPr/>
            </p:nvSpPr>
            <p:spPr bwMode="auto">
              <a:xfrm>
                <a:off x="5593027" y="2726239"/>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chemeClr val="bg1"/>
                    </a:solidFill>
                  </a:rPr>
                  <a:t>IXP</a:t>
                </a:r>
              </a:p>
            </p:txBody>
          </p:sp>
        </p:grpSp>
        <p:cxnSp>
          <p:nvCxnSpPr>
            <p:cNvPr id="83064" name="Straight Connector 18"/>
            <p:cNvCxnSpPr>
              <a:cxnSpLocks noChangeShapeType="1"/>
            </p:cNvCxnSpPr>
            <p:nvPr/>
          </p:nvCxnSpPr>
          <p:spPr bwMode="auto">
            <a:xfrm>
              <a:off x="4696844" y="3073933"/>
              <a:ext cx="980347" cy="35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83065" name="Straight Connector 516"/>
            <p:cNvCxnSpPr>
              <a:cxnSpLocks noChangeShapeType="1"/>
            </p:cNvCxnSpPr>
            <p:nvPr/>
          </p:nvCxnSpPr>
          <p:spPr bwMode="auto">
            <a:xfrm>
              <a:off x="6137159" y="3146857"/>
              <a:ext cx="693550" cy="80695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cxnSp>
        <p:nvCxnSpPr>
          <p:cNvPr id="83062" name="Straight Connector 523"/>
          <p:cNvCxnSpPr>
            <a:cxnSpLocks noChangeShapeType="1"/>
          </p:cNvCxnSpPr>
          <p:nvPr/>
        </p:nvCxnSpPr>
        <p:spPr bwMode="auto">
          <a:xfrm flipV="1">
            <a:off x="4232751" y="4012012"/>
            <a:ext cx="727116" cy="46559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615" name="Group 39945"/>
          <p:cNvGrpSpPr>
            <a:grpSpLocks/>
          </p:cNvGrpSpPr>
          <p:nvPr/>
        </p:nvGrpSpPr>
        <p:grpSpPr bwMode="auto">
          <a:xfrm>
            <a:off x="4686299" y="4226791"/>
            <a:ext cx="1516908" cy="648915"/>
            <a:chOff x="4686300" y="4864100"/>
            <a:chExt cx="1516586" cy="648491"/>
          </a:xfrm>
        </p:grpSpPr>
        <p:sp>
          <p:nvSpPr>
            <p:cNvPr id="83058" name="TextBox 39940"/>
            <p:cNvSpPr txBox="1">
              <a:spLocks noChangeArrowheads="1"/>
            </p:cNvSpPr>
            <p:nvPr/>
          </p:nvSpPr>
          <p:spPr bwMode="auto">
            <a:xfrm>
              <a:off x="4838700" y="5143500"/>
              <a:ext cx="1364186" cy="3690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dirty="0"/>
                <a:t>peering link</a:t>
              </a:r>
            </a:p>
          </p:txBody>
        </p:sp>
        <p:cxnSp>
          <p:nvCxnSpPr>
            <p:cNvPr id="83059" name="Straight Connector 39943"/>
            <p:cNvCxnSpPr>
              <a:cxnSpLocks noChangeShapeType="1"/>
            </p:cNvCxnSpPr>
            <p:nvPr/>
          </p:nvCxnSpPr>
          <p:spPr bwMode="auto">
            <a:xfrm>
              <a:off x="4686300" y="4864100"/>
              <a:ext cx="266700" cy="4191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618" name="Group 39950"/>
          <p:cNvGrpSpPr>
            <a:grpSpLocks/>
          </p:cNvGrpSpPr>
          <p:nvPr/>
        </p:nvGrpSpPr>
        <p:grpSpPr bwMode="auto">
          <a:xfrm>
            <a:off x="5869285" y="1162898"/>
            <a:ext cx="2659702" cy="1057770"/>
            <a:chOff x="5841544" y="1177044"/>
            <a:chExt cx="2658869" cy="1057089"/>
          </a:xfrm>
        </p:grpSpPr>
        <p:sp>
          <p:nvSpPr>
            <p:cNvPr id="83056" name="TextBox 39946"/>
            <p:cNvSpPr txBox="1">
              <a:spLocks noChangeArrowheads="1"/>
            </p:cNvSpPr>
            <p:nvPr/>
          </p:nvSpPr>
          <p:spPr bwMode="auto">
            <a:xfrm>
              <a:off x="5841544" y="1177044"/>
              <a:ext cx="2658869" cy="3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dirty="0"/>
                <a:t>Internet exchange point </a:t>
              </a:r>
            </a:p>
          </p:txBody>
        </p:sp>
        <p:cxnSp>
          <p:nvCxnSpPr>
            <p:cNvPr id="83057" name="Straight Connector 39948"/>
            <p:cNvCxnSpPr>
              <a:cxnSpLocks noChangeShapeType="1"/>
              <a:endCxn id="83067" idx="0"/>
            </p:cNvCxnSpPr>
            <p:nvPr/>
          </p:nvCxnSpPr>
          <p:spPr bwMode="auto">
            <a:xfrm flipH="1">
              <a:off x="5952289" y="1522101"/>
              <a:ext cx="219911" cy="71203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621" name="Group 39937"/>
          <p:cNvGrpSpPr>
            <a:grpSpLocks/>
          </p:cNvGrpSpPr>
          <p:nvPr/>
        </p:nvGrpSpPr>
        <p:grpSpPr bwMode="auto">
          <a:xfrm>
            <a:off x="3906837" y="3245724"/>
            <a:ext cx="1392238" cy="674690"/>
            <a:chOff x="3962400" y="3676180"/>
            <a:chExt cx="1391315" cy="673930"/>
          </a:xfrm>
        </p:grpSpPr>
        <p:cxnSp>
          <p:nvCxnSpPr>
            <p:cNvPr id="83050" name="Straight Connector 515"/>
            <p:cNvCxnSpPr>
              <a:cxnSpLocks noChangeShapeType="1"/>
            </p:cNvCxnSpPr>
            <p:nvPr/>
          </p:nvCxnSpPr>
          <p:spPr bwMode="auto">
            <a:xfrm flipV="1">
              <a:off x="4065677" y="4166418"/>
              <a:ext cx="194972" cy="18369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83051" name="Group 518"/>
            <p:cNvGrpSpPr>
              <a:grpSpLocks/>
            </p:cNvGrpSpPr>
            <p:nvPr/>
          </p:nvGrpSpPr>
          <p:grpSpPr bwMode="auto">
            <a:xfrm>
              <a:off x="3993651" y="3824925"/>
              <a:ext cx="549165" cy="360218"/>
              <a:chOff x="5634518" y="2616953"/>
              <a:chExt cx="549165" cy="360218"/>
            </a:xfrm>
          </p:grpSpPr>
          <p:sp>
            <p:nvSpPr>
              <p:cNvPr id="83054" name="Oval 521"/>
              <p:cNvSpPr>
                <a:spLocks noChangeArrowheads="1"/>
              </p:cNvSpPr>
              <p:nvPr/>
            </p:nvSpPr>
            <p:spPr bwMode="auto">
              <a:xfrm>
                <a:off x="5634518" y="2672371"/>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3055" name="TextBox 522"/>
              <p:cNvSpPr txBox="1">
                <a:spLocks noChangeArrowheads="1"/>
              </p:cNvSpPr>
              <p:nvPr/>
            </p:nvSpPr>
            <p:spPr bwMode="auto">
              <a:xfrm>
                <a:off x="5672004" y="2616953"/>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chemeClr val="bg1"/>
                    </a:solidFill>
                  </a:rPr>
                  <a:t>IXP</a:t>
                </a:r>
              </a:p>
            </p:txBody>
          </p:sp>
        </p:grpSp>
        <p:cxnSp>
          <p:nvCxnSpPr>
            <p:cNvPr id="83052" name="Straight Connector 519"/>
            <p:cNvCxnSpPr>
              <a:cxnSpLocks noChangeShapeType="1"/>
              <a:stCxn id="83054" idx="6"/>
              <a:endCxn id="597" idx="2"/>
            </p:cNvCxnSpPr>
            <p:nvPr/>
          </p:nvCxnSpPr>
          <p:spPr bwMode="auto">
            <a:xfrm flipV="1">
              <a:off x="4521743" y="3695560"/>
              <a:ext cx="831972" cy="33718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83053" name="Straight Connector 520"/>
            <p:cNvCxnSpPr>
              <a:cxnSpLocks noChangeShapeType="1"/>
            </p:cNvCxnSpPr>
            <p:nvPr/>
          </p:nvCxnSpPr>
          <p:spPr bwMode="auto">
            <a:xfrm>
              <a:off x="3962400" y="3676180"/>
              <a:ext cx="300277" cy="20338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sp>
        <p:nvSpPr>
          <p:cNvPr id="422" name="Rectangle 2"/>
          <p:cNvSpPr txBox="1">
            <a:spLocks noChangeArrowheads="1"/>
          </p:cNvSpPr>
          <p:nvPr/>
        </p:nvSpPr>
        <p:spPr bwMode="auto">
          <a:xfrm>
            <a:off x="0" y="-35222"/>
            <a:ext cx="85105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a:solidFill>
                  <a:srgbClr val="800000"/>
                </a:solidFill>
                <a:latin typeface="Calibri Light" charset="0"/>
                <a:ea typeface="Calibri Light" charset="0"/>
                <a:cs typeface="Calibri Light" charset="0"/>
              </a:defRPr>
            </a:lvl1pPr>
            <a:lvl2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2pPr>
            <a:lvl3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3pPr>
            <a:lvl4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4pPr>
            <a:lvl5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5pPr>
            <a:lvl6pPr marL="4572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6pPr>
            <a:lvl7pPr marL="9144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7pPr>
            <a:lvl8pPr marL="13716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8pPr>
            <a:lvl9pPr marL="18288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9pPr>
          </a:lstStyle>
          <a:p>
            <a:pPr eaLnBrk="1" hangingPunct="1"/>
            <a:r>
              <a:rPr lang="en-US" altLang="en-US" sz="4400" kern="0" dirty="0">
                <a:solidFill>
                  <a:schemeClr val="tx1"/>
                </a:solidFill>
                <a:ea typeface="ＭＳ Ｐゴシック" charset="-128"/>
              </a:rPr>
              <a:t>The Internet: How far we learned</a:t>
            </a:r>
          </a:p>
        </p:txBody>
      </p:sp>
    </p:spTree>
    <p:extLst>
      <p:ext uri="{BB962C8B-B14F-4D97-AF65-F5344CB8AC3E}">
        <p14:creationId xmlns:p14="http://schemas.microsoft.com/office/powerpoint/2010/main" val="4283002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85BF-648C-8F40-E8D9-CAF6E24834C8}"/>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FA3487C-11B0-2406-D89B-CA0EAA1B0DD4}"/>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76C05337-C906-392B-47FB-D628865F82CB}"/>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02016DB-A017-3B5C-B459-D098E5F818D3}"/>
              </a:ext>
            </a:extLst>
          </p:cNvPr>
          <p:cNvSpPr/>
          <p:nvPr/>
        </p:nvSpPr>
        <p:spPr>
          <a:xfrm>
            <a:off x="199141" y="4261758"/>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050C7AE8-ABFF-8535-AEE2-EDAAE45A0EBB}"/>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CAA94E80-9C26-241D-9FF7-DEBD754D046C}"/>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DD1E89B-58C9-1E16-2D7A-E683FEAB8A3B}"/>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D8A8FC19-7423-38C9-9121-71757D79777B}"/>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6348B827-FB23-107D-0014-8C308A805A98}"/>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EF2E956B-E39F-79C2-49F0-FA02E7730C9F}"/>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26535497-44E3-8C3F-611E-FC1C2E09F268}"/>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D9778FB9-8DF5-49E5-ACBE-ED5D469262FF}"/>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A18C0A4-F00C-5EBA-291A-B71E89CEF51D}"/>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54B279-F177-EA94-6BE6-7C9A20629E83}"/>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7C569325-15F1-1821-8073-C7BBC7844D36}"/>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4E30CC73-B423-5F8C-661A-0DC97B27BB84}"/>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009354C8-82DE-1D42-3A40-A2FA052AB4CB}"/>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FA415DE7-BE39-A5D0-D440-E2002E313D6A}"/>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7AE2DFE7-34C7-9EE3-E302-D08391DDB570}"/>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21" name="Rectangle 2">
            <a:extLst>
              <a:ext uri="{FF2B5EF4-FFF2-40B4-BE49-F238E27FC236}">
                <a16:creationId xmlns:a16="http://schemas.microsoft.com/office/drawing/2014/main" id="{B5C4B26E-56E0-F3F6-2222-B4EA145B0FBA}"/>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240104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3472-2942-501E-081B-D50A3029A2DD}"/>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20AA3C0D-B457-4266-EBCE-2EBE974253DF}"/>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D4517D33-66A1-CB5F-E74A-64DD84FB04D7}"/>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29A796AF-60BE-60BB-5265-63EE6751E396}"/>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825B2A3A-AC90-720B-9A9F-2FD40202F22D}"/>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AEC24431-B6EC-E88F-A30B-E73C06989BB7}"/>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47EFAFAC-2257-95D2-6627-7ADA792CDEC6}"/>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215EF38C-2D5F-AF40-F2DE-9EAC442A38D9}"/>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F9D9D338-28AD-D45D-3AA8-16297BE6BE52}"/>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735AB479-8227-AA34-D089-102FB4450F84}"/>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CFDFC1-0FF0-A489-2CE5-2F0C76B234B5}"/>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A819D0D-1566-4FC5-7259-1E8F5429C9B5}"/>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7AF0E81-71F2-770A-8E64-238E58FBA067}"/>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E2BD88-2047-4A97-79E6-5BF767DF8036}"/>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E7C3E3DB-7668-743F-4CFB-9D2DAC19E67E}"/>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073D70A7-9993-5C11-9EF9-0534F4F2194D}"/>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61E716E6-69B9-F104-E114-E4744C0465BA}"/>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18D5AF09-504A-DE3F-D99E-37B6840C089B}"/>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334319E2-D5C4-6D24-8A99-31B5014F01D2}"/>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5ED7BA39-61AF-752E-2622-FE3D4FCB47AA}"/>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402BD177-FC8C-641C-A1D4-0797F29296CB}"/>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6B59202D-AEC1-4DFD-8751-6AFE50D2904C}"/>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Tree>
    <p:extLst>
      <p:ext uri="{BB962C8B-B14F-4D97-AF65-F5344CB8AC3E}">
        <p14:creationId xmlns:p14="http://schemas.microsoft.com/office/powerpoint/2010/main" val="420450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40DC-A18A-5D27-A35E-491BD5648EAA}"/>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253A9EEC-EB98-4FF2-F674-E7D5CC7179AB}"/>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F9AABA18-D4FF-1321-9824-84652E1057AC}"/>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DF480979-F18E-65D5-003C-31E9A0A055C6}"/>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5D9CE02-4FED-B6EF-AD00-FEE701A8E1D4}"/>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4B0C3236-FE71-B66A-47E1-4149F329541D}"/>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FB5C3F0F-8FBB-C132-1C88-AACCA187DF0C}"/>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94BC9CA-B5DD-B85E-089C-B8E14E982DA5}"/>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65E0F15D-9679-FFAB-2600-887E751D0116}"/>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2186D88B-3508-DC38-428C-9446A421646A}"/>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440EDBD-145B-EED2-803D-A8EE5B7329C6}"/>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F56FA3D3-A19F-C051-34A7-7CBC409FD266}"/>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AE559C4-6510-E905-94C2-9A9E13C47010}"/>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9F3FB6-2008-2EB1-0198-A10C9101E28E}"/>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48CA6516-8D01-EA0D-CE77-D7A4F1249AE5}"/>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E4C05CFC-2F73-BCB6-0FD3-3D2E1910CEB2}"/>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EF81271F-525C-CE6E-8905-B5C4C1B05679}"/>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1563E678-5FBB-2C1F-6D50-083A683AFC79}"/>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46CF86A6-2F75-1F41-0A55-D9C5F98346E0}"/>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04279EC1-B72B-ED0D-79AA-4499FA80B5B5}"/>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10D4F0AA-E40C-251E-312E-5F2FBE907EFF}"/>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BC197176-87C6-B4A1-850D-22049A9684C0}"/>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8698EADC-8C15-311A-855A-21EF0854B315}"/>
              </a:ext>
            </a:extLst>
          </p:cNvPr>
          <p:cNvSpPr txBox="1"/>
          <p:nvPr/>
        </p:nvSpPr>
        <p:spPr>
          <a:xfrm>
            <a:off x="3107996" y="3329089"/>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844A3993-545D-EAD8-E008-C4871B0C9A71}"/>
              </a:ext>
            </a:extLst>
          </p:cNvPr>
          <p:cNvSpPr txBox="1"/>
          <p:nvPr/>
        </p:nvSpPr>
        <p:spPr>
          <a:xfrm>
            <a:off x="5187165" y="333958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CF89B043-2BCB-82C8-F75A-D6A44C867E58}"/>
              </a:ext>
            </a:extLst>
          </p:cNvPr>
          <p:cNvSpPr txBox="1"/>
          <p:nvPr/>
        </p:nvSpPr>
        <p:spPr>
          <a:xfrm>
            <a:off x="6972155" y="3328016"/>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Tree>
    <p:extLst>
      <p:ext uri="{BB962C8B-B14F-4D97-AF65-F5344CB8AC3E}">
        <p14:creationId xmlns:p14="http://schemas.microsoft.com/office/powerpoint/2010/main" val="352845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1FBA-1465-F743-46CA-DB6A9CBE2416}"/>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A80530D4-5B2C-F4F4-C242-90C7D962394E}"/>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3C586019-F7E5-83DA-668B-4E0E6D21CC8B}"/>
              </a:ext>
            </a:extLst>
          </p:cNvPr>
          <p:cNvSpPr/>
          <p:nvPr/>
        </p:nvSpPr>
        <p:spPr>
          <a:xfrm>
            <a:off x="174706" y="5221551"/>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DD94F6ED-EE60-99FB-952E-2A8D14E77ACD}"/>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D1D04C09-B00B-111F-1AAA-BC6746BB0FC0}"/>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EE84DFA-DA7C-D3E2-3E51-2788764E4388}"/>
              </a:ext>
            </a:extLst>
          </p:cNvPr>
          <p:cNvSpPr/>
          <p:nvPr/>
        </p:nvSpPr>
        <p:spPr>
          <a:xfrm>
            <a:off x="157455" y="3205844"/>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D852864-2269-F9F3-17E9-AECAC505DACE}"/>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5656CF97-702D-95AB-12F3-92A2EB9D6105}"/>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6A847F7-905D-AEAF-B8B8-D42061494BA3}"/>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0E7132-DD22-067E-8D0D-2D47E5CB9B6B}"/>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4" name="Freeform 13">
            <a:extLst>
              <a:ext uri="{FF2B5EF4-FFF2-40B4-BE49-F238E27FC236}">
                <a16:creationId xmlns:a16="http://schemas.microsoft.com/office/drawing/2014/main" id="{99B1A4CB-08B7-DF2E-C5BD-30FDD03497BF}"/>
              </a:ext>
            </a:extLst>
          </p:cNvPr>
          <p:cNvSpPr/>
          <p:nvPr/>
        </p:nvSpPr>
        <p:spPr>
          <a:xfrm>
            <a:off x="166845" y="166293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6F00B12C-9D68-2099-70BA-F545CCBF7CC5}"/>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0809A4F1-47A5-7A99-2103-4F163431344C}"/>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478CFA65-7F8A-BABF-C434-9D95632C5EA5}"/>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E56539BA-0C40-A267-DF8C-E6FC35891B5F}"/>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62B095B7-26D1-75C8-293E-B394356E0FE9}"/>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242BFC89-7B0D-FE7B-078B-04001C9A2B15}"/>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BED4B7B2-A141-87F9-C4DC-0BFA5EE3E955}"/>
              </a:ext>
            </a:extLst>
          </p:cNvPr>
          <p:cNvSpPr txBox="1"/>
          <p:nvPr/>
        </p:nvSpPr>
        <p:spPr>
          <a:xfrm>
            <a:off x="4903309" y="1003233"/>
            <a:ext cx="1413785" cy="369332"/>
          </a:xfrm>
          <a:prstGeom prst="rect">
            <a:avLst/>
          </a:prstGeom>
          <a:noFill/>
        </p:spPr>
        <p:txBody>
          <a:bodyPr wrap="none" rtlCol="0">
            <a:spAutoFit/>
          </a:bodyPr>
          <a:lstStyle/>
          <a:p>
            <a:r>
              <a:rPr lang="en-US" dirty="0"/>
              <a:t>Data index: 0</a:t>
            </a:r>
          </a:p>
        </p:txBody>
      </p:sp>
      <p:sp>
        <p:nvSpPr>
          <p:cNvPr id="34" name="Rectangle 33">
            <a:extLst>
              <a:ext uri="{FF2B5EF4-FFF2-40B4-BE49-F238E27FC236}">
                <a16:creationId xmlns:a16="http://schemas.microsoft.com/office/drawing/2014/main" id="{72F89304-0900-BEAC-D6A1-41B01D7C8D74}"/>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229FB2AB-1F9C-C457-C567-5D5ABBD12283}"/>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D8549565-C3D4-EFF0-211B-EA3553898ECB}"/>
              </a:ext>
            </a:extLst>
          </p:cNvPr>
          <p:cNvSpPr txBox="1"/>
          <p:nvPr/>
        </p:nvSpPr>
        <p:spPr>
          <a:xfrm>
            <a:off x="6015408" y="1208845"/>
            <a:ext cx="301686" cy="369332"/>
          </a:xfrm>
          <a:prstGeom prst="rect">
            <a:avLst/>
          </a:prstGeom>
          <a:noFill/>
        </p:spPr>
        <p:txBody>
          <a:bodyPr wrap="none" rtlCol="0">
            <a:spAutoFit/>
          </a:bodyPr>
          <a:lstStyle/>
          <a:p>
            <a:r>
              <a:rPr lang="en-US" dirty="0"/>
              <a:t>1</a:t>
            </a:r>
          </a:p>
        </p:txBody>
      </p:sp>
      <p:sp>
        <p:nvSpPr>
          <p:cNvPr id="39" name="TextBox 38">
            <a:extLst>
              <a:ext uri="{FF2B5EF4-FFF2-40B4-BE49-F238E27FC236}">
                <a16:creationId xmlns:a16="http://schemas.microsoft.com/office/drawing/2014/main" id="{FF8596D2-DD76-6AE2-E7F3-E037E7147D10}"/>
              </a:ext>
            </a:extLst>
          </p:cNvPr>
          <p:cNvSpPr txBox="1"/>
          <p:nvPr/>
        </p:nvSpPr>
        <p:spPr>
          <a:xfrm>
            <a:off x="6020953" y="1416109"/>
            <a:ext cx="301686" cy="369332"/>
          </a:xfrm>
          <a:prstGeom prst="rect">
            <a:avLst/>
          </a:prstGeom>
          <a:noFill/>
        </p:spPr>
        <p:txBody>
          <a:bodyPr wrap="none" rtlCol="0">
            <a:spAutoFit/>
          </a:bodyPr>
          <a:lstStyle/>
          <a:p>
            <a:r>
              <a:rPr lang="en-US" dirty="0"/>
              <a:t>2</a:t>
            </a:r>
          </a:p>
        </p:txBody>
      </p:sp>
      <p:sp>
        <p:nvSpPr>
          <p:cNvPr id="40" name="TextBox 39">
            <a:extLst>
              <a:ext uri="{FF2B5EF4-FFF2-40B4-BE49-F238E27FC236}">
                <a16:creationId xmlns:a16="http://schemas.microsoft.com/office/drawing/2014/main" id="{3F47E42A-51D3-941A-5B7A-19DD0662C1C3}"/>
              </a:ext>
            </a:extLst>
          </p:cNvPr>
          <p:cNvSpPr txBox="1"/>
          <p:nvPr/>
        </p:nvSpPr>
        <p:spPr>
          <a:xfrm>
            <a:off x="6026498" y="1623373"/>
            <a:ext cx="301686" cy="369332"/>
          </a:xfrm>
          <a:prstGeom prst="rect">
            <a:avLst/>
          </a:prstGeom>
          <a:noFill/>
        </p:spPr>
        <p:txBody>
          <a:bodyPr wrap="none" rtlCol="0">
            <a:spAutoFit/>
          </a:bodyPr>
          <a:lstStyle/>
          <a:p>
            <a:r>
              <a:rPr lang="en-US" dirty="0"/>
              <a:t>3</a:t>
            </a:r>
          </a:p>
        </p:txBody>
      </p:sp>
      <p:sp>
        <p:nvSpPr>
          <p:cNvPr id="41" name="TextBox 40">
            <a:extLst>
              <a:ext uri="{FF2B5EF4-FFF2-40B4-BE49-F238E27FC236}">
                <a16:creationId xmlns:a16="http://schemas.microsoft.com/office/drawing/2014/main" id="{C097785A-D25D-F4CF-BA18-C8E5ACF66A63}"/>
              </a:ext>
            </a:extLst>
          </p:cNvPr>
          <p:cNvSpPr txBox="1"/>
          <p:nvPr/>
        </p:nvSpPr>
        <p:spPr>
          <a:xfrm rot="5400000">
            <a:off x="6047435" y="1847157"/>
            <a:ext cx="3433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60653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A5099-4E5C-95AB-0368-138AB3AA812F}"/>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39902370-CEF4-F9D5-D415-17D21ED2A9F3}"/>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8FFF1C40-FDF0-372E-6D1B-0CE8EF34E71D}"/>
              </a:ext>
            </a:extLst>
          </p:cNvPr>
          <p:cNvSpPr/>
          <p:nvPr/>
        </p:nvSpPr>
        <p:spPr>
          <a:xfrm>
            <a:off x="174706" y="5221551"/>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325B73F0-AA98-224A-E31A-5934C032C557}"/>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8B0300D5-EF5D-9507-4A5A-87CA70198941}"/>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76A21AFA-8B19-7466-6B51-09A343DFBCF9}"/>
              </a:ext>
            </a:extLst>
          </p:cNvPr>
          <p:cNvSpPr/>
          <p:nvPr/>
        </p:nvSpPr>
        <p:spPr>
          <a:xfrm>
            <a:off x="157455" y="3205844"/>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D442C0C-8CCB-6C32-2F66-D945060BB9D3}"/>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816DA431-61DB-FAD5-099C-F597E630F6A1}"/>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2427EED-AB46-D857-3BCC-86B931FD78F2}"/>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A985D32-A1AA-DD29-6CAB-E1A52959314D}"/>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9" name="TextBox 18">
            <a:extLst>
              <a:ext uri="{FF2B5EF4-FFF2-40B4-BE49-F238E27FC236}">
                <a16:creationId xmlns:a16="http://schemas.microsoft.com/office/drawing/2014/main" id="{A42C09F1-7E87-241D-4C68-E6326C632BB8}"/>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18" name="TextBox 17">
            <a:extLst>
              <a:ext uri="{FF2B5EF4-FFF2-40B4-BE49-F238E27FC236}">
                <a16:creationId xmlns:a16="http://schemas.microsoft.com/office/drawing/2014/main" id="{6163B7D8-C92F-732A-357B-33843A56ABFC}"/>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C0485937-8353-A19C-499E-F2CC3BD8E3AA}"/>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5B11F3E6-64F6-9616-C8F3-D41CC26ECF29}"/>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2C3CF7FD-16C9-4A76-E8CF-48C2EED9CBC5}"/>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8D5A6EA3-A15A-BCE6-E943-904B9BF1CF59}"/>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601CFAB0-A401-ADE8-17D1-5418DA1AC5B4}"/>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0007E676-C31A-BD60-5D67-70CBAB6AB587}"/>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790B6324-7614-9E05-AF1F-7E0973D1BF2C}"/>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041F0238-7DEE-6863-6835-832CE188C852}"/>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9C2273B9-12EB-FCB3-7C11-7BDAF1D8D6AA}"/>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E3431C23-87DF-7CE8-A15C-71A647265689}"/>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sp>
        <p:nvSpPr>
          <p:cNvPr id="3" name="Rectangle 2">
            <a:extLst>
              <a:ext uri="{FF2B5EF4-FFF2-40B4-BE49-F238E27FC236}">
                <a16:creationId xmlns:a16="http://schemas.microsoft.com/office/drawing/2014/main" id="{CD0342D0-EB26-3625-332B-F874FF970FFA}"/>
              </a:ext>
            </a:extLst>
          </p:cNvPr>
          <p:cNvSpPr/>
          <p:nvPr/>
        </p:nvSpPr>
        <p:spPr>
          <a:xfrm>
            <a:off x="6378533" y="1897248"/>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 name="Straight Arrow Connector 4">
            <a:extLst>
              <a:ext uri="{FF2B5EF4-FFF2-40B4-BE49-F238E27FC236}">
                <a16:creationId xmlns:a16="http://schemas.microsoft.com/office/drawing/2014/main" id="{8A27DD8A-4D01-12FD-1E4E-73389679772B}"/>
              </a:ext>
            </a:extLst>
          </p:cNvPr>
          <p:cNvCxnSpPr>
            <a:cxnSpLocks/>
          </p:cNvCxnSpPr>
          <p:nvPr/>
        </p:nvCxnSpPr>
        <p:spPr>
          <a:xfrm>
            <a:off x="1639520" y="2031823"/>
            <a:ext cx="4441097" cy="42333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25ED640-7E53-ECA4-69D2-76BC53B8E5A2}"/>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Tree>
    <p:extLst>
      <p:ext uri="{BB962C8B-B14F-4D97-AF65-F5344CB8AC3E}">
        <p14:creationId xmlns:p14="http://schemas.microsoft.com/office/powerpoint/2010/main" val="173482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3F506-AFD1-20FB-79BC-AA07EF2D83D2}"/>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B73E5B3F-2567-4193-76F6-92CF9940694C}"/>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0FA3CFC-C53A-D43F-F4DF-BE49A5171413}"/>
              </a:ext>
            </a:extLst>
          </p:cNvPr>
          <p:cNvSpPr/>
          <p:nvPr/>
        </p:nvSpPr>
        <p:spPr>
          <a:xfrm>
            <a:off x="174706" y="5221551"/>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BCF00D3D-52A4-2AA9-4F76-9966A81B2E0D}"/>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45EDDF96-8BD2-FC1D-F804-48B0E8C68AC5}"/>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B6ECB1BA-B96B-BFDF-1BF9-27A68DFB4D59}"/>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24E1EFE5-0682-8014-3AC3-35CBCC19707B}"/>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7061223-E496-86EA-267C-5CD6DCD3C468}"/>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3E2352-1465-F129-0F05-62FCC1FD13AD}"/>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9" name="TextBox 18">
            <a:extLst>
              <a:ext uri="{FF2B5EF4-FFF2-40B4-BE49-F238E27FC236}">
                <a16:creationId xmlns:a16="http://schemas.microsoft.com/office/drawing/2014/main" id="{4B50939A-65AD-5EAB-010B-7382810ED811}"/>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18" name="TextBox 17">
            <a:extLst>
              <a:ext uri="{FF2B5EF4-FFF2-40B4-BE49-F238E27FC236}">
                <a16:creationId xmlns:a16="http://schemas.microsoft.com/office/drawing/2014/main" id="{316656A8-6B96-0BF4-B61D-8FB2A251D61D}"/>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9E7AF48C-7E18-83F3-6E88-70BF4D7EA3F7}"/>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E521EC1B-A4B3-694A-1BEC-F4D267589AFD}"/>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5F3A70D1-D0BA-EFE7-DA19-945916B3DE74}"/>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AB8EC400-5D09-14CC-52DE-D2CDBC06C506}"/>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3358F5FF-6555-AE40-A407-6E5081C91120}"/>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31C152F2-1938-2D67-2922-B530BA202977}"/>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CC0D9228-4F7C-4AC9-8D73-185D280319A3}"/>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E49D1E54-02FB-523D-E811-450A5AFA3931}"/>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078D1DB0-E873-87AC-3163-820D2744CFAA}"/>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DC203AFE-81A7-FB20-0A60-8133178D134E}"/>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cxnSp>
        <p:nvCxnSpPr>
          <p:cNvPr id="5" name="Straight Arrow Connector 4">
            <a:extLst>
              <a:ext uri="{FF2B5EF4-FFF2-40B4-BE49-F238E27FC236}">
                <a16:creationId xmlns:a16="http://schemas.microsoft.com/office/drawing/2014/main" id="{FB49CD2A-381C-1686-11E0-EC2CCE278B26}"/>
              </a:ext>
            </a:extLst>
          </p:cNvPr>
          <p:cNvCxnSpPr>
            <a:cxnSpLocks/>
            <a:endCxn id="29" idx="2"/>
          </p:cNvCxnSpPr>
          <p:nvPr/>
        </p:nvCxnSpPr>
        <p:spPr>
          <a:xfrm flipV="1">
            <a:off x="1574311" y="1280232"/>
            <a:ext cx="4222399" cy="2363807"/>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1B43974-CDA1-DF49-E370-80D92A06402E}"/>
              </a:ext>
            </a:extLst>
          </p:cNvPr>
          <p:cNvSpPr/>
          <p:nvPr/>
        </p:nvSpPr>
        <p:spPr>
          <a:xfrm>
            <a:off x="6368255" y="1103091"/>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23C815F1-915D-1E06-39C3-98E89AA58676}"/>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
        <p:nvSpPr>
          <p:cNvPr id="15" name="Rectangle 14">
            <a:extLst>
              <a:ext uri="{FF2B5EF4-FFF2-40B4-BE49-F238E27FC236}">
                <a16:creationId xmlns:a16="http://schemas.microsoft.com/office/drawing/2014/main" id="{59A2CC11-8C30-0BBE-4522-F502932AC0E7}"/>
              </a:ext>
            </a:extLst>
          </p:cNvPr>
          <p:cNvSpPr/>
          <p:nvPr/>
        </p:nvSpPr>
        <p:spPr>
          <a:xfrm>
            <a:off x="6367647" y="1864590"/>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51236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4E9B-853D-A8BF-6AB0-B086DAEA26B3}"/>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A0EA4D1F-C46C-F7FC-65CE-D60263EFD0A8}"/>
              </a:ext>
            </a:extLst>
          </p:cNvPr>
          <p:cNvSpPr/>
          <p:nvPr/>
        </p:nvSpPr>
        <p:spPr>
          <a:xfrm>
            <a:off x="108716" y="4253301"/>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AFBBDEBB-382A-7C58-EA7E-C01A55E65F90}"/>
              </a:ext>
            </a:extLst>
          </p:cNvPr>
          <p:cNvSpPr/>
          <p:nvPr/>
        </p:nvSpPr>
        <p:spPr>
          <a:xfrm>
            <a:off x="108717" y="2667000"/>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0DEAC1FF-8B04-17FE-9BEC-0C59EAF8786F}"/>
              </a:ext>
            </a:extLst>
          </p:cNvPr>
          <p:cNvSpPr/>
          <p:nvPr/>
        </p:nvSpPr>
        <p:spPr>
          <a:xfrm>
            <a:off x="135931" y="2688772"/>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468A5909-5415-B923-3102-FC666738D8EB}"/>
              </a:ext>
            </a:extLst>
          </p:cNvPr>
          <p:cNvSpPr/>
          <p:nvPr/>
        </p:nvSpPr>
        <p:spPr>
          <a:xfrm>
            <a:off x="108716" y="113254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CA35C43B-FFA5-0070-D7C7-9D0B55378D73}"/>
              </a:ext>
            </a:extLst>
          </p:cNvPr>
          <p:cNvSpPr/>
          <p:nvPr/>
        </p:nvSpPr>
        <p:spPr>
          <a:xfrm>
            <a:off x="135930" y="115431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A8434FF-0644-916B-7E68-0188C582677B}"/>
              </a:ext>
            </a:extLst>
          </p:cNvPr>
          <p:cNvSpPr/>
          <p:nvPr/>
        </p:nvSpPr>
        <p:spPr>
          <a:xfrm>
            <a:off x="135930" y="427507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60A5095-ABED-5E6D-16E7-45A85656F605}"/>
              </a:ext>
            </a:extLst>
          </p:cNvPr>
          <p:cNvSpPr txBox="1"/>
          <p:nvPr/>
        </p:nvSpPr>
        <p:spPr>
          <a:xfrm>
            <a:off x="108716" y="3143641"/>
            <a:ext cx="1413785" cy="369332"/>
          </a:xfrm>
          <a:prstGeom prst="rect">
            <a:avLst/>
          </a:prstGeom>
          <a:noFill/>
        </p:spPr>
        <p:txBody>
          <a:bodyPr wrap="none" rtlCol="0">
            <a:spAutoFit/>
          </a:bodyPr>
          <a:lstStyle/>
          <a:p>
            <a:r>
              <a:rPr lang="en-US" dirty="0"/>
              <a:t>Data index: 0</a:t>
            </a:r>
          </a:p>
        </p:txBody>
      </p:sp>
      <p:sp>
        <p:nvSpPr>
          <p:cNvPr id="19" name="TextBox 18">
            <a:extLst>
              <a:ext uri="{FF2B5EF4-FFF2-40B4-BE49-F238E27FC236}">
                <a16:creationId xmlns:a16="http://schemas.microsoft.com/office/drawing/2014/main" id="{2810920D-452C-6A15-004F-74325B036607}"/>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18" name="TextBox 17">
            <a:extLst>
              <a:ext uri="{FF2B5EF4-FFF2-40B4-BE49-F238E27FC236}">
                <a16:creationId xmlns:a16="http://schemas.microsoft.com/office/drawing/2014/main" id="{E02485FE-7263-757A-E820-4325E6067E46}"/>
              </a:ext>
            </a:extLst>
          </p:cNvPr>
          <p:cNvSpPr txBox="1"/>
          <p:nvPr/>
        </p:nvSpPr>
        <p:spPr>
          <a:xfrm>
            <a:off x="108716" y="4897698"/>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866F5121-A730-A35E-60BF-526AF8F87B8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A782AFCF-EC11-02C0-09D8-F160E4C5DC74}"/>
              </a:ext>
            </a:extLst>
          </p:cNvPr>
          <p:cNvSpPr txBox="1"/>
          <p:nvPr/>
        </p:nvSpPr>
        <p:spPr>
          <a:xfrm>
            <a:off x="430110" y="2741260"/>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4" name="TextBox 23">
            <a:extLst>
              <a:ext uri="{FF2B5EF4-FFF2-40B4-BE49-F238E27FC236}">
                <a16:creationId xmlns:a16="http://schemas.microsoft.com/office/drawing/2014/main" id="{F83DDC4D-9804-A755-263D-DB23E15D891C}"/>
              </a:ext>
            </a:extLst>
          </p:cNvPr>
          <p:cNvSpPr txBox="1"/>
          <p:nvPr/>
        </p:nvSpPr>
        <p:spPr>
          <a:xfrm>
            <a:off x="430109" y="1208845"/>
            <a:ext cx="1316642" cy="369332"/>
          </a:xfrm>
          <a:prstGeom prst="rect">
            <a:avLst/>
          </a:prstGeom>
          <a:solidFill>
            <a:schemeClr val="bg1"/>
          </a:solidFill>
        </p:spPr>
        <p:txBody>
          <a:bodyPr wrap="none" rtlCol="0">
            <a:spAutoFit/>
          </a:bodyPr>
          <a:lstStyle/>
          <a:p>
            <a:r>
              <a:rPr lang="en-US" dirty="0">
                <a:solidFill>
                  <a:srgbClr val="FF0000"/>
                </a:solidFill>
              </a:rPr>
              <a:t>Fragmented</a:t>
            </a:r>
          </a:p>
        </p:txBody>
      </p:sp>
      <p:sp>
        <p:nvSpPr>
          <p:cNvPr id="25" name="TextBox 24">
            <a:extLst>
              <a:ext uri="{FF2B5EF4-FFF2-40B4-BE49-F238E27FC236}">
                <a16:creationId xmlns:a16="http://schemas.microsoft.com/office/drawing/2014/main" id="{5B4EEACF-5634-57F1-B084-28F2CDCF0514}"/>
              </a:ext>
            </a:extLst>
          </p:cNvPr>
          <p:cNvSpPr txBox="1"/>
          <p:nvPr/>
        </p:nvSpPr>
        <p:spPr>
          <a:xfrm>
            <a:off x="135930" y="4309578"/>
            <a:ext cx="1907189" cy="369332"/>
          </a:xfrm>
          <a:prstGeom prst="rect">
            <a:avLst/>
          </a:prstGeom>
          <a:solidFill>
            <a:schemeClr val="bg1"/>
          </a:solidFill>
        </p:spPr>
        <p:txBody>
          <a:bodyPr wrap="none" rtlCol="0">
            <a:spAutoFit/>
          </a:bodyPr>
          <a:lstStyle/>
          <a:p>
            <a:r>
              <a:rPr lang="en-US" dirty="0">
                <a:solidFill>
                  <a:srgbClr val="FF0000"/>
                </a:solidFill>
              </a:rPr>
              <a:t>Fragmented &amp; last</a:t>
            </a:r>
          </a:p>
        </p:txBody>
      </p:sp>
      <p:sp>
        <p:nvSpPr>
          <p:cNvPr id="29" name="TextBox 28">
            <a:extLst>
              <a:ext uri="{FF2B5EF4-FFF2-40B4-BE49-F238E27FC236}">
                <a16:creationId xmlns:a16="http://schemas.microsoft.com/office/drawing/2014/main" id="{89BBE369-FA70-71BD-1851-0BAF956C845A}"/>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85D82414-A300-F2E1-7198-30F8716D9583}"/>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D1F68406-3BDF-284E-8018-DAA4BD5363AE}"/>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759A60F5-3F3B-07B2-8B0F-3654523FE216}"/>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E89E7863-9FA2-AA1C-5C7A-AAA415DB2465}"/>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319BEF00-2C6B-2CEF-2BB9-C7BF9F90FA64}"/>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cxnSp>
        <p:nvCxnSpPr>
          <p:cNvPr id="5" name="Straight Arrow Connector 4">
            <a:extLst>
              <a:ext uri="{FF2B5EF4-FFF2-40B4-BE49-F238E27FC236}">
                <a16:creationId xmlns:a16="http://schemas.microsoft.com/office/drawing/2014/main" id="{53F27192-8B02-99B1-A36F-5F221B8F2B11}"/>
              </a:ext>
            </a:extLst>
          </p:cNvPr>
          <p:cNvCxnSpPr>
            <a:cxnSpLocks/>
          </p:cNvCxnSpPr>
          <p:nvPr/>
        </p:nvCxnSpPr>
        <p:spPr>
          <a:xfrm flipV="1">
            <a:off x="1389254" y="3110592"/>
            <a:ext cx="4757761" cy="2272767"/>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7B56BBF-7098-EBE7-6A69-273EA8D4443E}"/>
              </a:ext>
            </a:extLst>
          </p:cNvPr>
          <p:cNvSpPr/>
          <p:nvPr/>
        </p:nvSpPr>
        <p:spPr>
          <a:xfrm>
            <a:off x="6368255" y="1103091"/>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3E8003DA-11AA-921F-FDD4-EFE2E8CC7D9A}"/>
              </a:ext>
            </a:extLst>
          </p:cNvPr>
          <p:cNvSpPr txBox="1"/>
          <p:nvPr/>
        </p:nvSpPr>
        <p:spPr>
          <a:xfrm>
            <a:off x="5259725" y="2602760"/>
            <a:ext cx="1081578" cy="276999"/>
          </a:xfrm>
          <a:prstGeom prst="rect">
            <a:avLst/>
          </a:prstGeom>
          <a:noFill/>
        </p:spPr>
        <p:txBody>
          <a:bodyPr wrap="none" rtlCol="0">
            <a:spAutoFit/>
          </a:bodyPr>
          <a:lstStyle/>
          <a:p>
            <a:r>
              <a:rPr lang="en-US" sz="1200" dirty="0"/>
              <a:t>Data index: 26</a:t>
            </a:r>
          </a:p>
        </p:txBody>
      </p:sp>
      <p:sp>
        <p:nvSpPr>
          <p:cNvPr id="16" name="TextBox 15">
            <a:extLst>
              <a:ext uri="{FF2B5EF4-FFF2-40B4-BE49-F238E27FC236}">
                <a16:creationId xmlns:a16="http://schemas.microsoft.com/office/drawing/2014/main" id="{186A2976-0135-D7FB-F726-B4DA8090CBA1}"/>
              </a:ext>
            </a:extLst>
          </p:cNvPr>
          <p:cNvSpPr txBox="1"/>
          <p:nvPr/>
        </p:nvSpPr>
        <p:spPr>
          <a:xfrm>
            <a:off x="118106" y="1600730"/>
            <a:ext cx="1530804" cy="369332"/>
          </a:xfrm>
          <a:prstGeom prst="rect">
            <a:avLst/>
          </a:prstGeom>
          <a:noFill/>
        </p:spPr>
        <p:txBody>
          <a:bodyPr wrap="none" rtlCol="0">
            <a:spAutoFit/>
          </a:bodyPr>
          <a:lstStyle/>
          <a:p>
            <a:r>
              <a:rPr lang="en-US" dirty="0"/>
              <a:t>Data index: 13</a:t>
            </a:r>
          </a:p>
        </p:txBody>
      </p:sp>
      <p:sp>
        <p:nvSpPr>
          <p:cNvPr id="20" name="Rectangle 19">
            <a:extLst>
              <a:ext uri="{FF2B5EF4-FFF2-40B4-BE49-F238E27FC236}">
                <a16:creationId xmlns:a16="http://schemas.microsoft.com/office/drawing/2014/main" id="{A58B10FD-072D-D759-F669-52ADC1D7A9E2}"/>
              </a:ext>
            </a:extLst>
          </p:cNvPr>
          <p:cNvSpPr/>
          <p:nvPr/>
        </p:nvSpPr>
        <p:spPr>
          <a:xfrm>
            <a:off x="6368503" y="2622233"/>
            <a:ext cx="1866224" cy="264267"/>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1DC6071-FA69-75A1-CC5A-C483140820C5}"/>
              </a:ext>
            </a:extLst>
          </p:cNvPr>
          <p:cNvSpPr/>
          <p:nvPr/>
        </p:nvSpPr>
        <p:spPr>
          <a:xfrm>
            <a:off x="6367647" y="1864590"/>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7003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1346-B5E2-2DB6-E3D1-A71FFEE97BF3}"/>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2DDD858A-3A85-B661-B223-D007AB4A76EE}"/>
              </a:ext>
            </a:extLst>
          </p:cNvPr>
          <p:cNvSpPr txBox="1"/>
          <p:nvPr/>
        </p:nvSpPr>
        <p:spPr>
          <a:xfrm>
            <a:off x="5259725" y="1854203"/>
            <a:ext cx="1081578" cy="276999"/>
          </a:xfrm>
          <a:prstGeom prst="rect">
            <a:avLst/>
          </a:prstGeom>
          <a:noFill/>
        </p:spPr>
        <p:txBody>
          <a:bodyPr wrap="none" rtlCol="0">
            <a:spAutoFit/>
          </a:bodyPr>
          <a:lstStyle/>
          <a:p>
            <a:r>
              <a:rPr lang="en-US" sz="1200" dirty="0"/>
              <a:t>Data index: 13</a:t>
            </a:r>
          </a:p>
        </p:txBody>
      </p:sp>
      <p:sp>
        <p:nvSpPr>
          <p:cNvPr id="22" name="Rectangle 2">
            <a:extLst>
              <a:ext uri="{FF2B5EF4-FFF2-40B4-BE49-F238E27FC236}">
                <a16:creationId xmlns:a16="http://schemas.microsoft.com/office/drawing/2014/main" id="{74314BDD-92BA-C2AB-7419-96B02907C1B8}"/>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9" name="TextBox 28">
            <a:extLst>
              <a:ext uri="{FF2B5EF4-FFF2-40B4-BE49-F238E27FC236}">
                <a16:creationId xmlns:a16="http://schemas.microsoft.com/office/drawing/2014/main" id="{0A9304E8-E967-3948-88BE-D9894FEB86DB}"/>
              </a:ext>
            </a:extLst>
          </p:cNvPr>
          <p:cNvSpPr txBox="1"/>
          <p:nvPr/>
        </p:nvSpPr>
        <p:spPr>
          <a:xfrm>
            <a:off x="5295194" y="1003233"/>
            <a:ext cx="1003031" cy="276999"/>
          </a:xfrm>
          <a:prstGeom prst="rect">
            <a:avLst/>
          </a:prstGeom>
          <a:noFill/>
        </p:spPr>
        <p:txBody>
          <a:bodyPr wrap="none" rtlCol="0">
            <a:spAutoFit/>
          </a:bodyPr>
          <a:lstStyle/>
          <a:p>
            <a:r>
              <a:rPr lang="en-US" sz="1200" dirty="0"/>
              <a:t>Data index: 0</a:t>
            </a:r>
          </a:p>
        </p:txBody>
      </p:sp>
      <p:sp>
        <p:nvSpPr>
          <p:cNvPr id="34" name="Rectangle 33">
            <a:extLst>
              <a:ext uri="{FF2B5EF4-FFF2-40B4-BE49-F238E27FC236}">
                <a16:creationId xmlns:a16="http://schemas.microsoft.com/office/drawing/2014/main" id="{C82C88F8-7CDB-087E-726E-AC5CF1CFC026}"/>
              </a:ext>
            </a:extLst>
          </p:cNvPr>
          <p:cNvSpPr/>
          <p:nvPr/>
        </p:nvSpPr>
        <p:spPr>
          <a:xfrm>
            <a:off x="6320747" y="1063902"/>
            <a:ext cx="1961240" cy="4898142"/>
          </a:xfrm>
          <a:prstGeom prst="rect">
            <a:avLst/>
          </a:pr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Box 34">
            <a:extLst>
              <a:ext uri="{FF2B5EF4-FFF2-40B4-BE49-F238E27FC236}">
                <a16:creationId xmlns:a16="http://schemas.microsoft.com/office/drawing/2014/main" id="{B5494F10-5DAB-A6A8-69CF-4A595E37B736}"/>
              </a:ext>
            </a:extLst>
          </p:cNvPr>
          <p:cNvSpPr txBox="1"/>
          <p:nvPr/>
        </p:nvSpPr>
        <p:spPr>
          <a:xfrm>
            <a:off x="6147365" y="6046877"/>
            <a:ext cx="2308004" cy="646331"/>
          </a:xfrm>
          <a:prstGeom prst="rect">
            <a:avLst/>
          </a:prstGeom>
          <a:noFill/>
        </p:spPr>
        <p:txBody>
          <a:bodyPr wrap="none" rtlCol="0">
            <a:spAutoFit/>
          </a:bodyPr>
          <a:lstStyle/>
          <a:p>
            <a:pPr algn="ctr"/>
            <a:r>
              <a:rPr lang="en-US" dirty="0"/>
              <a:t>Virtually infinite buffer</a:t>
            </a:r>
          </a:p>
          <a:p>
            <a:pPr algn="ctr"/>
            <a:r>
              <a:rPr lang="en-US" dirty="0"/>
              <a:t>for reassembly</a:t>
            </a:r>
          </a:p>
        </p:txBody>
      </p:sp>
      <p:sp>
        <p:nvSpPr>
          <p:cNvPr id="36" name="TextBox 35">
            <a:extLst>
              <a:ext uri="{FF2B5EF4-FFF2-40B4-BE49-F238E27FC236}">
                <a16:creationId xmlns:a16="http://schemas.microsoft.com/office/drawing/2014/main" id="{4B8E58A4-2526-2CEF-9951-78578A7F1155}"/>
              </a:ext>
            </a:extLst>
          </p:cNvPr>
          <p:cNvSpPr txBox="1"/>
          <p:nvPr/>
        </p:nvSpPr>
        <p:spPr>
          <a:xfrm>
            <a:off x="6015408" y="1208845"/>
            <a:ext cx="263214" cy="276999"/>
          </a:xfrm>
          <a:prstGeom prst="rect">
            <a:avLst/>
          </a:prstGeom>
          <a:noFill/>
        </p:spPr>
        <p:txBody>
          <a:bodyPr wrap="none" rtlCol="0">
            <a:spAutoFit/>
          </a:bodyPr>
          <a:lstStyle/>
          <a:p>
            <a:r>
              <a:rPr lang="en-US" sz="1200" dirty="0"/>
              <a:t>1</a:t>
            </a:r>
          </a:p>
        </p:txBody>
      </p:sp>
      <p:sp>
        <p:nvSpPr>
          <p:cNvPr id="39" name="TextBox 38">
            <a:extLst>
              <a:ext uri="{FF2B5EF4-FFF2-40B4-BE49-F238E27FC236}">
                <a16:creationId xmlns:a16="http://schemas.microsoft.com/office/drawing/2014/main" id="{2E88D87B-7EE3-C119-43BF-5489378284F6}"/>
              </a:ext>
            </a:extLst>
          </p:cNvPr>
          <p:cNvSpPr txBox="1"/>
          <p:nvPr/>
        </p:nvSpPr>
        <p:spPr>
          <a:xfrm>
            <a:off x="6020953" y="1416109"/>
            <a:ext cx="263214" cy="276999"/>
          </a:xfrm>
          <a:prstGeom prst="rect">
            <a:avLst/>
          </a:prstGeom>
          <a:noFill/>
        </p:spPr>
        <p:txBody>
          <a:bodyPr wrap="none" rtlCol="0">
            <a:spAutoFit/>
          </a:bodyPr>
          <a:lstStyle/>
          <a:p>
            <a:r>
              <a:rPr lang="en-US" sz="1200" dirty="0"/>
              <a:t>2</a:t>
            </a:r>
          </a:p>
        </p:txBody>
      </p:sp>
      <p:sp>
        <p:nvSpPr>
          <p:cNvPr id="41" name="TextBox 40">
            <a:extLst>
              <a:ext uri="{FF2B5EF4-FFF2-40B4-BE49-F238E27FC236}">
                <a16:creationId xmlns:a16="http://schemas.microsoft.com/office/drawing/2014/main" id="{CA79B60D-BBD0-BA5D-7F8C-80FD9043D950}"/>
              </a:ext>
            </a:extLst>
          </p:cNvPr>
          <p:cNvSpPr txBox="1"/>
          <p:nvPr/>
        </p:nvSpPr>
        <p:spPr>
          <a:xfrm rot="5400000">
            <a:off x="6073885" y="1577639"/>
            <a:ext cx="290464" cy="276999"/>
          </a:xfrm>
          <a:prstGeom prst="rect">
            <a:avLst/>
          </a:prstGeom>
          <a:noFill/>
        </p:spPr>
        <p:txBody>
          <a:bodyPr wrap="none" rtlCol="0">
            <a:spAutoFit/>
          </a:bodyPr>
          <a:lstStyle/>
          <a:p>
            <a:r>
              <a:rPr lang="en-US" sz="1200" dirty="0"/>
              <a:t>…</a:t>
            </a:r>
          </a:p>
        </p:txBody>
      </p:sp>
      <p:sp>
        <p:nvSpPr>
          <p:cNvPr id="7" name="Rectangle 6">
            <a:extLst>
              <a:ext uri="{FF2B5EF4-FFF2-40B4-BE49-F238E27FC236}">
                <a16:creationId xmlns:a16="http://schemas.microsoft.com/office/drawing/2014/main" id="{29A93502-2B41-1534-834C-B85F105CDD11}"/>
              </a:ext>
            </a:extLst>
          </p:cNvPr>
          <p:cNvSpPr/>
          <p:nvPr/>
        </p:nvSpPr>
        <p:spPr>
          <a:xfrm>
            <a:off x="6368255" y="1103091"/>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322E539B-2BEE-9741-CC63-30517548933B}"/>
              </a:ext>
            </a:extLst>
          </p:cNvPr>
          <p:cNvSpPr txBox="1"/>
          <p:nvPr/>
        </p:nvSpPr>
        <p:spPr>
          <a:xfrm>
            <a:off x="5259725" y="2602760"/>
            <a:ext cx="1081578" cy="276999"/>
          </a:xfrm>
          <a:prstGeom prst="rect">
            <a:avLst/>
          </a:prstGeom>
          <a:noFill/>
        </p:spPr>
        <p:txBody>
          <a:bodyPr wrap="none" rtlCol="0">
            <a:spAutoFit/>
          </a:bodyPr>
          <a:lstStyle/>
          <a:p>
            <a:r>
              <a:rPr lang="en-US" sz="1200" dirty="0"/>
              <a:t>Data index: 26</a:t>
            </a:r>
          </a:p>
        </p:txBody>
      </p:sp>
      <p:sp>
        <p:nvSpPr>
          <p:cNvPr id="20" name="Rectangle 19">
            <a:extLst>
              <a:ext uri="{FF2B5EF4-FFF2-40B4-BE49-F238E27FC236}">
                <a16:creationId xmlns:a16="http://schemas.microsoft.com/office/drawing/2014/main" id="{0A4C8D19-A516-1113-5365-4439C4F1B9A5}"/>
              </a:ext>
            </a:extLst>
          </p:cNvPr>
          <p:cNvSpPr/>
          <p:nvPr/>
        </p:nvSpPr>
        <p:spPr>
          <a:xfrm>
            <a:off x="6368503" y="2622233"/>
            <a:ext cx="1866224" cy="264267"/>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28CB1EC1-A207-203E-2A45-511D1FE5EB49}"/>
              </a:ext>
            </a:extLst>
          </p:cNvPr>
          <p:cNvSpPr/>
          <p:nvPr/>
        </p:nvSpPr>
        <p:spPr>
          <a:xfrm>
            <a:off x="6367647" y="1864590"/>
            <a:ext cx="1866224" cy="751112"/>
          </a:xfrm>
          <a:prstGeom prst="rect">
            <a:avLst/>
          </a:pr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 name="Straight Arrow Connector 4">
            <a:extLst>
              <a:ext uri="{FF2B5EF4-FFF2-40B4-BE49-F238E27FC236}">
                <a16:creationId xmlns:a16="http://schemas.microsoft.com/office/drawing/2014/main" id="{7A0FD4FF-6061-4569-4D3A-EFBB3AC31CB2}"/>
              </a:ext>
            </a:extLst>
          </p:cNvPr>
          <p:cNvCxnSpPr>
            <a:cxnSpLocks/>
          </p:cNvCxnSpPr>
          <p:nvPr/>
        </p:nvCxnSpPr>
        <p:spPr>
          <a:xfrm flipH="1">
            <a:off x="3472543" y="2131202"/>
            <a:ext cx="3135086" cy="841162"/>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39E54796-333C-0AA5-DE66-0A094FE60F06}"/>
              </a:ext>
            </a:extLst>
          </p:cNvPr>
          <p:cNvSpPr/>
          <p:nvPr/>
        </p:nvSpPr>
        <p:spPr>
          <a:xfrm>
            <a:off x="1426991" y="2369427"/>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ounded Rectangle 8">
            <a:extLst>
              <a:ext uri="{FF2B5EF4-FFF2-40B4-BE49-F238E27FC236}">
                <a16:creationId xmlns:a16="http://schemas.microsoft.com/office/drawing/2014/main" id="{850444ED-1E38-9458-C048-3C887D33F75E}"/>
              </a:ext>
            </a:extLst>
          </p:cNvPr>
          <p:cNvSpPr/>
          <p:nvPr/>
        </p:nvSpPr>
        <p:spPr>
          <a:xfrm>
            <a:off x="1453300" y="2380313"/>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F92221D7-A305-7D45-9E37-92753FBB69CF}"/>
              </a:ext>
            </a:extLst>
          </p:cNvPr>
          <p:cNvSpPr/>
          <p:nvPr/>
        </p:nvSpPr>
        <p:spPr>
          <a:xfrm>
            <a:off x="1473733" y="2886500"/>
            <a:ext cx="1866224" cy="1717510"/>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7E733292-5273-4488-006F-7FFC042B36AF}"/>
              </a:ext>
            </a:extLst>
          </p:cNvPr>
          <p:cNvSpPr txBox="1"/>
          <p:nvPr/>
        </p:nvSpPr>
        <p:spPr>
          <a:xfrm>
            <a:off x="1473733" y="4767943"/>
            <a:ext cx="1932901" cy="369332"/>
          </a:xfrm>
          <a:prstGeom prst="rect">
            <a:avLst/>
          </a:prstGeom>
          <a:noFill/>
        </p:spPr>
        <p:txBody>
          <a:bodyPr wrap="none" rtlCol="0">
            <a:spAutoFit/>
          </a:bodyPr>
          <a:lstStyle/>
          <a:p>
            <a:r>
              <a:rPr lang="en-US" dirty="0"/>
              <a:t>Assembled packet </a:t>
            </a:r>
          </a:p>
        </p:txBody>
      </p:sp>
      <p:sp>
        <p:nvSpPr>
          <p:cNvPr id="40" name="TextBox 39">
            <a:extLst>
              <a:ext uri="{FF2B5EF4-FFF2-40B4-BE49-F238E27FC236}">
                <a16:creationId xmlns:a16="http://schemas.microsoft.com/office/drawing/2014/main" id="{C1F67002-F190-71DC-C87B-281C8EF667F4}"/>
              </a:ext>
            </a:extLst>
          </p:cNvPr>
          <p:cNvSpPr txBox="1"/>
          <p:nvPr/>
        </p:nvSpPr>
        <p:spPr>
          <a:xfrm>
            <a:off x="689752" y="5159673"/>
            <a:ext cx="4093300" cy="646331"/>
          </a:xfrm>
          <a:prstGeom prst="rect">
            <a:avLst/>
          </a:prstGeom>
          <a:noFill/>
        </p:spPr>
        <p:txBody>
          <a:bodyPr wrap="none" rtlCol="0">
            <a:spAutoFit/>
          </a:bodyPr>
          <a:lstStyle/>
          <a:p>
            <a:r>
              <a:rPr lang="en-US" dirty="0"/>
              <a:t>(The fragmentation and assembly process</a:t>
            </a:r>
          </a:p>
          <a:p>
            <a:r>
              <a:rPr lang="en-US" dirty="0"/>
              <a:t>Is transparent to the higher layers)</a:t>
            </a:r>
          </a:p>
        </p:txBody>
      </p:sp>
    </p:spTree>
    <p:extLst>
      <p:ext uri="{BB962C8B-B14F-4D97-AF65-F5344CB8AC3E}">
        <p14:creationId xmlns:p14="http://schemas.microsoft.com/office/powerpoint/2010/main" val="703253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3D0C-FB42-88B6-DA46-598E6613A5B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2EFE9B6-F959-5A30-2D6C-16AB959EDD7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35BB2E-827A-F552-70EE-B87F7FAA6807}"/>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71D07E-4D24-4815-EC1B-5C0679BAE6B2}"/>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DB4437-C833-1974-64DA-A2B1460CD4C3}"/>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98EEC648-3CD9-4AD6-5F6E-9710A5EF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5ACA5C28-1FA0-F1AF-B3BF-E6FC73B69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80D15826-05DF-B4DF-2466-19AE5D0EF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767EF2BE-1C96-CB03-3E3F-3E4476915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6F377C2B-E4B5-0634-0D7A-07E227A54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63B680-1D41-F8AE-B043-17882BFA716C}"/>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31C90CDF-D453-0D52-4EA1-7459CDA4ACDA}"/>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9B17C9A1-A83D-8592-2631-38DE77A95EDE}"/>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ACBC2EFF-9F9F-F309-0237-B83F5E170621}"/>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4FE34D80-4BD4-0BFD-86DB-D41503E8EAA7}"/>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64C43F-ED7A-CC1C-88CD-CE76195B7B23}"/>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72BB801-73C2-360E-6471-85C1D7F22599}"/>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30DC03B0-A445-D861-64C1-655F50721962}"/>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AB3EF1-8651-B3C4-16AE-863BED1373F0}"/>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97348722-A302-34F5-3723-EA47B2A80585}"/>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99A2B4FB-02A0-518A-A588-61B96B06A166}"/>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0CB1B43-49E8-A5DA-9F7F-0043EAB4243B}"/>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8A08FD74-2C0C-ADE1-524A-4B3B148C0DEF}"/>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4DD8E37-FA0C-A373-8509-08B4433675AD}"/>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sp>
        <p:nvSpPr>
          <p:cNvPr id="27" name="TextBox 26">
            <a:extLst>
              <a:ext uri="{FF2B5EF4-FFF2-40B4-BE49-F238E27FC236}">
                <a16:creationId xmlns:a16="http://schemas.microsoft.com/office/drawing/2014/main" id="{D8899307-CAB1-43B1-0BCA-5629D758361E}"/>
              </a:ext>
            </a:extLst>
          </p:cNvPr>
          <p:cNvSpPr txBox="1"/>
          <p:nvPr/>
        </p:nvSpPr>
        <p:spPr>
          <a:xfrm>
            <a:off x="5605271" y="3011106"/>
            <a:ext cx="421910" cy="707886"/>
          </a:xfrm>
          <a:prstGeom prst="rect">
            <a:avLst/>
          </a:prstGeom>
          <a:noFill/>
        </p:spPr>
        <p:txBody>
          <a:bodyPr wrap="none" rtlCol="0">
            <a:spAutoFit/>
          </a:bodyPr>
          <a:lstStyle/>
          <a:p>
            <a:r>
              <a:rPr lang="en-US" sz="4000" dirty="0">
                <a:solidFill>
                  <a:schemeClr val="accent2">
                    <a:lumMod val="75000"/>
                  </a:schemeClr>
                </a:solidFill>
              </a:rPr>
              <a:t>?</a:t>
            </a:r>
          </a:p>
        </p:txBody>
      </p:sp>
      <p:sp>
        <p:nvSpPr>
          <p:cNvPr id="28" name="TextBox 27">
            <a:extLst>
              <a:ext uri="{FF2B5EF4-FFF2-40B4-BE49-F238E27FC236}">
                <a16:creationId xmlns:a16="http://schemas.microsoft.com/office/drawing/2014/main" id="{165CFC24-CE95-C92F-2E87-5BDDFD6560E9}"/>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29" name="TextBox 28">
            <a:extLst>
              <a:ext uri="{FF2B5EF4-FFF2-40B4-BE49-F238E27FC236}">
                <a16:creationId xmlns:a16="http://schemas.microsoft.com/office/drawing/2014/main" id="{0940C91E-5A70-58D2-3079-C822A031A7C1}"/>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30" name="TextBox 29">
            <a:extLst>
              <a:ext uri="{FF2B5EF4-FFF2-40B4-BE49-F238E27FC236}">
                <a16:creationId xmlns:a16="http://schemas.microsoft.com/office/drawing/2014/main" id="{2EA79B96-2505-FBE4-4883-C4BFCAB2577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31" name="Rectangle 2">
            <a:extLst>
              <a:ext uri="{FF2B5EF4-FFF2-40B4-BE49-F238E27FC236}">
                <a16:creationId xmlns:a16="http://schemas.microsoft.com/office/drawing/2014/main" id="{1B2C9F4F-4A12-45D4-4386-2BBF2C29B8F9}"/>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IP Fragmentation and Reassembly</a:t>
            </a:r>
            <a:endParaRPr lang="en-AU" altLang="en-US" sz="3600" u="sng" dirty="0"/>
          </a:p>
        </p:txBody>
      </p:sp>
    </p:spTree>
    <p:extLst>
      <p:ext uri="{BB962C8B-B14F-4D97-AF65-F5344CB8AC3E}">
        <p14:creationId xmlns:p14="http://schemas.microsoft.com/office/powerpoint/2010/main" val="1923876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grpSp>
        <p:nvGrpSpPr>
          <p:cNvPr id="48" name="Group 47">
            <a:extLst>
              <a:ext uri="{FF2B5EF4-FFF2-40B4-BE49-F238E27FC236}">
                <a16:creationId xmlns:a16="http://schemas.microsoft.com/office/drawing/2014/main" id="{716298ED-C0D2-AAA4-CB9C-4D77C273FF7C}"/>
              </a:ext>
            </a:extLst>
          </p:cNvPr>
          <p:cNvGrpSpPr/>
          <p:nvPr/>
        </p:nvGrpSpPr>
        <p:grpSpPr>
          <a:xfrm>
            <a:off x="2257590" y="4174049"/>
            <a:ext cx="5497876" cy="2181753"/>
            <a:chOff x="2257590" y="4174049"/>
            <a:chExt cx="5497876" cy="2181753"/>
          </a:xfrm>
        </p:grpSpPr>
        <p:sp>
          <p:nvSpPr>
            <p:cNvPr id="39" name="TextBox 38">
              <a:extLst>
                <a:ext uri="{FF2B5EF4-FFF2-40B4-BE49-F238E27FC236}">
                  <a16:creationId xmlns:a16="http://schemas.microsoft.com/office/drawing/2014/main" id="{7C616851-BF8D-FA63-2825-2DC021E76D5A}"/>
                </a:ext>
              </a:extLst>
            </p:cNvPr>
            <p:cNvSpPr txBox="1"/>
            <p:nvPr/>
          </p:nvSpPr>
          <p:spPr>
            <a:xfrm>
              <a:off x="2257590" y="5894137"/>
              <a:ext cx="4898136" cy="461665"/>
            </a:xfrm>
            <a:prstGeom prst="rect">
              <a:avLst/>
            </a:prstGeom>
            <a:noFill/>
          </p:spPr>
          <p:txBody>
            <a:bodyPr wrap="none" rtlCol="0">
              <a:spAutoFit/>
            </a:bodyPr>
            <a:lstStyle/>
            <a:p>
              <a:r>
                <a:rPr lang="en-US" sz="2400" dirty="0">
                  <a:solidFill>
                    <a:schemeClr val="accent6">
                      <a:lumMod val="75000"/>
                    </a:schemeClr>
                  </a:solidFill>
                </a:rPr>
                <a:t>Where should reassembly take place?</a:t>
              </a:r>
            </a:p>
          </p:txBody>
        </p:sp>
        <p:cxnSp>
          <p:nvCxnSpPr>
            <p:cNvPr id="41" name="Straight Arrow Connector 40">
              <a:extLst>
                <a:ext uri="{FF2B5EF4-FFF2-40B4-BE49-F238E27FC236}">
                  <a16:creationId xmlns:a16="http://schemas.microsoft.com/office/drawing/2014/main" id="{0FBF08EC-4E4D-962C-8159-8F06FBF2408C}"/>
                </a:ext>
              </a:extLst>
            </p:cNvPr>
            <p:cNvCxnSpPr>
              <a:cxnSpLocks/>
            </p:cNvCxnSpPr>
            <p:nvPr/>
          </p:nvCxnSpPr>
          <p:spPr>
            <a:xfrm flipV="1">
              <a:off x="6197600" y="4174049"/>
              <a:ext cx="575605" cy="1838601"/>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26AB8DF-9EEE-19BF-91AC-4AD8D41EE928}"/>
                </a:ext>
              </a:extLst>
            </p:cNvPr>
            <p:cNvCxnSpPr>
              <a:cxnSpLocks/>
            </p:cNvCxnSpPr>
            <p:nvPr/>
          </p:nvCxnSpPr>
          <p:spPr>
            <a:xfrm flipV="1">
              <a:off x="6197600" y="5052858"/>
              <a:ext cx="1557866" cy="95979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Tree>
    <p:extLst>
      <p:ext uri="{BB962C8B-B14F-4D97-AF65-F5344CB8AC3E}">
        <p14:creationId xmlns:p14="http://schemas.microsoft.com/office/powerpoint/2010/main" val="4086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FDA30-8649-52CE-3F5E-D0A3EE9ED5F4}"/>
            </a:ext>
          </a:extLst>
        </p:cNvPr>
        <p:cNvGrpSpPr/>
        <p:nvPr/>
      </p:nvGrpSpPr>
      <p:grpSpPr>
        <a:xfrm>
          <a:off x="0" y="0"/>
          <a:ext cx="0" cy="0"/>
          <a:chOff x="0" y="0"/>
          <a:chExt cx="0" cy="0"/>
        </a:xfrm>
      </p:grpSpPr>
      <p:sp>
        <p:nvSpPr>
          <p:cNvPr id="82945" name="Oval 3">
            <a:extLst>
              <a:ext uri="{FF2B5EF4-FFF2-40B4-BE49-F238E27FC236}">
                <a16:creationId xmlns:a16="http://schemas.microsoft.com/office/drawing/2014/main" id="{CB0DF990-AC36-405F-F358-8D859D955045}"/>
              </a:ext>
            </a:extLst>
          </p:cNvPr>
          <p:cNvSpPr>
            <a:spLocks noChangeArrowheads="1"/>
          </p:cNvSpPr>
          <p:nvPr/>
        </p:nvSpPr>
        <p:spPr bwMode="auto">
          <a:xfrm>
            <a:off x="1520825" y="3566388"/>
            <a:ext cx="2941638" cy="132397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46" name="Straight Connector 10">
            <a:extLst>
              <a:ext uri="{FF2B5EF4-FFF2-40B4-BE49-F238E27FC236}">
                <a16:creationId xmlns:a16="http://schemas.microsoft.com/office/drawing/2014/main" id="{50D4AE81-1B09-389A-A1CE-E45639425CAC}"/>
              </a:ext>
            </a:extLst>
          </p:cNvPr>
          <p:cNvCxnSpPr>
            <a:cxnSpLocks noChangeShapeType="1"/>
            <a:stCxn id="507" idx="7"/>
          </p:cNvCxnSpPr>
          <p:nvPr/>
        </p:nvCxnSpPr>
        <p:spPr bwMode="auto">
          <a:xfrm>
            <a:off x="2555875" y="3799751"/>
            <a:ext cx="969963" cy="682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47" name="Straight Connector 297">
            <a:extLst>
              <a:ext uri="{FF2B5EF4-FFF2-40B4-BE49-F238E27FC236}">
                <a16:creationId xmlns:a16="http://schemas.microsoft.com/office/drawing/2014/main" id="{238E276A-6E28-CB76-FC00-6ADE7E96C66A}"/>
              </a:ext>
            </a:extLst>
          </p:cNvPr>
          <p:cNvCxnSpPr>
            <a:cxnSpLocks noChangeShapeType="1"/>
          </p:cNvCxnSpPr>
          <p:nvPr/>
        </p:nvCxnSpPr>
        <p:spPr bwMode="auto">
          <a:xfrm>
            <a:off x="3059113" y="4087088"/>
            <a:ext cx="109537" cy="793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48" name="Straight Connector 298">
            <a:extLst>
              <a:ext uri="{FF2B5EF4-FFF2-40B4-BE49-F238E27FC236}">
                <a16:creationId xmlns:a16="http://schemas.microsoft.com/office/drawing/2014/main" id="{C300E9A2-0A37-E79D-C6E4-B3F22B63BA9B}"/>
              </a:ext>
            </a:extLst>
          </p:cNvPr>
          <p:cNvCxnSpPr>
            <a:cxnSpLocks noChangeShapeType="1"/>
          </p:cNvCxnSpPr>
          <p:nvPr/>
        </p:nvCxnSpPr>
        <p:spPr bwMode="auto">
          <a:xfrm flipV="1">
            <a:off x="2876550" y="4282351"/>
            <a:ext cx="222250" cy="444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49" name="Straight Connector 299">
            <a:extLst>
              <a:ext uri="{FF2B5EF4-FFF2-40B4-BE49-F238E27FC236}">
                <a16:creationId xmlns:a16="http://schemas.microsoft.com/office/drawing/2014/main" id="{756981B4-9B8A-0FA5-92BF-2EECC474025C}"/>
              </a:ext>
            </a:extLst>
          </p:cNvPr>
          <p:cNvCxnSpPr>
            <a:cxnSpLocks noChangeShapeType="1"/>
          </p:cNvCxnSpPr>
          <p:nvPr/>
        </p:nvCxnSpPr>
        <p:spPr bwMode="auto">
          <a:xfrm flipV="1">
            <a:off x="2603500" y="4114076"/>
            <a:ext cx="177800" cy="1063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0" name="Straight Connector 300">
            <a:extLst>
              <a:ext uri="{FF2B5EF4-FFF2-40B4-BE49-F238E27FC236}">
                <a16:creationId xmlns:a16="http://schemas.microsoft.com/office/drawing/2014/main" id="{792C3FBC-6DAE-25E1-D674-B599D6AE0B31}"/>
              </a:ext>
            </a:extLst>
          </p:cNvPr>
          <p:cNvCxnSpPr>
            <a:cxnSpLocks noChangeShapeType="1"/>
            <a:stCxn id="444" idx="6"/>
          </p:cNvCxnSpPr>
          <p:nvPr/>
        </p:nvCxnSpPr>
        <p:spPr bwMode="auto">
          <a:xfrm flipV="1">
            <a:off x="2317750" y="4401413"/>
            <a:ext cx="188913" cy="95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1" name="Straight Connector 301">
            <a:extLst>
              <a:ext uri="{FF2B5EF4-FFF2-40B4-BE49-F238E27FC236}">
                <a16:creationId xmlns:a16="http://schemas.microsoft.com/office/drawing/2014/main" id="{5D2FD162-2200-9DBD-330A-AD1882B3059A}"/>
              </a:ext>
            </a:extLst>
          </p:cNvPr>
          <p:cNvCxnSpPr>
            <a:cxnSpLocks noChangeShapeType="1"/>
          </p:cNvCxnSpPr>
          <p:nvPr/>
        </p:nvCxnSpPr>
        <p:spPr bwMode="auto">
          <a:xfrm flipV="1">
            <a:off x="3073400" y="4329976"/>
            <a:ext cx="231775" cy="2444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2" name="Straight Connector 302">
            <a:extLst>
              <a:ext uri="{FF2B5EF4-FFF2-40B4-BE49-F238E27FC236}">
                <a16:creationId xmlns:a16="http://schemas.microsoft.com/office/drawing/2014/main" id="{AFE24E58-3EFC-2721-8B5F-B9416ADB6CCF}"/>
              </a:ext>
            </a:extLst>
          </p:cNvPr>
          <p:cNvCxnSpPr>
            <a:cxnSpLocks noChangeShapeType="1"/>
          </p:cNvCxnSpPr>
          <p:nvPr/>
        </p:nvCxnSpPr>
        <p:spPr bwMode="auto">
          <a:xfrm flipH="1" flipV="1">
            <a:off x="3524250" y="4317276"/>
            <a:ext cx="327025" cy="1190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3" name="Straight Connector 303">
            <a:extLst>
              <a:ext uri="{FF2B5EF4-FFF2-40B4-BE49-F238E27FC236}">
                <a16:creationId xmlns:a16="http://schemas.microsoft.com/office/drawing/2014/main" id="{0489BCA0-B937-7615-98B3-0C5C2F87D636}"/>
              </a:ext>
            </a:extLst>
          </p:cNvPr>
          <p:cNvCxnSpPr>
            <a:cxnSpLocks noChangeShapeType="1"/>
          </p:cNvCxnSpPr>
          <p:nvPr/>
        </p:nvCxnSpPr>
        <p:spPr bwMode="auto">
          <a:xfrm flipV="1">
            <a:off x="3511550" y="3982313"/>
            <a:ext cx="260350" cy="1889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54" name="Straight Connector 304">
            <a:extLst>
              <a:ext uri="{FF2B5EF4-FFF2-40B4-BE49-F238E27FC236}">
                <a16:creationId xmlns:a16="http://schemas.microsoft.com/office/drawing/2014/main" id="{34F81BEE-B744-8CFD-2F6D-48C56B756BBD}"/>
              </a:ext>
            </a:extLst>
          </p:cNvPr>
          <p:cNvCxnSpPr>
            <a:cxnSpLocks noChangeShapeType="1"/>
            <a:endCxn id="505" idx="7"/>
          </p:cNvCxnSpPr>
          <p:nvPr/>
        </p:nvCxnSpPr>
        <p:spPr bwMode="auto">
          <a:xfrm flipH="1" flipV="1">
            <a:off x="2557463" y="3856901"/>
            <a:ext cx="207962" cy="841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82955" name="TextBox 39958">
            <a:extLst>
              <a:ext uri="{FF2B5EF4-FFF2-40B4-BE49-F238E27FC236}">
                <a16:creationId xmlns:a16="http://schemas.microsoft.com/office/drawing/2014/main" id="{25819C5B-3CDC-0597-BE5D-F3FC0329E0A0}"/>
              </a:ext>
            </a:extLst>
          </p:cNvPr>
          <p:cNvSpPr txBox="1">
            <a:spLocks noChangeArrowheads="1"/>
          </p:cNvSpPr>
          <p:nvPr/>
        </p:nvSpPr>
        <p:spPr bwMode="auto">
          <a:xfrm>
            <a:off x="1655763" y="3896588"/>
            <a:ext cx="892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t>ISP C</a:t>
            </a:r>
          </a:p>
        </p:txBody>
      </p:sp>
      <p:grpSp>
        <p:nvGrpSpPr>
          <p:cNvPr id="82956" name="Group 347">
            <a:extLst>
              <a:ext uri="{FF2B5EF4-FFF2-40B4-BE49-F238E27FC236}">
                <a16:creationId xmlns:a16="http://schemas.microsoft.com/office/drawing/2014/main" id="{B19D54AC-1200-584F-5347-C4DD1BB3077D}"/>
              </a:ext>
            </a:extLst>
          </p:cNvPr>
          <p:cNvGrpSpPr>
            <a:grpSpLocks/>
          </p:cNvGrpSpPr>
          <p:nvPr/>
        </p:nvGrpSpPr>
        <p:grpSpPr bwMode="auto">
          <a:xfrm>
            <a:off x="3532188" y="3782288"/>
            <a:ext cx="485775" cy="211138"/>
            <a:chOff x="1871277" y="1576300"/>
            <a:chExt cx="1128371" cy="437860"/>
          </a:xfrm>
        </p:grpSpPr>
        <p:sp>
          <p:nvSpPr>
            <p:cNvPr id="496" name="Oval 495">
              <a:extLst>
                <a:ext uri="{FF2B5EF4-FFF2-40B4-BE49-F238E27FC236}">
                  <a16:creationId xmlns:a16="http://schemas.microsoft.com/office/drawing/2014/main" id="{3072F6A1-1A32-9C2F-AD32-CAC9539DF4A4}"/>
                </a:ext>
              </a:extLst>
            </p:cNvPr>
            <p:cNvSpPr/>
            <p:nvPr/>
          </p:nvSpPr>
          <p:spPr bwMode="auto">
            <a:xfrm flipV="1">
              <a:off x="1874963" y="1694818"/>
              <a:ext cx="1124685"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7" name="Rectangle 496">
              <a:extLst>
                <a:ext uri="{FF2B5EF4-FFF2-40B4-BE49-F238E27FC236}">
                  <a16:creationId xmlns:a16="http://schemas.microsoft.com/office/drawing/2014/main" id="{077CDCC7-E094-905B-5AEC-3504B1B2C97A}"/>
                </a:ext>
              </a:extLst>
            </p:cNvPr>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8" name="Oval 497">
              <a:extLst>
                <a:ext uri="{FF2B5EF4-FFF2-40B4-BE49-F238E27FC236}">
                  <a16:creationId xmlns:a16="http://schemas.microsoft.com/office/drawing/2014/main" id="{0E413D29-8347-A5D8-2DF2-8D657BFABB73}"/>
                </a:ext>
              </a:extLst>
            </p:cNvPr>
            <p:cNvSpPr/>
            <p:nvPr/>
          </p:nvSpPr>
          <p:spPr bwMode="auto">
            <a:xfrm flipV="1">
              <a:off x="1871277" y="1576300"/>
              <a:ext cx="1124682"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9" name="Freeform 498">
              <a:extLst>
                <a:ext uri="{FF2B5EF4-FFF2-40B4-BE49-F238E27FC236}">
                  <a16:creationId xmlns:a16="http://schemas.microsoft.com/office/drawing/2014/main" id="{CBB85A8E-4AA5-B6A8-D95A-84E5FC9294B9}"/>
                </a:ext>
              </a:extLst>
            </p:cNvPr>
            <p:cNvSpPr/>
            <p:nvPr/>
          </p:nvSpPr>
          <p:spPr bwMode="auto">
            <a:xfrm>
              <a:off x="2158901" y="1671774"/>
              <a:ext cx="549434"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0" name="Freeform 499">
              <a:extLst>
                <a:ext uri="{FF2B5EF4-FFF2-40B4-BE49-F238E27FC236}">
                  <a16:creationId xmlns:a16="http://schemas.microsoft.com/office/drawing/2014/main" id="{177C67FE-E880-DB82-555B-4761A6C903A0}"/>
                </a:ext>
              </a:extLst>
            </p:cNvPr>
            <p:cNvSpPr/>
            <p:nvPr/>
          </p:nvSpPr>
          <p:spPr bwMode="auto">
            <a:xfrm>
              <a:off x="2103588" y="1632268"/>
              <a:ext cx="660061"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1" name="Freeform 500">
              <a:extLst>
                <a:ext uri="{FF2B5EF4-FFF2-40B4-BE49-F238E27FC236}">
                  <a16:creationId xmlns:a16="http://schemas.microsoft.com/office/drawing/2014/main" id="{8742D512-6FA0-430E-5FD4-597CA04491CA}"/>
                </a:ext>
              </a:extLst>
            </p:cNvPr>
            <p:cNvSpPr/>
            <p:nvPr/>
          </p:nvSpPr>
          <p:spPr bwMode="auto">
            <a:xfrm>
              <a:off x="2538711" y="1727740"/>
              <a:ext cx="243374"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2" name="Freeform 501">
              <a:extLst>
                <a:ext uri="{FF2B5EF4-FFF2-40B4-BE49-F238E27FC236}">
                  <a16:creationId xmlns:a16="http://schemas.microsoft.com/office/drawing/2014/main" id="{E993AAA7-0D9F-D331-CA20-2B15CC556D7C}"/>
                </a:ext>
              </a:extLst>
            </p:cNvPr>
            <p:cNvSpPr/>
            <p:nvPr/>
          </p:nvSpPr>
          <p:spPr bwMode="auto">
            <a:xfrm>
              <a:off x="2088838" y="1731033"/>
              <a:ext cx="2433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03" name="Straight Connector 502">
              <a:extLst>
                <a:ext uri="{FF2B5EF4-FFF2-40B4-BE49-F238E27FC236}">
                  <a16:creationId xmlns:a16="http://schemas.microsoft.com/office/drawing/2014/main" id="{4E80AFDF-956B-FD32-199A-E1D62987121B}"/>
                </a:ext>
              </a:extLst>
            </p:cNvPr>
            <p:cNvCxnSpPr>
              <a:endCxn id="498" idx="2"/>
            </p:cNvCxnSpPr>
            <p:nvPr/>
          </p:nvCxnSpPr>
          <p:spPr bwMode="auto">
            <a:xfrm flipH="1" flipV="1">
              <a:off x="1871277" y="1737617"/>
              <a:ext cx="3686"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CDC73DD9-A1C4-7AEB-9840-AFAA92361DDE}"/>
                </a:ext>
              </a:extLst>
            </p:cNvPr>
            <p:cNvCxnSpPr/>
            <p:nvPr/>
          </p:nvCxnSpPr>
          <p:spPr bwMode="auto">
            <a:xfrm flipH="1" flipV="1">
              <a:off x="2995959" y="1734324"/>
              <a:ext cx="3689"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57" name="Group 347">
            <a:extLst>
              <a:ext uri="{FF2B5EF4-FFF2-40B4-BE49-F238E27FC236}">
                <a16:creationId xmlns:a16="http://schemas.microsoft.com/office/drawing/2014/main" id="{2962611B-6C16-8E31-BAF9-378A90C13730}"/>
              </a:ext>
            </a:extLst>
          </p:cNvPr>
          <p:cNvGrpSpPr>
            <a:grpSpLocks/>
          </p:cNvGrpSpPr>
          <p:nvPr/>
        </p:nvGrpSpPr>
        <p:grpSpPr bwMode="auto">
          <a:xfrm>
            <a:off x="3063875" y="4136301"/>
            <a:ext cx="484188" cy="211137"/>
            <a:chOff x="1871277" y="1576300"/>
            <a:chExt cx="1128371" cy="437860"/>
          </a:xfrm>
        </p:grpSpPr>
        <p:sp>
          <p:nvSpPr>
            <p:cNvPr id="478" name="Oval 477">
              <a:extLst>
                <a:ext uri="{FF2B5EF4-FFF2-40B4-BE49-F238E27FC236}">
                  <a16:creationId xmlns:a16="http://schemas.microsoft.com/office/drawing/2014/main" id="{1EC3467C-AAB5-5948-588B-2BE2B3EE4E30}"/>
                </a:ext>
              </a:extLst>
            </p:cNvPr>
            <p:cNvSpPr/>
            <p:nvPr/>
          </p:nvSpPr>
          <p:spPr bwMode="auto">
            <a:xfrm flipV="1">
              <a:off x="1874978" y="1694819"/>
              <a:ext cx="1124670" cy="319341"/>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79" name="Rectangle 478">
              <a:extLst>
                <a:ext uri="{FF2B5EF4-FFF2-40B4-BE49-F238E27FC236}">
                  <a16:creationId xmlns:a16="http://schemas.microsoft.com/office/drawing/2014/main" id="{C0FE61BE-86D6-1872-A22E-27E99E152367}"/>
                </a:ext>
              </a:extLst>
            </p:cNvPr>
            <p:cNvSpPr/>
            <p:nvPr/>
          </p:nvSpPr>
          <p:spPr bwMode="auto">
            <a:xfrm>
              <a:off x="1871277" y="1740909"/>
              <a:ext cx="1128371" cy="11522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0" name="Oval 479">
              <a:extLst>
                <a:ext uri="{FF2B5EF4-FFF2-40B4-BE49-F238E27FC236}">
                  <a16:creationId xmlns:a16="http://schemas.microsoft.com/office/drawing/2014/main" id="{85967AEA-6227-A734-461C-BBF51D4680A9}"/>
                </a:ext>
              </a:extLst>
            </p:cNvPr>
            <p:cNvSpPr/>
            <p:nvPr/>
          </p:nvSpPr>
          <p:spPr bwMode="auto">
            <a:xfrm flipV="1">
              <a:off x="1871277" y="1576300"/>
              <a:ext cx="1124670" cy="31934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1" name="Freeform 480">
              <a:extLst>
                <a:ext uri="{FF2B5EF4-FFF2-40B4-BE49-F238E27FC236}">
                  <a16:creationId xmlns:a16="http://schemas.microsoft.com/office/drawing/2014/main" id="{C7A0F70E-8CF6-4685-E4FD-FE952DA664DC}"/>
                </a:ext>
              </a:extLst>
            </p:cNvPr>
            <p:cNvSpPr/>
            <p:nvPr/>
          </p:nvSpPr>
          <p:spPr bwMode="auto">
            <a:xfrm>
              <a:off x="2159844" y="1671772"/>
              <a:ext cx="547537" cy="16131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2" name="Freeform 481">
              <a:extLst>
                <a:ext uri="{FF2B5EF4-FFF2-40B4-BE49-F238E27FC236}">
                  <a16:creationId xmlns:a16="http://schemas.microsoft.com/office/drawing/2014/main" id="{F74172A1-5FBE-6E3D-425A-B9EF92282F4C}"/>
                </a:ext>
              </a:extLst>
            </p:cNvPr>
            <p:cNvSpPr/>
            <p:nvPr/>
          </p:nvSpPr>
          <p:spPr bwMode="auto">
            <a:xfrm>
              <a:off x="2104351" y="1632266"/>
              <a:ext cx="662222"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3" name="Freeform 482">
              <a:extLst>
                <a:ext uri="{FF2B5EF4-FFF2-40B4-BE49-F238E27FC236}">
                  <a16:creationId xmlns:a16="http://schemas.microsoft.com/office/drawing/2014/main" id="{01DCD4F4-5887-408B-7684-449514446378}"/>
                </a:ext>
              </a:extLst>
            </p:cNvPr>
            <p:cNvSpPr/>
            <p:nvPr/>
          </p:nvSpPr>
          <p:spPr bwMode="auto">
            <a:xfrm>
              <a:off x="2537200" y="1727741"/>
              <a:ext cx="244172" cy="9547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4" name="Freeform 483">
              <a:extLst>
                <a:ext uri="{FF2B5EF4-FFF2-40B4-BE49-F238E27FC236}">
                  <a16:creationId xmlns:a16="http://schemas.microsoft.com/office/drawing/2014/main" id="{09791FFD-6067-9414-499C-AD66F701E855}"/>
                </a:ext>
              </a:extLst>
            </p:cNvPr>
            <p:cNvSpPr/>
            <p:nvPr/>
          </p:nvSpPr>
          <p:spPr bwMode="auto">
            <a:xfrm>
              <a:off x="2089553" y="1731032"/>
              <a:ext cx="240471" cy="9547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85" name="Straight Connector 484">
              <a:extLst>
                <a:ext uri="{FF2B5EF4-FFF2-40B4-BE49-F238E27FC236}">
                  <a16:creationId xmlns:a16="http://schemas.microsoft.com/office/drawing/2014/main" id="{131B1259-7928-60DC-9D74-F8E4318D0F58}"/>
                </a:ext>
              </a:extLst>
            </p:cNvPr>
            <p:cNvCxnSpPr>
              <a:endCxn id="480" idx="2"/>
            </p:cNvCxnSpPr>
            <p:nvPr/>
          </p:nvCxnSpPr>
          <p:spPr bwMode="auto">
            <a:xfrm flipH="1" flipV="1">
              <a:off x="1871277" y="1737616"/>
              <a:ext cx="3701" cy="1218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F0C18D0C-F84A-6FB9-6F72-C9BAA5A01D8F}"/>
                </a:ext>
              </a:extLst>
            </p:cNvPr>
            <p:cNvCxnSpPr/>
            <p:nvPr/>
          </p:nvCxnSpPr>
          <p:spPr bwMode="auto">
            <a:xfrm flipH="1" flipV="1">
              <a:off x="2995947" y="1734325"/>
              <a:ext cx="3701"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58" name="Group 347">
            <a:extLst>
              <a:ext uri="{FF2B5EF4-FFF2-40B4-BE49-F238E27FC236}">
                <a16:creationId xmlns:a16="http://schemas.microsoft.com/office/drawing/2014/main" id="{E8E84316-CF1B-8C9B-ADC0-63F32C081756}"/>
              </a:ext>
            </a:extLst>
          </p:cNvPr>
          <p:cNvGrpSpPr>
            <a:grpSpLocks/>
          </p:cNvGrpSpPr>
          <p:nvPr/>
        </p:nvGrpSpPr>
        <p:grpSpPr bwMode="auto">
          <a:xfrm>
            <a:off x="2624138" y="3923576"/>
            <a:ext cx="484187" cy="211137"/>
            <a:chOff x="1871277" y="1576300"/>
            <a:chExt cx="1128371" cy="437860"/>
          </a:xfrm>
        </p:grpSpPr>
        <p:sp>
          <p:nvSpPr>
            <p:cNvPr id="469" name="Oval 468">
              <a:extLst>
                <a:ext uri="{FF2B5EF4-FFF2-40B4-BE49-F238E27FC236}">
                  <a16:creationId xmlns:a16="http://schemas.microsoft.com/office/drawing/2014/main" id="{D265A683-A726-0D56-D5DC-78C6F0C71A77}"/>
                </a:ext>
              </a:extLst>
            </p:cNvPr>
            <p:cNvSpPr/>
            <p:nvPr/>
          </p:nvSpPr>
          <p:spPr bwMode="auto">
            <a:xfrm flipV="1">
              <a:off x="1874975" y="1694819"/>
              <a:ext cx="1124673" cy="319341"/>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70" name="Rectangle 469">
              <a:extLst>
                <a:ext uri="{FF2B5EF4-FFF2-40B4-BE49-F238E27FC236}">
                  <a16:creationId xmlns:a16="http://schemas.microsoft.com/office/drawing/2014/main" id="{F42DA24E-7B52-DCEA-CB65-133AFEA139F3}"/>
                </a:ext>
              </a:extLst>
            </p:cNvPr>
            <p:cNvSpPr/>
            <p:nvPr/>
          </p:nvSpPr>
          <p:spPr bwMode="auto">
            <a:xfrm>
              <a:off x="1871277" y="1740909"/>
              <a:ext cx="1128371" cy="11522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1" name="Oval 470">
              <a:extLst>
                <a:ext uri="{FF2B5EF4-FFF2-40B4-BE49-F238E27FC236}">
                  <a16:creationId xmlns:a16="http://schemas.microsoft.com/office/drawing/2014/main" id="{58C55841-8F35-F5C0-EF28-D76FBC206F97}"/>
                </a:ext>
              </a:extLst>
            </p:cNvPr>
            <p:cNvSpPr/>
            <p:nvPr/>
          </p:nvSpPr>
          <p:spPr bwMode="auto">
            <a:xfrm flipV="1">
              <a:off x="1871277" y="1576300"/>
              <a:ext cx="1124673" cy="31934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72" name="Freeform 471">
              <a:extLst>
                <a:ext uri="{FF2B5EF4-FFF2-40B4-BE49-F238E27FC236}">
                  <a16:creationId xmlns:a16="http://schemas.microsoft.com/office/drawing/2014/main" id="{CAFCE936-B4A4-3224-6097-A7A5176BCB0E}"/>
                </a:ext>
              </a:extLst>
            </p:cNvPr>
            <p:cNvSpPr/>
            <p:nvPr/>
          </p:nvSpPr>
          <p:spPr bwMode="auto">
            <a:xfrm>
              <a:off x="2159844" y="1671772"/>
              <a:ext cx="547538" cy="16131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3" name="Freeform 472">
              <a:extLst>
                <a:ext uri="{FF2B5EF4-FFF2-40B4-BE49-F238E27FC236}">
                  <a16:creationId xmlns:a16="http://schemas.microsoft.com/office/drawing/2014/main" id="{4A24BBA6-797D-086A-250C-881BDD644393}"/>
                </a:ext>
              </a:extLst>
            </p:cNvPr>
            <p:cNvSpPr/>
            <p:nvPr/>
          </p:nvSpPr>
          <p:spPr bwMode="auto">
            <a:xfrm>
              <a:off x="2104349" y="1632266"/>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4" name="Freeform 473">
              <a:extLst>
                <a:ext uri="{FF2B5EF4-FFF2-40B4-BE49-F238E27FC236}">
                  <a16:creationId xmlns:a16="http://schemas.microsoft.com/office/drawing/2014/main" id="{CC442F34-7F52-8CBB-12D0-901BCE4A8765}"/>
                </a:ext>
              </a:extLst>
            </p:cNvPr>
            <p:cNvSpPr/>
            <p:nvPr/>
          </p:nvSpPr>
          <p:spPr bwMode="auto">
            <a:xfrm>
              <a:off x="2537202" y="1727741"/>
              <a:ext cx="244172" cy="9547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5" name="Freeform 474">
              <a:extLst>
                <a:ext uri="{FF2B5EF4-FFF2-40B4-BE49-F238E27FC236}">
                  <a16:creationId xmlns:a16="http://schemas.microsoft.com/office/drawing/2014/main" id="{F6320749-C182-7108-3015-2654D108EACA}"/>
                </a:ext>
              </a:extLst>
            </p:cNvPr>
            <p:cNvSpPr/>
            <p:nvPr/>
          </p:nvSpPr>
          <p:spPr bwMode="auto">
            <a:xfrm>
              <a:off x="2089551" y="1731032"/>
              <a:ext cx="240474" cy="9547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76" name="Straight Connector 475">
              <a:extLst>
                <a:ext uri="{FF2B5EF4-FFF2-40B4-BE49-F238E27FC236}">
                  <a16:creationId xmlns:a16="http://schemas.microsoft.com/office/drawing/2014/main" id="{6F262179-A0B6-A3EC-33AC-E88B373BFA7B}"/>
                </a:ext>
              </a:extLst>
            </p:cNvPr>
            <p:cNvCxnSpPr>
              <a:endCxn id="471" idx="2"/>
            </p:cNvCxnSpPr>
            <p:nvPr/>
          </p:nvCxnSpPr>
          <p:spPr bwMode="auto">
            <a:xfrm flipH="1" flipV="1">
              <a:off x="1871277" y="1737616"/>
              <a:ext cx="3698" cy="1218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EB0AB63B-4F9E-E700-2098-D141B5189A83}"/>
                </a:ext>
              </a:extLst>
            </p:cNvPr>
            <p:cNvCxnSpPr/>
            <p:nvPr/>
          </p:nvCxnSpPr>
          <p:spPr bwMode="auto">
            <a:xfrm flipH="1" flipV="1">
              <a:off x="2995950" y="1734325"/>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59" name="Group 347">
            <a:extLst>
              <a:ext uri="{FF2B5EF4-FFF2-40B4-BE49-F238E27FC236}">
                <a16:creationId xmlns:a16="http://schemas.microsoft.com/office/drawing/2014/main" id="{30B15B74-B0E2-67BB-67CE-F5092DDAD275}"/>
              </a:ext>
            </a:extLst>
          </p:cNvPr>
          <p:cNvGrpSpPr>
            <a:grpSpLocks/>
          </p:cNvGrpSpPr>
          <p:nvPr/>
        </p:nvGrpSpPr>
        <p:grpSpPr bwMode="auto">
          <a:xfrm>
            <a:off x="2417763" y="4217263"/>
            <a:ext cx="484187" cy="211138"/>
            <a:chOff x="1871277" y="1576300"/>
            <a:chExt cx="1128371" cy="437860"/>
          </a:xfrm>
        </p:grpSpPr>
        <p:sp>
          <p:nvSpPr>
            <p:cNvPr id="460" name="Oval 459">
              <a:extLst>
                <a:ext uri="{FF2B5EF4-FFF2-40B4-BE49-F238E27FC236}">
                  <a16:creationId xmlns:a16="http://schemas.microsoft.com/office/drawing/2014/main" id="{AA8561B5-3B8C-C667-EC19-40C367DD683E}"/>
                </a:ext>
              </a:extLst>
            </p:cNvPr>
            <p:cNvSpPr/>
            <p:nvPr/>
          </p:nvSpPr>
          <p:spPr bwMode="auto">
            <a:xfrm flipV="1">
              <a:off x="1874975" y="1694818"/>
              <a:ext cx="1124673"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61" name="Rectangle 460">
              <a:extLst>
                <a:ext uri="{FF2B5EF4-FFF2-40B4-BE49-F238E27FC236}">
                  <a16:creationId xmlns:a16="http://schemas.microsoft.com/office/drawing/2014/main" id="{460400B2-03C3-64F6-58C2-8FDF16AB89C3}"/>
                </a:ext>
              </a:extLst>
            </p:cNvPr>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2" name="Oval 461">
              <a:extLst>
                <a:ext uri="{FF2B5EF4-FFF2-40B4-BE49-F238E27FC236}">
                  <a16:creationId xmlns:a16="http://schemas.microsoft.com/office/drawing/2014/main" id="{3FDDEF7F-F125-D6C7-3044-98EABB1051C9}"/>
                </a:ext>
              </a:extLst>
            </p:cNvPr>
            <p:cNvSpPr/>
            <p:nvPr/>
          </p:nvSpPr>
          <p:spPr bwMode="auto">
            <a:xfrm flipV="1">
              <a:off x="1871277" y="1576300"/>
              <a:ext cx="1124673"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63" name="Freeform 462">
              <a:extLst>
                <a:ext uri="{FF2B5EF4-FFF2-40B4-BE49-F238E27FC236}">
                  <a16:creationId xmlns:a16="http://schemas.microsoft.com/office/drawing/2014/main" id="{15A24A38-3B7F-FFB7-B86B-105A151267EC}"/>
                </a:ext>
              </a:extLst>
            </p:cNvPr>
            <p:cNvSpPr/>
            <p:nvPr/>
          </p:nvSpPr>
          <p:spPr bwMode="auto">
            <a:xfrm>
              <a:off x="2159844" y="1671774"/>
              <a:ext cx="547538"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4" name="Freeform 463">
              <a:extLst>
                <a:ext uri="{FF2B5EF4-FFF2-40B4-BE49-F238E27FC236}">
                  <a16:creationId xmlns:a16="http://schemas.microsoft.com/office/drawing/2014/main" id="{4B334545-9152-D647-8012-2EC8E3A68D06}"/>
                </a:ext>
              </a:extLst>
            </p:cNvPr>
            <p:cNvSpPr/>
            <p:nvPr/>
          </p:nvSpPr>
          <p:spPr bwMode="auto">
            <a:xfrm>
              <a:off x="2104349" y="1632268"/>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5" name="Freeform 464">
              <a:extLst>
                <a:ext uri="{FF2B5EF4-FFF2-40B4-BE49-F238E27FC236}">
                  <a16:creationId xmlns:a16="http://schemas.microsoft.com/office/drawing/2014/main" id="{050C3AC5-168F-9078-F6F8-7D77CA5E9702}"/>
                </a:ext>
              </a:extLst>
            </p:cNvPr>
            <p:cNvSpPr/>
            <p:nvPr/>
          </p:nvSpPr>
          <p:spPr bwMode="auto">
            <a:xfrm>
              <a:off x="2537202"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6" name="Freeform 465">
              <a:extLst>
                <a:ext uri="{FF2B5EF4-FFF2-40B4-BE49-F238E27FC236}">
                  <a16:creationId xmlns:a16="http://schemas.microsoft.com/office/drawing/2014/main" id="{FE137464-FB3F-5930-86E0-48C642D4CC49}"/>
                </a:ext>
              </a:extLst>
            </p:cNvPr>
            <p:cNvSpPr/>
            <p:nvPr/>
          </p:nvSpPr>
          <p:spPr bwMode="auto">
            <a:xfrm>
              <a:off x="2089551" y="1731033"/>
              <a:ext cx="2404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67" name="Straight Connector 466">
              <a:extLst>
                <a:ext uri="{FF2B5EF4-FFF2-40B4-BE49-F238E27FC236}">
                  <a16:creationId xmlns:a16="http://schemas.microsoft.com/office/drawing/2014/main" id="{704C9A85-3AF1-D181-D7BF-E08BC836BB99}"/>
                </a:ext>
              </a:extLst>
            </p:cNvPr>
            <p:cNvCxnSpPr>
              <a:endCxn id="462" idx="2"/>
            </p:cNvCxnSpPr>
            <p:nvPr/>
          </p:nvCxnSpPr>
          <p:spPr bwMode="auto">
            <a:xfrm flipH="1" flipV="1">
              <a:off x="1871277" y="1737617"/>
              <a:ext cx="3698"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E805D52C-61F6-CB53-EBA1-31085BDCFC78}"/>
                </a:ext>
              </a:extLst>
            </p:cNvPr>
            <p:cNvCxnSpPr/>
            <p:nvPr/>
          </p:nvCxnSpPr>
          <p:spPr bwMode="auto">
            <a:xfrm flipH="1" flipV="1">
              <a:off x="2995950" y="1734324"/>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2960" name="Oval 3">
            <a:extLst>
              <a:ext uri="{FF2B5EF4-FFF2-40B4-BE49-F238E27FC236}">
                <a16:creationId xmlns:a16="http://schemas.microsoft.com/office/drawing/2014/main" id="{5457BFBC-5AB8-DCBA-23AA-15E5363F0C05}"/>
              </a:ext>
            </a:extLst>
          </p:cNvPr>
          <p:cNvSpPr>
            <a:spLocks noChangeArrowheads="1"/>
          </p:cNvSpPr>
          <p:nvPr/>
        </p:nvSpPr>
        <p:spPr bwMode="auto">
          <a:xfrm>
            <a:off x="4614863" y="3012351"/>
            <a:ext cx="3219450" cy="134302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61" name="Straight Connector 10">
            <a:extLst>
              <a:ext uri="{FF2B5EF4-FFF2-40B4-BE49-F238E27FC236}">
                <a16:creationId xmlns:a16="http://schemas.microsoft.com/office/drawing/2014/main" id="{65135F27-E3B9-E69D-DE9B-769F25B04004}"/>
              </a:ext>
            </a:extLst>
          </p:cNvPr>
          <p:cNvCxnSpPr>
            <a:cxnSpLocks noChangeShapeType="1"/>
            <a:stCxn id="599" idx="7"/>
          </p:cNvCxnSpPr>
          <p:nvPr/>
        </p:nvCxnSpPr>
        <p:spPr bwMode="auto">
          <a:xfrm>
            <a:off x="5748338" y="3248888"/>
            <a:ext cx="1062037" cy="698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2" name="Straight Connector 297">
            <a:extLst>
              <a:ext uri="{FF2B5EF4-FFF2-40B4-BE49-F238E27FC236}">
                <a16:creationId xmlns:a16="http://schemas.microsoft.com/office/drawing/2014/main" id="{88478544-7746-E532-5636-4DA3B5682A71}"/>
              </a:ext>
            </a:extLst>
          </p:cNvPr>
          <p:cNvCxnSpPr>
            <a:cxnSpLocks noChangeShapeType="1"/>
          </p:cNvCxnSpPr>
          <p:nvPr/>
        </p:nvCxnSpPr>
        <p:spPr bwMode="auto">
          <a:xfrm>
            <a:off x="6299200" y="3539401"/>
            <a:ext cx="120650" cy="825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3" name="Straight Connector 298">
            <a:extLst>
              <a:ext uri="{FF2B5EF4-FFF2-40B4-BE49-F238E27FC236}">
                <a16:creationId xmlns:a16="http://schemas.microsoft.com/office/drawing/2014/main" id="{CFD4BE10-4FDD-778D-EC35-5EC633B00691}"/>
              </a:ext>
            </a:extLst>
          </p:cNvPr>
          <p:cNvCxnSpPr>
            <a:cxnSpLocks noChangeShapeType="1"/>
          </p:cNvCxnSpPr>
          <p:nvPr/>
        </p:nvCxnSpPr>
        <p:spPr bwMode="auto">
          <a:xfrm flipV="1">
            <a:off x="6099175" y="3739426"/>
            <a:ext cx="242888" cy="444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4" name="Straight Connector 299">
            <a:extLst>
              <a:ext uri="{FF2B5EF4-FFF2-40B4-BE49-F238E27FC236}">
                <a16:creationId xmlns:a16="http://schemas.microsoft.com/office/drawing/2014/main" id="{AF6598CE-936F-BC54-3858-7B5B55890AEE}"/>
              </a:ext>
            </a:extLst>
          </p:cNvPr>
          <p:cNvCxnSpPr>
            <a:cxnSpLocks noChangeShapeType="1"/>
          </p:cNvCxnSpPr>
          <p:nvPr/>
        </p:nvCxnSpPr>
        <p:spPr bwMode="auto">
          <a:xfrm flipV="1">
            <a:off x="5800725" y="3567976"/>
            <a:ext cx="195263" cy="1063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5" name="Straight Connector 300">
            <a:extLst>
              <a:ext uri="{FF2B5EF4-FFF2-40B4-BE49-F238E27FC236}">
                <a16:creationId xmlns:a16="http://schemas.microsoft.com/office/drawing/2014/main" id="{B92D464C-F86E-8FFB-A006-FE70009306DD}"/>
              </a:ext>
            </a:extLst>
          </p:cNvPr>
          <p:cNvCxnSpPr>
            <a:cxnSpLocks noChangeShapeType="1"/>
            <a:stCxn id="536" idx="6"/>
          </p:cNvCxnSpPr>
          <p:nvPr/>
        </p:nvCxnSpPr>
        <p:spPr bwMode="auto">
          <a:xfrm flipV="1">
            <a:off x="5487988" y="3860076"/>
            <a:ext cx="206375" cy="952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6" name="Straight Connector 301">
            <a:extLst>
              <a:ext uri="{FF2B5EF4-FFF2-40B4-BE49-F238E27FC236}">
                <a16:creationId xmlns:a16="http://schemas.microsoft.com/office/drawing/2014/main" id="{A6303CBB-6D92-F302-7466-B51E49D92F04}"/>
              </a:ext>
            </a:extLst>
          </p:cNvPr>
          <p:cNvCxnSpPr>
            <a:cxnSpLocks noChangeShapeType="1"/>
          </p:cNvCxnSpPr>
          <p:nvPr/>
        </p:nvCxnSpPr>
        <p:spPr bwMode="auto">
          <a:xfrm flipV="1">
            <a:off x="6315075" y="3787051"/>
            <a:ext cx="254000" cy="2476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7" name="Straight Connector 302">
            <a:extLst>
              <a:ext uri="{FF2B5EF4-FFF2-40B4-BE49-F238E27FC236}">
                <a16:creationId xmlns:a16="http://schemas.microsoft.com/office/drawing/2014/main" id="{0215EC34-3C84-57DF-E99C-337F1F5B4333}"/>
              </a:ext>
            </a:extLst>
          </p:cNvPr>
          <p:cNvCxnSpPr>
            <a:cxnSpLocks noChangeShapeType="1"/>
          </p:cNvCxnSpPr>
          <p:nvPr/>
        </p:nvCxnSpPr>
        <p:spPr bwMode="auto">
          <a:xfrm flipH="1" flipV="1">
            <a:off x="6778625" y="3766413"/>
            <a:ext cx="358775" cy="12065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8" name="Straight Connector 303">
            <a:extLst>
              <a:ext uri="{FF2B5EF4-FFF2-40B4-BE49-F238E27FC236}">
                <a16:creationId xmlns:a16="http://schemas.microsoft.com/office/drawing/2014/main" id="{D29D0EC8-BE67-2630-E2DF-2714922BF149}"/>
              </a:ext>
            </a:extLst>
          </p:cNvPr>
          <p:cNvCxnSpPr>
            <a:cxnSpLocks noChangeShapeType="1"/>
          </p:cNvCxnSpPr>
          <p:nvPr/>
        </p:nvCxnSpPr>
        <p:spPr bwMode="auto">
          <a:xfrm flipV="1">
            <a:off x="6794500" y="3433038"/>
            <a:ext cx="285750" cy="1920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69" name="Straight Connector 304">
            <a:extLst>
              <a:ext uri="{FF2B5EF4-FFF2-40B4-BE49-F238E27FC236}">
                <a16:creationId xmlns:a16="http://schemas.microsoft.com/office/drawing/2014/main" id="{AAC6C6ED-9436-63B9-844E-91794805525D}"/>
              </a:ext>
            </a:extLst>
          </p:cNvPr>
          <p:cNvCxnSpPr>
            <a:cxnSpLocks noChangeShapeType="1"/>
            <a:endCxn id="597" idx="7"/>
          </p:cNvCxnSpPr>
          <p:nvPr/>
        </p:nvCxnSpPr>
        <p:spPr bwMode="auto">
          <a:xfrm flipH="1" flipV="1">
            <a:off x="5749925" y="3306038"/>
            <a:ext cx="227013" cy="857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82970" name="TextBox 39958">
            <a:extLst>
              <a:ext uri="{FF2B5EF4-FFF2-40B4-BE49-F238E27FC236}">
                <a16:creationId xmlns:a16="http://schemas.microsoft.com/office/drawing/2014/main" id="{18C6303E-4717-E563-FC9C-65DF8B493C85}"/>
              </a:ext>
            </a:extLst>
          </p:cNvPr>
          <p:cNvSpPr txBox="1">
            <a:spLocks noChangeArrowheads="1"/>
          </p:cNvSpPr>
          <p:nvPr/>
        </p:nvSpPr>
        <p:spPr bwMode="auto">
          <a:xfrm>
            <a:off x="4764088" y="3345726"/>
            <a:ext cx="9588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t>ISP B</a:t>
            </a:r>
          </a:p>
        </p:txBody>
      </p:sp>
      <p:grpSp>
        <p:nvGrpSpPr>
          <p:cNvPr id="82971" name="Group 347">
            <a:extLst>
              <a:ext uri="{FF2B5EF4-FFF2-40B4-BE49-F238E27FC236}">
                <a16:creationId xmlns:a16="http://schemas.microsoft.com/office/drawing/2014/main" id="{0BEDC770-5166-9554-3F3F-938BFB66DD3D}"/>
              </a:ext>
            </a:extLst>
          </p:cNvPr>
          <p:cNvGrpSpPr>
            <a:grpSpLocks/>
          </p:cNvGrpSpPr>
          <p:nvPr/>
        </p:nvGrpSpPr>
        <p:grpSpPr bwMode="auto">
          <a:xfrm>
            <a:off x="5297488" y="3115538"/>
            <a:ext cx="530225" cy="214313"/>
            <a:chOff x="1871277" y="1576300"/>
            <a:chExt cx="1128371" cy="437860"/>
          </a:xfrm>
        </p:grpSpPr>
        <p:sp>
          <p:nvSpPr>
            <p:cNvPr id="597" name="Oval 596">
              <a:extLst>
                <a:ext uri="{FF2B5EF4-FFF2-40B4-BE49-F238E27FC236}">
                  <a16:creationId xmlns:a16="http://schemas.microsoft.com/office/drawing/2014/main" id="{B2E0D0B1-12C6-BBE0-1423-A7264FE98B28}"/>
                </a:ext>
              </a:extLst>
            </p:cNvPr>
            <p:cNvSpPr/>
            <p:nvPr/>
          </p:nvSpPr>
          <p:spPr bwMode="auto">
            <a:xfrm flipV="1">
              <a:off x="1874654" y="1693062"/>
              <a:ext cx="1124994"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8" name="Rectangle 597">
              <a:extLst>
                <a:ext uri="{FF2B5EF4-FFF2-40B4-BE49-F238E27FC236}">
                  <a16:creationId xmlns:a16="http://schemas.microsoft.com/office/drawing/2014/main" id="{523F6183-0C28-6317-B716-9BC339B60224}"/>
                </a:ext>
              </a:extLst>
            </p:cNvPr>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9" name="Oval 598">
              <a:extLst>
                <a:ext uri="{FF2B5EF4-FFF2-40B4-BE49-F238E27FC236}">
                  <a16:creationId xmlns:a16="http://schemas.microsoft.com/office/drawing/2014/main" id="{9F6EC4A6-BA3B-7C02-4BB8-B013332BB1AB}"/>
                </a:ext>
              </a:extLst>
            </p:cNvPr>
            <p:cNvSpPr/>
            <p:nvPr/>
          </p:nvSpPr>
          <p:spPr bwMode="auto">
            <a:xfrm flipV="1">
              <a:off x="1871277" y="1576300"/>
              <a:ext cx="1124992"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600" name="Freeform 599">
              <a:extLst>
                <a:ext uri="{FF2B5EF4-FFF2-40B4-BE49-F238E27FC236}">
                  <a16:creationId xmlns:a16="http://schemas.microsoft.com/office/drawing/2014/main" id="{04FD1ABB-8CAE-82F7-6E5B-DAC4DC27AD61}"/>
                </a:ext>
              </a:extLst>
            </p:cNvPr>
            <p:cNvSpPr/>
            <p:nvPr/>
          </p:nvSpPr>
          <p:spPr bwMode="auto">
            <a:xfrm>
              <a:off x="2158436" y="1673602"/>
              <a:ext cx="550673"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1" name="Freeform 600">
              <a:extLst>
                <a:ext uri="{FF2B5EF4-FFF2-40B4-BE49-F238E27FC236}">
                  <a16:creationId xmlns:a16="http://schemas.microsoft.com/office/drawing/2014/main" id="{334DF24F-946F-D392-E192-CA96F1F01901}"/>
                </a:ext>
              </a:extLst>
            </p:cNvPr>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2" name="Freeform 601">
              <a:extLst>
                <a:ext uri="{FF2B5EF4-FFF2-40B4-BE49-F238E27FC236}">
                  <a16:creationId xmlns:a16="http://schemas.microsoft.com/office/drawing/2014/main" id="{1451B930-6A69-4019-06AF-0BDB6A5AB546}"/>
                </a:ext>
              </a:extLst>
            </p:cNvPr>
            <p:cNvSpPr/>
            <p:nvPr/>
          </p:nvSpPr>
          <p:spPr bwMode="auto">
            <a:xfrm>
              <a:off x="2536812"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3" name="Freeform 602">
              <a:extLst>
                <a:ext uri="{FF2B5EF4-FFF2-40B4-BE49-F238E27FC236}">
                  <a16:creationId xmlns:a16="http://schemas.microsoft.com/office/drawing/2014/main" id="{6883CF5F-CCC5-F1FB-996B-8173C5FADF01}"/>
                </a:ext>
              </a:extLst>
            </p:cNvPr>
            <p:cNvSpPr/>
            <p:nvPr/>
          </p:nvSpPr>
          <p:spPr bwMode="auto">
            <a:xfrm>
              <a:off x="2090869" y="1728741"/>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04" name="Straight Connector 603">
              <a:extLst>
                <a:ext uri="{FF2B5EF4-FFF2-40B4-BE49-F238E27FC236}">
                  <a16:creationId xmlns:a16="http://schemas.microsoft.com/office/drawing/2014/main" id="{08530E36-5A21-5B02-A934-3D4384647F63}"/>
                </a:ext>
              </a:extLst>
            </p:cNvPr>
            <p:cNvCxnSpPr>
              <a:endCxn id="599" idx="2"/>
            </p:cNvCxnSpPr>
            <p:nvPr/>
          </p:nvCxnSpPr>
          <p:spPr bwMode="auto">
            <a:xfrm flipH="1" flipV="1">
              <a:off x="1871277" y="1738470"/>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5" name="Straight Connector 604">
              <a:extLst>
                <a:ext uri="{FF2B5EF4-FFF2-40B4-BE49-F238E27FC236}">
                  <a16:creationId xmlns:a16="http://schemas.microsoft.com/office/drawing/2014/main" id="{F2E65B89-97C7-507C-0CA1-EE5BC313A5C5}"/>
                </a:ext>
              </a:extLst>
            </p:cNvPr>
            <p:cNvCxnSpPr/>
            <p:nvPr/>
          </p:nvCxnSpPr>
          <p:spPr bwMode="auto">
            <a:xfrm flipH="1" flipV="1">
              <a:off x="2996269" y="1735228"/>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72" name="Group 347">
            <a:extLst>
              <a:ext uri="{FF2B5EF4-FFF2-40B4-BE49-F238E27FC236}">
                <a16:creationId xmlns:a16="http://schemas.microsoft.com/office/drawing/2014/main" id="{AF27C5DE-2223-4458-60A1-73DC35674557}"/>
              </a:ext>
            </a:extLst>
          </p:cNvPr>
          <p:cNvGrpSpPr>
            <a:grpSpLocks/>
          </p:cNvGrpSpPr>
          <p:nvPr/>
        </p:nvGrpSpPr>
        <p:grpSpPr bwMode="auto">
          <a:xfrm>
            <a:off x="6303963" y="3590201"/>
            <a:ext cx="530225" cy="214312"/>
            <a:chOff x="1871277" y="1576300"/>
            <a:chExt cx="1128371" cy="437860"/>
          </a:xfrm>
        </p:grpSpPr>
        <p:sp>
          <p:nvSpPr>
            <p:cNvPr id="570" name="Oval 569">
              <a:extLst>
                <a:ext uri="{FF2B5EF4-FFF2-40B4-BE49-F238E27FC236}">
                  <a16:creationId xmlns:a16="http://schemas.microsoft.com/office/drawing/2014/main" id="{2356F214-480C-9638-153F-573F794E8F5F}"/>
                </a:ext>
              </a:extLst>
            </p:cNvPr>
            <p:cNvSpPr/>
            <p:nvPr/>
          </p:nvSpPr>
          <p:spPr bwMode="auto">
            <a:xfrm flipV="1">
              <a:off x="1874654" y="1693063"/>
              <a:ext cx="1124994"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1" name="Rectangle 570">
              <a:extLst>
                <a:ext uri="{FF2B5EF4-FFF2-40B4-BE49-F238E27FC236}">
                  <a16:creationId xmlns:a16="http://schemas.microsoft.com/office/drawing/2014/main" id="{AF36072B-69DC-88E3-BF63-FEDC32353896}"/>
                </a:ext>
              </a:extLst>
            </p:cNvPr>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2" name="Oval 571">
              <a:extLst>
                <a:ext uri="{FF2B5EF4-FFF2-40B4-BE49-F238E27FC236}">
                  <a16:creationId xmlns:a16="http://schemas.microsoft.com/office/drawing/2014/main" id="{BF27766D-4D1A-9BAD-F7B3-1A6CFEC93B3E}"/>
                </a:ext>
              </a:extLst>
            </p:cNvPr>
            <p:cNvSpPr/>
            <p:nvPr/>
          </p:nvSpPr>
          <p:spPr bwMode="auto">
            <a:xfrm flipV="1">
              <a:off x="1871277" y="1576300"/>
              <a:ext cx="1124992"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73" name="Freeform 572">
              <a:extLst>
                <a:ext uri="{FF2B5EF4-FFF2-40B4-BE49-F238E27FC236}">
                  <a16:creationId xmlns:a16="http://schemas.microsoft.com/office/drawing/2014/main" id="{20166C4B-1D75-6D0E-91CF-6FF2B2A2B02D}"/>
                </a:ext>
              </a:extLst>
            </p:cNvPr>
            <p:cNvSpPr/>
            <p:nvPr/>
          </p:nvSpPr>
          <p:spPr bwMode="auto">
            <a:xfrm>
              <a:off x="2158436" y="1673602"/>
              <a:ext cx="550673"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4" name="Freeform 573">
              <a:extLst>
                <a:ext uri="{FF2B5EF4-FFF2-40B4-BE49-F238E27FC236}">
                  <a16:creationId xmlns:a16="http://schemas.microsoft.com/office/drawing/2014/main" id="{59DC4355-3C38-333D-74C4-22BDEFD6A692}"/>
                </a:ext>
              </a:extLst>
            </p:cNvPr>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5" name="Freeform 574">
              <a:extLst>
                <a:ext uri="{FF2B5EF4-FFF2-40B4-BE49-F238E27FC236}">
                  <a16:creationId xmlns:a16="http://schemas.microsoft.com/office/drawing/2014/main" id="{D0A1DDDD-7090-3CD6-2F96-5C69A7F988ED}"/>
                </a:ext>
              </a:extLst>
            </p:cNvPr>
            <p:cNvSpPr/>
            <p:nvPr/>
          </p:nvSpPr>
          <p:spPr bwMode="auto">
            <a:xfrm>
              <a:off x="2536812"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6" name="Freeform 575">
              <a:extLst>
                <a:ext uri="{FF2B5EF4-FFF2-40B4-BE49-F238E27FC236}">
                  <a16:creationId xmlns:a16="http://schemas.microsoft.com/office/drawing/2014/main" id="{4809EB91-5E88-800A-3C8B-92F0CB6CFBD1}"/>
                </a:ext>
              </a:extLst>
            </p:cNvPr>
            <p:cNvSpPr/>
            <p:nvPr/>
          </p:nvSpPr>
          <p:spPr bwMode="auto">
            <a:xfrm>
              <a:off x="2090869" y="1728739"/>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77" name="Straight Connector 576">
              <a:extLst>
                <a:ext uri="{FF2B5EF4-FFF2-40B4-BE49-F238E27FC236}">
                  <a16:creationId xmlns:a16="http://schemas.microsoft.com/office/drawing/2014/main" id="{DEB645A4-079D-EC84-B7BD-0479481AE4B6}"/>
                </a:ext>
              </a:extLst>
            </p:cNvPr>
            <p:cNvCxnSpPr>
              <a:endCxn id="572" idx="2"/>
            </p:cNvCxnSpPr>
            <p:nvPr/>
          </p:nvCxnSpPr>
          <p:spPr bwMode="auto">
            <a:xfrm flipH="1" flipV="1">
              <a:off x="1871277" y="1738471"/>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B145FD15-453D-EB74-8852-C2BB9A44AB33}"/>
                </a:ext>
              </a:extLst>
            </p:cNvPr>
            <p:cNvCxnSpPr/>
            <p:nvPr/>
          </p:nvCxnSpPr>
          <p:spPr bwMode="auto">
            <a:xfrm flipH="1" flipV="1">
              <a:off x="2996269" y="1735226"/>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73" name="Group 347">
            <a:extLst>
              <a:ext uri="{FF2B5EF4-FFF2-40B4-BE49-F238E27FC236}">
                <a16:creationId xmlns:a16="http://schemas.microsoft.com/office/drawing/2014/main" id="{331CED74-6079-0DE4-CB62-4CF4C169C457}"/>
              </a:ext>
            </a:extLst>
          </p:cNvPr>
          <p:cNvGrpSpPr>
            <a:grpSpLocks/>
          </p:cNvGrpSpPr>
          <p:nvPr/>
        </p:nvGrpSpPr>
        <p:grpSpPr bwMode="auto">
          <a:xfrm>
            <a:off x="5822950" y="3374301"/>
            <a:ext cx="530225" cy="214312"/>
            <a:chOff x="1871277" y="1576300"/>
            <a:chExt cx="1128371" cy="437860"/>
          </a:xfrm>
        </p:grpSpPr>
        <p:sp>
          <p:nvSpPr>
            <p:cNvPr id="561" name="Oval 560">
              <a:extLst>
                <a:ext uri="{FF2B5EF4-FFF2-40B4-BE49-F238E27FC236}">
                  <a16:creationId xmlns:a16="http://schemas.microsoft.com/office/drawing/2014/main" id="{2A27BCD9-A913-8807-71B9-C11F93C1E9FB}"/>
                </a:ext>
              </a:extLst>
            </p:cNvPr>
            <p:cNvSpPr/>
            <p:nvPr/>
          </p:nvSpPr>
          <p:spPr bwMode="auto">
            <a:xfrm flipV="1">
              <a:off x="1874656" y="1693063"/>
              <a:ext cx="1124992"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62" name="Rectangle 561">
              <a:extLst>
                <a:ext uri="{FF2B5EF4-FFF2-40B4-BE49-F238E27FC236}">
                  <a16:creationId xmlns:a16="http://schemas.microsoft.com/office/drawing/2014/main" id="{C0094740-6D26-68C1-B037-A02F72937076}"/>
                </a:ext>
              </a:extLst>
            </p:cNvPr>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3" name="Oval 562">
              <a:extLst>
                <a:ext uri="{FF2B5EF4-FFF2-40B4-BE49-F238E27FC236}">
                  <a16:creationId xmlns:a16="http://schemas.microsoft.com/office/drawing/2014/main" id="{564DB1B2-BEA2-98B7-97EC-1D3892D0143A}"/>
                </a:ext>
              </a:extLst>
            </p:cNvPr>
            <p:cNvSpPr/>
            <p:nvPr/>
          </p:nvSpPr>
          <p:spPr bwMode="auto">
            <a:xfrm flipV="1">
              <a:off x="1871277" y="1576300"/>
              <a:ext cx="1124994"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64" name="Freeform 563">
              <a:extLst>
                <a:ext uri="{FF2B5EF4-FFF2-40B4-BE49-F238E27FC236}">
                  <a16:creationId xmlns:a16="http://schemas.microsoft.com/office/drawing/2014/main" id="{6FD62718-9683-574F-F50A-E49C1F7A8F1C}"/>
                </a:ext>
              </a:extLst>
            </p:cNvPr>
            <p:cNvSpPr/>
            <p:nvPr/>
          </p:nvSpPr>
          <p:spPr bwMode="auto">
            <a:xfrm>
              <a:off x="2158438" y="1673602"/>
              <a:ext cx="550671"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5" name="Freeform 564">
              <a:extLst>
                <a:ext uri="{FF2B5EF4-FFF2-40B4-BE49-F238E27FC236}">
                  <a16:creationId xmlns:a16="http://schemas.microsoft.com/office/drawing/2014/main" id="{EDB638F1-652C-C4CD-AB30-DD4D5E85B666}"/>
                </a:ext>
              </a:extLst>
            </p:cNvPr>
            <p:cNvSpPr/>
            <p:nvPr/>
          </p:nvSpPr>
          <p:spPr bwMode="auto">
            <a:xfrm>
              <a:off x="2101005" y="1634681"/>
              <a:ext cx="665537"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6" name="Freeform 565">
              <a:extLst>
                <a:ext uri="{FF2B5EF4-FFF2-40B4-BE49-F238E27FC236}">
                  <a16:creationId xmlns:a16="http://schemas.microsoft.com/office/drawing/2014/main" id="{746D7C13-E61E-4DF5-1D31-F6C1D4044194}"/>
                </a:ext>
              </a:extLst>
            </p:cNvPr>
            <p:cNvSpPr/>
            <p:nvPr/>
          </p:nvSpPr>
          <p:spPr bwMode="auto">
            <a:xfrm>
              <a:off x="2536814"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7" name="Freeform 566">
              <a:extLst>
                <a:ext uri="{FF2B5EF4-FFF2-40B4-BE49-F238E27FC236}">
                  <a16:creationId xmlns:a16="http://schemas.microsoft.com/office/drawing/2014/main" id="{40BDC38E-A4FE-62A9-3033-46F74A912C90}"/>
                </a:ext>
              </a:extLst>
            </p:cNvPr>
            <p:cNvSpPr/>
            <p:nvPr/>
          </p:nvSpPr>
          <p:spPr bwMode="auto">
            <a:xfrm>
              <a:off x="2090871" y="1728739"/>
              <a:ext cx="239862"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68" name="Straight Connector 567">
              <a:extLst>
                <a:ext uri="{FF2B5EF4-FFF2-40B4-BE49-F238E27FC236}">
                  <a16:creationId xmlns:a16="http://schemas.microsoft.com/office/drawing/2014/main" id="{6CBE94D1-EF1E-86E1-1EFF-DB17DDF18C4D}"/>
                </a:ext>
              </a:extLst>
            </p:cNvPr>
            <p:cNvCxnSpPr>
              <a:endCxn id="563" idx="2"/>
            </p:cNvCxnSpPr>
            <p:nvPr/>
          </p:nvCxnSpPr>
          <p:spPr bwMode="auto">
            <a:xfrm flipH="1" flipV="1">
              <a:off x="1871277" y="1738471"/>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390521F5-2428-D67B-1B01-A2D94C5FD1CF}"/>
                </a:ext>
              </a:extLst>
            </p:cNvPr>
            <p:cNvCxnSpPr/>
            <p:nvPr/>
          </p:nvCxnSpPr>
          <p:spPr bwMode="auto">
            <a:xfrm flipH="1" flipV="1">
              <a:off x="2996271" y="1735226"/>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74" name="Group 347">
            <a:extLst>
              <a:ext uri="{FF2B5EF4-FFF2-40B4-BE49-F238E27FC236}">
                <a16:creationId xmlns:a16="http://schemas.microsoft.com/office/drawing/2014/main" id="{C8937EE5-F70D-6347-1522-D1DC562CC5BD}"/>
              </a:ext>
            </a:extLst>
          </p:cNvPr>
          <p:cNvGrpSpPr>
            <a:grpSpLocks/>
          </p:cNvGrpSpPr>
          <p:nvPr/>
        </p:nvGrpSpPr>
        <p:grpSpPr bwMode="auto">
          <a:xfrm>
            <a:off x="5597525" y="3672751"/>
            <a:ext cx="530225" cy="214312"/>
            <a:chOff x="1871277" y="1576300"/>
            <a:chExt cx="1128371" cy="437860"/>
          </a:xfrm>
        </p:grpSpPr>
        <p:sp>
          <p:nvSpPr>
            <p:cNvPr id="552" name="Oval 551">
              <a:extLst>
                <a:ext uri="{FF2B5EF4-FFF2-40B4-BE49-F238E27FC236}">
                  <a16:creationId xmlns:a16="http://schemas.microsoft.com/office/drawing/2014/main" id="{89965700-A4C1-1909-2FB7-7AB22A14F3EA}"/>
                </a:ext>
              </a:extLst>
            </p:cNvPr>
            <p:cNvSpPr/>
            <p:nvPr/>
          </p:nvSpPr>
          <p:spPr bwMode="auto">
            <a:xfrm flipV="1">
              <a:off x="1874656" y="1693063"/>
              <a:ext cx="1124992"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53" name="Rectangle 552">
              <a:extLst>
                <a:ext uri="{FF2B5EF4-FFF2-40B4-BE49-F238E27FC236}">
                  <a16:creationId xmlns:a16="http://schemas.microsoft.com/office/drawing/2014/main" id="{4C999173-4D2D-A365-6735-E64257BB334B}"/>
                </a:ext>
              </a:extLst>
            </p:cNvPr>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4" name="Oval 553">
              <a:extLst>
                <a:ext uri="{FF2B5EF4-FFF2-40B4-BE49-F238E27FC236}">
                  <a16:creationId xmlns:a16="http://schemas.microsoft.com/office/drawing/2014/main" id="{FDB213E0-0ACC-EF21-CCBF-7DFF662B1350}"/>
                </a:ext>
              </a:extLst>
            </p:cNvPr>
            <p:cNvSpPr/>
            <p:nvPr/>
          </p:nvSpPr>
          <p:spPr bwMode="auto">
            <a:xfrm flipV="1">
              <a:off x="1871277" y="1576300"/>
              <a:ext cx="1124994"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55" name="Freeform 554">
              <a:extLst>
                <a:ext uri="{FF2B5EF4-FFF2-40B4-BE49-F238E27FC236}">
                  <a16:creationId xmlns:a16="http://schemas.microsoft.com/office/drawing/2014/main" id="{8FEF806D-137E-5813-2790-25BC09889617}"/>
                </a:ext>
              </a:extLst>
            </p:cNvPr>
            <p:cNvSpPr/>
            <p:nvPr/>
          </p:nvSpPr>
          <p:spPr bwMode="auto">
            <a:xfrm>
              <a:off x="2158438" y="1673602"/>
              <a:ext cx="550671"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6" name="Freeform 555">
              <a:extLst>
                <a:ext uri="{FF2B5EF4-FFF2-40B4-BE49-F238E27FC236}">
                  <a16:creationId xmlns:a16="http://schemas.microsoft.com/office/drawing/2014/main" id="{1E233208-13D1-7FCD-2BD4-4F880EC5859B}"/>
                </a:ext>
              </a:extLst>
            </p:cNvPr>
            <p:cNvSpPr/>
            <p:nvPr/>
          </p:nvSpPr>
          <p:spPr bwMode="auto">
            <a:xfrm>
              <a:off x="2101005" y="1634681"/>
              <a:ext cx="665537"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7" name="Freeform 556">
              <a:extLst>
                <a:ext uri="{FF2B5EF4-FFF2-40B4-BE49-F238E27FC236}">
                  <a16:creationId xmlns:a16="http://schemas.microsoft.com/office/drawing/2014/main" id="{BD62FAD0-A431-FE94-D662-68A0567C3187}"/>
                </a:ext>
              </a:extLst>
            </p:cNvPr>
            <p:cNvSpPr/>
            <p:nvPr/>
          </p:nvSpPr>
          <p:spPr bwMode="auto">
            <a:xfrm>
              <a:off x="2536814"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8" name="Freeform 557">
              <a:extLst>
                <a:ext uri="{FF2B5EF4-FFF2-40B4-BE49-F238E27FC236}">
                  <a16:creationId xmlns:a16="http://schemas.microsoft.com/office/drawing/2014/main" id="{8208D062-73C6-C807-1036-2DF9D85053D3}"/>
                </a:ext>
              </a:extLst>
            </p:cNvPr>
            <p:cNvSpPr/>
            <p:nvPr/>
          </p:nvSpPr>
          <p:spPr bwMode="auto">
            <a:xfrm>
              <a:off x="2090871" y="1728739"/>
              <a:ext cx="239862"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59" name="Straight Connector 558">
              <a:extLst>
                <a:ext uri="{FF2B5EF4-FFF2-40B4-BE49-F238E27FC236}">
                  <a16:creationId xmlns:a16="http://schemas.microsoft.com/office/drawing/2014/main" id="{87E7F33A-83D4-813E-0157-89FFF92E9683}"/>
                </a:ext>
              </a:extLst>
            </p:cNvPr>
            <p:cNvCxnSpPr>
              <a:endCxn id="554" idx="2"/>
            </p:cNvCxnSpPr>
            <p:nvPr/>
          </p:nvCxnSpPr>
          <p:spPr bwMode="auto">
            <a:xfrm flipH="1" flipV="1">
              <a:off x="1871277" y="1738471"/>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60" name="Straight Connector 559">
              <a:extLst>
                <a:ext uri="{FF2B5EF4-FFF2-40B4-BE49-F238E27FC236}">
                  <a16:creationId xmlns:a16="http://schemas.microsoft.com/office/drawing/2014/main" id="{BC6452B5-4FA9-A5A1-37F1-FC1FA03221CB}"/>
                </a:ext>
              </a:extLst>
            </p:cNvPr>
            <p:cNvCxnSpPr/>
            <p:nvPr/>
          </p:nvCxnSpPr>
          <p:spPr bwMode="auto">
            <a:xfrm flipH="1" flipV="1">
              <a:off x="2996271" y="1735226"/>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2975" name="Oval 3">
            <a:extLst>
              <a:ext uri="{FF2B5EF4-FFF2-40B4-BE49-F238E27FC236}">
                <a16:creationId xmlns:a16="http://schemas.microsoft.com/office/drawing/2014/main" id="{12662AB4-4839-B08F-7C19-370A95819D67}"/>
              </a:ext>
            </a:extLst>
          </p:cNvPr>
          <p:cNvSpPr>
            <a:spLocks noChangeArrowheads="1"/>
          </p:cNvSpPr>
          <p:nvPr/>
        </p:nvSpPr>
        <p:spPr bwMode="auto">
          <a:xfrm>
            <a:off x="1733550" y="2088426"/>
            <a:ext cx="3475038" cy="138112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76" name="Straight Connector 10">
            <a:extLst>
              <a:ext uri="{FF2B5EF4-FFF2-40B4-BE49-F238E27FC236}">
                <a16:creationId xmlns:a16="http://schemas.microsoft.com/office/drawing/2014/main" id="{E7B941D0-5BD1-9CF5-0247-E2C605D57AB7}"/>
              </a:ext>
            </a:extLst>
          </p:cNvPr>
          <p:cNvCxnSpPr>
            <a:cxnSpLocks noChangeShapeType="1"/>
            <a:stCxn id="415" idx="7"/>
          </p:cNvCxnSpPr>
          <p:nvPr/>
        </p:nvCxnSpPr>
        <p:spPr bwMode="auto">
          <a:xfrm>
            <a:off x="2957513" y="2331313"/>
            <a:ext cx="1146175" cy="730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7" name="Straight Connector 297">
            <a:extLst>
              <a:ext uri="{FF2B5EF4-FFF2-40B4-BE49-F238E27FC236}">
                <a16:creationId xmlns:a16="http://schemas.microsoft.com/office/drawing/2014/main" id="{7B4F1CF5-3F53-6C7D-C15B-64A635C03A8C}"/>
              </a:ext>
            </a:extLst>
          </p:cNvPr>
          <p:cNvCxnSpPr>
            <a:cxnSpLocks noChangeShapeType="1"/>
          </p:cNvCxnSpPr>
          <p:nvPr/>
        </p:nvCxnSpPr>
        <p:spPr bwMode="auto">
          <a:xfrm>
            <a:off x="3551238" y="2631351"/>
            <a:ext cx="130175" cy="841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8" name="Straight Connector 298">
            <a:extLst>
              <a:ext uri="{FF2B5EF4-FFF2-40B4-BE49-F238E27FC236}">
                <a16:creationId xmlns:a16="http://schemas.microsoft.com/office/drawing/2014/main" id="{0BE1DE94-3605-960B-86A0-AB562EB2F0E1}"/>
              </a:ext>
            </a:extLst>
          </p:cNvPr>
          <p:cNvCxnSpPr>
            <a:cxnSpLocks noChangeShapeType="1"/>
          </p:cNvCxnSpPr>
          <p:nvPr/>
        </p:nvCxnSpPr>
        <p:spPr bwMode="auto">
          <a:xfrm flipV="1">
            <a:off x="3335338" y="2836138"/>
            <a:ext cx="263525" cy="460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9" name="Straight Connector 299">
            <a:extLst>
              <a:ext uri="{FF2B5EF4-FFF2-40B4-BE49-F238E27FC236}">
                <a16:creationId xmlns:a16="http://schemas.microsoft.com/office/drawing/2014/main" id="{76872A0E-DA86-0772-C435-3823B885B7EB}"/>
              </a:ext>
            </a:extLst>
          </p:cNvPr>
          <p:cNvCxnSpPr>
            <a:cxnSpLocks noChangeShapeType="1"/>
          </p:cNvCxnSpPr>
          <p:nvPr/>
        </p:nvCxnSpPr>
        <p:spPr bwMode="auto">
          <a:xfrm flipV="1">
            <a:off x="3014663" y="2659926"/>
            <a:ext cx="209550" cy="1095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0" name="Straight Connector 300">
            <a:extLst>
              <a:ext uri="{FF2B5EF4-FFF2-40B4-BE49-F238E27FC236}">
                <a16:creationId xmlns:a16="http://schemas.microsoft.com/office/drawing/2014/main" id="{970A8094-8B30-3F43-1474-ACB3D8E180CA}"/>
              </a:ext>
            </a:extLst>
          </p:cNvPr>
          <p:cNvCxnSpPr>
            <a:cxnSpLocks noChangeShapeType="1"/>
            <a:stCxn id="352" idx="6"/>
          </p:cNvCxnSpPr>
          <p:nvPr/>
        </p:nvCxnSpPr>
        <p:spPr bwMode="auto">
          <a:xfrm flipV="1">
            <a:off x="2676525" y="2959963"/>
            <a:ext cx="222250" cy="98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1" name="Straight Connector 301">
            <a:extLst>
              <a:ext uri="{FF2B5EF4-FFF2-40B4-BE49-F238E27FC236}">
                <a16:creationId xmlns:a16="http://schemas.microsoft.com/office/drawing/2014/main" id="{393FE4DC-4EE3-73CC-F725-5145F1216FD4}"/>
              </a:ext>
            </a:extLst>
          </p:cNvPr>
          <p:cNvCxnSpPr>
            <a:cxnSpLocks noChangeShapeType="1"/>
          </p:cNvCxnSpPr>
          <p:nvPr/>
        </p:nvCxnSpPr>
        <p:spPr bwMode="auto">
          <a:xfrm flipV="1">
            <a:off x="3568700" y="2885351"/>
            <a:ext cx="273050" cy="254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2" name="Straight Connector 302">
            <a:extLst>
              <a:ext uri="{FF2B5EF4-FFF2-40B4-BE49-F238E27FC236}">
                <a16:creationId xmlns:a16="http://schemas.microsoft.com/office/drawing/2014/main" id="{72B99CB8-3BEE-986A-CE84-ABF6AE4F0C1A}"/>
              </a:ext>
            </a:extLst>
          </p:cNvPr>
          <p:cNvCxnSpPr>
            <a:cxnSpLocks noChangeShapeType="1"/>
          </p:cNvCxnSpPr>
          <p:nvPr/>
        </p:nvCxnSpPr>
        <p:spPr bwMode="auto">
          <a:xfrm flipH="1" flipV="1">
            <a:off x="4100513" y="2871063"/>
            <a:ext cx="387350" cy="1254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3" name="Straight Connector 303">
            <a:extLst>
              <a:ext uri="{FF2B5EF4-FFF2-40B4-BE49-F238E27FC236}">
                <a16:creationId xmlns:a16="http://schemas.microsoft.com/office/drawing/2014/main" id="{E8E16FAD-B40A-B698-813E-F0B938BED6EF}"/>
              </a:ext>
            </a:extLst>
          </p:cNvPr>
          <p:cNvCxnSpPr>
            <a:cxnSpLocks noChangeShapeType="1"/>
          </p:cNvCxnSpPr>
          <p:nvPr/>
        </p:nvCxnSpPr>
        <p:spPr bwMode="auto">
          <a:xfrm flipV="1">
            <a:off x="4086225" y="2521813"/>
            <a:ext cx="307975" cy="1984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4" name="Straight Connector 304">
            <a:extLst>
              <a:ext uri="{FF2B5EF4-FFF2-40B4-BE49-F238E27FC236}">
                <a16:creationId xmlns:a16="http://schemas.microsoft.com/office/drawing/2014/main" id="{09AFFD7D-BD1F-2EDE-BA60-3599093DA34A}"/>
              </a:ext>
            </a:extLst>
          </p:cNvPr>
          <p:cNvCxnSpPr>
            <a:cxnSpLocks noChangeShapeType="1"/>
            <a:endCxn id="413" idx="7"/>
          </p:cNvCxnSpPr>
          <p:nvPr/>
        </p:nvCxnSpPr>
        <p:spPr bwMode="auto">
          <a:xfrm flipH="1" flipV="1">
            <a:off x="2959100" y="2391638"/>
            <a:ext cx="246063" cy="873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82985" name="TextBox 39958">
            <a:extLst>
              <a:ext uri="{FF2B5EF4-FFF2-40B4-BE49-F238E27FC236}">
                <a16:creationId xmlns:a16="http://schemas.microsoft.com/office/drawing/2014/main" id="{98175C48-4B46-E7B4-E49A-3EBE78D69042}"/>
              </a:ext>
            </a:extLst>
          </p:cNvPr>
          <p:cNvSpPr txBox="1">
            <a:spLocks noChangeArrowheads="1"/>
          </p:cNvSpPr>
          <p:nvPr/>
        </p:nvSpPr>
        <p:spPr bwMode="auto">
          <a:xfrm>
            <a:off x="1893888" y="2432913"/>
            <a:ext cx="10302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t>ISP A</a:t>
            </a:r>
          </a:p>
        </p:txBody>
      </p:sp>
      <p:grpSp>
        <p:nvGrpSpPr>
          <p:cNvPr id="82986" name="Group 347">
            <a:extLst>
              <a:ext uri="{FF2B5EF4-FFF2-40B4-BE49-F238E27FC236}">
                <a16:creationId xmlns:a16="http://schemas.microsoft.com/office/drawing/2014/main" id="{DB2D785B-BA43-DC0D-20AD-E88037D8F635}"/>
              </a:ext>
            </a:extLst>
          </p:cNvPr>
          <p:cNvGrpSpPr>
            <a:grpSpLocks/>
          </p:cNvGrpSpPr>
          <p:nvPr/>
        </p:nvGrpSpPr>
        <p:grpSpPr bwMode="auto">
          <a:xfrm>
            <a:off x="4360863" y="2925038"/>
            <a:ext cx="573087" cy="220663"/>
            <a:chOff x="1871277" y="1576300"/>
            <a:chExt cx="1128371" cy="437860"/>
          </a:xfrm>
        </p:grpSpPr>
        <p:sp>
          <p:nvSpPr>
            <p:cNvPr id="395" name="Oval 394">
              <a:extLst>
                <a:ext uri="{FF2B5EF4-FFF2-40B4-BE49-F238E27FC236}">
                  <a16:creationId xmlns:a16="http://schemas.microsoft.com/office/drawing/2014/main" id="{74D4F1B3-8D43-020C-FB68-FA9ABDC0177A}"/>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6" name="Rectangle 395">
              <a:extLst>
                <a:ext uri="{FF2B5EF4-FFF2-40B4-BE49-F238E27FC236}">
                  <a16:creationId xmlns:a16="http://schemas.microsoft.com/office/drawing/2014/main" id="{F318AAEB-8185-79D3-A5AE-79509333ADB0}"/>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a:extLst>
                <a:ext uri="{FF2B5EF4-FFF2-40B4-BE49-F238E27FC236}">
                  <a16:creationId xmlns:a16="http://schemas.microsoft.com/office/drawing/2014/main" id="{BBD22989-F91D-48E4-9A45-E4CD834FAF91}"/>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8" name="Freeform 397">
              <a:extLst>
                <a:ext uri="{FF2B5EF4-FFF2-40B4-BE49-F238E27FC236}">
                  <a16:creationId xmlns:a16="http://schemas.microsoft.com/office/drawing/2014/main" id="{61731A6C-DB1E-B4BA-1F58-ADCB651AB316}"/>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 name="Freeform 398">
              <a:extLst>
                <a:ext uri="{FF2B5EF4-FFF2-40B4-BE49-F238E27FC236}">
                  <a16:creationId xmlns:a16="http://schemas.microsoft.com/office/drawing/2014/main" id="{7D982EF4-0CCF-656F-8FE4-06676060CB96}"/>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0" name="Freeform 399">
              <a:extLst>
                <a:ext uri="{FF2B5EF4-FFF2-40B4-BE49-F238E27FC236}">
                  <a16:creationId xmlns:a16="http://schemas.microsoft.com/office/drawing/2014/main" id="{F65286A5-1602-E3A0-F73A-77F50D2F666F}"/>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1" name="Freeform 400">
              <a:extLst>
                <a:ext uri="{FF2B5EF4-FFF2-40B4-BE49-F238E27FC236}">
                  <a16:creationId xmlns:a16="http://schemas.microsoft.com/office/drawing/2014/main" id="{3B8B1FA8-D514-8D89-4C6C-5A5DCDBDE8E1}"/>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02" name="Straight Connector 401">
              <a:extLst>
                <a:ext uri="{FF2B5EF4-FFF2-40B4-BE49-F238E27FC236}">
                  <a16:creationId xmlns:a16="http://schemas.microsoft.com/office/drawing/2014/main" id="{C5981102-01D2-BD6B-C1C1-D0CB4B5DF2F5}"/>
                </a:ext>
              </a:extLst>
            </p:cNvPr>
            <p:cNvCxnSpPr>
              <a:endCxn id="397"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CC1A8252-09CC-4473-5950-16E35B2F9CE7}"/>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7" name="Group 347">
            <a:extLst>
              <a:ext uri="{FF2B5EF4-FFF2-40B4-BE49-F238E27FC236}">
                <a16:creationId xmlns:a16="http://schemas.microsoft.com/office/drawing/2014/main" id="{AC117D0B-9455-EC0E-2904-C8691CE09279}"/>
              </a:ext>
            </a:extLst>
          </p:cNvPr>
          <p:cNvGrpSpPr>
            <a:grpSpLocks/>
          </p:cNvGrpSpPr>
          <p:nvPr/>
        </p:nvGrpSpPr>
        <p:grpSpPr bwMode="auto">
          <a:xfrm>
            <a:off x="3557588" y="2683738"/>
            <a:ext cx="571500" cy="220663"/>
            <a:chOff x="1871277" y="1576300"/>
            <a:chExt cx="1128371" cy="437860"/>
          </a:xfrm>
        </p:grpSpPr>
        <p:sp>
          <p:nvSpPr>
            <p:cNvPr id="386" name="Oval 385">
              <a:extLst>
                <a:ext uri="{FF2B5EF4-FFF2-40B4-BE49-F238E27FC236}">
                  <a16:creationId xmlns:a16="http://schemas.microsoft.com/office/drawing/2014/main" id="{43AB7615-BBA8-2329-5F10-C9AB9C1AB112}"/>
                </a:ext>
              </a:extLst>
            </p:cNvPr>
            <p:cNvSpPr/>
            <p:nvPr/>
          </p:nvSpPr>
          <p:spPr bwMode="auto">
            <a:xfrm flipV="1">
              <a:off x="1874410" y="1696002"/>
              <a:ext cx="1125238"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7" name="Rectangle 386">
              <a:extLst>
                <a:ext uri="{FF2B5EF4-FFF2-40B4-BE49-F238E27FC236}">
                  <a16:creationId xmlns:a16="http://schemas.microsoft.com/office/drawing/2014/main" id="{521E1F49-5B00-464D-70F0-3E22B35AA7D1}"/>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a:extLst>
                <a:ext uri="{FF2B5EF4-FFF2-40B4-BE49-F238E27FC236}">
                  <a16:creationId xmlns:a16="http://schemas.microsoft.com/office/drawing/2014/main" id="{686473AC-2570-94CE-381D-5ED1B92B3AD6}"/>
                </a:ext>
              </a:extLst>
            </p:cNvPr>
            <p:cNvSpPr/>
            <p:nvPr/>
          </p:nvSpPr>
          <p:spPr bwMode="auto">
            <a:xfrm flipV="1">
              <a:off x="1871277" y="1576300"/>
              <a:ext cx="112523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9" name="Freeform 388">
              <a:extLst>
                <a:ext uri="{FF2B5EF4-FFF2-40B4-BE49-F238E27FC236}">
                  <a16:creationId xmlns:a16="http://schemas.microsoft.com/office/drawing/2014/main" id="{1977A875-B020-F139-873D-2442489C112C}"/>
                </a:ext>
              </a:extLst>
            </p:cNvPr>
            <p:cNvSpPr/>
            <p:nvPr/>
          </p:nvSpPr>
          <p:spPr bwMode="auto">
            <a:xfrm>
              <a:off x="2159638" y="1673953"/>
              <a:ext cx="548513"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Freeform 389">
              <a:extLst>
                <a:ext uri="{FF2B5EF4-FFF2-40B4-BE49-F238E27FC236}">
                  <a16:creationId xmlns:a16="http://schemas.microsoft.com/office/drawing/2014/main" id="{F42481C7-6349-D036-7836-2F0C3B1F4478}"/>
                </a:ext>
              </a:extLst>
            </p:cNvPr>
            <p:cNvSpPr/>
            <p:nvPr/>
          </p:nvSpPr>
          <p:spPr bwMode="auto">
            <a:xfrm>
              <a:off x="2103220" y="1633001"/>
              <a:ext cx="661350"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1" name="Freeform 390">
              <a:extLst>
                <a:ext uri="{FF2B5EF4-FFF2-40B4-BE49-F238E27FC236}">
                  <a16:creationId xmlns:a16="http://schemas.microsoft.com/office/drawing/2014/main" id="{39282ED9-B126-F1C7-2579-35C48028A3EA}"/>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2" name="Freeform 391">
              <a:extLst>
                <a:ext uri="{FF2B5EF4-FFF2-40B4-BE49-F238E27FC236}">
                  <a16:creationId xmlns:a16="http://schemas.microsoft.com/office/drawing/2014/main" id="{6D7FF7C3-2C1F-2259-5038-2BCD073A215C}"/>
                </a:ext>
              </a:extLst>
            </p:cNvPr>
            <p:cNvSpPr/>
            <p:nvPr/>
          </p:nvSpPr>
          <p:spPr bwMode="auto">
            <a:xfrm>
              <a:off x="2090682" y="1730654"/>
              <a:ext cx="241345"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3" name="Straight Connector 392">
              <a:extLst>
                <a:ext uri="{FF2B5EF4-FFF2-40B4-BE49-F238E27FC236}">
                  <a16:creationId xmlns:a16="http://schemas.microsoft.com/office/drawing/2014/main" id="{2F8F6762-56F7-1F0B-62BB-F8060CA9BBAD}"/>
                </a:ext>
              </a:extLst>
            </p:cNvPr>
            <p:cNvCxnSpPr>
              <a:endCxn id="388" idx="2"/>
            </p:cNvCxnSpPr>
            <p:nvPr/>
          </p:nvCxnSpPr>
          <p:spPr bwMode="auto">
            <a:xfrm flipH="1" flipV="1">
              <a:off x="1871277" y="173695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154DDFC3-1C68-81D4-DEE1-582D02ADE2D3}"/>
                </a:ext>
              </a:extLst>
            </p:cNvPr>
            <p:cNvCxnSpPr/>
            <p:nvPr/>
          </p:nvCxnSpPr>
          <p:spPr bwMode="auto">
            <a:xfrm flipH="1" flipV="1">
              <a:off x="2996513" y="173380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8" name="Group 347">
            <a:extLst>
              <a:ext uri="{FF2B5EF4-FFF2-40B4-BE49-F238E27FC236}">
                <a16:creationId xmlns:a16="http://schemas.microsoft.com/office/drawing/2014/main" id="{72B95A1F-347F-0C36-3B57-3BBFB696DACD}"/>
              </a:ext>
            </a:extLst>
          </p:cNvPr>
          <p:cNvGrpSpPr>
            <a:grpSpLocks/>
          </p:cNvGrpSpPr>
          <p:nvPr/>
        </p:nvGrpSpPr>
        <p:grpSpPr bwMode="auto">
          <a:xfrm>
            <a:off x="3036888" y="2461488"/>
            <a:ext cx="573087" cy="219075"/>
            <a:chOff x="1871277" y="1576300"/>
            <a:chExt cx="1128371" cy="437860"/>
          </a:xfrm>
        </p:grpSpPr>
        <p:sp>
          <p:nvSpPr>
            <p:cNvPr id="377" name="Oval 376">
              <a:extLst>
                <a:ext uri="{FF2B5EF4-FFF2-40B4-BE49-F238E27FC236}">
                  <a16:creationId xmlns:a16="http://schemas.microsoft.com/office/drawing/2014/main" id="{76211FF2-F73A-B20B-B353-7365F92637A9}"/>
                </a:ext>
              </a:extLst>
            </p:cNvPr>
            <p:cNvSpPr/>
            <p:nvPr/>
          </p:nvSpPr>
          <p:spPr bwMode="auto">
            <a:xfrm flipV="1">
              <a:off x="1874402" y="1693698"/>
              <a:ext cx="1125246" cy="32046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8" name="Rectangle 377">
              <a:extLst>
                <a:ext uri="{FF2B5EF4-FFF2-40B4-BE49-F238E27FC236}">
                  <a16:creationId xmlns:a16="http://schemas.microsoft.com/office/drawing/2014/main" id="{D19DBE8D-1B38-1D3D-497A-1C3199938A1A}"/>
                </a:ext>
              </a:extLst>
            </p:cNvPr>
            <p:cNvSpPr/>
            <p:nvPr/>
          </p:nvSpPr>
          <p:spPr bwMode="auto">
            <a:xfrm>
              <a:off x="1871277" y="1738119"/>
              <a:ext cx="1128371" cy="11739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 name="Oval 378">
              <a:extLst>
                <a:ext uri="{FF2B5EF4-FFF2-40B4-BE49-F238E27FC236}">
                  <a16:creationId xmlns:a16="http://schemas.microsoft.com/office/drawing/2014/main" id="{5ADA7043-1F62-DC40-9318-90EE9AFD750F}"/>
                </a:ext>
              </a:extLst>
            </p:cNvPr>
            <p:cNvSpPr/>
            <p:nvPr/>
          </p:nvSpPr>
          <p:spPr bwMode="auto">
            <a:xfrm flipV="1">
              <a:off x="1871277" y="1576300"/>
              <a:ext cx="1125246" cy="32046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Freeform 379">
              <a:extLst>
                <a:ext uri="{FF2B5EF4-FFF2-40B4-BE49-F238E27FC236}">
                  <a16:creationId xmlns:a16="http://schemas.microsoft.com/office/drawing/2014/main" id="{E5692D6E-2947-8EE1-73BD-0E3AF201DE91}"/>
                </a:ext>
              </a:extLst>
            </p:cNvPr>
            <p:cNvSpPr/>
            <p:nvPr/>
          </p:nvSpPr>
          <p:spPr bwMode="auto">
            <a:xfrm>
              <a:off x="2158840" y="1674661"/>
              <a:ext cx="550120"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1" name="Freeform 380">
              <a:extLst>
                <a:ext uri="{FF2B5EF4-FFF2-40B4-BE49-F238E27FC236}">
                  <a16:creationId xmlns:a16="http://schemas.microsoft.com/office/drawing/2014/main" id="{643D4984-FF4A-44B2-736C-96A21C192340}"/>
                </a:ext>
              </a:extLst>
            </p:cNvPr>
            <p:cNvSpPr/>
            <p:nvPr/>
          </p:nvSpPr>
          <p:spPr bwMode="auto">
            <a:xfrm>
              <a:off x="2102578" y="1633412"/>
              <a:ext cx="662645" cy="1110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2" name="Freeform 381">
              <a:extLst>
                <a:ext uri="{FF2B5EF4-FFF2-40B4-BE49-F238E27FC236}">
                  <a16:creationId xmlns:a16="http://schemas.microsoft.com/office/drawing/2014/main" id="{D44DC3CB-DFF3-081C-69B0-0453262E2A1E}"/>
                </a:ext>
              </a:extLst>
            </p:cNvPr>
            <p:cNvSpPr/>
            <p:nvPr/>
          </p:nvSpPr>
          <p:spPr bwMode="auto">
            <a:xfrm>
              <a:off x="2537047"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3" name="Freeform 382">
              <a:extLst>
                <a:ext uri="{FF2B5EF4-FFF2-40B4-BE49-F238E27FC236}">
                  <a16:creationId xmlns:a16="http://schemas.microsoft.com/office/drawing/2014/main" id="{F98D5250-1C45-4087-2409-B5F3224AB039}"/>
                </a:ext>
              </a:extLst>
            </p:cNvPr>
            <p:cNvSpPr/>
            <p:nvPr/>
          </p:nvSpPr>
          <p:spPr bwMode="auto">
            <a:xfrm>
              <a:off x="2090075" y="1728599"/>
              <a:ext cx="240677" cy="9836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84" name="Straight Connector 383">
              <a:extLst>
                <a:ext uri="{FF2B5EF4-FFF2-40B4-BE49-F238E27FC236}">
                  <a16:creationId xmlns:a16="http://schemas.microsoft.com/office/drawing/2014/main" id="{CC6104BE-FA80-9C91-0DA1-413FC756A440}"/>
                </a:ext>
              </a:extLst>
            </p:cNvPr>
            <p:cNvCxnSpPr>
              <a:endCxn id="379" idx="2"/>
            </p:cNvCxnSpPr>
            <p:nvPr/>
          </p:nvCxnSpPr>
          <p:spPr bwMode="auto">
            <a:xfrm flipH="1" flipV="1">
              <a:off x="1871277" y="1738119"/>
              <a:ext cx="3125"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D6F4CF60-40CF-EE36-8EBE-ADD0DA15DB37}"/>
                </a:ext>
              </a:extLst>
            </p:cNvPr>
            <p:cNvCxnSpPr/>
            <p:nvPr/>
          </p:nvCxnSpPr>
          <p:spPr bwMode="auto">
            <a:xfrm flipH="1" flipV="1">
              <a:off x="2996523" y="1734945"/>
              <a:ext cx="3125"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9" name="Group 347">
            <a:extLst>
              <a:ext uri="{FF2B5EF4-FFF2-40B4-BE49-F238E27FC236}">
                <a16:creationId xmlns:a16="http://schemas.microsoft.com/office/drawing/2014/main" id="{14448C1A-8380-1F0A-F71D-BB30E77E5904}"/>
              </a:ext>
            </a:extLst>
          </p:cNvPr>
          <p:cNvGrpSpPr>
            <a:grpSpLocks/>
          </p:cNvGrpSpPr>
          <p:nvPr/>
        </p:nvGrpSpPr>
        <p:grpSpPr bwMode="auto">
          <a:xfrm>
            <a:off x="2794000" y="2767876"/>
            <a:ext cx="573088" cy="219075"/>
            <a:chOff x="1871277" y="1576300"/>
            <a:chExt cx="1128371" cy="437860"/>
          </a:xfrm>
        </p:grpSpPr>
        <p:sp>
          <p:nvSpPr>
            <p:cNvPr id="368" name="Oval 367">
              <a:extLst>
                <a:ext uri="{FF2B5EF4-FFF2-40B4-BE49-F238E27FC236}">
                  <a16:creationId xmlns:a16="http://schemas.microsoft.com/office/drawing/2014/main" id="{CAA03724-1AB6-DF68-46F5-3AE3D05B4069}"/>
                </a:ext>
              </a:extLst>
            </p:cNvPr>
            <p:cNvSpPr/>
            <p:nvPr/>
          </p:nvSpPr>
          <p:spPr bwMode="auto">
            <a:xfrm flipV="1">
              <a:off x="1874404" y="1693696"/>
              <a:ext cx="1125244" cy="320464"/>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Rectangle 368">
              <a:extLst>
                <a:ext uri="{FF2B5EF4-FFF2-40B4-BE49-F238E27FC236}">
                  <a16:creationId xmlns:a16="http://schemas.microsoft.com/office/drawing/2014/main" id="{62D229C4-E960-802D-D8DC-F4520D515890}"/>
                </a:ext>
              </a:extLst>
            </p:cNvPr>
            <p:cNvSpPr/>
            <p:nvPr/>
          </p:nvSpPr>
          <p:spPr bwMode="auto">
            <a:xfrm>
              <a:off x="1871277" y="1738117"/>
              <a:ext cx="1128371" cy="11739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a:extLst>
                <a:ext uri="{FF2B5EF4-FFF2-40B4-BE49-F238E27FC236}">
                  <a16:creationId xmlns:a16="http://schemas.microsoft.com/office/drawing/2014/main" id="{4699BD36-72FB-7D57-2D8A-1B62CA803745}"/>
                </a:ext>
              </a:extLst>
            </p:cNvPr>
            <p:cNvSpPr/>
            <p:nvPr/>
          </p:nvSpPr>
          <p:spPr bwMode="auto">
            <a:xfrm flipV="1">
              <a:off x="1871277" y="1576300"/>
              <a:ext cx="1125244" cy="32046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1" name="Freeform 370">
              <a:extLst>
                <a:ext uri="{FF2B5EF4-FFF2-40B4-BE49-F238E27FC236}">
                  <a16:creationId xmlns:a16="http://schemas.microsoft.com/office/drawing/2014/main" id="{F0BCB0BF-8159-976F-E01F-EA9588E1F8CA}"/>
                </a:ext>
              </a:extLst>
            </p:cNvPr>
            <p:cNvSpPr/>
            <p:nvPr/>
          </p:nvSpPr>
          <p:spPr bwMode="auto">
            <a:xfrm>
              <a:off x="2158839" y="1674659"/>
              <a:ext cx="550119"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Freeform 371">
              <a:extLst>
                <a:ext uri="{FF2B5EF4-FFF2-40B4-BE49-F238E27FC236}">
                  <a16:creationId xmlns:a16="http://schemas.microsoft.com/office/drawing/2014/main" id="{F9E2614B-E83E-B40E-FAFF-633D61B4888F}"/>
                </a:ext>
              </a:extLst>
            </p:cNvPr>
            <p:cNvSpPr/>
            <p:nvPr/>
          </p:nvSpPr>
          <p:spPr bwMode="auto">
            <a:xfrm>
              <a:off x="2102577" y="1633412"/>
              <a:ext cx="662644" cy="11105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Freeform 372">
              <a:extLst>
                <a:ext uri="{FF2B5EF4-FFF2-40B4-BE49-F238E27FC236}">
                  <a16:creationId xmlns:a16="http://schemas.microsoft.com/office/drawing/2014/main" id="{36D0E300-C0A5-573D-72D1-81FD9D494D59}"/>
                </a:ext>
              </a:extLst>
            </p:cNvPr>
            <p:cNvSpPr/>
            <p:nvPr/>
          </p:nvSpPr>
          <p:spPr bwMode="auto">
            <a:xfrm>
              <a:off x="2537048"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Freeform 373">
              <a:extLst>
                <a:ext uri="{FF2B5EF4-FFF2-40B4-BE49-F238E27FC236}">
                  <a16:creationId xmlns:a16="http://schemas.microsoft.com/office/drawing/2014/main" id="{6402470C-7266-CDB2-2D25-5F3CB6277B7F}"/>
                </a:ext>
              </a:extLst>
            </p:cNvPr>
            <p:cNvSpPr/>
            <p:nvPr/>
          </p:nvSpPr>
          <p:spPr bwMode="auto">
            <a:xfrm>
              <a:off x="2090075" y="1728599"/>
              <a:ext cx="240678" cy="9835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a:extLst>
                <a:ext uri="{FF2B5EF4-FFF2-40B4-BE49-F238E27FC236}">
                  <a16:creationId xmlns:a16="http://schemas.microsoft.com/office/drawing/2014/main" id="{2E0309FD-E436-7156-9A0D-B60217A01175}"/>
                </a:ext>
              </a:extLst>
            </p:cNvPr>
            <p:cNvCxnSpPr>
              <a:endCxn id="370" idx="2"/>
            </p:cNvCxnSpPr>
            <p:nvPr/>
          </p:nvCxnSpPr>
          <p:spPr bwMode="auto">
            <a:xfrm flipH="1" flipV="1">
              <a:off x="1871277" y="1738117"/>
              <a:ext cx="3127"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F8705F38-8834-3635-AE85-914A89F8A497}"/>
                </a:ext>
              </a:extLst>
            </p:cNvPr>
            <p:cNvCxnSpPr/>
            <p:nvPr/>
          </p:nvCxnSpPr>
          <p:spPr bwMode="auto">
            <a:xfrm flipH="1" flipV="1">
              <a:off x="2996521" y="1734945"/>
              <a:ext cx="3127"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0" name="Group 347">
            <a:extLst>
              <a:ext uri="{FF2B5EF4-FFF2-40B4-BE49-F238E27FC236}">
                <a16:creationId xmlns:a16="http://schemas.microsoft.com/office/drawing/2014/main" id="{C2227ADC-816D-54EA-285C-EAB15D4FE780}"/>
              </a:ext>
            </a:extLst>
          </p:cNvPr>
          <p:cNvGrpSpPr>
            <a:grpSpLocks/>
          </p:cNvGrpSpPr>
          <p:nvPr/>
        </p:nvGrpSpPr>
        <p:grpSpPr bwMode="auto">
          <a:xfrm>
            <a:off x="3341688" y="3121888"/>
            <a:ext cx="573087" cy="220663"/>
            <a:chOff x="1871277" y="1576300"/>
            <a:chExt cx="1128371" cy="437860"/>
          </a:xfrm>
        </p:grpSpPr>
        <p:sp>
          <p:nvSpPr>
            <p:cNvPr id="359" name="Oval 358">
              <a:extLst>
                <a:ext uri="{FF2B5EF4-FFF2-40B4-BE49-F238E27FC236}">
                  <a16:creationId xmlns:a16="http://schemas.microsoft.com/office/drawing/2014/main" id="{7CE4B354-25C0-9AC8-424A-A58F93A3394B}"/>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a:extLst>
                <a:ext uri="{FF2B5EF4-FFF2-40B4-BE49-F238E27FC236}">
                  <a16:creationId xmlns:a16="http://schemas.microsoft.com/office/drawing/2014/main" id="{A130DB3D-0BAC-07FC-A68C-EECACE8A9ABD}"/>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1" name="Oval 360">
              <a:extLst>
                <a:ext uri="{FF2B5EF4-FFF2-40B4-BE49-F238E27FC236}">
                  <a16:creationId xmlns:a16="http://schemas.microsoft.com/office/drawing/2014/main" id="{92BBFE0D-9D1B-75B0-D90F-893F27647F73}"/>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a:extLst>
                <a:ext uri="{FF2B5EF4-FFF2-40B4-BE49-F238E27FC236}">
                  <a16:creationId xmlns:a16="http://schemas.microsoft.com/office/drawing/2014/main" id="{1A313B77-00E9-BE3D-9F7E-E699E4A682EC}"/>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Freeform 362">
              <a:extLst>
                <a:ext uri="{FF2B5EF4-FFF2-40B4-BE49-F238E27FC236}">
                  <a16:creationId xmlns:a16="http://schemas.microsoft.com/office/drawing/2014/main" id="{8DD595F5-5D04-E353-37A1-47D1F2DD5CBD}"/>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Freeform 363">
              <a:extLst>
                <a:ext uri="{FF2B5EF4-FFF2-40B4-BE49-F238E27FC236}">
                  <a16:creationId xmlns:a16="http://schemas.microsoft.com/office/drawing/2014/main" id="{D09618E6-DED1-662A-8088-E0B695B0B539}"/>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Freeform 364">
              <a:extLst>
                <a:ext uri="{FF2B5EF4-FFF2-40B4-BE49-F238E27FC236}">
                  <a16:creationId xmlns:a16="http://schemas.microsoft.com/office/drawing/2014/main" id="{759FDC26-D9B5-A529-97D0-63AB36D126CD}"/>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a:extLst>
                <a:ext uri="{FF2B5EF4-FFF2-40B4-BE49-F238E27FC236}">
                  <a16:creationId xmlns:a16="http://schemas.microsoft.com/office/drawing/2014/main" id="{618D2ED7-90D7-9DDE-4ACD-C55023F75A81}"/>
                </a:ext>
              </a:extLst>
            </p:cNvPr>
            <p:cNvCxnSpPr>
              <a:endCxn id="361"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47D35571-B733-9342-1BB2-F1F1A3C68817}"/>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1" name="Group 347">
            <a:extLst>
              <a:ext uri="{FF2B5EF4-FFF2-40B4-BE49-F238E27FC236}">
                <a16:creationId xmlns:a16="http://schemas.microsoft.com/office/drawing/2014/main" id="{F53BFF21-54F3-4431-781E-088C2FFB5385}"/>
              </a:ext>
            </a:extLst>
          </p:cNvPr>
          <p:cNvGrpSpPr>
            <a:grpSpLocks/>
          </p:cNvGrpSpPr>
          <p:nvPr/>
        </p:nvGrpSpPr>
        <p:grpSpPr bwMode="auto">
          <a:xfrm>
            <a:off x="2105025" y="2977426"/>
            <a:ext cx="573088" cy="220662"/>
            <a:chOff x="1871277" y="1576300"/>
            <a:chExt cx="1128371" cy="437860"/>
          </a:xfrm>
        </p:grpSpPr>
        <p:sp>
          <p:nvSpPr>
            <p:cNvPr id="350" name="Oval 349">
              <a:extLst>
                <a:ext uri="{FF2B5EF4-FFF2-40B4-BE49-F238E27FC236}">
                  <a16:creationId xmlns:a16="http://schemas.microsoft.com/office/drawing/2014/main" id="{1F12D561-E831-AFE4-3812-454B8958E155}"/>
                </a:ext>
              </a:extLst>
            </p:cNvPr>
            <p:cNvSpPr/>
            <p:nvPr/>
          </p:nvSpPr>
          <p:spPr bwMode="auto">
            <a:xfrm flipV="1">
              <a:off x="1874404" y="1696003"/>
              <a:ext cx="1125244"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1" name="Rectangle 350">
              <a:extLst>
                <a:ext uri="{FF2B5EF4-FFF2-40B4-BE49-F238E27FC236}">
                  <a16:creationId xmlns:a16="http://schemas.microsoft.com/office/drawing/2014/main" id="{7D464B61-A1EF-CDDB-80A9-85F5B1E54C2D}"/>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2" name="Oval 351">
              <a:extLst>
                <a:ext uri="{FF2B5EF4-FFF2-40B4-BE49-F238E27FC236}">
                  <a16:creationId xmlns:a16="http://schemas.microsoft.com/office/drawing/2014/main" id="{86270255-9950-5DB3-42BB-5532640F7220}"/>
                </a:ext>
              </a:extLst>
            </p:cNvPr>
            <p:cNvSpPr/>
            <p:nvPr/>
          </p:nvSpPr>
          <p:spPr bwMode="auto">
            <a:xfrm flipV="1">
              <a:off x="1871277" y="1576300"/>
              <a:ext cx="1125244"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Freeform 352">
              <a:extLst>
                <a:ext uri="{FF2B5EF4-FFF2-40B4-BE49-F238E27FC236}">
                  <a16:creationId xmlns:a16="http://schemas.microsoft.com/office/drawing/2014/main" id="{8C1B04FE-2E88-F6B8-18D8-5960B101CD5D}"/>
                </a:ext>
              </a:extLst>
            </p:cNvPr>
            <p:cNvSpPr/>
            <p:nvPr/>
          </p:nvSpPr>
          <p:spPr bwMode="auto">
            <a:xfrm>
              <a:off x="2158839" y="1673951"/>
              <a:ext cx="550119"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4" name="Freeform 353">
              <a:extLst>
                <a:ext uri="{FF2B5EF4-FFF2-40B4-BE49-F238E27FC236}">
                  <a16:creationId xmlns:a16="http://schemas.microsoft.com/office/drawing/2014/main" id="{B70DD1AD-6189-A3F0-DB01-D8E8827C3D1B}"/>
                </a:ext>
              </a:extLst>
            </p:cNvPr>
            <p:cNvSpPr/>
            <p:nvPr/>
          </p:nvSpPr>
          <p:spPr bwMode="auto">
            <a:xfrm>
              <a:off x="2102577" y="1633001"/>
              <a:ext cx="662644"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Freeform 354">
              <a:extLst>
                <a:ext uri="{FF2B5EF4-FFF2-40B4-BE49-F238E27FC236}">
                  <a16:creationId xmlns:a16="http://schemas.microsoft.com/office/drawing/2014/main" id="{79151986-2B3C-5700-40AC-6EBE7AFE5023}"/>
                </a:ext>
              </a:extLst>
            </p:cNvPr>
            <p:cNvSpPr/>
            <p:nvPr/>
          </p:nvSpPr>
          <p:spPr bwMode="auto">
            <a:xfrm>
              <a:off x="2537048" y="1727504"/>
              <a:ext cx="243803"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Freeform 355">
              <a:extLst>
                <a:ext uri="{FF2B5EF4-FFF2-40B4-BE49-F238E27FC236}">
                  <a16:creationId xmlns:a16="http://schemas.microsoft.com/office/drawing/2014/main" id="{69916ABF-125F-B24B-43AC-1168148F90BE}"/>
                </a:ext>
              </a:extLst>
            </p:cNvPr>
            <p:cNvSpPr/>
            <p:nvPr/>
          </p:nvSpPr>
          <p:spPr bwMode="auto">
            <a:xfrm>
              <a:off x="2090075" y="1730653"/>
              <a:ext cx="240678"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7" name="Straight Connector 356">
              <a:extLst>
                <a:ext uri="{FF2B5EF4-FFF2-40B4-BE49-F238E27FC236}">
                  <a16:creationId xmlns:a16="http://schemas.microsoft.com/office/drawing/2014/main" id="{B994F344-7307-65F3-DF51-5C169B6BA82E}"/>
                </a:ext>
              </a:extLst>
            </p:cNvPr>
            <p:cNvCxnSpPr>
              <a:endCxn id="352" idx="2"/>
            </p:cNvCxnSpPr>
            <p:nvPr/>
          </p:nvCxnSpPr>
          <p:spPr bwMode="auto">
            <a:xfrm flipH="1" flipV="1">
              <a:off x="1871277" y="1736953"/>
              <a:ext cx="3127"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988E1A90-A136-36E8-B6A0-59B6E88AE834}"/>
                </a:ext>
              </a:extLst>
            </p:cNvPr>
            <p:cNvCxnSpPr/>
            <p:nvPr/>
          </p:nvCxnSpPr>
          <p:spPr bwMode="auto">
            <a:xfrm flipH="1" flipV="1">
              <a:off x="2996521" y="1733804"/>
              <a:ext cx="3127"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83011" name="TextBox 180">
            <a:extLst>
              <a:ext uri="{FF2B5EF4-FFF2-40B4-BE49-F238E27FC236}">
                <a16:creationId xmlns:a16="http://schemas.microsoft.com/office/drawing/2014/main" id="{E0681A66-78ED-1471-7FBF-F4B5DD095199}"/>
              </a:ext>
            </a:extLst>
          </p:cNvPr>
          <p:cNvSpPr txBox="1">
            <a:spLocks noChangeArrowheads="1"/>
          </p:cNvSpPr>
          <p:nvPr/>
        </p:nvSpPr>
        <p:spPr bwMode="auto">
          <a:xfrm rot="9845918">
            <a:off x="6394450" y="5247551"/>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FF"/>
                </a:solidFill>
              </a:rPr>
              <a:t>…</a:t>
            </a:r>
          </a:p>
        </p:txBody>
      </p:sp>
      <p:cxnSp>
        <p:nvCxnSpPr>
          <p:cNvPr id="83015" name="Straight Connector 12">
            <a:extLst>
              <a:ext uri="{FF2B5EF4-FFF2-40B4-BE49-F238E27FC236}">
                <a16:creationId xmlns:a16="http://schemas.microsoft.com/office/drawing/2014/main" id="{8096D692-5297-7B21-EDAC-DC06CC435BDB}"/>
              </a:ext>
            </a:extLst>
          </p:cNvPr>
          <p:cNvCxnSpPr>
            <a:cxnSpLocks noChangeShapeType="1"/>
          </p:cNvCxnSpPr>
          <p:nvPr/>
        </p:nvCxnSpPr>
        <p:spPr bwMode="auto">
          <a:xfrm>
            <a:off x="2382838" y="1972538"/>
            <a:ext cx="23812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6" name="Straight Connector 500">
            <a:extLst>
              <a:ext uri="{FF2B5EF4-FFF2-40B4-BE49-F238E27FC236}">
                <a16:creationId xmlns:a16="http://schemas.microsoft.com/office/drawing/2014/main" id="{5F11077F-B7CA-1D9F-D746-4FC7CA162D05}"/>
              </a:ext>
            </a:extLst>
          </p:cNvPr>
          <p:cNvCxnSpPr>
            <a:cxnSpLocks noChangeShapeType="1"/>
            <a:endCxn id="415" idx="2"/>
          </p:cNvCxnSpPr>
          <p:nvPr/>
        </p:nvCxnSpPr>
        <p:spPr bwMode="auto">
          <a:xfrm>
            <a:off x="1638300" y="2212251"/>
            <a:ext cx="83185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7" name="Straight Connector 501">
            <a:extLst>
              <a:ext uri="{FF2B5EF4-FFF2-40B4-BE49-F238E27FC236}">
                <a16:creationId xmlns:a16="http://schemas.microsoft.com/office/drawing/2014/main" id="{C6CAA392-0BF4-BE65-C8F9-FE88A4562A46}"/>
              </a:ext>
            </a:extLst>
          </p:cNvPr>
          <p:cNvCxnSpPr>
            <a:cxnSpLocks noChangeShapeType="1"/>
          </p:cNvCxnSpPr>
          <p:nvPr/>
        </p:nvCxnSpPr>
        <p:spPr bwMode="auto">
          <a:xfrm flipV="1">
            <a:off x="1235075" y="2336076"/>
            <a:ext cx="1303338" cy="277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8" name="Straight Connector 502">
            <a:extLst>
              <a:ext uri="{FF2B5EF4-FFF2-40B4-BE49-F238E27FC236}">
                <a16:creationId xmlns:a16="http://schemas.microsoft.com/office/drawing/2014/main" id="{E463C7B9-FBFB-0809-515E-D8BB7ACC1617}"/>
              </a:ext>
            </a:extLst>
          </p:cNvPr>
          <p:cNvCxnSpPr>
            <a:cxnSpLocks noChangeShapeType="1"/>
          </p:cNvCxnSpPr>
          <p:nvPr/>
        </p:nvCxnSpPr>
        <p:spPr bwMode="auto">
          <a:xfrm>
            <a:off x="3916363" y="1774101"/>
            <a:ext cx="307975" cy="57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19" name="Straight Connector 503">
            <a:extLst>
              <a:ext uri="{FF2B5EF4-FFF2-40B4-BE49-F238E27FC236}">
                <a16:creationId xmlns:a16="http://schemas.microsoft.com/office/drawing/2014/main" id="{4936BA48-0286-B47F-88B7-97339860F817}"/>
              </a:ext>
            </a:extLst>
          </p:cNvPr>
          <p:cNvCxnSpPr>
            <a:cxnSpLocks noChangeShapeType="1"/>
          </p:cNvCxnSpPr>
          <p:nvPr/>
        </p:nvCxnSpPr>
        <p:spPr bwMode="auto">
          <a:xfrm flipH="1">
            <a:off x="4425950" y="1751876"/>
            <a:ext cx="384175" cy="57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0" name="Straight Connector 504">
            <a:extLst>
              <a:ext uri="{FF2B5EF4-FFF2-40B4-BE49-F238E27FC236}">
                <a16:creationId xmlns:a16="http://schemas.microsoft.com/office/drawing/2014/main" id="{AD4BC2C2-CBB5-3CA3-33B7-74D4338BFF8C}"/>
              </a:ext>
            </a:extLst>
          </p:cNvPr>
          <p:cNvCxnSpPr>
            <a:cxnSpLocks noChangeShapeType="1"/>
          </p:cNvCxnSpPr>
          <p:nvPr/>
        </p:nvCxnSpPr>
        <p:spPr bwMode="auto">
          <a:xfrm>
            <a:off x="6770688" y="2263051"/>
            <a:ext cx="215900" cy="1046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1" name="Straight Connector 505">
            <a:extLst>
              <a:ext uri="{FF2B5EF4-FFF2-40B4-BE49-F238E27FC236}">
                <a16:creationId xmlns:a16="http://schemas.microsoft.com/office/drawing/2014/main" id="{B9F6BC01-81B4-840B-6F65-F247707EC0A9}"/>
              </a:ext>
            </a:extLst>
          </p:cNvPr>
          <p:cNvCxnSpPr>
            <a:cxnSpLocks noChangeShapeType="1"/>
          </p:cNvCxnSpPr>
          <p:nvPr/>
        </p:nvCxnSpPr>
        <p:spPr bwMode="auto">
          <a:xfrm flipH="1">
            <a:off x="7137400" y="2613888"/>
            <a:ext cx="24130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2" name="Straight Connector 507">
            <a:extLst>
              <a:ext uri="{FF2B5EF4-FFF2-40B4-BE49-F238E27FC236}">
                <a16:creationId xmlns:a16="http://schemas.microsoft.com/office/drawing/2014/main" id="{FF3C1EA4-939C-0A72-113C-9F8B0CC52BA8}"/>
              </a:ext>
            </a:extLst>
          </p:cNvPr>
          <p:cNvCxnSpPr>
            <a:cxnSpLocks noChangeShapeType="1"/>
          </p:cNvCxnSpPr>
          <p:nvPr/>
        </p:nvCxnSpPr>
        <p:spPr bwMode="auto">
          <a:xfrm flipH="1" flipV="1">
            <a:off x="7454900" y="3936276"/>
            <a:ext cx="796925" cy="614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3" name="Straight Connector 509">
            <a:extLst>
              <a:ext uri="{FF2B5EF4-FFF2-40B4-BE49-F238E27FC236}">
                <a16:creationId xmlns:a16="http://schemas.microsoft.com/office/drawing/2014/main" id="{570AFDBD-5716-6202-877F-56F6B4D8B3A9}"/>
              </a:ext>
            </a:extLst>
          </p:cNvPr>
          <p:cNvCxnSpPr>
            <a:cxnSpLocks noChangeShapeType="1"/>
            <a:stCxn id="83164" idx="0"/>
          </p:cNvCxnSpPr>
          <p:nvPr/>
        </p:nvCxnSpPr>
        <p:spPr bwMode="auto">
          <a:xfrm flipH="1" flipV="1">
            <a:off x="5319713" y="4056926"/>
            <a:ext cx="285750" cy="1160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4" name="Straight Connector 510">
            <a:extLst>
              <a:ext uri="{FF2B5EF4-FFF2-40B4-BE49-F238E27FC236}">
                <a16:creationId xmlns:a16="http://schemas.microsoft.com/office/drawing/2014/main" id="{4178722F-DC1B-0D95-3D26-5FD884041449}"/>
              </a:ext>
            </a:extLst>
          </p:cNvPr>
          <p:cNvCxnSpPr>
            <a:cxnSpLocks noChangeShapeType="1"/>
          </p:cNvCxnSpPr>
          <p:nvPr/>
        </p:nvCxnSpPr>
        <p:spPr bwMode="auto">
          <a:xfrm flipH="1" flipV="1">
            <a:off x="4068763" y="4407763"/>
            <a:ext cx="371475" cy="973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5" name="Straight Connector 511">
            <a:extLst>
              <a:ext uri="{FF2B5EF4-FFF2-40B4-BE49-F238E27FC236}">
                <a16:creationId xmlns:a16="http://schemas.microsoft.com/office/drawing/2014/main" id="{DB9F18B9-5C02-133F-A64E-903F346DDCB7}"/>
              </a:ext>
            </a:extLst>
          </p:cNvPr>
          <p:cNvCxnSpPr>
            <a:cxnSpLocks noChangeShapeType="1"/>
            <a:stCxn id="83161" idx="0"/>
          </p:cNvCxnSpPr>
          <p:nvPr/>
        </p:nvCxnSpPr>
        <p:spPr bwMode="auto">
          <a:xfrm flipH="1" flipV="1">
            <a:off x="3144838" y="4555401"/>
            <a:ext cx="244475" cy="661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6" name="Straight Connector 512">
            <a:extLst>
              <a:ext uri="{FF2B5EF4-FFF2-40B4-BE49-F238E27FC236}">
                <a16:creationId xmlns:a16="http://schemas.microsoft.com/office/drawing/2014/main" id="{62B00BD3-2B09-10F7-7F3F-61E303DDCF23}"/>
              </a:ext>
            </a:extLst>
          </p:cNvPr>
          <p:cNvCxnSpPr>
            <a:cxnSpLocks noChangeShapeType="1"/>
          </p:cNvCxnSpPr>
          <p:nvPr/>
        </p:nvCxnSpPr>
        <p:spPr bwMode="auto">
          <a:xfrm flipV="1">
            <a:off x="1790700" y="4523651"/>
            <a:ext cx="401638"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7" name="Straight Connector 513">
            <a:extLst>
              <a:ext uri="{FF2B5EF4-FFF2-40B4-BE49-F238E27FC236}">
                <a16:creationId xmlns:a16="http://schemas.microsoft.com/office/drawing/2014/main" id="{A345301A-4140-AF0A-0D5B-4E1C20A937BC}"/>
              </a:ext>
            </a:extLst>
          </p:cNvPr>
          <p:cNvCxnSpPr>
            <a:cxnSpLocks noChangeShapeType="1"/>
            <a:endCxn id="444" idx="2"/>
          </p:cNvCxnSpPr>
          <p:nvPr/>
        </p:nvCxnSpPr>
        <p:spPr bwMode="auto">
          <a:xfrm>
            <a:off x="1384300" y="4380776"/>
            <a:ext cx="45085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028" name="Straight Connector 514">
            <a:extLst>
              <a:ext uri="{FF2B5EF4-FFF2-40B4-BE49-F238E27FC236}">
                <a16:creationId xmlns:a16="http://schemas.microsoft.com/office/drawing/2014/main" id="{DBC0FAC6-B867-2A68-C1AD-4C37D7035ED4}"/>
              </a:ext>
            </a:extLst>
          </p:cNvPr>
          <p:cNvCxnSpPr>
            <a:cxnSpLocks noChangeShapeType="1"/>
          </p:cNvCxnSpPr>
          <p:nvPr/>
        </p:nvCxnSpPr>
        <p:spPr bwMode="auto">
          <a:xfrm>
            <a:off x="1155700" y="3739426"/>
            <a:ext cx="996950"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3031" name="Group 347">
            <a:extLst>
              <a:ext uri="{FF2B5EF4-FFF2-40B4-BE49-F238E27FC236}">
                <a16:creationId xmlns:a16="http://schemas.microsoft.com/office/drawing/2014/main" id="{D924DD6D-3D52-9235-B026-CE50BDACF60C}"/>
              </a:ext>
            </a:extLst>
          </p:cNvPr>
          <p:cNvGrpSpPr>
            <a:grpSpLocks/>
          </p:cNvGrpSpPr>
          <p:nvPr/>
        </p:nvGrpSpPr>
        <p:grpSpPr bwMode="auto">
          <a:xfrm>
            <a:off x="6818313" y="3231426"/>
            <a:ext cx="530225" cy="214312"/>
            <a:chOff x="1871277" y="1576300"/>
            <a:chExt cx="1128371" cy="437860"/>
          </a:xfrm>
        </p:grpSpPr>
        <p:sp>
          <p:nvSpPr>
            <p:cNvPr id="588" name="Oval 587">
              <a:extLst>
                <a:ext uri="{FF2B5EF4-FFF2-40B4-BE49-F238E27FC236}">
                  <a16:creationId xmlns:a16="http://schemas.microsoft.com/office/drawing/2014/main" id="{9C329287-FA5C-E9B6-9F18-2A8EEA059845}"/>
                </a:ext>
              </a:extLst>
            </p:cNvPr>
            <p:cNvSpPr/>
            <p:nvPr/>
          </p:nvSpPr>
          <p:spPr bwMode="auto">
            <a:xfrm flipV="1">
              <a:off x="1874654" y="1693063"/>
              <a:ext cx="1124994" cy="32109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89" name="Rectangle 588">
              <a:extLst>
                <a:ext uri="{FF2B5EF4-FFF2-40B4-BE49-F238E27FC236}">
                  <a16:creationId xmlns:a16="http://schemas.microsoft.com/office/drawing/2014/main" id="{CE00B010-F08A-CBEA-EFB0-BA46F0FBB6F9}"/>
                </a:ext>
              </a:extLst>
            </p:cNvPr>
            <p:cNvSpPr/>
            <p:nvPr/>
          </p:nvSpPr>
          <p:spPr bwMode="auto">
            <a:xfrm>
              <a:off x="1871277" y="1738471"/>
              <a:ext cx="1128371" cy="11676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0" name="Oval 589">
              <a:extLst>
                <a:ext uri="{FF2B5EF4-FFF2-40B4-BE49-F238E27FC236}">
                  <a16:creationId xmlns:a16="http://schemas.microsoft.com/office/drawing/2014/main" id="{C8926CC4-1F4A-C50C-306D-872558E65516}"/>
                </a:ext>
              </a:extLst>
            </p:cNvPr>
            <p:cNvSpPr/>
            <p:nvPr/>
          </p:nvSpPr>
          <p:spPr bwMode="auto">
            <a:xfrm flipV="1">
              <a:off x="1871277" y="1576300"/>
              <a:ext cx="1124992" cy="32109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91" name="Freeform 590">
              <a:extLst>
                <a:ext uri="{FF2B5EF4-FFF2-40B4-BE49-F238E27FC236}">
                  <a16:creationId xmlns:a16="http://schemas.microsoft.com/office/drawing/2014/main" id="{0416BC0A-9B28-ACF1-B694-882687E71B60}"/>
                </a:ext>
              </a:extLst>
            </p:cNvPr>
            <p:cNvSpPr/>
            <p:nvPr/>
          </p:nvSpPr>
          <p:spPr bwMode="auto">
            <a:xfrm>
              <a:off x="2158436" y="1673602"/>
              <a:ext cx="550673" cy="16217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2" name="Freeform 591">
              <a:extLst>
                <a:ext uri="{FF2B5EF4-FFF2-40B4-BE49-F238E27FC236}">
                  <a16:creationId xmlns:a16="http://schemas.microsoft.com/office/drawing/2014/main" id="{46F05F8C-C436-75E5-367A-DC3D91351F2B}"/>
                </a:ext>
              </a:extLst>
            </p:cNvPr>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3" name="Freeform 592">
              <a:extLst>
                <a:ext uri="{FF2B5EF4-FFF2-40B4-BE49-F238E27FC236}">
                  <a16:creationId xmlns:a16="http://schemas.microsoft.com/office/drawing/2014/main" id="{41751125-36F5-158C-14C1-A969DAD6E469}"/>
                </a:ext>
              </a:extLst>
            </p:cNvPr>
            <p:cNvSpPr/>
            <p:nvPr/>
          </p:nvSpPr>
          <p:spPr bwMode="auto">
            <a:xfrm>
              <a:off x="2536812" y="1728739"/>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94" name="Freeform 593">
              <a:extLst>
                <a:ext uri="{FF2B5EF4-FFF2-40B4-BE49-F238E27FC236}">
                  <a16:creationId xmlns:a16="http://schemas.microsoft.com/office/drawing/2014/main" id="{1B869A5C-5882-19F5-B26E-EC8635EAC467}"/>
                </a:ext>
              </a:extLst>
            </p:cNvPr>
            <p:cNvSpPr/>
            <p:nvPr/>
          </p:nvSpPr>
          <p:spPr bwMode="auto">
            <a:xfrm>
              <a:off x="2090869" y="1728739"/>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95" name="Straight Connector 594">
              <a:extLst>
                <a:ext uri="{FF2B5EF4-FFF2-40B4-BE49-F238E27FC236}">
                  <a16:creationId xmlns:a16="http://schemas.microsoft.com/office/drawing/2014/main" id="{29BDC4AC-F6F2-2897-9A63-46483E1BD0BF}"/>
                </a:ext>
              </a:extLst>
            </p:cNvPr>
            <p:cNvCxnSpPr>
              <a:endCxn id="590" idx="2"/>
            </p:cNvCxnSpPr>
            <p:nvPr/>
          </p:nvCxnSpPr>
          <p:spPr bwMode="auto">
            <a:xfrm flipH="1" flipV="1">
              <a:off x="1871277" y="1738471"/>
              <a:ext cx="3377"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96" name="Straight Connector 595">
              <a:extLst>
                <a:ext uri="{FF2B5EF4-FFF2-40B4-BE49-F238E27FC236}">
                  <a16:creationId xmlns:a16="http://schemas.microsoft.com/office/drawing/2014/main" id="{7FDBFE92-663B-85AA-DC77-70D235060085}"/>
                </a:ext>
              </a:extLst>
            </p:cNvPr>
            <p:cNvCxnSpPr/>
            <p:nvPr/>
          </p:nvCxnSpPr>
          <p:spPr bwMode="auto">
            <a:xfrm flipH="1" flipV="1">
              <a:off x="2996269" y="1735226"/>
              <a:ext cx="3379" cy="123250"/>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2" name="Group 347">
            <a:extLst>
              <a:ext uri="{FF2B5EF4-FFF2-40B4-BE49-F238E27FC236}">
                <a16:creationId xmlns:a16="http://schemas.microsoft.com/office/drawing/2014/main" id="{5667FA43-2885-850C-FB2B-64C772B31887}"/>
              </a:ext>
            </a:extLst>
          </p:cNvPr>
          <p:cNvGrpSpPr>
            <a:grpSpLocks/>
          </p:cNvGrpSpPr>
          <p:nvPr/>
        </p:nvGrpSpPr>
        <p:grpSpPr bwMode="auto">
          <a:xfrm>
            <a:off x="7050088" y="3826738"/>
            <a:ext cx="530225" cy="214313"/>
            <a:chOff x="1871277" y="1576300"/>
            <a:chExt cx="1128371" cy="437860"/>
          </a:xfrm>
        </p:grpSpPr>
        <p:sp>
          <p:nvSpPr>
            <p:cNvPr id="579" name="Oval 578">
              <a:extLst>
                <a:ext uri="{FF2B5EF4-FFF2-40B4-BE49-F238E27FC236}">
                  <a16:creationId xmlns:a16="http://schemas.microsoft.com/office/drawing/2014/main" id="{282A2254-7B57-2B76-552B-75AC7D91812D}"/>
                </a:ext>
              </a:extLst>
            </p:cNvPr>
            <p:cNvSpPr/>
            <p:nvPr/>
          </p:nvSpPr>
          <p:spPr bwMode="auto">
            <a:xfrm flipV="1">
              <a:off x="1874654" y="1693062"/>
              <a:ext cx="1124994"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80" name="Rectangle 579">
              <a:extLst>
                <a:ext uri="{FF2B5EF4-FFF2-40B4-BE49-F238E27FC236}">
                  <a16:creationId xmlns:a16="http://schemas.microsoft.com/office/drawing/2014/main" id="{D2CA438B-02E6-CB9B-05A0-DFB919C20FB8}"/>
                </a:ext>
              </a:extLst>
            </p:cNvPr>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1" name="Oval 580">
              <a:extLst>
                <a:ext uri="{FF2B5EF4-FFF2-40B4-BE49-F238E27FC236}">
                  <a16:creationId xmlns:a16="http://schemas.microsoft.com/office/drawing/2014/main" id="{EC1BECBE-0606-EAB1-34FD-11C12A922D9F}"/>
                </a:ext>
              </a:extLst>
            </p:cNvPr>
            <p:cNvSpPr/>
            <p:nvPr/>
          </p:nvSpPr>
          <p:spPr bwMode="auto">
            <a:xfrm flipV="1">
              <a:off x="1871277" y="1576300"/>
              <a:ext cx="1124992"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82" name="Freeform 581">
              <a:extLst>
                <a:ext uri="{FF2B5EF4-FFF2-40B4-BE49-F238E27FC236}">
                  <a16:creationId xmlns:a16="http://schemas.microsoft.com/office/drawing/2014/main" id="{68585ED3-E16A-D4C1-2460-CB9566716BCB}"/>
                </a:ext>
              </a:extLst>
            </p:cNvPr>
            <p:cNvSpPr/>
            <p:nvPr/>
          </p:nvSpPr>
          <p:spPr bwMode="auto">
            <a:xfrm>
              <a:off x="2158436" y="1673602"/>
              <a:ext cx="550673"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3" name="Freeform 582">
              <a:extLst>
                <a:ext uri="{FF2B5EF4-FFF2-40B4-BE49-F238E27FC236}">
                  <a16:creationId xmlns:a16="http://schemas.microsoft.com/office/drawing/2014/main" id="{84FC4ABE-AF76-2420-800C-B711C98EA70C}"/>
                </a:ext>
              </a:extLst>
            </p:cNvPr>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4" name="Freeform 583">
              <a:extLst>
                <a:ext uri="{FF2B5EF4-FFF2-40B4-BE49-F238E27FC236}">
                  <a16:creationId xmlns:a16="http://schemas.microsoft.com/office/drawing/2014/main" id="{4D77B649-4A04-B968-637A-4287826B9A24}"/>
                </a:ext>
              </a:extLst>
            </p:cNvPr>
            <p:cNvSpPr/>
            <p:nvPr/>
          </p:nvSpPr>
          <p:spPr bwMode="auto">
            <a:xfrm>
              <a:off x="2536812"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85" name="Freeform 584">
              <a:extLst>
                <a:ext uri="{FF2B5EF4-FFF2-40B4-BE49-F238E27FC236}">
                  <a16:creationId xmlns:a16="http://schemas.microsoft.com/office/drawing/2014/main" id="{258C180F-5BD6-644D-7A73-CE8A709A6442}"/>
                </a:ext>
              </a:extLst>
            </p:cNvPr>
            <p:cNvSpPr/>
            <p:nvPr/>
          </p:nvSpPr>
          <p:spPr bwMode="auto">
            <a:xfrm>
              <a:off x="2090869" y="1728741"/>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6" name="Straight Connector 585">
              <a:extLst>
                <a:ext uri="{FF2B5EF4-FFF2-40B4-BE49-F238E27FC236}">
                  <a16:creationId xmlns:a16="http://schemas.microsoft.com/office/drawing/2014/main" id="{7F5125B4-1837-781E-6EDD-652633D071CA}"/>
                </a:ext>
              </a:extLst>
            </p:cNvPr>
            <p:cNvCxnSpPr>
              <a:endCxn id="581" idx="2"/>
            </p:cNvCxnSpPr>
            <p:nvPr/>
          </p:nvCxnSpPr>
          <p:spPr bwMode="auto">
            <a:xfrm flipH="1" flipV="1">
              <a:off x="1871277" y="1738470"/>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87" name="Straight Connector 586">
              <a:extLst>
                <a:ext uri="{FF2B5EF4-FFF2-40B4-BE49-F238E27FC236}">
                  <a16:creationId xmlns:a16="http://schemas.microsoft.com/office/drawing/2014/main" id="{8684D8D8-996B-1143-78FE-E2484B09ABAE}"/>
                </a:ext>
              </a:extLst>
            </p:cNvPr>
            <p:cNvCxnSpPr/>
            <p:nvPr/>
          </p:nvCxnSpPr>
          <p:spPr bwMode="auto">
            <a:xfrm flipH="1" flipV="1">
              <a:off x="2996269" y="1735228"/>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3" name="Group 347">
            <a:extLst>
              <a:ext uri="{FF2B5EF4-FFF2-40B4-BE49-F238E27FC236}">
                <a16:creationId xmlns:a16="http://schemas.microsoft.com/office/drawing/2014/main" id="{4E82EC94-5AB5-EA3B-3539-F26C0F36F9A9}"/>
              </a:ext>
            </a:extLst>
          </p:cNvPr>
          <p:cNvGrpSpPr>
            <a:grpSpLocks/>
          </p:cNvGrpSpPr>
          <p:nvPr/>
        </p:nvGrpSpPr>
        <p:grpSpPr bwMode="auto">
          <a:xfrm>
            <a:off x="4959350" y="3877538"/>
            <a:ext cx="530225" cy="214313"/>
            <a:chOff x="1871277" y="1576300"/>
            <a:chExt cx="1128371" cy="437860"/>
          </a:xfrm>
        </p:grpSpPr>
        <p:sp>
          <p:nvSpPr>
            <p:cNvPr id="534" name="Oval 533">
              <a:extLst>
                <a:ext uri="{FF2B5EF4-FFF2-40B4-BE49-F238E27FC236}">
                  <a16:creationId xmlns:a16="http://schemas.microsoft.com/office/drawing/2014/main" id="{3579315B-51CC-AE5C-77DC-589D9060B8A4}"/>
                </a:ext>
              </a:extLst>
            </p:cNvPr>
            <p:cNvSpPr/>
            <p:nvPr/>
          </p:nvSpPr>
          <p:spPr bwMode="auto">
            <a:xfrm flipV="1">
              <a:off x="1874656" y="1693062"/>
              <a:ext cx="1124992"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35" name="Rectangle 534">
              <a:extLst>
                <a:ext uri="{FF2B5EF4-FFF2-40B4-BE49-F238E27FC236}">
                  <a16:creationId xmlns:a16="http://schemas.microsoft.com/office/drawing/2014/main" id="{B33B5238-D64E-463B-C316-0C497D8F6AA2}"/>
                </a:ext>
              </a:extLst>
            </p:cNvPr>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6" name="Oval 535">
              <a:extLst>
                <a:ext uri="{FF2B5EF4-FFF2-40B4-BE49-F238E27FC236}">
                  <a16:creationId xmlns:a16="http://schemas.microsoft.com/office/drawing/2014/main" id="{6EB461F5-FB06-B855-8534-091CEC777EC8}"/>
                </a:ext>
              </a:extLst>
            </p:cNvPr>
            <p:cNvSpPr/>
            <p:nvPr/>
          </p:nvSpPr>
          <p:spPr bwMode="auto">
            <a:xfrm flipV="1">
              <a:off x="1871277" y="1576300"/>
              <a:ext cx="1124994"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37" name="Freeform 536">
              <a:extLst>
                <a:ext uri="{FF2B5EF4-FFF2-40B4-BE49-F238E27FC236}">
                  <a16:creationId xmlns:a16="http://schemas.microsoft.com/office/drawing/2014/main" id="{617B7DF3-5039-139B-283B-656FA6852D04}"/>
                </a:ext>
              </a:extLst>
            </p:cNvPr>
            <p:cNvSpPr/>
            <p:nvPr/>
          </p:nvSpPr>
          <p:spPr bwMode="auto">
            <a:xfrm>
              <a:off x="2158438" y="1673602"/>
              <a:ext cx="550671"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8" name="Freeform 537">
              <a:extLst>
                <a:ext uri="{FF2B5EF4-FFF2-40B4-BE49-F238E27FC236}">
                  <a16:creationId xmlns:a16="http://schemas.microsoft.com/office/drawing/2014/main" id="{5C6F2311-02A5-4478-8052-42ED5CE86527}"/>
                </a:ext>
              </a:extLst>
            </p:cNvPr>
            <p:cNvSpPr/>
            <p:nvPr/>
          </p:nvSpPr>
          <p:spPr bwMode="auto">
            <a:xfrm>
              <a:off x="2101005" y="1634681"/>
              <a:ext cx="665537"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9" name="Freeform 538">
              <a:extLst>
                <a:ext uri="{FF2B5EF4-FFF2-40B4-BE49-F238E27FC236}">
                  <a16:creationId xmlns:a16="http://schemas.microsoft.com/office/drawing/2014/main" id="{51FA7D95-31DA-AF6D-45A6-263A94857EBD}"/>
                </a:ext>
              </a:extLst>
            </p:cNvPr>
            <p:cNvSpPr/>
            <p:nvPr/>
          </p:nvSpPr>
          <p:spPr bwMode="auto">
            <a:xfrm>
              <a:off x="2536814"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0" name="Freeform 539">
              <a:extLst>
                <a:ext uri="{FF2B5EF4-FFF2-40B4-BE49-F238E27FC236}">
                  <a16:creationId xmlns:a16="http://schemas.microsoft.com/office/drawing/2014/main" id="{C4965ABF-397B-77EE-F960-F4C54F297A40}"/>
                </a:ext>
              </a:extLst>
            </p:cNvPr>
            <p:cNvSpPr/>
            <p:nvPr/>
          </p:nvSpPr>
          <p:spPr bwMode="auto">
            <a:xfrm>
              <a:off x="2090871" y="1728741"/>
              <a:ext cx="239862"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41" name="Straight Connector 540">
              <a:extLst>
                <a:ext uri="{FF2B5EF4-FFF2-40B4-BE49-F238E27FC236}">
                  <a16:creationId xmlns:a16="http://schemas.microsoft.com/office/drawing/2014/main" id="{0F9657E7-3EA9-92CD-9CF9-A713BFF54709}"/>
                </a:ext>
              </a:extLst>
            </p:cNvPr>
            <p:cNvCxnSpPr>
              <a:endCxn id="536" idx="2"/>
            </p:cNvCxnSpPr>
            <p:nvPr/>
          </p:nvCxnSpPr>
          <p:spPr bwMode="auto">
            <a:xfrm flipH="1" flipV="1">
              <a:off x="1871277" y="1738470"/>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ADC0EC33-309B-CE17-233E-A1B50EE92E4A}"/>
                </a:ext>
              </a:extLst>
            </p:cNvPr>
            <p:cNvCxnSpPr/>
            <p:nvPr/>
          </p:nvCxnSpPr>
          <p:spPr bwMode="auto">
            <a:xfrm flipH="1" flipV="1">
              <a:off x="2996271" y="1735228"/>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83034" name="Straight Connector 508">
            <a:extLst>
              <a:ext uri="{FF2B5EF4-FFF2-40B4-BE49-F238E27FC236}">
                <a16:creationId xmlns:a16="http://schemas.microsoft.com/office/drawing/2014/main" id="{CB7F417D-A3B6-0D48-9919-295FF98438AF}"/>
              </a:ext>
            </a:extLst>
          </p:cNvPr>
          <p:cNvCxnSpPr>
            <a:cxnSpLocks noChangeShapeType="1"/>
          </p:cNvCxnSpPr>
          <p:nvPr/>
        </p:nvCxnSpPr>
        <p:spPr bwMode="auto">
          <a:xfrm flipH="1" flipV="1">
            <a:off x="6496050" y="4085501"/>
            <a:ext cx="1047750" cy="966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3035" name="Group 347">
            <a:extLst>
              <a:ext uri="{FF2B5EF4-FFF2-40B4-BE49-F238E27FC236}">
                <a16:creationId xmlns:a16="http://schemas.microsoft.com/office/drawing/2014/main" id="{FD21C32B-13CB-5A68-FA6E-B5C8BE9B009A}"/>
              </a:ext>
            </a:extLst>
          </p:cNvPr>
          <p:cNvGrpSpPr>
            <a:grpSpLocks/>
          </p:cNvGrpSpPr>
          <p:nvPr/>
        </p:nvGrpSpPr>
        <p:grpSpPr bwMode="auto">
          <a:xfrm>
            <a:off x="2143125" y="3667988"/>
            <a:ext cx="484188" cy="211138"/>
            <a:chOff x="1871277" y="1576300"/>
            <a:chExt cx="1128371" cy="437860"/>
          </a:xfrm>
        </p:grpSpPr>
        <p:sp>
          <p:nvSpPr>
            <p:cNvPr id="505" name="Oval 504">
              <a:extLst>
                <a:ext uri="{FF2B5EF4-FFF2-40B4-BE49-F238E27FC236}">
                  <a16:creationId xmlns:a16="http://schemas.microsoft.com/office/drawing/2014/main" id="{8A50F467-B9F3-279F-31EF-14DC46A40FDC}"/>
                </a:ext>
              </a:extLst>
            </p:cNvPr>
            <p:cNvSpPr/>
            <p:nvPr/>
          </p:nvSpPr>
          <p:spPr bwMode="auto">
            <a:xfrm flipV="1">
              <a:off x="1874978" y="1694818"/>
              <a:ext cx="1124670"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6" name="Rectangle 505">
              <a:extLst>
                <a:ext uri="{FF2B5EF4-FFF2-40B4-BE49-F238E27FC236}">
                  <a16:creationId xmlns:a16="http://schemas.microsoft.com/office/drawing/2014/main" id="{AC4E836C-EB78-8AEC-86E8-920A8102EF68}"/>
                </a:ext>
              </a:extLst>
            </p:cNvPr>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7" name="Oval 506">
              <a:extLst>
                <a:ext uri="{FF2B5EF4-FFF2-40B4-BE49-F238E27FC236}">
                  <a16:creationId xmlns:a16="http://schemas.microsoft.com/office/drawing/2014/main" id="{AF15DCAC-0BB9-D104-ACFD-AF933BDC159F}"/>
                </a:ext>
              </a:extLst>
            </p:cNvPr>
            <p:cNvSpPr/>
            <p:nvPr/>
          </p:nvSpPr>
          <p:spPr bwMode="auto">
            <a:xfrm flipV="1">
              <a:off x="1871277" y="1576300"/>
              <a:ext cx="1124670"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08" name="Freeform 507">
              <a:extLst>
                <a:ext uri="{FF2B5EF4-FFF2-40B4-BE49-F238E27FC236}">
                  <a16:creationId xmlns:a16="http://schemas.microsoft.com/office/drawing/2014/main" id="{C92E97D3-5934-84EC-D827-6F111441DC51}"/>
                </a:ext>
              </a:extLst>
            </p:cNvPr>
            <p:cNvSpPr/>
            <p:nvPr/>
          </p:nvSpPr>
          <p:spPr bwMode="auto">
            <a:xfrm>
              <a:off x="2159844" y="1671774"/>
              <a:ext cx="547537"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9" name="Freeform 508">
              <a:extLst>
                <a:ext uri="{FF2B5EF4-FFF2-40B4-BE49-F238E27FC236}">
                  <a16:creationId xmlns:a16="http://schemas.microsoft.com/office/drawing/2014/main" id="{0F69D9AB-6D0D-16D2-FFC1-1820E50B9B91}"/>
                </a:ext>
              </a:extLst>
            </p:cNvPr>
            <p:cNvSpPr/>
            <p:nvPr/>
          </p:nvSpPr>
          <p:spPr bwMode="auto">
            <a:xfrm>
              <a:off x="2104351" y="1632268"/>
              <a:ext cx="662222"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0" name="Freeform 509">
              <a:extLst>
                <a:ext uri="{FF2B5EF4-FFF2-40B4-BE49-F238E27FC236}">
                  <a16:creationId xmlns:a16="http://schemas.microsoft.com/office/drawing/2014/main" id="{350EF953-5256-9241-991B-E531B81F06B4}"/>
                </a:ext>
              </a:extLst>
            </p:cNvPr>
            <p:cNvSpPr/>
            <p:nvPr/>
          </p:nvSpPr>
          <p:spPr bwMode="auto">
            <a:xfrm>
              <a:off x="2537200"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1" name="Freeform 510">
              <a:extLst>
                <a:ext uri="{FF2B5EF4-FFF2-40B4-BE49-F238E27FC236}">
                  <a16:creationId xmlns:a16="http://schemas.microsoft.com/office/drawing/2014/main" id="{E2C5B69D-698F-A56E-5062-3278D22C3227}"/>
                </a:ext>
              </a:extLst>
            </p:cNvPr>
            <p:cNvSpPr/>
            <p:nvPr/>
          </p:nvSpPr>
          <p:spPr bwMode="auto">
            <a:xfrm>
              <a:off x="2089553" y="1731033"/>
              <a:ext cx="240471"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12" name="Straight Connector 511">
              <a:extLst>
                <a:ext uri="{FF2B5EF4-FFF2-40B4-BE49-F238E27FC236}">
                  <a16:creationId xmlns:a16="http://schemas.microsoft.com/office/drawing/2014/main" id="{92773FA4-CA0B-0F52-E497-51839DAB39AE}"/>
                </a:ext>
              </a:extLst>
            </p:cNvPr>
            <p:cNvCxnSpPr>
              <a:endCxn id="507" idx="2"/>
            </p:cNvCxnSpPr>
            <p:nvPr/>
          </p:nvCxnSpPr>
          <p:spPr bwMode="auto">
            <a:xfrm flipH="1" flipV="1">
              <a:off x="1871277" y="1737617"/>
              <a:ext cx="3701"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19CBF532-459A-BE77-2BFF-2053ED5445E7}"/>
                </a:ext>
              </a:extLst>
            </p:cNvPr>
            <p:cNvCxnSpPr/>
            <p:nvPr/>
          </p:nvCxnSpPr>
          <p:spPr bwMode="auto">
            <a:xfrm flipH="1" flipV="1">
              <a:off x="2995947" y="1734324"/>
              <a:ext cx="3701"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6" name="Group 347">
            <a:extLst>
              <a:ext uri="{FF2B5EF4-FFF2-40B4-BE49-F238E27FC236}">
                <a16:creationId xmlns:a16="http://schemas.microsoft.com/office/drawing/2014/main" id="{8446FFF2-B04B-A651-94BC-A068F908F7AE}"/>
              </a:ext>
            </a:extLst>
          </p:cNvPr>
          <p:cNvGrpSpPr>
            <a:grpSpLocks/>
          </p:cNvGrpSpPr>
          <p:nvPr/>
        </p:nvGrpSpPr>
        <p:grpSpPr bwMode="auto">
          <a:xfrm>
            <a:off x="3744913" y="4369663"/>
            <a:ext cx="484187" cy="211138"/>
            <a:chOff x="1871277" y="1576300"/>
            <a:chExt cx="1128371" cy="437860"/>
          </a:xfrm>
        </p:grpSpPr>
        <p:sp>
          <p:nvSpPr>
            <p:cNvPr id="487" name="Oval 486">
              <a:extLst>
                <a:ext uri="{FF2B5EF4-FFF2-40B4-BE49-F238E27FC236}">
                  <a16:creationId xmlns:a16="http://schemas.microsoft.com/office/drawing/2014/main" id="{44C7600D-457C-218B-E2F1-D564715E31D8}"/>
                </a:ext>
              </a:extLst>
            </p:cNvPr>
            <p:cNvSpPr/>
            <p:nvPr/>
          </p:nvSpPr>
          <p:spPr bwMode="auto">
            <a:xfrm flipV="1">
              <a:off x="1874975" y="1694818"/>
              <a:ext cx="1124673"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88" name="Rectangle 487">
              <a:extLst>
                <a:ext uri="{FF2B5EF4-FFF2-40B4-BE49-F238E27FC236}">
                  <a16:creationId xmlns:a16="http://schemas.microsoft.com/office/drawing/2014/main" id="{63F9D98A-27A9-A89D-8090-73333EAFC957}"/>
                </a:ext>
              </a:extLst>
            </p:cNvPr>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9" name="Oval 488">
              <a:extLst>
                <a:ext uri="{FF2B5EF4-FFF2-40B4-BE49-F238E27FC236}">
                  <a16:creationId xmlns:a16="http://schemas.microsoft.com/office/drawing/2014/main" id="{607E91FA-7D64-98FD-8BBD-7F9A9AF7E1DE}"/>
                </a:ext>
              </a:extLst>
            </p:cNvPr>
            <p:cNvSpPr/>
            <p:nvPr/>
          </p:nvSpPr>
          <p:spPr bwMode="auto">
            <a:xfrm flipV="1">
              <a:off x="1871277" y="1576300"/>
              <a:ext cx="1124673"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90" name="Freeform 489">
              <a:extLst>
                <a:ext uri="{FF2B5EF4-FFF2-40B4-BE49-F238E27FC236}">
                  <a16:creationId xmlns:a16="http://schemas.microsoft.com/office/drawing/2014/main" id="{563A7474-A948-A742-6AA3-257B14793FD2}"/>
                </a:ext>
              </a:extLst>
            </p:cNvPr>
            <p:cNvSpPr/>
            <p:nvPr/>
          </p:nvSpPr>
          <p:spPr bwMode="auto">
            <a:xfrm>
              <a:off x="2159844" y="1671774"/>
              <a:ext cx="547538"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1" name="Freeform 490">
              <a:extLst>
                <a:ext uri="{FF2B5EF4-FFF2-40B4-BE49-F238E27FC236}">
                  <a16:creationId xmlns:a16="http://schemas.microsoft.com/office/drawing/2014/main" id="{EA961694-6BC1-F17D-9114-82FAF98CD1D7}"/>
                </a:ext>
              </a:extLst>
            </p:cNvPr>
            <p:cNvSpPr/>
            <p:nvPr/>
          </p:nvSpPr>
          <p:spPr bwMode="auto">
            <a:xfrm>
              <a:off x="2104349" y="1632268"/>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2" name="Freeform 491">
              <a:extLst>
                <a:ext uri="{FF2B5EF4-FFF2-40B4-BE49-F238E27FC236}">
                  <a16:creationId xmlns:a16="http://schemas.microsoft.com/office/drawing/2014/main" id="{6D6D70DC-FD6E-F5F6-1FAD-755434B3013E}"/>
                </a:ext>
              </a:extLst>
            </p:cNvPr>
            <p:cNvSpPr/>
            <p:nvPr/>
          </p:nvSpPr>
          <p:spPr bwMode="auto">
            <a:xfrm>
              <a:off x="2537202"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3" name="Freeform 492">
              <a:extLst>
                <a:ext uri="{FF2B5EF4-FFF2-40B4-BE49-F238E27FC236}">
                  <a16:creationId xmlns:a16="http://schemas.microsoft.com/office/drawing/2014/main" id="{37BFE11C-4277-64C7-CDB8-3867DA047001}"/>
                </a:ext>
              </a:extLst>
            </p:cNvPr>
            <p:cNvSpPr/>
            <p:nvPr/>
          </p:nvSpPr>
          <p:spPr bwMode="auto">
            <a:xfrm>
              <a:off x="2089551" y="1731033"/>
              <a:ext cx="2404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94" name="Straight Connector 493">
              <a:extLst>
                <a:ext uri="{FF2B5EF4-FFF2-40B4-BE49-F238E27FC236}">
                  <a16:creationId xmlns:a16="http://schemas.microsoft.com/office/drawing/2014/main" id="{C860B0E5-34FB-219F-4E2F-578408CFFCE7}"/>
                </a:ext>
              </a:extLst>
            </p:cNvPr>
            <p:cNvCxnSpPr>
              <a:endCxn id="489" idx="2"/>
            </p:cNvCxnSpPr>
            <p:nvPr/>
          </p:nvCxnSpPr>
          <p:spPr bwMode="auto">
            <a:xfrm flipH="1" flipV="1">
              <a:off x="1871277" y="1737617"/>
              <a:ext cx="3698"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5" name="Straight Connector 494">
              <a:extLst>
                <a:ext uri="{FF2B5EF4-FFF2-40B4-BE49-F238E27FC236}">
                  <a16:creationId xmlns:a16="http://schemas.microsoft.com/office/drawing/2014/main" id="{E3CEE608-5612-3716-D57D-91FA6D312325}"/>
                </a:ext>
              </a:extLst>
            </p:cNvPr>
            <p:cNvCxnSpPr/>
            <p:nvPr/>
          </p:nvCxnSpPr>
          <p:spPr bwMode="auto">
            <a:xfrm flipH="1" flipV="1">
              <a:off x="2995950" y="1734324"/>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7" name="Group 439">
            <a:extLst>
              <a:ext uri="{FF2B5EF4-FFF2-40B4-BE49-F238E27FC236}">
                <a16:creationId xmlns:a16="http://schemas.microsoft.com/office/drawing/2014/main" id="{14904544-05D0-4033-26D1-DD1B43ABAAA7}"/>
              </a:ext>
            </a:extLst>
          </p:cNvPr>
          <p:cNvGrpSpPr>
            <a:grpSpLocks/>
          </p:cNvGrpSpPr>
          <p:nvPr/>
        </p:nvGrpSpPr>
        <p:grpSpPr bwMode="auto">
          <a:xfrm>
            <a:off x="2881313" y="4556988"/>
            <a:ext cx="484187" cy="211138"/>
            <a:chOff x="1871277" y="1576300"/>
            <a:chExt cx="1128371" cy="437860"/>
          </a:xfrm>
        </p:grpSpPr>
        <p:sp>
          <p:nvSpPr>
            <p:cNvPr id="451" name="Oval 450">
              <a:extLst>
                <a:ext uri="{FF2B5EF4-FFF2-40B4-BE49-F238E27FC236}">
                  <a16:creationId xmlns:a16="http://schemas.microsoft.com/office/drawing/2014/main" id="{B7D4547D-5C8F-05D3-A127-9E69071C60A3}"/>
                </a:ext>
              </a:extLst>
            </p:cNvPr>
            <p:cNvSpPr/>
            <p:nvPr/>
          </p:nvSpPr>
          <p:spPr bwMode="auto">
            <a:xfrm flipV="1">
              <a:off x="1874975" y="1694818"/>
              <a:ext cx="1124673" cy="31934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2" name="Rectangle 451">
              <a:extLst>
                <a:ext uri="{FF2B5EF4-FFF2-40B4-BE49-F238E27FC236}">
                  <a16:creationId xmlns:a16="http://schemas.microsoft.com/office/drawing/2014/main" id="{025D1248-B221-CB89-71F4-3CFC6F54608B}"/>
                </a:ext>
              </a:extLst>
            </p:cNvPr>
            <p:cNvSpPr/>
            <p:nvPr/>
          </p:nvSpPr>
          <p:spPr bwMode="auto">
            <a:xfrm>
              <a:off x="1871277" y="1740909"/>
              <a:ext cx="1128371" cy="115227"/>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3" name="Oval 452">
              <a:extLst>
                <a:ext uri="{FF2B5EF4-FFF2-40B4-BE49-F238E27FC236}">
                  <a16:creationId xmlns:a16="http://schemas.microsoft.com/office/drawing/2014/main" id="{8B41C002-14F6-1594-F41C-95505234F6E0}"/>
                </a:ext>
              </a:extLst>
            </p:cNvPr>
            <p:cNvSpPr/>
            <p:nvPr/>
          </p:nvSpPr>
          <p:spPr bwMode="auto">
            <a:xfrm flipV="1">
              <a:off x="1871277" y="1576300"/>
              <a:ext cx="1124673" cy="31934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54" name="Freeform 453">
              <a:extLst>
                <a:ext uri="{FF2B5EF4-FFF2-40B4-BE49-F238E27FC236}">
                  <a16:creationId xmlns:a16="http://schemas.microsoft.com/office/drawing/2014/main" id="{CDDCAF15-1B04-1BEF-2D6F-3B61EF0FD437}"/>
                </a:ext>
              </a:extLst>
            </p:cNvPr>
            <p:cNvSpPr/>
            <p:nvPr/>
          </p:nvSpPr>
          <p:spPr bwMode="auto">
            <a:xfrm>
              <a:off x="2159844" y="1671774"/>
              <a:ext cx="547538" cy="16131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5" name="Freeform 454">
              <a:extLst>
                <a:ext uri="{FF2B5EF4-FFF2-40B4-BE49-F238E27FC236}">
                  <a16:creationId xmlns:a16="http://schemas.microsoft.com/office/drawing/2014/main" id="{7A0A16DB-30F6-CACD-87AF-727F3CFBACB3}"/>
                </a:ext>
              </a:extLst>
            </p:cNvPr>
            <p:cNvSpPr/>
            <p:nvPr/>
          </p:nvSpPr>
          <p:spPr bwMode="auto">
            <a:xfrm>
              <a:off x="2104349" y="1632268"/>
              <a:ext cx="662226"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6" name="Freeform 455">
              <a:extLst>
                <a:ext uri="{FF2B5EF4-FFF2-40B4-BE49-F238E27FC236}">
                  <a16:creationId xmlns:a16="http://schemas.microsoft.com/office/drawing/2014/main" id="{0CB58E50-CD4C-7295-199E-809B1C28DB05}"/>
                </a:ext>
              </a:extLst>
            </p:cNvPr>
            <p:cNvSpPr/>
            <p:nvPr/>
          </p:nvSpPr>
          <p:spPr bwMode="auto">
            <a:xfrm>
              <a:off x="2537202" y="1727740"/>
              <a:ext cx="244172" cy="9547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7" name="Freeform 456">
              <a:extLst>
                <a:ext uri="{FF2B5EF4-FFF2-40B4-BE49-F238E27FC236}">
                  <a16:creationId xmlns:a16="http://schemas.microsoft.com/office/drawing/2014/main" id="{FB898E54-4A77-0B81-972B-9DFA34C67763}"/>
                </a:ext>
              </a:extLst>
            </p:cNvPr>
            <p:cNvSpPr/>
            <p:nvPr/>
          </p:nvSpPr>
          <p:spPr bwMode="auto">
            <a:xfrm>
              <a:off x="2089551" y="1731033"/>
              <a:ext cx="240474" cy="9547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58" name="Straight Connector 457">
              <a:extLst>
                <a:ext uri="{FF2B5EF4-FFF2-40B4-BE49-F238E27FC236}">
                  <a16:creationId xmlns:a16="http://schemas.microsoft.com/office/drawing/2014/main" id="{2C62865A-54BB-F3B6-6358-7B5C6F5C62A5}"/>
                </a:ext>
              </a:extLst>
            </p:cNvPr>
            <p:cNvCxnSpPr>
              <a:endCxn id="453" idx="2"/>
            </p:cNvCxnSpPr>
            <p:nvPr/>
          </p:nvCxnSpPr>
          <p:spPr bwMode="auto">
            <a:xfrm flipH="1" flipV="1">
              <a:off x="1871277" y="1737617"/>
              <a:ext cx="3698" cy="12180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70BE22C2-9479-532A-8044-3043FBD4DAC4}"/>
                </a:ext>
              </a:extLst>
            </p:cNvPr>
            <p:cNvCxnSpPr/>
            <p:nvPr/>
          </p:nvCxnSpPr>
          <p:spPr bwMode="auto">
            <a:xfrm flipH="1" flipV="1">
              <a:off x="2995950" y="1734324"/>
              <a:ext cx="3698"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8" name="Group 347">
            <a:extLst>
              <a:ext uri="{FF2B5EF4-FFF2-40B4-BE49-F238E27FC236}">
                <a16:creationId xmlns:a16="http://schemas.microsoft.com/office/drawing/2014/main" id="{A739F54D-DF83-F6BD-B66E-D49AAEEB0D9F}"/>
              </a:ext>
            </a:extLst>
          </p:cNvPr>
          <p:cNvGrpSpPr>
            <a:grpSpLocks/>
          </p:cNvGrpSpPr>
          <p:nvPr/>
        </p:nvGrpSpPr>
        <p:grpSpPr bwMode="auto">
          <a:xfrm>
            <a:off x="1835150" y="4418876"/>
            <a:ext cx="484188" cy="211137"/>
            <a:chOff x="1871277" y="1576300"/>
            <a:chExt cx="1128371" cy="437860"/>
          </a:xfrm>
        </p:grpSpPr>
        <p:sp>
          <p:nvSpPr>
            <p:cNvPr id="442" name="Oval 441">
              <a:extLst>
                <a:ext uri="{FF2B5EF4-FFF2-40B4-BE49-F238E27FC236}">
                  <a16:creationId xmlns:a16="http://schemas.microsoft.com/office/drawing/2014/main" id="{3B27158B-7E19-655B-26FA-C492531AEC81}"/>
                </a:ext>
              </a:extLst>
            </p:cNvPr>
            <p:cNvSpPr/>
            <p:nvPr/>
          </p:nvSpPr>
          <p:spPr bwMode="auto">
            <a:xfrm flipV="1">
              <a:off x="1874978" y="1694819"/>
              <a:ext cx="1124670" cy="319341"/>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43" name="Rectangle 442">
              <a:extLst>
                <a:ext uri="{FF2B5EF4-FFF2-40B4-BE49-F238E27FC236}">
                  <a16:creationId xmlns:a16="http://schemas.microsoft.com/office/drawing/2014/main" id="{0229E653-F0D5-E983-416B-44B43F0ED522}"/>
                </a:ext>
              </a:extLst>
            </p:cNvPr>
            <p:cNvSpPr/>
            <p:nvPr/>
          </p:nvSpPr>
          <p:spPr bwMode="auto">
            <a:xfrm>
              <a:off x="1871277" y="1740909"/>
              <a:ext cx="1128371" cy="11522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4" name="Oval 443">
              <a:extLst>
                <a:ext uri="{FF2B5EF4-FFF2-40B4-BE49-F238E27FC236}">
                  <a16:creationId xmlns:a16="http://schemas.microsoft.com/office/drawing/2014/main" id="{3E0108FE-648F-4ED2-93B2-5B7AD6AB8EE4}"/>
                </a:ext>
              </a:extLst>
            </p:cNvPr>
            <p:cNvSpPr/>
            <p:nvPr/>
          </p:nvSpPr>
          <p:spPr bwMode="auto">
            <a:xfrm flipV="1">
              <a:off x="1871277" y="1576300"/>
              <a:ext cx="1124670" cy="319341"/>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45" name="Freeform 444">
              <a:extLst>
                <a:ext uri="{FF2B5EF4-FFF2-40B4-BE49-F238E27FC236}">
                  <a16:creationId xmlns:a16="http://schemas.microsoft.com/office/drawing/2014/main" id="{9A487CF0-B4CF-C61F-A62B-D1FD8DD2EE7C}"/>
                </a:ext>
              </a:extLst>
            </p:cNvPr>
            <p:cNvSpPr/>
            <p:nvPr/>
          </p:nvSpPr>
          <p:spPr bwMode="auto">
            <a:xfrm>
              <a:off x="2159844" y="1671772"/>
              <a:ext cx="547537" cy="16131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6" name="Freeform 445">
              <a:extLst>
                <a:ext uri="{FF2B5EF4-FFF2-40B4-BE49-F238E27FC236}">
                  <a16:creationId xmlns:a16="http://schemas.microsoft.com/office/drawing/2014/main" id="{7F66A8B6-8E47-403B-54CD-4055EE7C5F77}"/>
                </a:ext>
              </a:extLst>
            </p:cNvPr>
            <p:cNvSpPr/>
            <p:nvPr/>
          </p:nvSpPr>
          <p:spPr bwMode="auto">
            <a:xfrm>
              <a:off x="2104351" y="1632266"/>
              <a:ext cx="662222" cy="11193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7" name="Freeform 446">
              <a:extLst>
                <a:ext uri="{FF2B5EF4-FFF2-40B4-BE49-F238E27FC236}">
                  <a16:creationId xmlns:a16="http://schemas.microsoft.com/office/drawing/2014/main" id="{2056A9D3-69C2-E168-443B-D6062D979847}"/>
                </a:ext>
              </a:extLst>
            </p:cNvPr>
            <p:cNvSpPr/>
            <p:nvPr/>
          </p:nvSpPr>
          <p:spPr bwMode="auto">
            <a:xfrm>
              <a:off x="2537200" y="1727741"/>
              <a:ext cx="244172" cy="9547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8" name="Freeform 447">
              <a:extLst>
                <a:ext uri="{FF2B5EF4-FFF2-40B4-BE49-F238E27FC236}">
                  <a16:creationId xmlns:a16="http://schemas.microsoft.com/office/drawing/2014/main" id="{401D5334-3EA4-209B-D83A-875CD202534C}"/>
                </a:ext>
              </a:extLst>
            </p:cNvPr>
            <p:cNvSpPr/>
            <p:nvPr/>
          </p:nvSpPr>
          <p:spPr bwMode="auto">
            <a:xfrm>
              <a:off x="2089553" y="1731032"/>
              <a:ext cx="240471" cy="9547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49" name="Straight Connector 448">
              <a:extLst>
                <a:ext uri="{FF2B5EF4-FFF2-40B4-BE49-F238E27FC236}">
                  <a16:creationId xmlns:a16="http://schemas.microsoft.com/office/drawing/2014/main" id="{099D9A07-6A51-A153-C9C2-CBB63CEBB9CB}"/>
                </a:ext>
              </a:extLst>
            </p:cNvPr>
            <p:cNvCxnSpPr>
              <a:endCxn id="444" idx="2"/>
            </p:cNvCxnSpPr>
            <p:nvPr/>
          </p:nvCxnSpPr>
          <p:spPr bwMode="auto">
            <a:xfrm flipH="1" flipV="1">
              <a:off x="1871277" y="1737616"/>
              <a:ext cx="3701" cy="12181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50" name="Straight Connector 449">
              <a:extLst>
                <a:ext uri="{FF2B5EF4-FFF2-40B4-BE49-F238E27FC236}">
                  <a16:creationId xmlns:a16="http://schemas.microsoft.com/office/drawing/2014/main" id="{AC146911-7938-3D17-88F4-50CF8D6C4C50}"/>
                </a:ext>
              </a:extLst>
            </p:cNvPr>
            <p:cNvCxnSpPr/>
            <p:nvPr/>
          </p:nvCxnSpPr>
          <p:spPr bwMode="auto">
            <a:xfrm flipH="1" flipV="1">
              <a:off x="2995947" y="1734325"/>
              <a:ext cx="3701" cy="125103"/>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9" name="Group 347">
            <a:extLst>
              <a:ext uri="{FF2B5EF4-FFF2-40B4-BE49-F238E27FC236}">
                <a16:creationId xmlns:a16="http://schemas.microsoft.com/office/drawing/2014/main" id="{B73EF6BA-4563-32F6-BD27-CDD43238B2E2}"/>
              </a:ext>
            </a:extLst>
          </p:cNvPr>
          <p:cNvGrpSpPr>
            <a:grpSpLocks/>
          </p:cNvGrpSpPr>
          <p:nvPr/>
        </p:nvGrpSpPr>
        <p:grpSpPr bwMode="auto">
          <a:xfrm>
            <a:off x="2470150" y="2194788"/>
            <a:ext cx="571500" cy="220663"/>
            <a:chOff x="1871277" y="1576300"/>
            <a:chExt cx="1128371" cy="437860"/>
          </a:xfrm>
        </p:grpSpPr>
        <p:sp>
          <p:nvSpPr>
            <p:cNvPr id="413" name="Oval 412">
              <a:extLst>
                <a:ext uri="{FF2B5EF4-FFF2-40B4-BE49-F238E27FC236}">
                  <a16:creationId xmlns:a16="http://schemas.microsoft.com/office/drawing/2014/main" id="{A98755A8-739A-1A9F-1895-2BCA8F76C9B7}"/>
                </a:ext>
              </a:extLst>
            </p:cNvPr>
            <p:cNvSpPr/>
            <p:nvPr/>
          </p:nvSpPr>
          <p:spPr bwMode="auto">
            <a:xfrm flipV="1">
              <a:off x="1874412" y="1696002"/>
              <a:ext cx="112523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4" name="Rectangle 413">
              <a:extLst>
                <a:ext uri="{FF2B5EF4-FFF2-40B4-BE49-F238E27FC236}">
                  <a16:creationId xmlns:a16="http://schemas.microsoft.com/office/drawing/2014/main" id="{3E6BD25A-6DA6-A29A-87C4-5C7A8FA2A54A}"/>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5" name="Oval 414">
              <a:extLst>
                <a:ext uri="{FF2B5EF4-FFF2-40B4-BE49-F238E27FC236}">
                  <a16:creationId xmlns:a16="http://schemas.microsoft.com/office/drawing/2014/main" id="{536F495D-31AE-A80D-5000-4D68153E6D3E}"/>
                </a:ext>
              </a:extLst>
            </p:cNvPr>
            <p:cNvSpPr/>
            <p:nvPr/>
          </p:nvSpPr>
          <p:spPr bwMode="auto">
            <a:xfrm flipV="1">
              <a:off x="1871277" y="1576300"/>
              <a:ext cx="1125238"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6" name="Freeform 415">
              <a:extLst>
                <a:ext uri="{FF2B5EF4-FFF2-40B4-BE49-F238E27FC236}">
                  <a16:creationId xmlns:a16="http://schemas.microsoft.com/office/drawing/2014/main" id="{5D2E6060-B575-65AE-F888-A9A55451932C}"/>
                </a:ext>
              </a:extLst>
            </p:cNvPr>
            <p:cNvSpPr/>
            <p:nvPr/>
          </p:nvSpPr>
          <p:spPr bwMode="auto">
            <a:xfrm>
              <a:off x="2159638" y="1673953"/>
              <a:ext cx="548515"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7" name="Freeform 416">
              <a:extLst>
                <a:ext uri="{FF2B5EF4-FFF2-40B4-BE49-F238E27FC236}">
                  <a16:creationId xmlns:a16="http://schemas.microsoft.com/office/drawing/2014/main" id="{D53F5F4D-21B4-9ACB-E02E-228D5439EBA2}"/>
                </a:ext>
              </a:extLst>
            </p:cNvPr>
            <p:cNvSpPr/>
            <p:nvPr/>
          </p:nvSpPr>
          <p:spPr bwMode="auto">
            <a:xfrm>
              <a:off x="2103220" y="1633001"/>
              <a:ext cx="661352"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8" name="Freeform 417">
              <a:extLst>
                <a:ext uri="{FF2B5EF4-FFF2-40B4-BE49-F238E27FC236}">
                  <a16:creationId xmlns:a16="http://schemas.microsoft.com/office/drawing/2014/main" id="{5C50A277-4757-4003-9920-743EED657E46}"/>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9" name="Freeform 418">
              <a:extLst>
                <a:ext uri="{FF2B5EF4-FFF2-40B4-BE49-F238E27FC236}">
                  <a16:creationId xmlns:a16="http://schemas.microsoft.com/office/drawing/2014/main" id="{EF20F364-16FE-04EC-A06F-B505280A51CC}"/>
                </a:ext>
              </a:extLst>
            </p:cNvPr>
            <p:cNvSpPr/>
            <p:nvPr/>
          </p:nvSpPr>
          <p:spPr bwMode="auto">
            <a:xfrm>
              <a:off x="2090682" y="1730654"/>
              <a:ext cx="24134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20" name="Straight Connector 419">
              <a:extLst>
                <a:ext uri="{FF2B5EF4-FFF2-40B4-BE49-F238E27FC236}">
                  <a16:creationId xmlns:a16="http://schemas.microsoft.com/office/drawing/2014/main" id="{8E90D8C2-315E-C9D5-0495-E5E49751DE79}"/>
                </a:ext>
              </a:extLst>
            </p:cNvPr>
            <p:cNvCxnSpPr>
              <a:endCxn id="415" idx="2"/>
            </p:cNvCxnSpPr>
            <p:nvPr/>
          </p:nvCxnSpPr>
          <p:spPr bwMode="auto">
            <a:xfrm flipH="1" flipV="1">
              <a:off x="1871277" y="1736954"/>
              <a:ext cx="313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09ACD4A0-6590-9C44-7DD6-6009D8C57390}"/>
                </a:ext>
              </a:extLst>
            </p:cNvPr>
            <p:cNvCxnSpPr/>
            <p:nvPr/>
          </p:nvCxnSpPr>
          <p:spPr bwMode="auto">
            <a:xfrm flipH="1" flipV="1">
              <a:off x="2996515" y="1733803"/>
              <a:ext cx="3133"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0" name="Group 347">
            <a:extLst>
              <a:ext uri="{FF2B5EF4-FFF2-40B4-BE49-F238E27FC236}">
                <a16:creationId xmlns:a16="http://schemas.microsoft.com/office/drawing/2014/main" id="{0E72BDAB-AF6A-2EDE-7776-47BDF82A7884}"/>
              </a:ext>
            </a:extLst>
          </p:cNvPr>
          <p:cNvGrpSpPr>
            <a:grpSpLocks/>
          </p:cNvGrpSpPr>
          <p:nvPr/>
        </p:nvGrpSpPr>
        <p:grpSpPr bwMode="auto">
          <a:xfrm>
            <a:off x="4111625" y="2313851"/>
            <a:ext cx="571500" cy="220662"/>
            <a:chOff x="1871277" y="1576300"/>
            <a:chExt cx="1128371" cy="437860"/>
          </a:xfrm>
        </p:grpSpPr>
        <p:sp>
          <p:nvSpPr>
            <p:cNvPr id="404" name="Oval 403">
              <a:extLst>
                <a:ext uri="{FF2B5EF4-FFF2-40B4-BE49-F238E27FC236}">
                  <a16:creationId xmlns:a16="http://schemas.microsoft.com/office/drawing/2014/main" id="{30C2517C-1B52-C020-EC10-3734A8948FF1}"/>
                </a:ext>
              </a:extLst>
            </p:cNvPr>
            <p:cNvSpPr/>
            <p:nvPr/>
          </p:nvSpPr>
          <p:spPr bwMode="auto">
            <a:xfrm flipV="1">
              <a:off x="1874412" y="1696003"/>
              <a:ext cx="1125236"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5" name="Rectangle 404">
              <a:extLst>
                <a:ext uri="{FF2B5EF4-FFF2-40B4-BE49-F238E27FC236}">
                  <a16:creationId xmlns:a16="http://schemas.microsoft.com/office/drawing/2014/main" id="{18E7CD59-A165-49B8-15B9-BBDEA9E47EAE}"/>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6" name="Oval 405">
              <a:extLst>
                <a:ext uri="{FF2B5EF4-FFF2-40B4-BE49-F238E27FC236}">
                  <a16:creationId xmlns:a16="http://schemas.microsoft.com/office/drawing/2014/main" id="{9775BB3A-28F9-78B7-DFAB-C8682A6BED90}"/>
                </a:ext>
              </a:extLst>
            </p:cNvPr>
            <p:cNvSpPr/>
            <p:nvPr/>
          </p:nvSpPr>
          <p:spPr bwMode="auto">
            <a:xfrm flipV="1">
              <a:off x="1871277" y="1576300"/>
              <a:ext cx="1125238"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Freeform 406">
              <a:extLst>
                <a:ext uri="{FF2B5EF4-FFF2-40B4-BE49-F238E27FC236}">
                  <a16:creationId xmlns:a16="http://schemas.microsoft.com/office/drawing/2014/main" id="{D382DD92-C7B3-293C-38A1-E9B48496498A}"/>
                </a:ext>
              </a:extLst>
            </p:cNvPr>
            <p:cNvSpPr/>
            <p:nvPr/>
          </p:nvSpPr>
          <p:spPr bwMode="auto">
            <a:xfrm>
              <a:off x="2159638" y="1673951"/>
              <a:ext cx="548515"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8" name="Freeform 407">
              <a:extLst>
                <a:ext uri="{FF2B5EF4-FFF2-40B4-BE49-F238E27FC236}">
                  <a16:creationId xmlns:a16="http://schemas.microsoft.com/office/drawing/2014/main" id="{84705AB7-9934-7E4A-7BF1-A05C82125A72}"/>
                </a:ext>
              </a:extLst>
            </p:cNvPr>
            <p:cNvSpPr/>
            <p:nvPr/>
          </p:nvSpPr>
          <p:spPr bwMode="auto">
            <a:xfrm>
              <a:off x="2103220" y="1633001"/>
              <a:ext cx="661352"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 name="Freeform 408">
              <a:extLst>
                <a:ext uri="{FF2B5EF4-FFF2-40B4-BE49-F238E27FC236}">
                  <a16:creationId xmlns:a16="http://schemas.microsoft.com/office/drawing/2014/main" id="{6453AB75-0180-753C-9BE7-B3AEDB589DA2}"/>
                </a:ext>
              </a:extLst>
            </p:cNvPr>
            <p:cNvSpPr/>
            <p:nvPr/>
          </p:nvSpPr>
          <p:spPr bwMode="auto">
            <a:xfrm>
              <a:off x="2535762" y="1727504"/>
              <a:ext cx="244480"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 name="Freeform 409">
              <a:extLst>
                <a:ext uri="{FF2B5EF4-FFF2-40B4-BE49-F238E27FC236}">
                  <a16:creationId xmlns:a16="http://schemas.microsoft.com/office/drawing/2014/main" id="{0684B1FE-FB88-3D8D-EACE-E1E07C3C4ECF}"/>
                </a:ext>
              </a:extLst>
            </p:cNvPr>
            <p:cNvSpPr/>
            <p:nvPr/>
          </p:nvSpPr>
          <p:spPr bwMode="auto">
            <a:xfrm>
              <a:off x="2090682" y="1730653"/>
              <a:ext cx="241347"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1" name="Straight Connector 410">
              <a:extLst>
                <a:ext uri="{FF2B5EF4-FFF2-40B4-BE49-F238E27FC236}">
                  <a16:creationId xmlns:a16="http://schemas.microsoft.com/office/drawing/2014/main" id="{4CEFC972-8C5F-883D-BAD5-96753B3C6ADB}"/>
                </a:ext>
              </a:extLst>
            </p:cNvPr>
            <p:cNvCxnSpPr>
              <a:endCxn id="406" idx="2"/>
            </p:cNvCxnSpPr>
            <p:nvPr/>
          </p:nvCxnSpPr>
          <p:spPr bwMode="auto">
            <a:xfrm flipH="1" flipV="1">
              <a:off x="1871277" y="173695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860EA697-5AAE-98A8-A6F9-84E81AFEC00C}"/>
                </a:ext>
              </a:extLst>
            </p:cNvPr>
            <p:cNvCxnSpPr/>
            <p:nvPr/>
          </p:nvCxnSpPr>
          <p:spPr bwMode="auto">
            <a:xfrm flipH="1" flipV="1">
              <a:off x="2996515" y="173380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1" name="Group 531">
            <a:extLst>
              <a:ext uri="{FF2B5EF4-FFF2-40B4-BE49-F238E27FC236}">
                <a16:creationId xmlns:a16="http://schemas.microsoft.com/office/drawing/2014/main" id="{4FD7AFC2-D89C-D070-4221-ED48622E95D1}"/>
              </a:ext>
            </a:extLst>
          </p:cNvPr>
          <p:cNvGrpSpPr>
            <a:grpSpLocks/>
          </p:cNvGrpSpPr>
          <p:nvPr/>
        </p:nvGrpSpPr>
        <p:grpSpPr bwMode="auto">
          <a:xfrm>
            <a:off x="6103938" y="4017238"/>
            <a:ext cx="530225" cy="214313"/>
            <a:chOff x="1871277" y="1576300"/>
            <a:chExt cx="1128371" cy="437860"/>
          </a:xfrm>
        </p:grpSpPr>
        <p:sp>
          <p:nvSpPr>
            <p:cNvPr id="543" name="Oval 542">
              <a:extLst>
                <a:ext uri="{FF2B5EF4-FFF2-40B4-BE49-F238E27FC236}">
                  <a16:creationId xmlns:a16="http://schemas.microsoft.com/office/drawing/2014/main" id="{BE7D1CBF-5335-0596-2182-C263F77F64DB}"/>
                </a:ext>
              </a:extLst>
            </p:cNvPr>
            <p:cNvSpPr/>
            <p:nvPr/>
          </p:nvSpPr>
          <p:spPr bwMode="auto">
            <a:xfrm flipV="1">
              <a:off x="1874654" y="1693062"/>
              <a:ext cx="1124994" cy="32109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4" name="Rectangle 543">
              <a:extLst>
                <a:ext uri="{FF2B5EF4-FFF2-40B4-BE49-F238E27FC236}">
                  <a16:creationId xmlns:a16="http://schemas.microsoft.com/office/drawing/2014/main" id="{38E8C54B-1FD6-8EBB-F6D2-BA0900F4851D}"/>
                </a:ext>
              </a:extLst>
            </p:cNvPr>
            <p:cNvSpPr/>
            <p:nvPr/>
          </p:nvSpPr>
          <p:spPr bwMode="auto">
            <a:xfrm>
              <a:off x="1871277" y="1738470"/>
              <a:ext cx="1128371" cy="11676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5" name="Oval 544">
              <a:extLst>
                <a:ext uri="{FF2B5EF4-FFF2-40B4-BE49-F238E27FC236}">
                  <a16:creationId xmlns:a16="http://schemas.microsoft.com/office/drawing/2014/main" id="{9ED6988B-CCBD-8F90-21CA-EC55BAF09337}"/>
                </a:ext>
              </a:extLst>
            </p:cNvPr>
            <p:cNvSpPr/>
            <p:nvPr/>
          </p:nvSpPr>
          <p:spPr bwMode="auto">
            <a:xfrm flipV="1">
              <a:off x="1871277" y="1576300"/>
              <a:ext cx="1124992" cy="32109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546" name="Freeform 545">
              <a:extLst>
                <a:ext uri="{FF2B5EF4-FFF2-40B4-BE49-F238E27FC236}">
                  <a16:creationId xmlns:a16="http://schemas.microsoft.com/office/drawing/2014/main" id="{EE952945-76B2-E03E-104F-3FED0A796AC1}"/>
                </a:ext>
              </a:extLst>
            </p:cNvPr>
            <p:cNvSpPr/>
            <p:nvPr/>
          </p:nvSpPr>
          <p:spPr bwMode="auto">
            <a:xfrm>
              <a:off x="2158436" y="1673602"/>
              <a:ext cx="550673" cy="16217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7" name="Freeform 546">
              <a:extLst>
                <a:ext uri="{FF2B5EF4-FFF2-40B4-BE49-F238E27FC236}">
                  <a16:creationId xmlns:a16="http://schemas.microsoft.com/office/drawing/2014/main" id="{31F34032-0EF7-B113-4F9E-49E95E44DDA9}"/>
                </a:ext>
              </a:extLst>
            </p:cNvPr>
            <p:cNvSpPr/>
            <p:nvPr/>
          </p:nvSpPr>
          <p:spPr bwMode="auto">
            <a:xfrm>
              <a:off x="2101005" y="1634681"/>
              <a:ext cx="665535" cy="110276"/>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8" name="Freeform 547">
              <a:extLst>
                <a:ext uri="{FF2B5EF4-FFF2-40B4-BE49-F238E27FC236}">
                  <a16:creationId xmlns:a16="http://schemas.microsoft.com/office/drawing/2014/main" id="{5F1ABFA8-7AAF-618B-194E-432C386E1DBF}"/>
                </a:ext>
              </a:extLst>
            </p:cNvPr>
            <p:cNvSpPr/>
            <p:nvPr/>
          </p:nvSpPr>
          <p:spPr bwMode="auto">
            <a:xfrm>
              <a:off x="2536812" y="1728741"/>
              <a:ext cx="243242" cy="97302"/>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9" name="Freeform 548">
              <a:extLst>
                <a:ext uri="{FF2B5EF4-FFF2-40B4-BE49-F238E27FC236}">
                  <a16:creationId xmlns:a16="http://schemas.microsoft.com/office/drawing/2014/main" id="{975F5CCF-B33A-5ACD-9822-3B41B96C23F0}"/>
                </a:ext>
              </a:extLst>
            </p:cNvPr>
            <p:cNvSpPr/>
            <p:nvPr/>
          </p:nvSpPr>
          <p:spPr bwMode="auto">
            <a:xfrm>
              <a:off x="2090869" y="1728741"/>
              <a:ext cx="239864" cy="97302"/>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50" name="Straight Connector 549">
              <a:extLst>
                <a:ext uri="{FF2B5EF4-FFF2-40B4-BE49-F238E27FC236}">
                  <a16:creationId xmlns:a16="http://schemas.microsoft.com/office/drawing/2014/main" id="{E91D4BAA-9E40-AC15-9DDE-B54208CCA637}"/>
                </a:ext>
              </a:extLst>
            </p:cNvPr>
            <p:cNvCxnSpPr>
              <a:endCxn id="545" idx="2"/>
            </p:cNvCxnSpPr>
            <p:nvPr/>
          </p:nvCxnSpPr>
          <p:spPr bwMode="auto">
            <a:xfrm flipH="1" flipV="1">
              <a:off x="1871277" y="1738470"/>
              <a:ext cx="3377"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51" name="Straight Connector 550">
              <a:extLst>
                <a:ext uri="{FF2B5EF4-FFF2-40B4-BE49-F238E27FC236}">
                  <a16:creationId xmlns:a16="http://schemas.microsoft.com/office/drawing/2014/main" id="{321B5722-F370-71D6-C6C7-EC1F8692234B}"/>
                </a:ext>
              </a:extLst>
            </p:cNvPr>
            <p:cNvCxnSpPr/>
            <p:nvPr/>
          </p:nvCxnSpPr>
          <p:spPr bwMode="auto">
            <a:xfrm flipH="1" flipV="1">
              <a:off x="2996269" y="1735228"/>
              <a:ext cx="3379" cy="123249"/>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83042" name="Straight Connector 506">
            <a:extLst>
              <a:ext uri="{FF2B5EF4-FFF2-40B4-BE49-F238E27FC236}">
                <a16:creationId xmlns:a16="http://schemas.microsoft.com/office/drawing/2014/main" id="{1C5C584F-0198-3D37-B2AC-98A498091832}"/>
              </a:ext>
            </a:extLst>
          </p:cNvPr>
          <p:cNvCxnSpPr>
            <a:cxnSpLocks noChangeShapeType="1"/>
          </p:cNvCxnSpPr>
          <p:nvPr/>
        </p:nvCxnSpPr>
        <p:spPr bwMode="auto">
          <a:xfrm flipH="1">
            <a:off x="7566025" y="3674338"/>
            <a:ext cx="541338" cy="249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14" name="Group 20">
            <a:extLst>
              <a:ext uri="{FF2B5EF4-FFF2-40B4-BE49-F238E27FC236}">
                <a16:creationId xmlns:a16="http://schemas.microsoft.com/office/drawing/2014/main" id="{3FEE2167-A93C-5FEB-E3AE-1BD150DC4CBA}"/>
              </a:ext>
            </a:extLst>
          </p:cNvPr>
          <p:cNvGrpSpPr>
            <a:grpSpLocks/>
          </p:cNvGrpSpPr>
          <p:nvPr/>
        </p:nvGrpSpPr>
        <p:grpSpPr bwMode="auto">
          <a:xfrm>
            <a:off x="4697413" y="2234476"/>
            <a:ext cx="2133600" cy="1082675"/>
            <a:chOff x="4696844" y="2871032"/>
            <a:chExt cx="2133865" cy="1082781"/>
          </a:xfrm>
        </p:grpSpPr>
        <p:grpSp>
          <p:nvGrpSpPr>
            <p:cNvPr id="83063" name="Group 16">
              <a:extLst>
                <a:ext uri="{FF2B5EF4-FFF2-40B4-BE49-F238E27FC236}">
                  <a16:creationId xmlns:a16="http://schemas.microsoft.com/office/drawing/2014/main" id="{BFCBA9D2-84BA-D376-62A8-999E029FCEDF}"/>
                </a:ext>
              </a:extLst>
            </p:cNvPr>
            <p:cNvGrpSpPr>
              <a:grpSpLocks/>
            </p:cNvGrpSpPr>
            <p:nvPr/>
          </p:nvGrpSpPr>
          <p:grpSpPr bwMode="auto">
            <a:xfrm>
              <a:off x="5677190" y="2871032"/>
              <a:ext cx="530938" cy="338554"/>
              <a:chOff x="5573768" y="2726239"/>
              <a:chExt cx="530938" cy="338554"/>
            </a:xfrm>
          </p:grpSpPr>
          <p:sp>
            <p:nvSpPr>
              <p:cNvPr id="83066" name="Oval 14">
                <a:extLst>
                  <a:ext uri="{FF2B5EF4-FFF2-40B4-BE49-F238E27FC236}">
                    <a16:creationId xmlns:a16="http://schemas.microsoft.com/office/drawing/2014/main" id="{7A6B7280-0FA4-712E-A457-E3BBF7B5CB35}"/>
                  </a:ext>
                </a:extLst>
              </p:cNvPr>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3067" name="TextBox 15">
                <a:extLst>
                  <a:ext uri="{FF2B5EF4-FFF2-40B4-BE49-F238E27FC236}">
                    <a16:creationId xmlns:a16="http://schemas.microsoft.com/office/drawing/2014/main" id="{360B077B-543F-BA15-FB58-1104BBA168B9}"/>
                  </a:ext>
                </a:extLst>
              </p:cNvPr>
              <p:cNvSpPr txBox="1">
                <a:spLocks noChangeArrowheads="1"/>
              </p:cNvSpPr>
              <p:nvPr/>
            </p:nvSpPr>
            <p:spPr bwMode="auto">
              <a:xfrm>
                <a:off x="5593027" y="2726239"/>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chemeClr val="bg1"/>
                    </a:solidFill>
                  </a:rPr>
                  <a:t>IXP</a:t>
                </a:r>
              </a:p>
            </p:txBody>
          </p:sp>
        </p:grpSp>
        <p:cxnSp>
          <p:nvCxnSpPr>
            <p:cNvPr id="83064" name="Straight Connector 18">
              <a:extLst>
                <a:ext uri="{FF2B5EF4-FFF2-40B4-BE49-F238E27FC236}">
                  <a16:creationId xmlns:a16="http://schemas.microsoft.com/office/drawing/2014/main" id="{CD0E99BF-30A6-BBF6-77EB-8FFD9E8D1651}"/>
                </a:ext>
              </a:extLst>
            </p:cNvPr>
            <p:cNvCxnSpPr>
              <a:cxnSpLocks noChangeShapeType="1"/>
            </p:cNvCxnSpPr>
            <p:nvPr/>
          </p:nvCxnSpPr>
          <p:spPr bwMode="auto">
            <a:xfrm>
              <a:off x="4696844" y="3073933"/>
              <a:ext cx="980347" cy="35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83065" name="Straight Connector 516">
              <a:extLst>
                <a:ext uri="{FF2B5EF4-FFF2-40B4-BE49-F238E27FC236}">
                  <a16:creationId xmlns:a16="http://schemas.microsoft.com/office/drawing/2014/main" id="{EFC4D908-0DCC-DFB8-0372-1CD9FE48B7F1}"/>
                </a:ext>
              </a:extLst>
            </p:cNvPr>
            <p:cNvCxnSpPr>
              <a:cxnSpLocks noChangeShapeType="1"/>
            </p:cNvCxnSpPr>
            <p:nvPr/>
          </p:nvCxnSpPr>
          <p:spPr bwMode="auto">
            <a:xfrm>
              <a:off x="6137159" y="3146857"/>
              <a:ext cx="693550" cy="80695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cxnSp>
        <p:nvCxnSpPr>
          <p:cNvPr id="83062" name="Straight Connector 523">
            <a:extLst>
              <a:ext uri="{FF2B5EF4-FFF2-40B4-BE49-F238E27FC236}">
                <a16:creationId xmlns:a16="http://schemas.microsoft.com/office/drawing/2014/main" id="{35D317B1-9D4C-895E-E08E-F19D1CA883EF}"/>
              </a:ext>
            </a:extLst>
          </p:cNvPr>
          <p:cNvCxnSpPr>
            <a:cxnSpLocks noChangeShapeType="1"/>
          </p:cNvCxnSpPr>
          <p:nvPr/>
        </p:nvCxnSpPr>
        <p:spPr bwMode="auto">
          <a:xfrm flipV="1">
            <a:off x="4232751" y="4012012"/>
            <a:ext cx="727116" cy="46559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615" name="Group 39945">
            <a:extLst>
              <a:ext uri="{FF2B5EF4-FFF2-40B4-BE49-F238E27FC236}">
                <a16:creationId xmlns:a16="http://schemas.microsoft.com/office/drawing/2014/main" id="{FCA75777-1772-6E30-79D4-40949288D706}"/>
              </a:ext>
            </a:extLst>
          </p:cNvPr>
          <p:cNvGrpSpPr>
            <a:grpSpLocks/>
          </p:cNvGrpSpPr>
          <p:nvPr/>
        </p:nvGrpSpPr>
        <p:grpSpPr bwMode="auto">
          <a:xfrm>
            <a:off x="4686299" y="4226791"/>
            <a:ext cx="1516908" cy="648915"/>
            <a:chOff x="4686300" y="4864100"/>
            <a:chExt cx="1516586" cy="648491"/>
          </a:xfrm>
        </p:grpSpPr>
        <p:sp>
          <p:nvSpPr>
            <p:cNvPr id="83058" name="TextBox 39940">
              <a:extLst>
                <a:ext uri="{FF2B5EF4-FFF2-40B4-BE49-F238E27FC236}">
                  <a16:creationId xmlns:a16="http://schemas.microsoft.com/office/drawing/2014/main" id="{7B3C1017-2FD7-A5D2-65E6-B5F74131D9FE}"/>
                </a:ext>
              </a:extLst>
            </p:cNvPr>
            <p:cNvSpPr txBox="1">
              <a:spLocks noChangeArrowheads="1"/>
            </p:cNvSpPr>
            <p:nvPr/>
          </p:nvSpPr>
          <p:spPr bwMode="auto">
            <a:xfrm>
              <a:off x="4838700" y="5143500"/>
              <a:ext cx="1364186" cy="3690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dirty="0"/>
                <a:t>peering link</a:t>
              </a:r>
            </a:p>
          </p:txBody>
        </p:sp>
        <p:cxnSp>
          <p:nvCxnSpPr>
            <p:cNvPr id="83059" name="Straight Connector 39943">
              <a:extLst>
                <a:ext uri="{FF2B5EF4-FFF2-40B4-BE49-F238E27FC236}">
                  <a16:creationId xmlns:a16="http://schemas.microsoft.com/office/drawing/2014/main" id="{2748A3C1-276A-DF57-8BB1-503094DFB3D8}"/>
                </a:ext>
              </a:extLst>
            </p:cNvPr>
            <p:cNvCxnSpPr>
              <a:cxnSpLocks noChangeShapeType="1"/>
            </p:cNvCxnSpPr>
            <p:nvPr/>
          </p:nvCxnSpPr>
          <p:spPr bwMode="auto">
            <a:xfrm>
              <a:off x="4686300" y="4864100"/>
              <a:ext cx="266700" cy="4191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618" name="Group 39950">
            <a:extLst>
              <a:ext uri="{FF2B5EF4-FFF2-40B4-BE49-F238E27FC236}">
                <a16:creationId xmlns:a16="http://schemas.microsoft.com/office/drawing/2014/main" id="{41B11E84-6B6F-6A0A-1FC6-1C47CC9F00BF}"/>
              </a:ext>
            </a:extLst>
          </p:cNvPr>
          <p:cNvGrpSpPr>
            <a:grpSpLocks/>
          </p:cNvGrpSpPr>
          <p:nvPr/>
        </p:nvGrpSpPr>
        <p:grpSpPr bwMode="auto">
          <a:xfrm>
            <a:off x="5869285" y="1162898"/>
            <a:ext cx="2659702" cy="1057770"/>
            <a:chOff x="5841544" y="1177044"/>
            <a:chExt cx="2658869" cy="1057089"/>
          </a:xfrm>
        </p:grpSpPr>
        <p:sp>
          <p:nvSpPr>
            <p:cNvPr id="83056" name="TextBox 39946">
              <a:extLst>
                <a:ext uri="{FF2B5EF4-FFF2-40B4-BE49-F238E27FC236}">
                  <a16:creationId xmlns:a16="http://schemas.microsoft.com/office/drawing/2014/main" id="{69FA193D-AA2F-0CE0-6394-D5C197104FC4}"/>
                </a:ext>
              </a:extLst>
            </p:cNvPr>
            <p:cNvSpPr txBox="1">
              <a:spLocks noChangeArrowheads="1"/>
            </p:cNvSpPr>
            <p:nvPr/>
          </p:nvSpPr>
          <p:spPr bwMode="auto">
            <a:xfrm>
              <a:off x="5841544" y="1177044"/>
              <a:ext cx="2658869" cy="3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dirty="0"/>
                <a:t>Internet exchange point </a:t>
              </a:r>
            </a:p>
          </p:txBody>
        </p:sp>
        <p:cxnSp>
          <p:nvCxnSpPr>
            <p:cNvPr id="83057" name="Straight Connector 39948">
              <a:extLst>
                <a:ext uri="{FF2B5EF4-FFF2-40B4-BE49-F238E27FC236}">
                  <a16:creationId xmlns:a16="http://schemas.microsoft.com/office/drawing/2014/main" id="{A6230193-EA68-F958-C0C9-44554AE206DE}"/>
                </a:ext>
              </a:extLst>
            </p:cNvPr>
            <p:cNvCxnSpPr>
              <a:cxnSpLocks noChangeShapeType="1"/>
              <a:endCxn id="83067" idx="0"/>
            </p:cNvCxnSpPr>
            <p:nvPr/>
          </p:nvCxnSpPr>
          <p:spPr bwMode="auto">
            <a:xfrm flipH="1">
              <a:off x="5952289" y="1522101"/>
              <a:ext cx="219911" cy="71203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621" name="Group 39937">
            <a:extLst>
              <a:ext uri="{FF2B5EF4-FFF2-40B4-BE49-F238E27FC236}">
                <a16:creationId xmlns:a16="http://schemas.microsoft.com/office/drawing/2014/main" id="{6E475571-760D-EEB3-FEEE-087E0F37B7BA}"/>
              </a:ext>
            </a:extLst>
          </p:cNvPr>
          <p:cNvGrpSpPr>
            <a:grpSpLocks/>
          </p:cNvGrpSpPr>
          <p:nvPr/>
        </p:nvGrpSpPr>
        <p:grpSpPr bwMode="auto">
          <a:xfrm>
            <a:off x="3906837" y="3245724"/>
            <a:ext cx="1392238" cy="674690"/>
            <a:chOff x="3962400" y="3676180"/>
            <a:chExt cx="1391315" cy="673930"/>
          </a:xfrm>
        </p:grpSpPr>
        <p:cxnSp>
          <p:nvCxnSpPr>
            <p:cNvPr id="83050" name="Straight Connector 515">
              <a:extLst>
                <a:ext uri="{FF2B5EF4-FFF2-40B4-BE49-F238E27FC236}">
                  <a16:creationId xmlns:a16="http://schemas.microsoft.com/office/drawing/2014/main" id="{33CD5792-910D-6DA0-45CC-9599456074C1}"/>
                </a:ext>
              </a:extLst>
            </p:cNvPr>
            <p:cNvCxnSpPr>
              <a:cxnSpLocks noChangeShapeType="1"/>
            </p:cNvCxnSpPr>
            <p:nvPr/>
          </p:nvCxnSpPr>
          <p:spPr bwMode="auto">
            <a:xfrm flipV="1">
              <a:off x="4065677" y="4166418"/>
              <a:ext cx="194972" cy="18369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83051" name="Group 518">
              <a:extLst>
                <a:ext uri="{FF2B5EF4-FFF2-40B4-BE49-F238E27FC236}">
                  <a16:creationId xmlns:a16="http://schemas.microsoft.com/office/drawing/2014/main" id="{FD939923-6466-4A37-8CF5-FB52696159CE}"/>
                </a:ext>
              </a:extLst>
            </p:cNvPr>
            <p:cNvGrpSpPr>
              <a:grpSpLocks/>
            </p:cNvGrpSpPr>
            <p:nvPr/>
          </p:nvGrpSpPr>
          <p:grpSpPr bwMode="auto">
            <a:xfrm>
              <a:off x="3993651" y="3824925"/>
              <a:ext cx="549165" cy="360218"/>
              <a:chOff x="5634518" y="2616953"/>
              <a:chExt cx="549165" cy="360218"/>
            </a:xfrm>
          </p:grpSpPr>
          <p:sp>
            <p:nvSpPr>
              <p:cNvPr id="83054" name="Oval 521">
                <a:extLst>
                  <a:ext uri="{FF2B5EF4-FFF2-40B4-BE49-F238E27FC236}">
                    <a16:creationId xmlns:a16="http://schemas.microsoft.com/office/drawing/2014/main" id="{3BD7BEE7-D59D-6D83-B4F5-EBB4D964EC7A}"/>
                  </a:ext>
                </a:extLst>
              </p:cNvPr>
              <p:cNvSpPr>
                <a:spLocks noChangeArrowheads="1"/>
              </p:cNvSpPr>
              <p:nvPr/>
            </p:nvSpPr>
            <p:spPr bwMode="auto">
              <a:xfrm>
                <a:off x="5634518" y="2672371"/>
                <a:ext cx="528092" cy="304800"/>
              </a:xfrm>
              <a:prstGeom prst="ellipse">
                <a:avLst/>
              </a:prstGeom>
              <a:solidFill>
                <a:srgbClr val="0000FF"/>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3055" name="TextBox 522">
                <a:extLst>
                  <a:ext uri="{FF2B5EF4-FFF2-40B4-BE49-F238E27FC236}">
                    <a16:creationId xmlns:a16="http://schemas.microsoft.com/office/drawing/2014/main" id="{3CED5F83-F0F1-1B30-93E8-46B40EE09A97}"/>
                  </a:ext>
                </a:extLst>
              </p:cNvPr>
              <p:cNvSpPr txBox="1">
                <a:spLocks noChangeArrowheads="1"/>
              </p:cNvSpPr>
              <p:nvPr/>
            </p:nvSpPr>
            <p:spPr bwMode="auto">
              <a:xfrm>
                <a:off x="5672004" y="2616953"/>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chemeClr val="bg1"/>
                    </a:solidFill>
                  </a:rPr>
                  <a:t>IXP</a:t>
                </a:r>
              </a:p>
            </p:txBody>
          </p:sp>
        </p:grpSp>
        <p:cxnSp>
          <p:nvCxnSpPr>
            <p:cNvPr id="83052" name="Straight Connector 519">
              <a:extLst>
                <a:ext uri="{FF2B5EF4-FFF2-40B4-BE49-F238E27FC236}">
                  <a16:creationId xmlns:a16="http://schemas.microsoft.com/office/drawing/2014/main" id="{4114148E-0523-2068-579A-B4DF5E2D6773}"/>
                </a:ext>
              </a:extLst>
            </p:cNvPr>
            <p:cNvCxnSpPr>
              <a:cxnSpLocks noChangeShapeType="1"/>
              <a:stCxn id="83054" idx="6"/>
              <a:endCxn id="597" idx="2"/>
            </p:cNvCxnSpPr>
            <p:nvPr/>
          </p:nvCxnSpPr>
          <p:spPr bwMode="auto">
            <a:xfrm flipV="1">
              <a:off x="4521743" y="3695560"/>
              <a:ext cx="831972" cy="33718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83053" name="Straight Connector 520">
              <a:extLst>
                <a:ext uri="{FF2B5EF4-FFF2-40B4-BE49-F238E27FC236}">
                  <a16:creationId xmlns:a16="http://schemas.microsoft.com/office/drawing/2014/main" id="{D4FF37B4-561E-5044-6355-00CBCFAC4761}"/>
                </a:ext>
              </a:extLst>
            </p:cNvPr>
            <p:cNvCxnSpPr>
              <a:cxnSpLocks noChangeShapeType="1"/>
            </p:cNvCxnSpPr>
            <p:nvPr/>
          </p:nvCxnSpPr>
          <p:spPr bwMode="auto">
            <a:xfrm>
              <a:off x="3962400" y="3676180"/>
              <a:ext cx="300277" cy="20338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sp>
        <p:nvSpPr>
          <p:cNvPr id="422" name="Rectangle 2">
            <a:extLst>
              <a:ext uri="{FF2B5EF4-FFF2-40B4-BE49-F238E27FC236}">
                <a16:creationId xmlns:a16="http://schemas.microsoft.com/office/drawing/2014/main" id="{54AAFD31-1C50-0A03-EEB5-606EE52D137C}"/>
              </a:ext>
            </a:extLst>
          </p:cNvPr>
          <p:cNvSpPr txBox="1">
            <a:spLocks noChangeArrowheads="1"/>
          </p:cNvSpPr>
          <p:nvPr/>
        </p:nvSpPr>
        <p:spPr bwMode="auto">
          <a:xfrm>
            <a:off x="0" y="-35222"/>
            <a:ext cx="85105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a:solidFill>
                  <a:srgbClr val="800000"/>
                </a:solidFill>
                <a:latin typeface="Calibri Light" charset="0"/>
                <a:ea typeface="Calibri Light" charset="0"/>
                <a:cs typeface="Calibri Light" charset="0"/>
              </a:defRPr>
            </a:lvl1pPr>
            <a:lvl2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2pPr>
            <a:lvl3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3pPr>
            <a:lvl4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4pPr>
            <a:lvl5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5pPr>
            <a:lvl6pPr marL="4572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6pPr>
            <a:lvl7pPr marL="9144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7pPr>
            <a:lvl8pPr marL="13716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8pPr>
            <a:lvl9pPr marL="18288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9pPr>
          </a:lstStyle>
          <a:p>
            <a:pPr eaLnBrk="1" hangingPunct="1"/>
            <a:r>
              <a:rPr lang="en-US" altLang="en-US" sz="4400" kern="0" dirty="0">
                <a:solidFill>
                  <a:schemeClr val="tx1"/>
                </a:solidFill>
                <a:ea typeface="ＭＳ Ｐゴシック" charset="-128"/>
              </a:rPr>
              <a:t>The Internet: How far we learned</a:t>
            </a:r>
          </a:p>
        </p:txBody>
      </p:sp>
    </p:spTree>
    <p:extLst>
      <p:ext uri="{BB962C8B-B14F-4D97-AF65-F5344CB8AC3E}">
        <p14:creationId xmlns:p14="http://schemas.microsoft.com/office/powerpoint/2010/main" val="2865628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
        <p:nvSpPr>
          <p:cNvPr id="27" name="TextBox 26">
            <a:extLst>
              <a:ext uri="{FF2B5EF4-FFF2-40B4-BE49-F238E27FC236}">
                <a16:creationId xmlns:a16="http://schemas.microsoft.com/office/drawing/2014/main" id="{E10ADBE1-93E0-E8D2-913C-8008FE45B94A}"/>
              </a:ext>
            </a:extLst>
          </p:cNvPr>
          <p:cNvSpPr txBox="1"/>
          <p:nvPr/>
        </p:nvSpPr>
        <p:spPr>
          <a:xfrm>
            <a:off x="632178" y="5610589"/>
            <a:ext cx="7779630" cy="830997"/>
          </a:xfrm>
          <a:prstGeom prst="rect">
            <a:avLst/>
          </a:prstGeom>
          <a:noFill/>
        </p:spPr>
        <p:txBody>
          <a:bodyPr wrap="none" rtlCol="0">
            <a:spAutoFit/>
          </a:bodyPr>
          <a:lstStyle/>
          <a:p>
            <a:r>
              <a:rPr lang="en-US" sz="2400" dirty="0"/>
              <a:t>During assembly,</a:t>
            </a:r>
          </a:p>
          <a:p>
            <a:r>
              <a:rPr lang="en-US" sz="2400" dirty="0">
                <a:solidFill>
                  <a:srgbClr val="FF0000"/>
                </a:solidFill>
              </a:rPr>
              <a:t>A. How can the destination identify all fragments of a packet?</a:t>
            </a:r>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6"/>
          <a:srcRect t="9474" b="42936"/>
          <a:stretch/>
        </p:blipFill>
        <p:spPr>
          <a:xfrm>
            <a:off x="118534" y="740308"/>
            <a:ext cx="3368102" cy="2084729"/>
          </a:xfrm>
          <a:prstGeom prst="rect">
            <a:avLst/>
          </a:prstGeom>
        </p:spPr>
      </p:pic>
      <p:sp>
        <p:nvSpPr>
          <p:cNvPr id="1044" name="Rectangle 1043">
            <a:extLst>
              <a:ext uri="{FF2B5EF4-FFF2-40B4-BE49-F238E27FC236}">
                <a16:creationId xmlns:a16="http://schemas.microsoft.com/office/drawing/2014/main" id="{7A6FEDCF-6787-6FFE-6540-A291580C7259}"/>
              </a:ext>
            </a:extLst>
          </p:cNvPr>
          <p:cNvSpPr/>
          <p:nvPr/>
        </p:nvSpPr>
        <p:spPr>
          <a:xfrm>
            <a:off x="199054" y="1184987"/>
            <a:ext cx="1562013"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B1772469-0794-A50F-4ED4-A5A46463CF6A}"/>
              </a:ext>
            </a:extLst>
          </p:cNvPr>
          <p:cNvSpPr/>
          <p:nvPr/>
        </p:nvSpPr>
        <p:spPr>
          <a:xfrm>
            <a:off x="199053" y="2029679"/>
            <a:ext cx="3287583" cy="7883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
        <p:nvSpPr>
          <p:cNvPr id="27" name="TextBox 26">
            <a:extLst>
              <a:ext uri="{FF2B5EF4-FFF2-40B4-BE49-F238E27FC236}">
                <a16:creationId xmlns:a16="http://schemas.microsoft.com/office/drawing/2014/main" id="{E10ADBE1-93E0-E8D2-913C-8008FE45B94A}"/>
              </a:ext>
            </a:extLst>
          </p:cNvPr>
          <p:cNvSpPr txBox="1"/>
          <p:nvPr/>
        </p:nvSpPr>
        <p:spPr>
          <a:xfrm>
            <a:off x="632178" y="5610589"/>
            <a:ext cx="8265789" cy="830997"/>
          </a:xfrm>
          <a:prstGeom prst="rect">
            <a:avLst/>
          </a:prstGeom>
          <a:noFill/>
        </p:spPr>
        <p:txBody>
          <a:bodyPr wrap="none" rtlCol="0">
            <a:spAutoFit/>
          </a:bodyPr>
          <a:lstStyle/>
          <a:p>
            <a:r>
              <a:rPr lang="en-US" sz="2400" dirty="0"/>
              <a:t>During assembly,</a:t>
            </a:r>
          </a:p>
          <a:p>
            <a:r>
              <a:rPr lang="en-US" sz="2400" dirty="0">
                <a:solidFill>
                  <a:schemeClr val="accent6">
                    <a:lumMod val="75000"/>
                  </a:schemeClr>
                </a:solidFill>
              </a:rPr>
              <a:t>B. How will the destination know if the last fragment is received?</a:t>
            </a:r>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6"/>
          <a:srcRect t="9474" b="42936"/>
          <a:stretch/>
        </p:blipFill>
        <p:spPr>
          <a:xfrm>
            <a:off x="118534" y="740308"/>
            <a:ext cx="3368102" cy="2084729"/>
          </a:xfrm>
          <a:prstGeom prst="rect">
            <a:avLst/>
          </a:prstGeom>
        </p:spPr>
      </p:pic>
      <p:sp>
        <p:nvSpPr>
          <p:cNvPr id="1044" name="Rectangle 1043">
            <a:extLst>
              <a:ext uri="{FF2B5EF4-FFF2-40B4-BE49-F238E27FC236}">
                <a16:creationId xmlns:a16="http://schemas.microsoft.com/office/drawing/2014/main" id="{7A6FEDCF-6787-6FFE-6540-A291580C7259}"/>
              </a:ext>
            </a:extLst>
          </p:cNvPr>
          <p:cNvSpPr/>
          <p:nvPr/>
        </p:nvSpPr>
        <p:spPr>
          <a:xfrm>
            <a:off x="1750024" y="1158235"/>
            <a:ext cx="472759"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F4C7FA6-E36B-C505-44F6-4465732F082B}"/>
              </a:ext>
            </a:extLst>
          </p:cNvPr>
          <p:cNvGrpSpPr/>
          <p:nvPr/>
        </p:nvGrpSpPr>
        <p:grpSpPr>
          <a:xfrm>
            <a:off x="2222783" y="863901"/>
            <a:ext cx="6510758" cy="3057614"/>
            <a:chOff x="2222783" y="863901"/>
            <a:chExt cx="6510758" cy="3057614"/>
          </a:xfrm>
        </p:grpSpPr>
        <p:pic>
          <p:nvPicPr>
            <p:cNvPr id="39" name="Picture 38">
              <a:extLst>
                <a:ext uri="{FF2B5EF4-FFF2-40B4-BE49-F238E27FC236}">
                  <a16:creationId xmlns:a16="http://schemas.microsoft.com/office/drawing/2014/main" id="{50410FBD-8C14-211B-37E8-E6E5C4B6A4DC}"/>
                </a:ext>
              </a:extLst>
            </p:cNvPr>
            <p:cNvPicPr>
              <a:picLocks noChangeAspect="1"/>
            </p:cNvPicPr>
            <p:nvPr/>
          </p:nvPicPr>
          <p:blipFill>
            <a:blip r:embed="rId7"/>
            <a:stretch>
              <a:fillRect/>
            </a:stretch>
          </p:blipFill>
          <p:spPr>
            <a:xfrm>
              <a:off x="4237642" y="863901"/>
              <a:ext cx="4495899" cy="3057614"/>
            </a:xfrm>
            <a:prstGeom prst="rect">
              <a:avLst/>
            </a:prstGeom>
            <a:noFill/>
            <a:ln w="22225">
              <a:solidFill>
                <a:srgbClr val="FF0000"/>
              </a:solidFill>
            </a:ln>
          </p:spPr>
        </p:pic>
        <p:cxnSp>
          <p:nvCxnSpPr>
            <p:cNvPr id="42" name="Straight Arrow Connector 41">
              <a:extLst>
                <a:ext uri="{FF2B5EF4-FFF2-40B4-BE49-F238E27FC236}">
                  <a16:creationId xmlns:a16="http://schemas.microsoft.com/office/drawing/2014/main" id="{C414FD91-074F-9D3C-E02E-F32A77F29507}"/>
                </a:ext>
              </a:extLst>
            </p:cNvPr>
            <p:cNvCxnSpPr/>
            <p:nvPr/>
          </p:nvCxnSpPr>
          <p:spPr>
            <a:xfrm>
              <a:off x="2222783" y="1402394"/>
              <a:ext cx="1944603"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6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3"/>
          <a:srcRect t="9474" b="42936"/>
          <a:stretch/>
        </p:blipFill>
        <p:spPr>
          <a:xfrm>
            <a:off x="118534" y="740308"/>
            <a:ext cx="3368102" cy="2084729"/>
          </a:xfrm>
          <a:prstGeom prst="rect">
            <a:avLst/>
          </a:prstGeom>
        </p:spPr>
      </p:pic>
      <p:grpSp>
        <p:nvGrpSpPr>
          <p:cNvPr id="47" name="Group 46">
            <a:extLst>
              <a:ext uri="{FF2B5EF4-FFF2-40B4-BE49-F238E27FC236}">
                <a16:creationId xmlns:a16="http://schemas.microsoft.com/office/drawing/2014/main" id="{DFAE0130-B3EA-0E37-79BB-D91209379982}"/>
              </a:ext>
            </a:extLst>
          </p:cNvPr>
          <p:cNvGrpSpPr/>
          <p:nvPr/>
        </p:nvGrpSpPr>
        <p:grpSpPr>
          <a:xfrm>
            <a:off x="2122311" y="615495"/>
            <a:ext cx="6604433" cy="1938992"/>
            <a:chOff x="2122311" y="615495"/>
            <a:chExt cx="6604433" cy="1938992"/>
          </a:xfrm>
        </p:grpSpPr>
        <p:sp>
          <p:nvSpPr>
            <p:cNvPr id="1044" name="Rectangle 1043">
              <a:extLst>
                <a:ext uri="{FF2B5EF4-FFF2-40B4-BE49-F238E27FC236}">
                  <a16:creationId xmlns:a16="http://schemas.microsoft.com/office/drawing/2014/main" id="{7A6FEDCF-6787-6FFE-6540-A291580C7259}"/>
                </a:ext>
              </a:extLst>
            </p:cNvPr>
            <p:cNvSpPr/>
            <p:nvPr/>
          </p:nvSpPr>
          <p:spPr>
            <a:xfrm>
              <a:off x="2122311" y="1155488"/>
              <a:ext cx="1364325"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B47A6365-56F2-F014-E164-AC64AE2EBF27}"/>
                </a:ext>
              </a:extLst>
            </p:cNvPr>
            <p:cNvCxnSpPr>
              <a:cxnSpLocks/>
            </p:cNvCxnSpPr>
            <p:nvPr/>
          </p:nvCxnSpPr>
          <p:spPr>
            <a:xfrm>
              <a:off x="3486636" y="1374684"/>
              <a:ext cx="52454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1A5CB96-C14B-691D-2278-AE5E8F62F059}"/>
                </a:ext>
              </a:extLst>
            </p:cNvPr>
            <p:cNvSpPr txBox="1"/>
            <p:nvPr/>
          </p:nvSpPr>
          <p:spPr>
            <a:xfrm>
              <a:off x="4011184" y="615495"/>
              <a:ext cx="4715560" cy="1938992"/>
            </a:xfrm>
            <a:prstGeom prst="rect">
              <a:avLst/>
            </a:prstGeom>
            <a:solidFill>
              <a:schemeClr val="bg1"/>
            </a:solidFill>
            <a:ln w="34925">
              <a:solidFill>
                <a:srgbClr val="FF0000"/>
              </a:solidFill>
            </a:ln>
          </p:spPr>
          <p:txBody>
            <a:bodyPr wrap="square" rtlCol="0">
              <a:spAutoFit/>
            </a:bodyPr>
            <a:lstStyle/>
            <a:p>
              <a:r>
                <a:rPr lang="en-US" sz="2400" dirty="0">
                  <a:solidFill>
                    <a:srgbClr val="FF0000"/>
                  </a:solidFill>
                </a:rPr>
                <a:t>Identifies the fragment location, relative to the beginning of the unfragmented data. </a:t>
              </a:r>
            </a:p>
            <a:p>
              <a:r>
                <a:rPr lang="en-US" sz="2400" dirty="0">
                  <a:solidFill>
                    <a:srgbClr val="FF0000"/>
                  </a:solidFill>
                </a:rPr>
                <a:t>Fragments are counted in units of 8 octets (i.e., 8-bytes blocks).</a:t>
              </a:r>
            </a:p>
          </p:txBody>
        </p:sp>
      </p:grpSp>
      <p:sp>
        <p:nvSpPr>
          <p:cNvPr id="39" name="Rectangle 38">
            <a:extLst>
              <a:ext uri="{FF2B5EF4-FFF2-40B4-BE49-F238E27FC236}">
                <a16:creationId xmlns:a16="http://schemas.microsoft.com/office/drawing/2014/main" id="{6153573B-3150-7431-BFC7-4250FD2B1ACE}"/>
              </a:ext>
            </a:extLst>
          </p:cNvPr>
          <p:cNvSpPr/>
          <p:nvPr/>
        </p:nvSpPr>
        <p:spPr>
          <a:xfrm>
            <a:off x="5209309" y="2950604"/>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8E04FEB-88A4-9599-AAEB-EC34C28B2E26}"/>
              </a:ext>
            </a:extLst>
          </p:cNvPr>
          <p:cNvSpPr txBox="1"/>
          <p:nvPr/>
        </p:nvSpPr>
        <p:spPr>
          <a:xfrm>
            <a:off x="4866057" y="2825037"/>
            <a:ext cx="301686" cy="369332"/>
          </a:xfrm>
          <a:prstGeom prst="rect">
            <a:avLst/>
          </a:prstGeom>
          <a:noFill/>
        </p:spPr>
        <p:txBody>
          <a:bodyPr wrap="none" rtlCol="0">
            <a:spAutoFit/>
          </a:bodyPr>
          <a:lstStyle/>
          <a:p>
            <a:r>
              <a:rPr lang="en-US" dirty="0"/>
              <a:t>0</a:t>
            </a:r>
          </a:p>
        </p:txBody>
      </p:sp>
      <p:sp>
        <p:nvSpPr>
          <p:cNvPr id="43" name="TextBox 42">
            <a:extLst>
              <a:ext uri="{FF2B5EF4-FFF2-40B4-BE49-F238E27FC236}">
                <a16:creationId xmlns:a16="http://schemas.microsoft.com/office/drawing/2014/main" id="{3950AE9A-E08C-F16F-7C6C-548CA617C00B}"/>
              </a:ext>
            </a:extLst>
          </p:cNvPr>
          <p:cNvSpPr txBox="1"/>
          <p:nvPr/>
        </p:nvSpPr>
        <p:spPr>
          <a:xfrm>
            <a:off x="4824490" y="3754859"/>
            <a:ext cx="301686" cy="369332"/>
          </a:xfrm>
          <a:prstGeom prst="rect">
            <a:avLst/>
          </a:prstGeom>
          <a:noFill/>
        </p:spPr>
        <p:txBody>
          <a:bodyPr wrap="none" rtlCol="0">
            <a:spAutoFit/>
          </a:bodyPr>
          <a:lstStyle/>
          <a:p>
            <a:r>
              <a:rPr lang="en-US" dirty="0"/>
              <a:t>2</a:t>
            </a:r>
          </a:p>
        </p:txBody>
      </p:sp>
      <p:sp>
        <p:nvSpPr>
          <p:cNvPr id="46" name="Rectangle 45">
            <a:extLst>
              <a:ext uri="{FF2B5EF4-FFF2-40B4-BE49-F238E27FC236}">
                <a16:creationId xmlns:a16="http://schemas.microsoft.com/office/drawing/2014/main" id="{619F3CB1-AD80-D044-2C72-D3B2C1810F8F}"/>
              </a:ext>
            </a:extLst>
          </p:cNvPr>
          <p:cNvSpPr/>
          <p:nvPr/>
        </p:nvSpPr>
        <p:spPr>
          <a:xfrm>
            <a:off x="2122311" y="3731984"/>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offset: 2</a:t>
            </a:r>
          </a:p>
        </p:txBody>
      </p:sp>
      <p:sp>
        <p:nvSpPr>
          <p:cNvPr id="53" name="Freeform 52">
            <a:extLst>
              <a:ext uri="{FF2B5EF4-FFF2-40B4-BE49-F238E27FC236}">
                <a16:creationId xmlns:a16="http://schemas.microsoft.com/office/drawing/2014/main" id="{FA7B2CC3-9524-42CE-A21A-12A245C92F80}"/>
              </a:ext>
            </a:extLst>
          </p:cNvPr>
          <p:cNvSpPr/>
          <p:nvPr/>
        </p:nvSpPr>
        <p:spPr>
          <a:xfrm>
            <a:off x="3657600" y="4184073"/>
            <a:ext cx="1454727" cy="430242"/>
          </a:xfrm>
          <a:custGeom>
            <a:avLst/>
            <a:gdLst>
              <a:gd name="connsiteX0" fmla="*/ 0 w 1454727"/>
              <a:gd name="connsiteY0" fmla="*/ 83127 h 430242"/>
              <a:gd name="connsiteX1" fmla="*/ 845127 w 1454727"/>
              <a:gd name="connsiteY1" fmla="*/ 429491 h 430242"/>
              <a:gd name="connsiteX2" fmla="*/ 1454727 w 1454727"/>
              <a:gd name="connsiteY2" fmla="*/ 0 h 430242"/>
            </a:gdLst>
            <a:ahLst/>
            <a:cxnLst>
              <a:cxn ang="0">
                <a:pos x="connsiteX0" y="connsiteY0"/>
              </a:cxn>
              <a:cxn ang="0">
                <a:pos x="connsiteX1" y="connsiteY1"/>
              </a:cxn>
              <a:cxn ang="0">
                <a:pos x="connsiteX2" y="connsiteY2"/>
              </a:cxn>
            </a:cxnLst>
            <a:rect l="l" t="t" r="r" b="b"/>
            <a:pathLst>
              <a:path w="1454727" h="430242">
                <a:moveTo>
                  <a:pt x="0" y="83127"/>
                </a:moveTo>
                <a:cubicBezTo>
                  <a:pt x="301336" y="263236"/>
                  <a:pt x="602673" y="443345"/>
                  <a:pt x="845127" y="429491"/>
                </a:cubicBezTo>
                <a:cubicBezTo>
                  <a:pt x="1087581" y="415637"/>
                  <a:pt x="1271154" y="207818"/>
                  <a:pt x="1454727" y="0"/>
                </a:cubicBezTo>
              </a:path>
            </a:pathLst>
          </a:custGeom>
          <a:noFill/>
          <a:ln w="31750">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1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AD51-4FC0-2884-437F-7689F537BAC5}"/>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4955BED8-F923-5288-2CAE-B56FBFB64424}"/>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2" name="Rectangle 2">
            <a:extLst>
              <a:ext uri="{FF2B5EF4-FFF2-40B4-BE49-F238E27FC236}">
                <a16:creationId xmlns:a16="http://schemas.microsoft.com/office/drawing/2014/main" id="{7FADEA9E-BD2B-A1D0-D4A9-DBF9D18E7709}"/>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pic>
        <p:nvPicPr>
          <p:cNvPr id="1043" name="Picture 1042">
            <a:extLst>
              <a:ext uri="{FF2B5EF4-FFF2-40B4-BE49-F238E27FC236}">
                <a16:creationId xmlns:a16="http://schemas.microsoft.com/office/drawing/2014/main" id="{49757041-930F-1070-5682-A80CA62126A6}"/>
              </a:ext>
            </a:extLst>
          </p:cNvPr>
          <p:cNvPicPr>
            <a:picLocks noChangeAspect="1"/>
          </p:cNvPicPr>
          <p:nvPr/>
        </p:nvPicPr>
        <p:blipFill rotWithShape="1">
          <a:blip r:embed="rId3"/>
          <a:srcRect t="9474" b="42936"/>
          <a:stretch/>
        </p:blipFill>
        <p:spPr>
          <a:xfrm>
            <a:off x="118534" y="740308"/>
            <a:ext cx="3368102" cy="2084729"/>
          </a:xfrm>
          <a:prstGeom prst="rect">
            <a:avLst/>
          </a:prstGeom>
        </p:spPr>
      </p:pic>
      <p:grpSp>
        <p:nvGrpSpPr>
          <p:cNvPr id="47" name="Group 46">
            <a:extLst>
              <a:ext uri="{FF2B5EF4-FFF2-40B4-BE49-F238E27FC236}">
                <a16:creationId xmlns:a16="http://schemas.microsoft.com/office/drawing/2014/main" id="{6E0F7E25-4A5F-1240-13EE-387CD4AF4A4A}"/>
              </a:ext>
            </a:extLst>
          </p:cNvPr>
          <p:cNvGrpSpPr/>
          <p:nvPr/>
        </p:nvGrpSpPr>
        <p:grpSpPr>
          <a:xfrm>
            <a:off x="2122311" y="615495"/>
            <a:ext cx="6604433" cy="1938992"/>
            <a:chOff x="2122311" y="615495"/>
            <a:chExt cx="6604433" cy="1938992"/>
          </a:xfrm>
        </p:grpSpPr>
        <p:sp>
          <p:nvSpPr>
            <p:cNvPr id="1044" name="Rectangle 1043">
              <a:extLst>
                <a:ext uri="{FF2B5EF4-FFF2-40B4-BE49-F238E27FC236}">
                  <a16:creationId xmlns:a16="http://schemas.microsoft.com/office/drawing/2014/main" id="{B2DD4799-782D-2026-4785-AA05A5EC2F66}"/>
                </a:ext>
              </a:extLst>
            </p:cNvPr>
            <p:cNvSpPr/>
            <p:nvPr/>
          </p:nvSpPr>
          <p:spPr>
            <a:xfrm>
              <a:off x="2122311" y="1155488"/>
              <a:ext cx="1364325"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DC8B5F08-58E0-74A7-8865-94E3669CF710}"/>
                </a:ext>
              </a:extLst>
            </p:cNvPr>
            <p:cNvCxnSpPr>
              <a:cxnSpLocks/>
            </p:cNvCxnSpPr>
            <p:nvPr/>
          </p:nvCxnSpPr>
          <p:spPr>
            <a:xfrm>
              <a:off x="3486636" y="1374684"/>
              <a:ext cx="52454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2FF2D3E-6D60-C447-F5BE-2B7C76EE6A1B}"/>
                </a:ext>
              </a:extLst>
            </p:cNvPr>
            <p:cNvSpPr txBox="1"/>
            <p:nvPr/>
          </p:nvSpPr>
          <p:spPr>
            <a:xfrm>
              <a:off x="4011184" y="615495"/>
              <a:ext cx="4715560" cy="1938992"/>
            </a:xfrm>
            <a:prstGeom prst="rect">
              <a:avLst/>
            </a:prstGeom>
            <a:solidFill>
              <a:schemeClr val="bg1"/>
            </a:solidFill>
            <a:ln w="34925">
              <a:solidFill>
                <a:srgbClr val="FF0000"/>
              </a:solidFill>
            </a:ln>
          </p:spPr>
          <p:txBody>
            <a:bodyPr wrap="square" rtlCol="0">
              <a:spAutoFit/>
            </a:bodyPr>
            <a:lstStyle/>
            <a:p>
              <a:r>
                <a:rPr lang="en-US" sz="2400" dirty="0">
                  <a:solidFill>
                    <a:srgbClr val="FF0000"/>
                  </a:solidFill>
                </a:rPr>
                <a:t>Identifies the fragment location, relative to the beginning of the unfragmented data. </a:t>
              </a:r>
            </a:p>
            <a:p>
              <a:r>
                <a:rPr lang="en-US" sz="2400" dirty="0">
                  <a:solidFill>
                    <a:srgbClr val="FF0000"/>
                  </a:solidFill>
                </a:rPr>
                <a:t>Fragments are counted in units of 8 octets (i.e., 8-bytes blocks).</a:t>
              </a:r>
            </a:p>
          </p:txBody>
        </p:sp>
      </p:grpSp>
      <p:sp>
        <p:nvSpPr>
          <p:cNvPr id="39" name="Rectangle 38">
            <a:extLst>
              <a:ext uri="{FF2B5EF4-FFF2-40B4-BE49-F238E27FC236}">
                <a16:creationId xmlns:a16="http://schemas.microsoft.com/office/drawing/2014/main" id="{24C53141-2F95-010D-FA39-582A0C780442}"/>
              </a:ext>
            </a:extLst>
          </p:cNvPr>
          <p:cNvSpPr/>
          <p:nvPr/>
        </p:nvSpPr>
        <p:spPr>
          <a:xfrm>
            <a:off x="5209309" y="2950604"/>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60CAEE3-6173-A4F1-D514-71976CC728B8}"/>
              </a:ext>
            </a:extLst>
          </p:cNvPr>
          <p:cNvSpPr txBox="1"/>
          <p:nvPr/>
        </p:nvSpPr>
        <p:spPr>
          <a:xfrm>
            <a:off x="4866057" y="2825037"/>
            <a:ext cx="301686" cy="369332"/>
          </a:xfrm>
          <a:prstGeom prst="rect">
            <a:avLst/>
          </a:prstGeom>
          <a:noFill/>
        </p:spPr>
        <p:txBody>
          <a:bodyPr wrap="none" rtlCol="0">
            <a:spAutoFit/>
          </a:bodyPr>
          <a:lstStyle/>
          <a:p>
            <a:r>
              <a:rPr lang="en-US" dirty="0"/>
              <a:t>0</a:t>
            </a:r>
          </a:p>
        </p:txBody>
      </p:sp>
      <p:sp>
        <p:nvSpPr>
          <p:cNvPr id="43" name="TextBox 42">
            <a:extLst>
              <a:ext uri="{FF2B5EF4-FFF2-40B4-BE49-F238E27FC236}">
                <a16:creationId xmlns:a16="http://schemas.microsoft.com/office/drawing/2014/main" id="{7618D37B-2EAC-6B5D-7F2C-23E09965EA89}"/>
              </a:ext>
            </a:extLst>
          </p:cNvPr>
          <p:cNvSpPr txBox="1"/>
          <p:nvPr/>
        </p:nvSpPr>
        <p:spPr>
          <a:xfrm>
            <a:off x="4824490" y="3754859"/>
            <a:ext cx="301686" cy="369332"/>
          </a:xfrm>
          <a:prstGeom prst="rect">
            <a:avLst/>
          </a:prstGeom>
          <a:noFill/>
        </p:spPr>
        <p:txBody>
          <a:bodyPr wrap="none" rtlCol="0">
            <a:spAutoFit/>
          </a:bodyPr>
          <a:lstStyle/>
          <a:p>
            <a:r>
              <a:rPr lang="en-US" dirty="0"/>
              <a:t>2</a:t>
            </a:r>
          </a:p>
        </p:txBody>
      </p:sp>
      <p:sp>
        <p:nvSpPr>
          <p:cNvPr id="46" name="Rectangle 45">
            <a:extLst>
              <a:ext uri="{FF2B5EF4-FFF2-40B4-BE49-F238E27FC236}">
                <a16:creationId xmlns:a16="http://schemas.microsoft.com/office/drawing/2014/main" id="{6662E474-6C57-A2B8-0099-E139B3F48234}"/>
              </a:ext>
            </a:extLst>
          </p:cNvPr>
          <p:cNvSpPr/>
          <p:nvPr/>
        </p:nvSpPr>
        <p:spPr>
          <a:xfrm>
            <a:off x="5257800" y="3967235"/>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offset: 2</a:t>
            </a:r>
          </a:p>
        </p:txBody>
      </p:sp>
      <p:sp>
        <p:nvSpPr>
          <p:cNvPr id="5" name="TextBox 4">
            <a:extLst>
              <a:ext uri="{FF2B5EF4-FFF2-40B4-BE49-F238E27FC236}">
                <a16:creationId xmlns:a16="http://schemas.microsoft.com/office/drawing/2014/main" id="{6FFC154B-3A23-8F6A-3353-CCF31BE9EA59}"/>
              </a:ext>
            </a:extLst>
          </p:cNvPr>
          <p:cNvSpPr txBox="1"/>
          <p:nvPr/>
        </p:nvSpPr>
        <p:spPr>
          <a:xfrm>
            <a:off x="153063" y="4301124"/>
            <a:ext cx="4715560" cy="830997"/>
          </a:xfrm>
          <a:prstGeom prst="rect">
            <a:avLst/>
          </a:prstGeom>
          <a:noFill/>
          <a:ln w="34925">
            <a:noFill/>
          </a:ln>
        </p:spPr>
        <p:txBody>
          <a:bodyPr wrap="square" rtlCol="0">
            <a:spAutoFit/>
          </a:bodyPr>
          <a:lstStyle/>
          <a:p>
            <a:r>
              <a:rPr lang="en-US" sz="2400" dirty="0">
                <a:solidFill>
                  <a:srgbClr val="FF0000"/>
                </a:solidFill>
              </a:rPr>
              <a:t>Note that this offset numbers are</a:t>
            </a:r>
          </a:p>
          <a:p>
            <a:r>
              <a:rPr lang="en-US" sz="2400" dirty="0">
                <a:solidFill>
                  <a:srgbClr val="FF0000"/>
                </a:solidFill>
              </a:rPr>
              <a:t>in “8-octet” not bytes.</a:t>
            </a:r>
          </a:p>
        </p:txBody>
      </p:sp>
      <p:sp>
        <p:nvSpPr>
          <p:cNvPr id="7" name="Freeform 6">
            <a:extLst>
              <a:ext uri="{FF2B5EF4-FFF2-40B4-BE49-F238E27FC236}">
                <a16:creationId xmlns:a16="http://schemas.microsoft.com/office/drawing/2014/main" id="{B8341EE7-BA2C-8C2A-C994-B349E217BC50}"/>
              </a:ext>
            </a:extLst>
          </p:cNvPr>
          <p:cNvSpPr/>
          <p:nvPr/>
        </p:nvSpPr>
        <p:spPr>
          <a:xfrm rot="20035844">
            <a:off x="3671701" y="4374501"/>
            <a:ext cx="1454727" cy="430242"/>
          </a:xfrm>
          <a:custGeom>
            <a:avLst/>
            <a:gdLst>
              <a:gd name="connsiteX0" fmla="*/ 0 w 1454727"/>
              <a:gd name="connsiteY0" fmla="*/ 83127 h 430242"/>
              <a:gd name="connsiteX1" fmla="*/ 845127 w 1454727"/>
              <a:gd name="connsiteY1" fmla="*/ 429491 h 430242"/>
              <a:gd name="connsiteX2" fmla="*/ 1454727 w 1454727"/>
              <a:gd name="connsiteY2" fmla="*/ 0 h 430242"/>
            </a:gdLst>
            <a:ahLst/>
            <a:cxnLst>
              <a:cxn ang="0">
                <a:pos x="connsiteX0" y="connsiteY0"/>
              </a:cxn>
              <a:cxn ang="0">
                <a:pos x="connsiteX1" y="connsiteY1"/>
              </a:cxn>
              <a:cxn ang="0">
                <a:pos x="connsiteX2" y="connsiteY2"/>
              </a:cxn>
            </a:cxnLst>
            <a:rect l="l" t="t" r="r" b="b"/>
            <a:pathLst>
              <a:path w="1454727" h="430242">
                <a:moveTo>
                  <a:pt x="0" y="83127"/>
                </a:moveTo>
                <a:cubicBezTo>
                  <a:pt x="301336" y="263236"/>
                  <a:pt x="602673" y="443345"/>
                  <a:pt x="845127" y="429491"/>
                </a:cubicBezTo>
                <a:cubicBezTo>
                  <a:pt x="1087581" y="415637"/>
                  <a:pt x="1271154" y="207818"/>
                  <a:pt x="1454727" y="0"/>
                </a:cubicBezTo>
              </a:path>
            </a:pathLst>
          </a:custGeom>
          <a:noFill/>
          <a:ln w="31750">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130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AC3CB-A6CD-0DEB-77C1-E8ED14976A8E}"/>
              </a:ext>
            </a:extLst>
          </p:cNvPr>
          <p:cNvSpPr txBox="1"/>
          <p:nvPr/>
        </p:nvSpPr>
        <p:spPr>
          <a:xfrm>
            <a:off x="1469572" y="1153886"/>
            <a:ext cx="7097485" cy="461665"/>
          </a:xfrm>
          <a:prstGeom prst="rect">
            <a:avLst/>
          </a:prstGeom>
          <a:noFill/>
        </p:spPr>
        <p:txBody>
          <a:bodyPr wrap="square" rtlCol="0">
            <a:spAutoFit/>
          </a:bodyPr>
          <a:lstStyle/>
          <a:p>
            <a:r>
              <a:rPr lang="en-US" sz="2400" dirty="0"/>
              <a:t>110100010001101101110001011000000111101001</a:t>
            </a:r>
          </a:p>
        </p:txBody>
      </p:sp>
      <p:sp>
        <p:nvSpPr>
          <p:cNvPr id="3" name="TextBox 2">
            <a:extLst>
              <a:ext uri="{FF2B5EF4-FFF2-40B4-BE49-F238E27FC236}">
                <a16:creationId xmlns:a16="http://schemas.microsoft.com/office/drawing/2014/main" id="{23110C39-5016-F798-2E97-4D1F5DF8AE2B}"/>
              </a:ext>
            </a:extLst>
          </p:cNvPr>
          <p:cNvSpPr txBox="1"/>
          <p:nvPr/>
        </p:nvSpPr>
        <p:spPr>
          <a:xfrm>
            <a:off x="113439" y="1123108"/>
            <a:ext cx="723275" cy="523220"/>
          </a:xfrm>
          <a:prstGeom prst="rect">
            <a:avLst/>
          </a:prstGeom>
          <a:solidFill>
            <a:srgbClr val="C00000"/>
          </a:solidFill>
          <a:ln>
            <a:solidFill>
              <a:schemeClr val="tx1"/>
            </a:solidFill>
          </a:ln>
        </p:spPr>
        <p:txBody>
          <a:bodyPr wrap="none" rtlCol="0">
            <a:spAutoFit/>
          </a:bodyPr>
          <a:lstStyle/>
          <a:p>
            <a:r>
              <a:rPr lang="en-US" sz="2800" dirty="0">
                <a:solidFill>
                  <a:schemeClr val="bg1"/>
                </a:solidFill>
              </a:rPr>
              <a:t>Bits</a:t>
            </a:r>
          </a:p>
        </p:txBody>
      </p:sp>
      <p:sp>
        <p:nvSpPr>
          <p:cNvPr id="4" name="Left Brace 3">
            <a:extLst>
              <a:ext uri="{FF2B5EF4-FFF2-40B4-BE49-F238E27FC236}">
                <a16:creationId xmlns:a16="http://schemas.microsoft.com/office/drawing/2014/main" id="{DADCB1E6-8424-4E06-BEFE-C100E7EA1C89}"/>
              </a:ext>
            </a:extLst>
          </p:cNvPr>
          <p:cNvSpPr/>
          <p:nvPr/>
        </p:nvSpPr>
        <p:spPr>
          <a:xfrm rot="16200000">
            <a:off x="1978729" y="1117976"/>
            <a:ext cx="385947"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02431075-60EC-672B-02D4-D6C814A4EEE9}"/>
              </a:ext>
            </a:extLst>
          </p:cNvPr>
          <p:cNvSpPr/>
          <p:nvPr/>
        </p:nvSpPr>
        <p:spPr>
          <a:xfrm rot="16200000">
            <a:off x="3189518" y="1117976"/>
            <a:ext cx="424542"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70DAE8BD-596E-6720-9A77-E1DA22863287}"/>
              </a:ext>
            </a:extLst>
          </p:cNvPr>
          <p:cNvSpPr/>
          <p:nvPr/>
        </p:nvSpPr>
        <p:spPr>
          <a:xfrm rot="16200000">
            <a:off x="4419605" y="1117977"/>
            <a:ext cx="424542"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EBB252A-E2E0-272B-446F-D219DDF16E3F}"/>
              </a:ext>
            </a:extLst>
          </p:cNvPr>
          <p:cNvSpPr/>
          <p:nvPr/>
        </p:nvSpPr>
        <p:spPr>
          <a:xfrm rot="16200000">
            <a:off x="5649692" y="1117976"/>
            <a:ext cx="424542" cy="111826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3FD28D8-62F6-6FDA-8E5E-D0AA155B1C71}"/>
              </a:ext>
            </a:extLst>
          </p:cNvPr>
          <p:cNvSpPr txBox="1"/>
          <p:nvPr/>
        </p:nvSpPr>
        <p:spPr>
          <a:xfrm>
            <a:off x="1675444" y="1945797"/>
            <a:ext cx="992516" cy="461665"/>
          </a:xfrm>
          <a:prstGeom prst="rect">
            <a:avLst/>
          </a:prstGeom>
          <a:noFill/>
        </p:spPr>
        <p:txBody>
          <a:bodyPr wrap="none" rtlCol="0">
            <a:spAutoFit/>
          </a:bodyPr>
          <a:lstStyle/>
          <a:p>
            <a:r>
              <a:rPr lang="en-US" sz="2400" dirty="0"/>
              <a:t>Byte-1</a:t>
            </a:r>
          </a:p>
        </p:txBody>
      </p:sp>
      <p:sp>
        <p:nvSpPr>
          <p:cNvPr id="9" name="TextBox 8">
            <a:extLst>
              <a:ext uri="{FF2B5EF4-FFF2-40B4-BE49-F238E27FC236}">
                <a16:creationId xmlns:a16="http://schemas.microsoft.com/office/drawing/2014/main" id="{16382E61-AB8F-39C5-FCAB-CFB3C5FDCC09}"/>
              </a:ext>
            </a:extLst>
          </p:cNvPr>
          <p:cNvSpPr txBox="1"/>
          <p:nvPr/>
        </p:nvSpPr>
        <p:spPr>
          <a:xfrm>
            <a:off x="2905531" y="1945797"/>
            <a:ext cx="992516" cy="461665"/>
          </a:xfrm>
          <a:prstGeom prst="rect">
            <a:avLst/>
          </a:prstGeom>
          <a:noFill/>
        </p:spPr>
        <p:txBody>
          <a:bodyPr wrap="none" rtlCol="0">
            <a:spAutoFit/>
          </a:bodyPr>
          <a:lstStyle/>
          <a:p>
            <a:r>
              <a:rPr lang="en-US" sz="2400" dirty="0"/>
              <a:t>Byte-2</a:t>
            </a:r>
          </a:p>
        </p:txBody>
      </p:sp>
      <p:sp>
        <p:nvSpPr>
          <p:cNvPr id="10" name="TextBox 9">
            <a:extLst>
              <a:ext uri="{FF2B5EF4-FFF2-40B4-BE49-F238E27FC236}">
                <a16:creationId xmlns:a16="http://schemas.microsoft.com/office/drawing/2014/main" id="{F486034A-42F3-3782-C09F-61EA4ADA843C}"/>
              </a:ext>
            </a:extLst>
          </p:cNvPr>
          <p:cNvSpPr txBox="1"/>
          <p:nvPr/>
        </p:nvSpPr>
        <p:spPr>
          <a:xfrm>
            <a:off x="4135618" y="1945797"/>
            <a:ext cx="992516" cy="461665"/>
          </a:xfrm>
          <a:prstGeom prst="rect">
            <a:avLst/>
          </a:prstGeom>
          <a:noFill/>
        </p:spPr>
        <p:txBody>
          <a:bodyPr wrap="none" rtlCol="0">
            <a:spAutoFit/>
          </a:bodyPr>
          <a:lstStyle/>
          <a:p>
            <a:r>
              <a:rPr lang="en-US" sz="2400" dirty="0"/>
              <a:t>Byte-3</a:t>
            </a:r>
          </a:p>
        </p:txBody>
      </p:sp>
      <p:sp>
        <p:nvSpPr>
          <p:cNvPr id="11" name="TextBox 10">
            <a:extLst>
              <a:ext uri="{FF2B5EF4-FFF2-40B4-BE49-F238E27FC236}">
                <a16:creationId xmlns:a16="http://schemas.microsoft.com/office/drawing/2014/main" id="{4C66F43B-8432-C52C-9F76-A708287771BE}"/>
              </a:ext>
            </a:extLst>
          </p:cNvPr>
          <p:cNvSpPr txBox="1"/>
          <p:nvPr/>
        </p:nvSpPr>
        <p:spPr>
          <a:xfrm>
            <a:off x="5365705" y="1945797"/>
            <a:ext cx="992516" cy="461665"/>
          </a:xfrm>
          <a:prstGeom prst="rect">
            <a:avLst/>
          </a:prstGeom>
          <a:noFill/>
        </p:spPr>
        <p:txBody>
          <a:bodyPr wrap="none" rtlCol="0">
            <a:spAutoFit/>
          </a:bodyPr>
          <a:lstStyle/>
          <a:p>
            <a:r>
              <a:rPr lang="en-US" sz="2400" dirty="0"/>
              <a:t>Byte-4</a:t>
            </a:r>
          </a:p>
        </p:txBody>
      </p:sp>
      <p:sp>
        <p:nvSpPr>
          <p:cNvPr id="12" name="TextBox 11">
            <a:extLst>
              <a:ext uri="{FF2B5EF4-FFF2-40B4-BE49-F238E27FC236}">
                <a16:creationId xmlns:a16="http://schemas.microsoft.com/office/drawing/2014/main" id="{9252E3FC-86B0-C25C-2F60-9D9F5F12ED69}"/>
              </a:ext>
            </a:extLst>
          </p:cNvPr>
          <p:cNvSpPr txBox="1"/>
          <p:nvPr/>
        </p:nvSpPr>
        <p:spPr>
          <a:xfrm>
            <a:off x="113439" y="1915019"/>
            <a:ext cx="975716" cy="523220"/>
          </a:xfrm>
          <a:prstGeom prst="rect">
            <a:avLst/>
          </a:prstGeom>
          <a:solidFill>
            <a:srgbClr val="C00000"/>
          </a:solidFill>
          <a:ln>
            <a:solidFill>
              <a:schemeClr val="tx1"/>
            </a:solidFill>
          </a:ln>
        </p:spPr>
        <p:txBody>
          <a:bodyPr wrap="none" rtlCol="0">
            <a:spAutoFit/>
          </a:bodyPr>
          <a:lstStyle/>
          <a:p>
            <a:r>
              <a:rPr lang="en-US" sz="2800" dirty="0">
                <a:solidFill>
                  <a:schemeClr val="bg1"/>
                </a:solidFill>
              </a:rPr>
              <a:t>Bytes</a:t>
            </a:r>
          </a:p>
        </p:txBody>
      </p:sp>
      <p:sp>
        <p:nvSpPr>
          <p:cNvPr id="13" name="TextBox 12">
            <a:extLst>
              <a:ext uri="{FF2B5EF4-FFF2-40B4-BE49-F238E27FC236}">
                <a16:creationId xmlns:a16="http://schemas.microsoft.com/office/drawing/2014/main" id="{BDC83D65-1224-F00E-74DE-DFC6E2C40F8E}"/>
              </a:ext>
            </a:extLst>
          </p:cNvPr>
          <p:cNvSpPr txBox="1"/>
          <p:nvPr/>
        </p:nvSpPr>
        <p:spPr>
          <a:xfrm>
            <a:off x="134987" y="2936580"/>
            <a:ext cx="2999347" cy="523220"/>
          </a:xfrm>
          <a:prstGeom prst="rect">
            <a:avLst/>
          </a:prstGeom>
          <a:solidFill>
            <a:srgbClr val="C00000"/>
          </a:solidFill>
          <a:ln>
            <a:solidFill>
              <a:schemeClr val="tx1"/>
            </a:solidFill>
          </a:ln>
        </p:spPr>
        <p:txBody>
          <a:bodyPr wrap="none" rtlCol="0">
            <a:spAutoFit/>
          </a:bodyPr>
          <a:lstStyle/>
          <a:p>
            <a:r>
              <a:rPr lang="en-US" sz="2800" dirty="0">
                <a:solidFill>
                  <a:schemeClr val="bg1"/>
                </a:solidFill>
              </a:rPr>
              <a:t>8-Octets == 8 Bytes</a:t>
            </a:r>
          </a:p>
        </p:txBody>
      </p:sp>
      <p:sp>
        <p:nvSpPr>
          <p:cNvPr id="14" name="TextBox 13">
            <a:extLst>
              <a:ext uri="{FF2B5EF4-FFF2-40B4-BE49-F238E27FC236}">
                <a16:creationId xmlns:a16="http://schemas.microsoft.com/office/drawing/2014/main" id="{79293FA8-953D-F953-06E5-A1D0CAB9AFF7}"/>
              </a:ext>
            </a:extLst>
          </p:cNvPr>
          <p:cNvSpPr txBox="1"/>
          <p:nvPr/>
        </p:nvSpPr>
        <p:spPr>
          <a:xfrm>
            <a:off x="134987" y="3527523"/>
            <a:ext cx="858761" cy="400110"/>
          </a:xfrm>
          <a:prstGeom prst="rect">
            <a:avLst/>
          </a:prstGeom>
          <a:noFill/>
          <a:ln>
            <a:solidFill>
              <a:schemeClr val="tx1"/>
            </a:solidFill>
          </a:ln>
        </p:spPr>
        <p:txBody>
          <a:bodyPr wrap="none" rtlCol="0">
            <a:spAutoFit/>
          </a:bodyPr>
          <a:lstStyle/>
          <a:p>
            <a:r>
              <a:rPr lang="en-US" sz="2000" dirty="0"/>
              <a:t>Byte-1</a:t>
            </a:r>
          </a:p>
        </p:txBody>
      </p:sp>
      <p:sp>
        <p:nvSpPr>
          <p:cNvPr id="15" name="TextBox 14">
            <a:extLst>
              <a:ext uri="{FF2B5EF4-FFF2-40B4-BE49-F238E27FC236}">
                <a16:creationId xmlns:a16="http://schemas.microsoft.com/office/drawing/2014/main" id="{FC2BEF0D-599E-7D37-E394-4170DEBDA8E5}"/>
              </a:ext>
            </a:extLst>
          </p:cNvPr>
          <p:cNvSpPr txBox="1"/>
          <p:nvPr/>
        </p:nvSpPr>
        <p:spPr>
          <a:xfrm>
            <a:off x="1019856" y="3528578"/>
            <a:ext cx="858761" cy="400110"/>
          </a:xfrm>
          <a:prstGeom prst="rect">
            <a:avLst/>
          </a:prstGeom>
          <a:noFill/>
          <a:ln>
            <a:solidFill>
              <a:schemeClr val="tx1"/>
            </a:solidFill>
          </a:ln>
        </p:spPr>
        <p:txBody>
          <a:bodyPr wrap="none" rtlCol="0">
            <a:spAutoFit/>
          </a:bodyPr>
          <a:lstStyle/>
          <a:p>
            <a:r>
              <a:rPr lang="en-US" sz="2000" dirty="0"/>
              <a:t>Byte-2</a:t>
            </a:r>
          </a:p>
        </p:txBody>
      </p:sp>
      <p:sp>
        <p:nvSpPr>
          <p:cNvPr id="16" name="TextBox 15">
            <a:extLst>
              <a:ext uri="{FF2B5EF4-FFF2-40B4-BE49-F238E27FC236}">
                <a16:creationId xmlns:a16="http://schemas.microsoft.com/office/drawing/2014/main" id="{CB19A315-983E-4BBB-4940-41220B534B3D}"/>
              </a:ext>
            </a:extLst>
          </p:cNvPr>
          <p:cNvSpPr txBox="1"/>
          <p:nvPr/>
        </p:nvSpPr>
        <p:spPr>
          <a:xfrm>
            <a:off x="1901603" y="3528578"/>
            <a:ext cx="858761" cy="400110"/>
          </a:xfrm>
          <a:prstGeom prst="rect">
            <a:avLst/>
          </a:prstGeom>
          <a:noFill/>
          <a:ln>
            <a:solidFill>
              <a:schemeClr val="tx1"/>
            </a:solidFill>
          </a:ln>
        </p:spPr>
        <p:txBody>
          <a:bodyPr wrap="none" rtlCol="0">
            <a:spAutoFit/>
          </a:bodyPr>
          <a:lstStyle/>
          <a:p>
            <a:r>
              <a:rPr lang="en-US" sz="2000" dirty="0"/>
              <a:t>Byte-3</a:t>
            </a:r>
          </a:p>
        </p:txBody>
      </p:sp>
      <p:sp>
        <p:nvSpPr>
          <p:cNvPr id="17" name="TextBox 16">
            <a:extLst>
              <a:ext uri="{FF2B5EF4-FFF2-40B4-BE49-F238E27FC236}">
                <a16:creationId xmlns:a16="http://schemas.microsoft.com/office/drawing/2014/main" id="{86B7FF9B-7B6F-57CA-F032-CE5F20D0B290}"/>
              </a:ext>
            </a:extLst>
          </p:cNvPr>
          <p:cNvSpPr txBox="1"/>
          <p:nvPr/>
        </p:nvSpPr>
        <p:spPr>
          <a:xfrm>
            <a:off x="2786472" y="3528578"/>
            <a:ext cx="858761" cy="400110"/>
          </a:xfrm>
          <a:prstGeom prst="rect">
            <a:avLst/>
          </a:prstGeom>
          <a:noFill/>
          <a:ln>
            <a:solidFill>
              <a:schemeClr val="tx1"/>
            </a:solidFill>
          </a:ln>
        </p:spPr>
        <p:txBody>
          <a:bodyPr wrap="none" rtlCol="0">
            <a:spAutoFit/>
          </a:bodyPr>
          <a:lstStyle/>
          <a:p>
            <a:r>
              <a:rPr lang="en-US" sz="2000" dirty="0"/>
              <a:t>Byte-4</a:t>
            </a:r>
          </a:p>
        </p:txBody>
      </p:sp>
      <p:sp>
        <p:nvSpPr>
          <p:cNvPr id="18" name="TextBox 17">
            <a:extLst>
              <a:ext uri="{FF2B5EF4-FFF2-40B4-BE49-F238E27FC236}">
                <a16:creationId xmlns:a16="http://schemas.microsoft.com/office/drawing/2014/main" id="{CC39C2D2-FE03-F192-09EC-00D907DDFAA3}"/>
              </a:ext>
            </a:extLst>
          </p:cNvPr>
          <p:cNvSpPr txBox="1"/>
          <p:nvPr/>
        </p:nvSpPr>
        <p:spPr>
          <a:xfrm>
            <a:off x="3671341" y="3527523"/>
            <a:ext cx="858761" cy="400110"/>
          </a:xfrm>
          <a:prstGeom prst="rect">
            <a:avLst/>
          </a:prstGeom>
          <a:noFill/>
          <a:ln>
            <a:solidFill>
              <a:schemeClr val="tx1"/>
            </a:solidFill>
          </a:ln>
        </p:spPr>
        <p:txBody>
          <a:bodyPr wrap="none" rtlCol="0">
            <a:spAutoFit/>
          </a:bodyPr>
          <a:lstStyle/>
          <a:p>
            <a:r>
              <a:rPr lang="en-US" sz="2000" dirty="0"/>
              <a:t>Byte-5</a:t>
            </a:r>
          </a:p>
        </p:txBody>
      </p:sp>
      <p:sp>
        <p:nvSpPr>
          <p:cNvPr id="19" name="TextBox 18">
            <a:extLst>
              <a:ext uri="{FF2B5EF4-FFF2-40B4-BE49-F238E27FC236}">
                <a16:creationId xmlns:a16="http://schemas.microsoft.com/office/drawing/2014/main" id="{5A550C92-C80F-7ADF-7206-ED14B2916795}"/>
              </a:ext>
            </a:extLst>
          </p:cNvPr>
          <p:cNvSpPr txBox="1"/>
          <p:nvPr/>
        </p:nvSpPr>
        <p:spPr>
          <a:xfrm>
            <a:off x="4556210" y="3528578"/>
            <a:ext cx="858761" cy="400110"/>
          </a:xfrm>
          <a:prstGeom prst="rect">
            <a:avLst/>
          </a:prstGeom>
          <a:noFill/>
          <a:ln>
            <a:solidFill>
              <a:schemeClr val="tx1"/>
            </a:solidFill>
          </a:ln>
        </p:spPr>
        <p:txBody>
          <a:bodyPr wrap="none" rtlCol="0">
            <a:spAutoFit/>
          </a:bodyPr>
          <a:lstStyle/>
          <a:p>
            <a:r>
              <a:rPr lang="en-US" sz="2000" dirty="0"/>
              <a:t>Byte-6</a:t>
            </a:r>
          </a:p>
        </p:txBody>
      </p:sp>
      <p:sp>
        <p:nvSpPr>
          <p:cNvPr id="20" name="TextBox 19">
            <a:extLst>
              <a:ext uri="{FF2B5EF4-FFF2-40B4-BE49-F238E27FC236}">
                <a16:creationId xmlns:a16="http://schemas.microsoft.com/office/drawing/2014/main" id="{BDD7731F-BD62-A347-4A16-BB582BD0364F}"/>
              </a:ext>
            </a:extLst>
          </p:cNvPr>
          <p:cNvSpPr txBox="1"/>
          <p:nvPr/>
        </p:nvSpPr>
        <p:spPr>
          <a:xfrm>
            <a:off x="5437957" y="3528578"/>
            <a:ext cx="858761" cy="400110"/>
          </a:xfrm>
          <a:prstGeom prst="rect">
            <a:avLst/>
          </a:prstGeom>
          <a:noFill/>
          <a:ln>
            <a:solidFill>
              <a:schemeClr val="tx1"/>
            </a:solidFill>
          </a:ln>
        </p:spPr>
        <p:txBody>
          <a:bodyPr wrap="none" rtlCol="0">
            <a:spAutoFit/>
          </a:bodyPr>
          <a:lstStyle/>
          <a:p>
            <a:r>
              <a:rPr lang="en-US" sz="2000" dirty="0"/>
              <a:t>Byte-7</a:t>
            </a:r>
          </a:p>
        </p:txBody>
      </p:sp>
      <p:sp>
        <p:nvSpPr>
          <p:cNvPr id="21" name="TextBox 20">
            <a:extLst>
              <a:ext uri="{FF2B5EF4-FFF2-40B4-BE49-F238E27FC236}">
                <a16:creationId xmlns:a16="http://schemas.microsoft.com/office/drawing/2014/main" id="{27AF211C-A4EB-1D80-B9EC-82E740B72985}"/>
              </a:ext>
            </a:extLst>
          </p:cNvPr>
          <p:cNvSpPr txBox="1"/>
          <p:nvPr/>
        </p:nvSpPr>
        <p:spPr>
          <a:xfrm>
            <a:off x="6322826" y="3528578"/>
            <a:ext cx="858761" cy="400110"/>
          </a:xfrm>
          <a:prstGeom prst="rect">
            <a:avLst/>
          </a:prstGeom>
          <a:noFill/>
          <a:ln>
            <a:solidFill>
              <a:schemeClr val="tx1"/>
            </a:solidFill>
          </a:ln>
        </p:spPr>
        <p:txBody>
          <a:bodyPr wrap="none" rtlCol="0">
            <a:spAutoFit/>
          </a:bodyPr>
          <a:lstStyle/>
          <a:p>
            <a:r>
              <a:rPr lang="en-US" sz="2000" dirty="0"/>
              <a:t>Byte-8</a:t>
            </a:r>
          </a:p>
        </p:txBody>
      </p:sp>
      <p:sp>
        <p:nvSpPr>
          <p:cNvPr id="24" name="TextBox 23">
            <a:extLst>
              <a:ext uri="{FF2B5EF4-FFF2-40B4-BE49-F238E27FC236}">
                <a16:creationId xmlns:a16="http://schemas.microsoft.com/office/drawing/2014/main" id="{02CD0B8E-AD07-DD67-E4EC-210339D312F6}"/>
              </a:ext>
            </a:extLst>
          </p:cNvPr>
          <p:cNvSpPr txBox="1"/>
          <p:nvPr/>
        </p:nvSpPr>
        <p:spPr>
          <a:xfrm>
            <a:off x="7207695" y="3527523"/>
            <a:ext cx="858761" cy="400110"/>
          </a:xfrm>
          <a:prstGeom prst="rect">
            <a:avLst/>
          </a:prstGeom>
          <a:noFill/>
          <a:ln>
            <a:solidFill>
              <a:schemeClr val="tx1"/>
            </a:solidFill>
          </a:ln>
        </p:spPr>
        <p:txBody>
          <a:bodyPr wrap="none" rtlCol="0">
            <a:spAutoFit/>
          </a:bodyPr>
          <a:lstStyle/>
          <a:p>
            <a:r>
              <a:rPr lang="en-US" sz="2000" dirty="0"/>
              <a:t>Byte-9</a:t>
            </a:r>
          </a:p>
        </p:txBody>
      </p:sp>
      <p:sp>
        <p:nvSpPr>
          <p:cNvPr id="25" name="TextBox 24">
            <a:extLst>
              <a:ext uri="{FF2B5EF4-FFF2-40B4-BE49-F238E27FC236}">
                <a16:creationId xmlns:a16="http://schemas.microsoft.com/office/drawing/2014/main" id="{67640672-0773-E156-572A-39C35070C6D8}"/>
              </a:ext>
            </a:extLst>
          </p:cNvPr>
          <p:cNvSpPr txBox="1"/>
          <p:nvPr/>
        </p:nvSpPr>
        <p:spPr>
          <a:xfrm>
            <a:off x="8089442" y="3527523"/>
            <a:ext cx="988604" cy="400110"/>
          </a:xfrm>
          <a:prstGeom prst="rect">
            <a:avLst/>
          </a:prstGeom>
          <a:noFill/>
          <a:ln>
            <a:solidFill>
              <a:schemeClr val="tx1"/>
            </a:solidFill>
          </a:ln>
        </p:spPr>
        <p:txBody>
          <a:bodyPr wrap="none" rtlCol="0">
            <a:spAutoFit/>
          </a:bodyPr>
          <a:lstStyle/>
          <a:p>
            <a:r>
              <a:rPr lang="en-US" sz="2000" dirty="0"/>
              <a:t>Byte-10</a:t>
            </a:r>
          </a:p>
        </p:txBody>
      </p:sp>
      <p:sp>
        <p:nvSpPr>
          <p:cNvPr id="27" name="Left Brace 26">
            <a:extLst>
              <a:ext uri="{FF2B5EF4-FFF2-40B4-BE49-F238E27FC236}">
                <a16:creationId xmlns:a16="http://schemas.microsoft.com/office/drawing/2014/main" id="{0ADFF279-38F5-36D5-756C-CB05810ED3DE}"/>
              </a:ext>
            </a:extLst>
          </p:cNvPr>
          <p:cNvSpPr/>
          <p:nvPr/>
        </p:nvSpPr>
        <p:spPr>
          <a:xfrm rot="16200000">
            <a:off x="3465314" y="684540"/>
            <a:ext cx="385947" cy="704660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FC8AEE73-5AFB-B959-B152-35D3409F846C}"/>
              </a:ext>
            </a:extLst>
          </p:cNvPr>
          <p:cNvSpPr/>
          <p:nvPr/>
        </p:nvSpPr>
        <p:spPr>
          <a:xfrm rot="16200000">
            <a:off x="10583611" y="676476"/>
            <a:ext cx="385947" cy="704660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8473812-AA0A-57DE-A9AB-CA6344EF75C4}"/>
              </a:ext>
            </a:extLst>
          </p:cNvPr>
          <p:cNvSpPr txBox="1"/>
          <p:nvPr/>
        </p:nvSpPr>
        <p:spPr>
          <a:xfrm>
            <a:off x="2823743" y="4423564"/>
            <a:ext cx="1735603" cy="461665"/>
          </a:xfrm>
          <a:prstGeom prst="rect">
            <a:avLst/>
          </a:prstGeom>
          <a:noFill/>
        </p:spPr>
        <p:txBody>
          <a:bodyPr wrap="none" rtlCol="0">
            <a:spAutoFit/>
          </a:bodyPr>
          <a:lstStyle/>
          <a:p>
            <a:r>
              <a:rPr lang="en-US" sz="2400" dirty="0"/>
              <a:t>“8-octet” - 1</a:t>
            </a:r>
          </a:p>
        </p:txBody>
      </p:sp>
      <p:sp>
        <p:nvSpPr>
          <p:cNvPr id="30" name="TextBox 29">
            <a:extLst>
              <a:ext uri="{FF2B5EF4-FFF2-40B4-BE49-F238E27FC236}">
                <a16:creationId xmlns:a16="http://schemas.microsoft.com/office/drawing/2014/main" id="{81599DE6-8657-43D2-FFD0-4DB4D5B98A08}"/>
              </a:ext>
            </a:extLst>
          </p:cNvPr>
          <p:cNvSpPr txBox="1"/>
          <p:nvPr/>
        </p:nvSpPr>
        <p:spPr>
          <a:xfrm>
            <a:off x="7342443" y="4360833"/>
            <a:ext cx="1735603" cy="461665"/>
          </a:xfrm>
          <a:prstGeom prst="rect">
            <a:avLst/>
          </a:prstGeom>
          <a:noFill/>
        </p:spPr>
        <p:txBody>
          <a:bodyPr wrap="none" rtlCol="0">
            <a:spAutoFit/>
          </a:bodyPr>
          <a:lstStyle/>
          <a:p>
            <a:r>
              <a:rPr lang="en-US" sz="2400" dirty="0"/>
              <a:t>“8-octet” - 2</a:t>
            </a:r>
          </a:p>
        </p:txBody>
      </p:sp>
    </p:spTree>
    <p:extLst>
      <p:ext uri="{BB962C8B-B14F-4D97-AF65-F5344CB8AC3E}">
        <p14:creationId xmlns:p14="http://schemas.microsoft.com/office/powerpoint/2010/main" val="14941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animBg="1"/>
      <p:bldP spid="25" grpId="0" animBg="1"/>
      <p:bldP spid="27" grpId="0" animBg="1"/>
      <p:bldP spid="28" grpId="0" animBg="1"/>
      <p:bldP spid="29" grpId="0"/>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88D8-0E8F-A300-4F1C-40ED3B86442A}"/>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33F22E2C-5BA4-C530-6C41-73849D5927B6}"/>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5BE897BC-CEC9-ABEF-BD7A-D23FB6969994}"/>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9ACEEA31-5E1A-0855-272E-9BB83AA93994}"/>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1CCE7B0-6279-1620-BED2-0FC3131CC963}"/>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737EF0F9-32B1-D0C5-C949-EF90F15B915B}"/>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588E41EB-9258-0DFA-1EC8-4EC06EEA421C}"/>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E81E1A4-F79A-6E4B-26B4-24E50646D1A4}"/>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5786DB84-47D3-A3DF-EAF8-E0C15D17DEA1}"/>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3FF65C3C-9D46-6DB2-920B-50017EAC63C1}"/>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012A1B0-AF54-0C41-6AB8-0D3E23F6AD51}"/>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8DDF4A82-5574-2AA7-EEE7-DAEC342493EE}"/>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9D8FDD4-14F0-A2A4-E8C2-D25384097914}"/>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077240-CEC5-378C-3801-99E7A126F2CB}"/>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291673D1-1474-EE6F-0534-5B8639B05CC8}"/>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351A905B-DF4A-E7F6-D86F-3173CA5E8BF8}"/>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B2E8263C-57C7-15D8-3CE6-3BB4D5F9AF20}"/>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6E3B5B2-2BAF-2050-1E53-4726080FD99B}"/>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9452CAD9-1396-6FCE-2E41-38E508315D2C}"/>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42BF764D-8E0C-A641-5BE0-A0967A29FFD5}"/>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78B59105-2DA1-577D-EFB6-A1EEE586E532}"/>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8E5EB858-343A-9A5B-AF49-4F1E4DDCB7BC}"/>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58CA2285-4952-92D3-9433-761930C8A6B3}"/>
              </a:ext>
            </a:extLst>
          </p:cNvPr>
          <p:cNvSpPr txBox="1"/>
          <p:nvPr/>
        </p:nvSpPr>
        <p:spPr>
          <a:xfrm>
            <a:off x="1801693" y="5478627"/>
            <a:ext cx="3838871" cy="646331"/>
          </a:xfrm>
          <a:prstGeom prst="rect">
            <a:avLst/>
          </a:prstGeom>
          <a:noFill/>
        </p:spPr>
        <p:txBody>
          <a:bodyPr wrap="none" rtlCol="0">
            <a:spAutoFit/>
          </a:bodyPr>
          <a:lstStyle/>
          <a:p>
            <a:r>
              <a:rPr lang="en-US" dirty="0"/>
              <a:t>Data size should be integer multiple of </a:t>
            </a:r>
          </a:p>
          <a:p>
            <a:r>
              <a:rPr lang="en-US" dirty="0"/>
              <a:t>“8-octet” or  “8 bytes”</a:t>
            </a:r>
          </a:p>
        </p:txBody>
      </p:sp>
      <p:cxnSp>
        <p:nvCxnSpPr>
          <p:cNvPr id="25" name="Straight Arrow Connector 24">
            <a:extLst>
              <a:ext uri="{FF2B5EF4-FFF2-40B4-BE49-F238E27FC236}">
                <a16:creationId xmlns:a16="http://schemas.microsoft.com/office/drawing/2014/main" id="{8035CF8A-933D-FC25-A4AE-2B99DDAD3DEE}"/>
              </a:ext>
            </a:extLst>
          </p:cNvPr>
          <p:cNvCxnSpPr/>
          <p:nvPr/>
        </p:nvCxnSpPr>
        <p:spPr>
          <a:xfrm flipV="1">
            <a:off x="3385457" y="4263948"/>
            <a:ext cx="250372" cy="1173719"/>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cxnSp>
        <p:nvCxnSpPr>
          <p:cNvPr id="27" name="Straight Arrow Connector 26">
            <a:extLst>
              <a:ext uri="{FF2B5EF4-FFF2-40B4-BE49-F238E27FC236}">
                <a16:creationId xmlns:a16="http://schemas.microsoft.com/office/drawing/2014/main" id="{5C48EEFA-E0A6-7FA1-5476-4600067BC9EB}"/>
              </a:ext>
            </a:extLst>
          </p:cNvPr>
          <p:cNvCxnSpPr>
            <a:cxnSpLocks/>
          </p:cNvCxnSpPr>
          <p:nvPr/>
        </p:nvCxnSpPr>
        <p:spPr>
          <a:xfrm flipV="1">
            <a:off x="3385457" y="4248542"/>
            <a:ext cx="2255107" cy="1208313"/>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48196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F387C-6755-FEBD-4275-781D35A56240}"/>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CF2C8BB5-CFD8-962D-494A-1254CE5A13E4}"/>
              </a:ext>
            </a:extLst>
          </p:cNvPr>
          <p:cNvSpPr/>
          <p:nvPr/>
        </p:nvSpPr>
        <p:spPr>
          <a:xfrm>
            <a:off x="6944941" y="327173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6590F2DB-B8F6-FB62-1A78-131D2CF85FAF}"/>
              </a:ext>
            </a:extLst>
          </p:cNvPr>
          <p:cNvSpPr/>
          <p:nvPr/>
        </p:nvSpPr>
        <p:spPr>
          <a:xfrm>
            <a:off x="152399" y="2291443"/>
            <a:ext cx="1959429" cy="22751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ounded Rectangle 4">
            <a:extLst>
              <a:ext uri="{FF2B5EF4-FFF2-40B4-BE49-F238E27FC236}">
                <a16:creationId xmlns:a16="http://schemas.microsoft.com/office/drawing/2014/main" id="{24CF877A-6568-A322-EC3E-1D3F16C78E5A}"/>
              </a:ext>
            </a:extLst>
          </p:cNvPr>
          <p:cNvSpPr/>
          <p:nvPr/>
        </p:nvSpPr>
        <p:spPr>
          <a:xfrm>
            <a:off x="178708" y="2302329"/>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2A66B48-B337-DD6C-87E8-F317672E8DEC}"/>
              </a:ext>
            </a:extLst>
          </p:cNvPr>
          <p:cNvSpPr/>
          <p:nvPr/>
        </p:nvSpPr>
        <p:spPr>
          <a:xfrm>
            <a:off x="7010931" y="4239989"/>
            <a:ext cx="1866224" cy="264267"/>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1">
            <a:extLst>
              <a:ext uri="{FF2B5EF4-FFF2-40B4-BE49-F238E27FC236}">
                <a16:creationId xmlns:a16="http://schemas.microsoft.com/office/drawing/2014/main" id="{79C9245E-1A96-0129-0A55-4D4FC26E3709}"/>
              </a:ext>
            </a:extLst>
          </p:cNvPr>
          <p:cNvSpPr/>
          <p:nvPr/>
        </p:nvSpPr>
        <p:spPr>
          <a:xfrm>
            <a:off x="2786603" y="3254829"/>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00CE99EE-4C87-FDC2-FE4F-DA96EF49D20E}"/>
              </a:ext>
            </a:extLst>
          </p:cNvPr>
          <p:cNvSpPr/>
          <p:nvPr/>
        </p:nvSpPr>
        <p:spPr>
          <a:xfrm>
            <a:off x="2813817" y="327660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9BF31A6-FB7E-CD37-36C8-80547189E725}"/>
              </a:ext>
            </a:extLst>
          </p:cNvPr>
          <p:cNvSpPr/>
          <p:nvPr/>
        </p:nvSpPr>
        <p:spPr>
          <a:xfrm>
            <a:off x="283534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24E51F87-4944-7136-D801-E18874873CB7}"/>
              </a:ext>
            </a:extLst>
          </p:cNvPr>
          <p:cNvSpPr/>
          <p:nvPr/>
        </p:nvSpPr>
        <p:spPr>
          <a:xfrm>
            <a:off x="4865772" y="3263284"/>
            <a:ext cx="1959429" cy="1322614"/>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chemeClr val="accent1">
              <a:alpha val="23000"/>
            </a:schemeClr>
          </a:solidFill>
          <a:ln w="412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5B2A90A1-0790-412D-36E4-2F5CB23E07FE}"/>
              </a:ext>
            </a:extLst>
          </p:cNvPr>
          <p:cNvSpPr/>
          <p:nvPr/>
        </p:nvSpPr>
        <p:spPr>
          <a:xfrm>
            <a:off x="4892986" y="3285056"/>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78CC222-6C42-E1AF-8045-24B4840A08F2}"/>
              </a:ext>
            </a:extLst>
          </p:cNvPr>
          <p:cNvSpPr/>
          <p:nvPr/>
        </p:nvSpPr>
        <p:spPr>
          <a:xfrm>
            <a:off x="6972155" y="3293511"/>
            <a:ext cx="1905000" cy="495300"/>
          </a:xfrm>
          <a:prstGeom prst="roundRect">
            <a:avLst>
              <a:gd name="adj" fmla="val 10257"/>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CE732B3E-C21F-0F3B-569A-E6E1692CA462}"/>
              </a:ext>
            </a:extLst>
          </p:cNvPr>
          <p:cNvSpPr/>
          <p:nvPr/>
        </p:nvSpPr>
        <p:spPr>
          <a:xfrm>
            <a:off x="1099457" y="1194182"/>
            <a:ext cx="2286000" cy="1636104"/>
          </a:xfrm>
          <a:custGeom>
            <a:avLst/>
            <a:gdLst>
              <a:gd name="connsiteX0" fmla="*/ 0 w 2286000"/>
              <a:gd name="connsiteY0" fmla="*/ 982961 h 1636104"/>
              <a:gd name="connsiteX1" fmla="*/ 1143000 w 2286000"/>
              <a:gd name="connsiteY1" fmla="*/ 14132 h 1636104"/>
              <a:gd name="connsiteX2" fmla="*/ 2286000 w 2286000"/>
              <a:gd name="connsiteY2" fmla="*/ 1636104 h 1636104"/>
            </a:gdLst>
            <a:ahLst/>
            <a:cxnLst>
              <a:cxn ang="0">
                <a:pos x="connsiteX0" y="connsiteY0"/>
              </a:cxn>
              <a:cxn ang="0">
                <a:pos x="connsiteX1" y="connsiteY1"/>
              </a:cxn>
              <a:cxn ang="0">
                <a:pos x="connsiteX2" y="connsiteY2"/>
              </a:cxn>
            </a:cxnLst>
            <a:rect l="l" t="t" r="r" b="b"/>
            <a:pathLst>
              <a:path w="2286000" h="1636104">
                <a:moveTo>
                  <a:pt x="0" y="982961"/>
                </a:moveTo>
                <a:cubicBezTo>
                  <a:pt x="381000" y="444118"/>
                  <a:pt x="762000" y="-94725"/>
                  <a:pt x="1143000" y="14132"/>
                </a:cubicBezTo>
                <a:cubicBezTo>
                  <a:pt x="1524000" y="122989"/>
                  <a:pt x="1905000" y="879546"/>
                  <a:pt x="2286000" y="1636104"/>
                </a:cubicBezTo>
              </a:path>
            </a:pathLst>
          </a:custGeom>
          <a:noFill/>
          <a:ln w="31750">
            <a:solidFill>
              <a:srgbClr val="FF0000"/>
            </a:solidFill>
            <a:tailEnd type="arrow"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6BE4C8D-1C98-E2BA-EB67-F61B5763884F}"/>
              </a:ext>
            </a:extLst>
          </p:cNvPr>
          <p:cNvCxnSpPr/>
          <p:nvPr/>
        </p:nvCxnSpPr>
        <p:spPr>
          <a:xfrm>
            <a:off x="221612" y="3526974"/>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8EA05C-06C7-5D26-BB59-42FB0D3C3544}"/>
              </a:ext>
            </a:extLst>
          </p:cNvPr>
          <p:cNvSpPr txBox="1"/>
          <p:nvPr/>
        </p:nvSpPr>
        <p:spPr>
          <a:xfrm>
            <a:off x="150588" y="2776644"/>
            <a:ext cx="1413785" cy="369332"/>
          </a:xfrm>
          <a:prstGeom prst="rect">
            <a:avLst/>
          </a:prstGeom>
          <a:noFill/>
        </p:spPr>
        <p:txBody>
          <a:bodyPr wrap="none" rtlCol="0">
            <a:spAutoFit/>
          </a:bodyPr>
          <a:lstStyle/>
          <a:p>
            <a:r>
              <a:rPr lang="en-US" dirty="0"/>
              <a:t>Data index: 0</a:t>
            </a:r>
          </a:p>
        </p:txBody>
      </p:sp>
      <p:sp>
        <p:nvSpPr>
          <p:cNvPr id="17" name="TextBox 16">
            <a:extLst>
              <a:ext uri="{FF2B5EF4-FFF2-40B4-BE49-F238E27FC236}">
                <a16:creationId xmlns:a16="http://schemas.microsoft.com/office/drawing/2014/main" id="{0B74CA6F-AFFF-A6E2-F5C0-F7DBB96A3B6E}"/>
              </a:ext>
            </a:extLst>
          </p:cNvPr>
          <p:cNvSpPr txBox="1"/>
          <p:nvPr/>
        </p:nvSpPr>
        <p:spPr>
          <a:xfrm>
            <a:off x="2786602" y="3731470"/>
            <a:ext cx="1413785" cy="369332"/>
          </a:xfrm>
          <a:prstGeom prst="rect">
            <a:avLst/>
          </a:prstGeom>
          <a:noFill/>
        </p:spPr>
        <p:txBody>
          <a:bodyPr wrap="none" rtlCol="0">
            <a:spAutoFit/>
          </a:bodyPr>
          <a:lstStyle/>
          <a:p>
            <a:r>
              <a:rPr lang="en-US" dirty="0"/>
              <a:t>Data index: 0</a:t>
            </a:r>
          </a:p>
        </p:txBody>
      </p:sp>
      <p:cxnSp>
        <p:nvCxnSpPr>
          <p:cNvPr id="7" name="Straight Connector 6">
            <a:extLst>
              <a:ext uri="{FF2B5EF4-FFF2-40B4-BE49-F238E27FC236}">
                <a16:creationId xmlns:a16="http://schemas.microsoft.com/office/drawing/2014/main" id="{AC8A47E4-6EDD-AA9A-6EDA-F689A1B664CD}"/>
              </a:ext>
            </a:extLst>
          </p:cNvPr>
          <p:cNvCxnSpPr/>
          <p:nvPr/>
        </p:nvCxnSpPr>
        <p:spPr>
          <a:xfrm>
            <a:off x="221612" y="4239989"/>
            <a:ext cx="175573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DC435F08-8D8A-0BB9-1B01-5C29D8473428}"/>
              </a:ext>
            </a:extLst>
          </p:cNvPr>
          <p:cNvSpPr/>
          <p:nvPr/>
        </p:nvSpPr>
        <p:spPr>
          <a:xfrm>
            <a:off x="4923901" y="3793673"/>
            <a:ext cx="1866224" cy="751112"/>
          </a:xfrm>
          <a:custGeom>
            <a:avLst/>
            <a:gdLst>
              <a:gd name="connsiteX0" fmla="*/ 0 w 1959429"/>
              <a:gd name="connsiteY0" fmla="*/ 0 h 2275114"/>
              <a:gd name="connsiteX1" fmla="*/ 1959429 w 1959429"/>
              <a:gd name="connsiteY1" fmla="*/ 0 h 2275114"/>
              <a:gd name="connsiteX2" fmla="*/ 1959429 w 1959429"/>
              <a:gd name="connsiteY2" fmla="*/ 1948536 h 2275114"/>
              <a:gd name="connsiteX3" fmla="*/ 1632851 w 1959429"/>
              <a:gd name="connsiteY3" fmla="*/ 2275114 h 2275114"/>
              <a:gd name="connsiteX4" fmla="*/ 326578 w 1959429"/>
              <a:gd name="connsiteY4" fmla="*/ 2275114 h 2275114"/>
              <a:gd name="connsiteX5" fmla="*/ 0 w 1959429"/>
              <a:gd name="connsiteY5" fmla="*/ 1948536 h 227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429" h="2275114">
                <a:moveTo>
                  <a:pt x="0" y="0"/>
                </a:moveTo>
                <a:lnTo>
                  <a:pt x="1959429" y="0"/>
                </a:lnTo>
                <a:lnTo>
                  <a:pt x="1959429" y="1948536"/>
                </a:lnTo>
                <a:cubicBezTo>
                  <a:pt x="1959429" y="2128900"/>
                  <a:pt x="1813215" y="2275114"/>
                  <a:pt x="1632851" y="2275114"/>
                </a:cubicBezTo>
                <a:lnTo>
                  <a:pt x="326578" y="2275114"/>
                </a:lnTo>
                <a:cubicBezTo>
                  <a:pt x="146214" y="2275114"/>
                  <a:pt x="0" y="2128900"/>
                  <a:pt x="0" y="1948536"/>
                </a:cubicBezTo>
                <a:close/>
              </a:path>
            </a:pathLst>
          </a:custGeom>
          <a:solidFill>
            <a:srgbClr val="FF7E79"/>
          </a:solidFill>
          <a:ln w="412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296FED53-693A-F4C8-BDD5-13765A19A654}"/>
              </a:ext>
            </a:extLst>
          </p:cNvPr>
          <p:cNvSpPr txBox="1"/>
          <p:nvPr/>
        </p:nvSpPr>
        <p:spPr>
          <a:xfrm>
            <a:off x="4875162" y="3731470"/>
            <a:ext cx="1530804" cy="369332"/>
          </a:xfrm>
          <a:prstGeom prst="rect">
            <a:avLst/>
          </a:prstGeom>
          <a:noFill/>
        </p:spPr>
        <p:txBody>
          <a:bodyPr wrap="none" rtlCol="0">
            <a:spAutoFit/>
          </a:bodyPr>
          <a:lstStyle/>
          <a:p>
            <a:r>
              <a:rPr lang="en-US" dirty="0"/>
              <a:t>Data index: 13</a:t>
            </a:r>
          </a:p>
        </p:txBody>
      </p:sp>
      <p:sp>
        <p:nvSpPr>
          <p:cNvPr id="20" name="TextBox 19">
            <a:extLst>
              <a:ext uri="{FF2B5EF4-FFF2-40B4-BE49-F238E27FC236}">
                <a16:creationId xmlns:a16="http://schemas.microsoft.com/office/drawing/2014/main" id="{A6C5B346-F2D6-3BFF-8650-777CEBB1ACD6}"/>
              </a:ext>
            </a:extLst>
          </p:cNvPr>
          <p:cNvSpPr txBox="1"/>
          <p:nvPr/>
        </p:nvSpPr>
        <p:spPr>
          <a:xfrm>
            <a:off x="117323" y="3484216"/>
            <a:ext cx="1530804" cy="369332"/>
          </a:xfrm>
          <a:prstGeom prst="rect">
            <a:avLst/>
          </a:prstGeom>
          <a:noFill/>
        </p:spPr>
        <p:txBody>
          <a:bodyPr wrap="none" rtlCol="0">
            <a:spAutoFit/>
          </a:bodyPr>
          <a:lstStyle/>
          <a:p>
            <a:r>
              <a:rPr lang="en-US" dirty="0"/>
              <a:t>Data index: 13</a:t>
            </a:r>
          </a:p>
        </p:txBody>
      </p:sp>
      <p:sp>
        <p:nvSpPr>
          <p:cNvPr id="18" name="TextBox 17">
            <a:extLst>
              <a:ext uri="{FF2B5EF4-FFF2-40B4-BE49-F238E27FC236}">
                <a16:creationId xmlns:a16="http://schemas.microsoft.com/office/drawing/2014/main" id="{95332402-B925-4C79-6369-7397DAE7DD28}"/>
              </a:ext>
            </a:extLst>
          </p:cNvPr>
          <p:cNvSpPr txBox="1"/>
          <p:nvPr/>
        </p:nvSpPr>
        <p:spPr>
          <a:xfrm>
            <a:off x="6944941" y="3916136"/>
            <a:ext cx="1530804" cy="369332"/>
          </a:xfrm>
          <a:prstGeom prst="rect">
            <a:avLst/>
          </a:prstGeom>
          <a:noFill/>
        </p:spPr>
        <p:txBody>
          <a:bodyPr wrap="none" rtlCol="0">
            <a:spAutoFit/>
          </a:bodyPr>
          <a:lstStyle/>
          <a:p>
            <a:r>
              <a:rPr lang="en-US" dirty="0"/>
              <a:t>Data index: 26</a:t>
            </a:r>
          </a:p>
        </p:txBody>
      </p:sp>
      <p:sp>
        <p:nvSpPr>
          <p:cNvPr id="21" name="TextBox 20">
            <a:extLst>
              <a:ext uri="{FF2B5EF4-FFF2-40B4-BE49-F238E27FC236}">
                <a16:creationId xmlns:a16="http://schemas.microsoft.com/office/drawing/2014/main" id="{EBE7FF4F-3974-5280-6487-CB923BAD6810}"/>
              </a:ext>
            </a:extLst>
          </p:cNvPr>
          <p:cNvSpPr txBox="1"/>
          <p:nvPr/>
        </p:nvSpPr>
        <p:spPr>
          <a:xfrm>
            <a:off x="177145" y="4187456"/>
            <a:ext cx="1530804" cy="369332"/>
          </a:xfrm>
          <a:prstGeom prst="rect">
            <a:avLst/>
          </a:prstGeom>
          <a:noFill/>
        </p:spPr>
        <p:txBody>
          <a:bodyPr wrap="none" rtlCol="0">
            <a:spAutoFit/>
          </a:bodyPr>
          <a:lstStyle/>
          <a:p>
            <a:r>
              <a:rPr lang="en-US" dirty="0"/>
              <a:t>Data index: 26</a:t>
            </a:r>
          </a:p>
        </p:txBody>
      </p:sp>
      <p:sp>
        <p:nvSpPr>
          <p:cNvPr id="22" name="Rectangle 2">
            <a:extLst>
              <a:ext uri="{FF2B5EF4-FFF2-40B4-BE49-F238E27FC236}">
                <a16:creationId xmlns:a16="http://schemas.microsoft.com/office/drawing/2014/main" id="{30893BF7-1786-EF22-444A-1F5E41A2E8D8}"/>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Analogy:</a:t>
            </a:r>
            <a:endParaRPr lang="en-AU" altLang="en-US" sz="3600" u="sng" dirty="0"/>
          </a:p>
        </p:txBody>
      </p:sp>
      <p:sp>
        <p:nvSpPr>
          <p:cNvPr id="23" name="TextBox 22">
            <a:extLst>
              <a:ext uri="{FF2B5EF4-FFF2-40B4-BE49-F238E27FC236}">
                <a16:creationId xmlns:a16="http://schemas.microsoft.com/office/drawing/2014/main" id="{09E62F89-BF19-C230-E941-6EAF917C73DB}"/>
              </a:ext>
            </a:extLst>
          </p:cNvPr>
          <p:cNvSpPr txBox="1"/>
          <p:nvPr/>
        </p:nvSpPr>
        <p:spPr>
          <a:xfrm>
            <a:off x="1801693" y="5478627"/>
            <a:ext cx="3838871" cy="646331"/>
          </a:xfrm>
          <a:prstGeom prst="rect">
            <a:avLst/>
          </a:prstGeom>
          <a:noFill/>
        </p:spPr>
        <p:txBody>
          <a:bodyPr wrap="none" rtlCol="0">
            <a:spAutoFit/>
          </a:bodyPr>
          <a:lstStyle/>
          <a:p>
            <a:r>
              <a:rPr lang="en-US" dirty="0"/>
              <a:t>Data size should be integer multiple of </a:t>
            </a:r>
          </a:p>
          <a:p>
            <a:r>
              <a:rPr lang="en-US" dirty="0"/>
              <a:t>“8-octet” or  “8 bytes”</a:t>
            </a:r>
          </a:p>
        </p:txBody>
      </p:sp>
      <p:cxnSp>
        <p:nvCxnSpPr>
          <p:cNvPr id="25" name="Straight Arrow Connector 24">
            <a:extLst>
              <a:ext uri="{FF2B5EF4-FFF2-40B4-BE49-F238E27FC236}">
                <a16:creationId xmlns:a16="http://schemas.microsoft.com/office/drawing/2014/main" id="{AD8CE764-21E1-322D-4F99-A243E9875B5C}"/>
              </a:ext>
            </a:extLst>
          </p:cNvPr>
          <p:cNvCxnSpPr/>
          <p:nvPr/>
        </p:nvCxnSpPr>
        <p:spPr>
          <a:xfrm flipV="1">
            <a:off x="3385457" y="4263948"/>
            <a:ext cx="250372" cy="1173719"/>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cxnSp>
        <p:nvCxnSpPr>
          <p:cNvPr id="27" name="Straight Arrow Connector 26">
            <a:extLst>
              <a:ext uri="{FF2B5EF4-FFF2-40B4-BE49-F238E27FC236}">
                <a16:creationId xmlns:a16="http://schemas.microsoft.com/office/drawing/2014/main" id="{B8D4D136-D65D-D686-50CF-AA7AA1423BB4}"/>
              </a:ext>
            </a:extLst>
          </p:cNvPr>
          <p:cNvCxnSpPr>
            <a:cxnSpLocks/>
          </p:cNvCxnSpPr>
          <p:nvPr/>
        </p:nvCxnSpPr>
        <p:spPr>
          <a:xfrm flipV="1">
            <a:off x="3385457" y="4248542"/>
            <a:ext cx="2255107" cy="1208313"/>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32C3FFFF-7787-05E5-1A2B-5984C5B21226}"/>
              </a:ext>
            </a:extLst>
          </p:cNvPr>
          <p:cNvSpPr txBox="1"/>
          <p:nvPr/>
        </p:nvSpPr>
        <p:spPr>
          <a:xfrm>
            <a:off x="6239418" y="5763119"/>
            <a:ext cx="2894895" cy="369332"/>
          </a:xfrm>
          <a:prstGeom prst="rect">
            <a:avLst/>
          </a:prstGeom>
          <a:noFill/>
        </p:spPr>
        <p:txBody>
          <a:bodyPr wrap="none" rtlCol="0">
            <a:spAutoFit/>
          </a:bodyPr>
          <a:lstStyle/>
          <a:p>
            <a:r>
              <a:rPr lang="en-US" dirty="0">
                <a:solidFill>
                  <a:srgbClr val="FF0000"/>
                </a:solidFill>
              </a:rPr>
              <a:t>…the last one can be smaller.</a:t>
            </a:r>
          </a:p>
        </p:txBody>
      </p:sp>
      <p:cxnSp>
        <p:nvCxnSpPr>
          <p:cNvPr id="26" name="Straight Arrow Connector 25">
            <a:extLst>
              <a:ext uri="{FF2B5EF4-FFF2-40B4-BE49-F238E27FC236}">
                <a16:creationId xmlns:a16="http://schemas.microsoft.com/office/drawing/2014/main" id="{07FBFABE-A877-114D-54AD-089ECC494FCE}"/>
              </a:ext>
            </a:extLst>
          </p:cNvPr>
          <p:cNvCxnSpPr>
            <a:cxnSpLocks/>
            <a:stCxn id="24" idx="0"/>
          </p:cNvCxnSpPr>
          <p:nvPr/>
        </p:nvCxnSpPr>
        <p:spPr>
          <a:xfrm flipV="1">
            <a:off x="7686866" y="4296660"/>
            <a:ext cx="71241" cy="1466459"/>
          </a:xfrm>
          <a:prstGeom prst="straightConnector1">
            <a:avLst/>
          </a:prstGeom>
          <a:noFill/>
          <a:ln w="31750">
            <a:solidFill>
              <a:schemeClr val="tx1"/>
            </a:solidFill>
            <a:tailEnd type="arrow" w="lg" len="lg"/>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487002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2895600"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5178777" y="3809455"/>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E9E65D-8205-337F-8B60-B754A0B5B31A}"/>
              </a:ext>
            </a:extLst>
          </p:cNvPr>
          <p:cNvCxnSpPr>
            <a:cxnSpLocks/>
          </p:cNvCxnSpPr>
          <p:nvPr/>
        </p:nvCxnSpPr>
        <p:spPr>
          <a:xfrm>
            <a:off x="7371644" y="3951115"/>
            <a:ext cx="767645" cy="6970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BE69D8-D9EB-0746-D311-C81214143B5A}"/>
              </a:ext>
            </a:extLst>
          </p:cNvPr>
          <p:cNvCxnSpPr>
            <a:cxnSpLocks/>
          </p:cNvCxnSpPr>
          <p:nvPr/>
        </p:nvCxnSpPr>
        <p:spPr>
          <a:xfrm flipV="1">
            <a:off x="1004711" y="3951115"/>
            <a:ext cx="1117600" cy="109502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Pc - Free computer icons">
            <a:extLst>
              <a:ext uri="{FF2B5EF4-FFF2-40B4-BE49-F238E27FC236}">
                <a16:creationId xmlns:a16="http://schemas.microsoft.com/office/drawing/2014/main" id="{682A7A5F-DD52-8BCE-1776-6A1804DF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549" y="4299659"/>
            <a:ext cx="1185333" cy="118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 Free computer icons">
            <a:extLst>
              <a:ext uri="{FF2B5EF4-FFF2-40B4-BE49-F238E27FC236}">
                <a16:creationId xmlns:a16="http://schemas.microsoft.com/office/drawing/2014/main" id="{22C7143F-6920-8F61-F8A9-62064D57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4" y="4380091"/>
            <a:ext cx="1027289" cy="1027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Router Icon #431529 - Free Icons Library">
            <a:extLst>
              <a:ext uri="{FF2B5EF4-FFF2-40B4-BE49-F238E27FC236}">
                <a16:creationId xmlns:a16="http://schemas.microsoft.com/office/drawing/2014/main" id="{DC31B631-ABCE-A730-3C62-273761E31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51363" y="3563378"/>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2207" y="3563377"/>
            <a:ext cx="1028903" cy="492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Network Router Icon #431529 - Free Icons Library">
            <a:extLst>
              <a:ext uri="{FF2B5EF4-FFF2-40B4-BE49-F238E27FC236}">
                <a16:creationId xmlns:a16="http://schemas.microsoft.com/office/drawing/2014/main" id="{1C4E8051-1756-765F-A87E-8685E4B42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33051" y="3563376"/>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783B0D-DD20-428E-AFAA-97416EC833BD}"/>
              </a:ext>
            </a:extLst>
          </p:cNvPr>
          <p:cNvSpPr txBox="1"/>
          <p:nvPr/>
        </p:nvSpPr>
        <p:spPr>
          <a:xfrm>
            <a:off x="635553" y="3842438"/>
            <a:ext cx="1225015" cy="646331"/>
          </a:xfrm>
          <a:prstGeom prst="rect">
            <a:avLst/>
          </a:prstGeom>
          <a:noFill/>
        </p:spPr>
        <p:txBody>
          <a:bodyPr wrap="none" rtlCol="0">
            <a:spAutoFit/>
          </a:bodyPr>
          <a:lstStyle/>
          <a:p>
            <a:pPr algn="ctr"/>
            <a:r>
              <a:rPr lang="en-US" dirty="0"/>
              <a:t>MTU=1500</a:t>
            </a:r>
          </a:p>
          <a:p>
            <a:pPr algn="ctr"/>
            <a:r>
              <a:rPr lang="en-US" dirty="0"/>
              <a:t>(bytes)</a:t>
            </a:r>
          </a:p>
        </p:txBody>
      </p:sp>
      <p:sp>
        <p:nvSpPr>
          <p:cNvPr id="6" name="TextBox 5">
            <a:extLst>
              <a:ext uri="{FF2B5EF4-FFF2-40B4-BE49-F238E27FC236}">
                <a16:creationId xmlns:a16="http://schemas.microsoft.com/office/drawing/2014/main" id="{22E49D16-74B8-76B0-9ADB-C3468082C632}"/>
              </a:ext>
            </a:extLst>
          </p:cNvPr>
          <p:cNvSpPr txBox="1"/>
          <p:nvPr/>
        </p:nvSpPr>
        <p:spPr>
          <a:xfrm>
            <a:off x="2942372" y="3797502"/>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5266545" y="3797501"/>
            <a:ext cx="1107996" cy="369332"/>
          </a:xfrm>
          <a:prstGeom prst="rect">
            <a:avLst/>
          </a:prstGeom>
          <a:noFill/>
        </p:spPr>
        <p:txBody>
          <a:bodyPr wrap="none" rtlCol="0">
            <a:spAutoFit/>
          </a:bodyPr>
          <a:lstStyle/>
          <a:p>
            <a:pPr algn="ctr"/>
            <a:r>
              <a:rPr lang="en-US" dirty="0"/>
              <a:t>MTU=532</a:t>
            </a:r>
          </a:p>
        </p:txBody>
      </p:sp>
      <p:sp>
        <p:nvSpPr>
          <p:cNvPr id="11" name="TextBox 10">
            <a:extLst>
              <a:ext uri="{FF2B5EF4-FFF2-40B4-BE49-F238E27FC236}">
                <a16:creationId xmlns:a16="http://schemas.microsoft.com/office/drawing/2014/main" id="{DAB076DE-8880-A1F0-DA18-99D7189930BD}"/>
              </a:ext>
            </a:extLst>
          </p:cNvPr>
          <p:cNvSpPr txBox="1"/>
          <p:nvPr/>
        </p:nvSpPr>
        <p:spPr>
          <a:xfrm>
            <a:off x="7644023" y="3968427"/>
            <a:ext cx="1225014" cy="369332"/>
          </a:xfrm>
          <a:prstGeom prst="rect">
            <a:avLst/>
          </a:prstGeom>
          <a:noFill/>
        </p:spPr>
        <p:txBody>
          <a:bodyPr wrap="none" rtlCol="0">
            <a:spAutoFit/>
          </a:bodyPr>
          <a:lstStyle/>
          <a:p>
            <a:pPr algn="ctr"/>
            <a:r>
              <a:rPr lang="en-US" dirty="0"/>
              <a:t>MTU=1500</a:t>
            </a:r>
          </a:p>
        </p:txBody>
      </p:sp>
      <p:grpSp>
        <p:nvGrpSpPr>
          <p:cNvPr id="20" name="Group 19">
            <a:extLst>
              <a:ext uri="{FF2B5EF4-FFF2-40B4-BE49-F238E27FC236}">
                <a16:creationId xmlns:a16="http://schemas.microsoft.com/office/drawing/2014/main" id="{A27CC92B-72C4-C75A-5A9F-1ADF75E3FD71}"/>
              </a:ext>
            </a:extLst>
          </p:cNvPr>
          <p:cNvGrpSpPr/>
          <p:nvPr/>
        </p:nvGrpSpPr>
        <p:grpSpPr>
          <a:xfrm>
            <a:off x="1145823" y="4131021"/>
            <a:ext cx="2446278" cy="1023793"/>
            <a:chOff x="1145823" y="4131021"/>
            <a:chExt cx="2446278" cy="1023793"/>
          </a:xfrm>
        </p:grpSpPr>
        <p:cxnSp>
          <p:nvCxnSpPr>
            <p:cNvPr id="19" name="Straight Arrow Connector 18">
              <a:extLst>
                <a:ext uri="{FF2B5EF4-FFF2-40B4-BE49-F238E27FC236}">
                  <a16:creationId xmlns:a16="http://schemas.microsoft.com/office/drawing/2014/main" id="{09403C89-FFDA-C068-4EF6-BC12A225CF87}"/>
                </a:ext>
              </a:extLst>
            </p:cNvPr>
            <p:cNvCxnSpPr/>
            <p:nvPr/>
          </p:nvCxnSpPr>
          <p:spPr>
            <a:xfrm flipV="1">
              <a:off x="1145823" y="4131021"/>
              <a:ext cx="1066799" cy="10237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9FA441-D8A9-BA57-D3CC-22E2BA7F324E}"/>
                </a:ext>
              </a:extLst>
            </p:cNvPr>
            <p:cNvGrpSpPr/>
            <p:nvPr/>
          </p:nvGrpSpPr>
          <p:grpSpPr>
            <a:xfrm>
              <a:off x="1520765" y="4646458"/>
              <a:ext cx="2071336" cy="406400"/>
              <a:chOff x="110155" y="3022600"/>
              <a:chExt cx="2071336" cy="406400"/>
            </a:xfrm>
          </p:grpSpPr>
          <p:sp>
            <p:nvSpPr>
              <p:cNvPr id="12" name="Rectangle 11">
                <a:extLst>
                  <a:ext uri="{FF2B5EF4-FFF2-40B4-BE49-F238E27FC236}">
                    <a16:creationId xmlns:a16="http://schemas.microsoft.com/office/drawing/2014/main" id="{1AB9626E-EE9B-0B22-FA0D-FC50C9322818}"/>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F2447C-3ECC-2923-D02D-6EE48EB76A64}"/>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21" name="Group 20">
            <a:extLst>
              <a:ext uri="{FF2B5EF4-FFF2-40B4-BE49-F238E27FC236}">
                <a16:creationId xmlns:a16="http://schemas.microsoft.com/office/drawing/2014/main" id="{E4A5FCFB-990E-6211-BFF2-217E387860EF}"/>
              </a:ext>
            </a:extLst>
          </p:cNvPr>
          <p:cNvGrpSpPr/>
          <p:nvPr/>
        </p:nvGrpSpPr>
        <p:grpSpPr>
          <a:xfrm>
            <a:off x="2743904" y="3002639"/>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4981003" y="2298883"/>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4981003" y="2798080"/>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4981003" y="3297277"/>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5110850" y="1807553"/>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49" name="TextBox 48">
            <a:extLst>
              <a:ext uri="{FF2B5EF4-FFF2-40B4-BE49-F238E27FC236}">
                <a16:creationId xmlns:a16="http://schemas.microsoft.com/office/drawing/2014/main" id="{2773247F-1A4E-42A6-A567-0456AECAAECD}"/>
              </a:ext>
            </a:extLst>
          </p:cNvPr>
          <p:cNvSpPr txBox="1"/>
          <p:nvPr/>
        </p:nvSpPr>
        <p:spPr>
          <a:xfrm>
            <a:off x="2222783" y="394235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R1</a:t>
            </a:r>
          </a:p>
        </p:txBody>
      </p:sp>
      <p:sp>
        <p:nvSpPr>
          <p:cNvPr id="50" name="TextBox 49">
            <a:extLst>
              <a:ext uri="{FF2B5EF4-FFF2-40B4-BE49-F238E27FC236}">
                <a16:creationId xmlns:a16="http://schemas.microsoft.com/office/drawing/2014/main" id="{6AB8A2EC-0B03-45BB-FF71-607A5D3ED9CB}"/>
              </a:ext>
            </a:extLst>
          </p:cNvPr>
          <p:cNvSpPr txBox="1"/>
          <p:nvPr/>
        </p:nvSpPr>
        <p:spPr>
          <a:xfrm>
            <a:off x="4475801" y="3952166"/>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1" name="TextBox 50">
            <a:extLst>
              <a:ext uri="{FF2B5EF4-FFF2-40B4-BE49-F238E27FC236}">
                <a16:creationId xmlns:a16="http://schemas.microsoft.com/office/drawing/2014/main" id="{E22D8C01-B5D5-E8EA-144C-BE5BA3330B62}"/>
              </a:ext>
            </a:extLst>
          </p:cNvPr>
          <p:cNvSpPr txBox="1"/>
          <p:nvPr/>
        </p:nvSpPr>
        <p:spPr>
          <a:xfrm>
            <a:off x="6717530" y="3950689"/>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R3</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a:t>IP Fragmentation and Reassembly</a:t>
            </a:r>
            <a:endParaRPr lang="en-AU" altLang="en-US" sz="3600" u="sng" dirty="0"/>
          </a:p>
        </p:txBody>
      </p:sp>
      <p:sp>
        <p:nvSpPr>
          <p:cNvPr id="27" name="TextBox 26">
            <a:extLst>
              <a:ext uri="{FF2B5EF4-FFF2-40B4-BE49-F238E27FC236}">
                <a16:creationId xmlns:a16="http://schemas.microsoft.com/office/drawing/2014/main" id="{E10ADBE1-93E0-E8D2-913C-8008FE45B94A}"/>
              </a:ext>
            </a:extLst>
          </p:cNvPr>
          <p:cNvSpPr txBox="1"/>
          <p:nvPr/>
        </p:nvSpPr>
        <p:spPr>
          <a:xfrm>
            <a:off x="632178" y="5610589"/>
            <a:ext cx="7768602" cy="830997"/>
          </a:xfrm>
          <a:prstGeom prst="rect">
            <a:avLst/>
          </a:prstGeom>
          <a:noFill/>
        </p:spPr>
        <p:txBody>
          <a:bodyPr wrap="none" rtlCol="0">
            <a:spAutoFit/>
          </a:bodyPr>
          <a:lstStyle/>
          <a:p>
            <a:r>
              <a:rPr lang="en-US" sz="2400" dirty="0"/>
              <a:t>During assembly,</a:t>
            </a:r>
          </a:p>
          <a:p>
            <a:r>
              <a:rPr lang="en-US" sz="2400" dirty="0">
                <a:solidFill>
                  <a:schemeClr val="accent5">
                    <a:lumMod val="75000"/>
                  </a:schemeClr>
                </a:solidFill>
              </a:rPr>
              <a:t>C. How will the destination know how to rearrange the data?</a:t>
            </a:r>
          </a:p>
        </p:txBody>
      </p:sp>
      <p:pic>
        <p:nvPicPr>
          <p:cNvPr id="1043" name="Picture 1042">
            <a:extLst>
              <a:ext uri="{FF2B5EF4-FFF2-40B4-BE49-F238E27FC236}">
                <a16:creationId xmlns:a16="http://schemas.microsoft.com/office/drawing/2014/main" id="{AEB1DACD-336C-61FC-523D-6012DCE26DD4}"/>
              </a:ext>
            </a:extLst>
          </p:cNvPr>
          <p:cNvPicPr>
            <a:picLocks noChangeAspect="1"/>
          </p:cNvPicPr>
          <p:nvPr/>
        </p:nvPicPr>
        <p:blipFill rotWithShape="1">
          <a:blip r:embed="rId6"/>
          <a:srcRect t="9474" b="42936"/>
          <a:stretch/>
        </p:blipFill>
        <p:spPr>
          <a:xfrm>
            <a:off x="118534" y="740308"/>
            <a:ext cx="3368102" cy="2084729"/>
          </a:xfrm>
          <a:prstGeom prst="rect">
            <a:avLst/>
          </a:prstGeom>
        </p:spPr>
      </p:pic>
      <p:sp>
        <p:nvSpPr>
          <p:cNvPr id="44" name="TextBox 43">
            <a:extLst>
              <a:ext uri="{FF2B5EF4-FFF2-40B4-BE49-F238E27FC236}">
                <a16:creationId xmlns:a16="http://schemas.microsoft.com/office/drawing/2014/main" id="{D988EB5C-3E0E-7E4C-323B-88ECD355863B}"/>
              </a:ext>
            </a:extLst>
          </p:cNvPr>
          <p:cNvSpPr txBox="1"/>
          <p:nvPr/>
        </p:nvSpPr>
        <p:spPr>
          <a:xfrm>
            <a:off x="429456" y="6375218"/>
            <a:ext cx="8771568" cy="461665"/>
          </a:xfrm>
          <a:prstGeom prst="rect">
            <a:avLst/>
          </a:prstGeom>
          <a:noFill/>
        </p:spPr>
        <p:txBody>
          <a:bodyPr wrap="none" rtlCol="0">
            <a:spAutoFit/>
          </a:bodyPr>
          <a:lstStyle/>
          <a:p>
            <a:r>
              <a:rPr lang="en-US" sz="2400" dirty="0">
                <a:solidFill>
                  <a:srgbClr val="7030A0"/>
                </a:solidFill>
              </a:rPr>
              <a:t>D. How can the destination know if a packet is unfragmented/whole?</a:t>
            </a:r>
          </a:p>
        </p:txBody>
      </p:sp>
      <p:grpSp>
        <p:nvGrpSpPr>
          <p:cNvPr id="47" name="Group 46">
            <a:extLst>
              <a:ext uri="{FF2B5EF4-FFF2-40B4-BE49-F238E27FC236}">
                <a16:creationId xmlns:a16="http://schemas.microsoft.com/office/drawing/2014/main" id="{DFAE0130-B3EA-0E37-79BB-D91209379982}"/>
              </a:ext>
            </a:extLst>
          </p:cNvPr>
          <p:cNvGrpSpPr/>
          <p:nvPr/>
        </p:nvGrpSpPr>
        <p:grpSpPr>
          <a:xfrm>
            <a:off x="2122311" y="615495"/>
            <a:ext cx="6604433" cy="1938992"/>
            <a:chOff x="2122311" y="615495"/>
            <a:chExt cx="6604433" cy="1938992"/>
          </a:xfrm>
        </p:grpSpPr>
        <p:sp>
          <p:nvSpPr>
            <p:cNvPr id="1044" name="Rectangle 1043">
              <a:extLst>
                <a:ext uri="{FF2B5EF4-FFF2-40B4-BE49-F238E27FC236}">
                  <a16:creationId xmlns:a16="http://schemas.microsoft.com/office/drawing/2014/main" id="{7A6FEDCF-6787-6FFE-6540-A291580C7259}"/>
                </a:ext>
              </a:extLst>
            </p:cNvPr>
            <p:cNvSpPr/>
            <p:nvPr/>
          </p:nvSpPr>
          <p:spPr>
            <a:xfrm>
              <a:off x="2122311" y="1155488"/>
              <a:ext cx="1364325" cy="48831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B47A6365-56F2-F014-E164-AC64AE2EBF27}"/>
                </a:ext>
              </a:extLst>
            </p:cNvPr>
            <p:cNvCxnSpPr>
              <a:cxnSpLocks/>
            </p:cNvCxnSpPr>
            <p:nvPr/>
          </p:nvCxnSpPr>
          <p:spPr>
            <a:xfrm>
              <a:off x="3486636" y="1374684"/>
              <a:ext cx="52454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1A5CB96-C14B-691D-2278-AE5E8F62F059}"/>
                </a:ext>
              </a:extLst>
            </p:cNvPr>
            <p:cNvSpPr txBox="1"/>
            <p:nvPr/>
          </p:nvSpPr>
          <p:spPr>
            <a:xfrm>
              <a:off x="4011184" y="615495"/>
              <a:ext cx="4715560" cy="1938992"/>
            </a:xfrm>
            <a:prstGeom prst="rect">
              <a:avLst/>
            </a:prstGeom>
            <a:solidFill>
              <a:schemeClr val="bg1"/>
            </a:solidFill>
            <a:ln w="34925">
              <a:solidFill>
                <a:srgbClr val="FF0000"/>
              </a:solidFill>
            </a:ln>
          </p:spPr>
          <p:txBody>
            <a:bodyPr wrap="square" rtlCol="0">
              <a:spAutoFit/>
            </a:bodyPr>
            <a:lstStyle/>
            <a:p>
              <a:r>
                <a:rPr lang="en-US" sz="2400" dirty="0">
                  <a:solidFill>
                    <a:srgbClr val="FF0000"/>
                  </a:solidFill>
                </a:rPr>
                <a:t>Identifies the fragment location, relative to the beginning of the unfragmented data. </a:t>
              </a:r>
            </a:p>
            <a:p>
              <a:r>
                <a:rPr lang="en-US" sz="2400" dirty="0">
                  <a:solidFill>
                    <a:srgbClr val="FF0000"/>
                  </a:solidFill>
                </a:rPr>
                <a:t>Fragments are counted in units of 8 octets (i.e., 8-bytes blocks).</a:t>
              </a:r>
            </a:p>
          </p:txBody>
        </p:sp>
      </p:grpSp>
    </p:spTree>
    <p:extLst>
      <p:ext uri="{BB962C8B-B14F-4D97-AF65-F5344CB8AC3E}">
        <p14:creationId xmlns:p14="http://schemas.microsoft.com/office/powerpoint/2010/main" val="33226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endParaRPr lang="en-US" dirty="0"/>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endParaRPr lang="en-US" dirty="0"/>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endParaRPr lang="en-US" dirty="0"/>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endParaRPr lang="en-US" dirty="0"/>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endParaRPr lang="en-US" dirty="0"/>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le 2">
            <a:extLst>
              <a:ext uri="{FF2B5EF4-FFF2-40B4-BE49-F238E27FC236}">
                <a16:creationId xmlns:a16="http://schemas.microsoft.com/office/drawing/2014/main" id="{C5BABE6C-8471-8046-7DBD-C10F03C18F1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35591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endParaRPr lang="en-US" dirty="0"/>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Rectangle 2">
            <a:extLst>
              <a:ext uri="{FF2B5EF4-FFF2-40B4-BE49-F238E27FC236}">
                <a16:creationId xmlns:a16="http://schemas.microsoft.com/office/drawing/2014/main" id="{207323BB-A826-7707-9A8C-771DF57AE48E}"/>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90905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50C6-E64F-41A2-FF88-A4F0981C5B47}"/>
            </a:ext>
          </a:extLst>
        </p:cNvPr>
        <p:cNvGrpSpPr/>
        <p:nvPr/>
      </p:nvGrpSpPr>
      <p:grpSpPr>
        <a:xfrm>
          <a:off x="0" y="0"/>
          <a:ext cx="0" cy="0"/>
          <a:chOff x="0" y="0"/>
          <a:chExt cx="0" cy="0"/>
        </a:xfrm>
      </p:grpSpPr>
      <p:sp>
        <p:nvSpPr>
          <p:cNvPr id="82975" name="Oval 3">
            <a:extLst>
              <a:ext uri="{FF2B5EF4-FFF2-40B4-BE49-F238E27FC236}">
                <a16:creationId xmlns:a16="http://schemas.microsoft.com/office/drawing/2014/main" id="{F2D5463D-3271-AD52-AE20-E492651E5AC3}"/>
              </a:ext>
            </a:extLst>
          </p:cNvPr>
          <p:cNvSpPr>
            <a:spLocks noChangeArrowheads="1"/>
          </p:cNvSpPr>
          <p:nvPr/>
        </p:nvSpPr>
        <p:spPr bwMode="auto">
          <a:xfrm>
            <a:off x="1733550" y="2088426"/>
            <a:ext cx="3475038" cy="1381125"/>
          </a:xfrm>
          <a:prstGeom prst="ellipse">
            <a:avLst/>
          </a:prstGeom>
          <a:solidFill>
            <a:schemeClr val="accent1"/>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76" name="Straight Connector 10">
            <a:extLst>
              <a:ext uri="{FF2B5EF4-FFF2-40B4-BE49-F238E27FC236}">
                <a16:creationId xmlns:a16="http://schemas.microsoft.com/office/drawing/2014/main" id="{2A638E78-3F2F-CA89-A754-9B28B6225225}"/>
              </a:ext>
            </a:extLst>
          </p:cNvPr>
          <p:cNvCxnSpPr>
            <a:cxnSpLocks noChangeShapeType="1"/>
            <a:stCxn id="415" idx="7"/>
          </p:cNvCxnSpPr>
          <p:nvPr/>
        </p:nvCxnSpPr>
        <p:spPr bwMode="auto">
          <a:xfrm>
            <a:off x="2957513" y="2331313"/>
            <a:ext cx="1146175" cy="730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7" name="Straight Connector 297">
            <a:extLst>
              <a:ext uri="{FF2B5EF4-FFF2-40B4-BE49-F238E27FC236}">
                <a16:creationId xmlns:a16="http://schemas.microsoft.com/office/drawing/2014/main" id="{92A94D84-9E73-3CFD-84C7-987DC2BB3A44}"/>
              </a:ext>
            </a:extLst>
          </p:cNvPr>
          <p:cNvCxnSpPr>
            <a:cxnSpLocks noChangeShapeType="1"/>
          </p:cNvCxnSpPr>
          <p:nvPr/>
        </p:nvCxnSpPr>
        <p:spPr bwMode="auto">
          <a:xfrm>
            <a:off x="3551238" y="2631351"/>
            <a:ext cx="130175" cy="841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8" name="Straight Connector 298">
            <a:extLst>
              <a:ext uri="{FF2B5EF4-FFF2-40B4-BE49-F238E27FC236}">
                <a16:creationId xmlns:a16="http://schemas.microsoft.com/office/drawing/2014/main" id="{E8076A99-AB3A-ED61-D98D-08D5F1E4D76D}"/>
              </a:ext>
            </a:extLst>
          </p:cNvPr>
          <p:cNvCxnSpPr>
            <a:cxnSpLocks noChangeShapeType="1"/>
          </p:cNvCxnSpPr>
          <p:nvPr/>
        </p:nvCxnSpPr>
        <p:spPr bwMode="auto">
          <a:xfrm flipV="1">
            <a:off x="3335338" y="2836138"/>
            <a:ext cx="263525" cy="460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9" name="Straight Connector 299">
            <a:extLst>
              <a:ext uri="{FF2B5EF4-FFF2-40B4-BE49-F238E27FC236}">
                <a16:creationId xmlns:a16="http://schemas.microsoft.com/office/drawing/2014/main" id="{D26E4F4E-9513-3F35-E15C-49252CDB0273}"/>
              </a:ext>
            </a:extLst>
          </p:cNvPr>
          <p:cNvCxnSpPr>
            <a:cxnSpLocks noChangeShapeType="1"/>
          </p:cNvCxnSpPr>
          <p:nvPr/>
        </p:nvCxnSpPr>
        <p:spPr bwMode="auto">
          <a:xfrm flipV="1">
            <a:off x="3014663" y="2659926"/>
            <a:ext cx="209550" cy="1095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0" name="Straight Connector 300">
            <a:extLst>
              <a:ext uri="{FF2B5EF4-FFF2-40B4-BE49-F238E27FC236}">
                <a16:creationId xmlns:a16="http://schemas.microsoft.com/office/drawing/2014/main" id="{61E5A05E-1D2F-FAA7-4B85-868A0EE31065}"/>
              </a:ext>
            </a:extLst>
          </p:cNvPr>
          <p:cNvCxnSpPr>
            <a:cxnSpLocks noChangeShapeType="1"/>
            <a:stCxn id="352" idx="6"/>
          </p:cNvCxnSpPr>
          <p:nvPr/>
        </p:nvCxnSpPr>
        <p:spPr bwMode="auto">
          <a:xfrm flipV="1">
            <a:off x="2676525" y="2959963"/>
            <a:ext cx="222250" cy="98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1" name="Straight Connector 301">
            <a:extLst>
              <a:ext uri="{FF2B5EF4-FFF2-40B4-BE49-F238E27FC236}">
                <a16:creationId xmlns:a16="http://schemas.microsoft.com/office/drawing/2014/main" id="{837DAAE1-39A9-2DEE-965A-36BF7A00EE96}"/>
              </a:ext>
            </a:extLst>
          </p:cNvPr>
          <p:cNvCxnSpPr>
            <a:cxnSpLocks noChangeShapeType="1"/>
          </p:cNvCxnSpPr>
          <p:nvPr/>
        </p:nvCxnSpPr>
        <p:spPr bwMode="auto">
          <a:xfrm flipV="1">
            <a:off x="3568700" y="2885351"/>
            <a:ext cx="273050" cy="2540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2" name="Straight Connector 302">
            <a:extLst>
              <a:ext uri="{FF2B5EF4-FFF2-40B4-BE49-F238E27FC236}">
                <a16:creationId xmlns:a16="http://schemas.microsoft.com/office/drawing/2014/main" id="{5D014E11-5678-D86B-46DD-9DD8BF90952E}"/>
              </a:ext>
            </a:extLst>
          </p:cNvPr>
          <p:cNvCxnSpPr>
            <a:cxnSpLocks noChangeShapeType="1"/>
          </p:cNvCxnSpPr>
          <p:nvPr/>
        </p:nvCxnSpPr>
        <p:spPr bwMode="auto">
          <a:xfrm flipH="1" flipV="1">
            <a:off x="4100513" y="2871063"/>
            <a:ext cx="387350" cy="1254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3" name="Straight Connector 303">
            <a:extLst>
              <a:ext uri="{FF2B5EF4-FFF2-40B4-BE49-F238E27FC236}">
                <a16:creationId xmlns:a16="http://schemas.microsoft.com/office/drawing/2014/main" id="{0AE93898-9B04-4EC1-B671-7ECF718762FF}"/>
              </a:ext>
            </a:extLst>
          </p:cNvPr>
          <p:cNvCxnSpPr>
            <a:cxnSpLocks noChangeShapeType="1"/>
          </p:cNvCxnSpPr>
          <p:nvPr/>
        </p:nvCxnSpPr>
        <p:spPr bwMode="auto">
          <a:xfrm flipV="1">
            <a:off x="4086225" y="2521813"/>
            <a:ext cx="307975" cy="1984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4" name="Straight Connector 304">
            <a:extLst>
              <a:ext uri="{FF2B5EF4-FFF2-40B4-BE49-F238E27FC236}">
                <a16:creationId xmlns:a16="http://schemas.microsoft.com/office/drawing/2014/main" id="{4E6CAD80-1B5E-C2D0-D0B1-B88D94733940}"/>
              </a:ext>
            </a:extLst>
          </p:cNvPr>
          <p:cNvCxnSpPr>
            <a:cxnSpLocks noChangeShapeType="1"/>
            <a:endCxn id="413" idx="7"/>
          </p:cNvCxnSpPr>
          <p:nvPr/>
        </p:nvCxnSpPr>
        <p:spPr bwMode="auto">
          <a:xfrm flipH="1" flipV="1">
            <a:off x="2959100" y="2391638"/>
            <a:ext cx="246063" cy="873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grpSp>
        <p:nvGrpSpPr>
          <p:cNvPr id="82986" name="Group 347">
            <a:extLst>
              <a:ext uri="{FF2B5EF4-FFF2-40B4-BE49-F238E27FC236}">
                <a16:creationId xmlns:a16="http://schemas.microsoft.com/office/drawing/2014/main" id="{5B36C3A4-3061-5D21-EAF3-2158AC6F4184}"/>
              </a:ext>
            </a:extLst>
          </p:cNvPr>
          <p:cNvGrpSpPr>
            <a:grpSpLocks/>
          </p:cNvGrpSpPr>
          <p:nvPr/>
        </p:nvGrpSpPr>
        <p:grpSpPr bwMode="auto">
          <a:xfrm>
            <a:off x="4360863" y="2925038"/>
            <a:ext cx="573087" cy="220663"/>
            <a:chOff x="1871277" y="1576300"/>
            <a:chExt cx="1128371" cy="437860"/>
          </a:xfrm>
        </p:grpSpPr>
        <p:sp>
          <p:nvSpPr>
            <p:cNvPr id="395" name="Oval 394">
              <a:extLst>
                <a:ext uri="{FF2B5EF4-FFF2-40B4-BE49-F238E27FC236}">
                  <a16:creationId xmlns:a16="http://schemas.microsoft.com/office/drawing/2014/main" id="{8E53FE7D-AE12-74C0-F405-A0ACB50467E8}"/>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6" name="Rectangle 395">
              <a:extLst>
                <a:ext uri="{FF2B5EF4-FFF2-40B4-BE49-F238E27FC236}">
                  <a16:creationId xmlns:a16="http://schemas.microsoft.com/office/drawing/2014/main" id="{A7BE56DF-399C-A9E4-2383-1DAF19956716}"/>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a:extLst>
                <a:ext uri="{FF2B5EF4-FFF2-40B4-BE49-F238E27FC236}">
                  <a16:creationId xmlns:a16="http://schemas.microsoft.com/office/drawing/2014/main" id="{3049E53E-6D58-A623-C3BE-118C76F098B4}"/>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8" name="Freeform 397">
              <a:extLst>
                <a:ext uri="{FF2B5EF4-FFF2-40B4-BE49-F238E27FC236}">
                  <a16:creationId xmlns:a16="http://schemas.microsoft.com/office/drawing/2014/main" id="{15F386F2-0BA9-EC1E-5261-4421F16049E7}"/>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 name="Freeform 398">
              <a:extLst>
                <a:ext uri="{FF2B5EF4-FFF2-40B4-BE49-F238E27FC236}">
                  <a16:creationId xmlns:a16="http://schemas.microsoft.com/office/drawing/2014/main" id="{67A315FE-3173-5894-7316-87A30CDD8076}"/>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0" name="Freeform 399">
              <a:extLst>
                <a:ext uri="{FF2B5EF4-FFF2-40B4-BE49-F238E27FC236}">
                  <a16:creationId xmlns:a16="http://schemas.microsoft.com/office/drawing/2014/main" id="{F3D8D59B-5E4A-D864-0CC9-73F3C6806430}"/>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1" name="Freeform 400">
              <a:extLst>
                <a:ext uri="{FF2B5EF4-FFF2-40B4-BE49-F238E27FC236}">
                  <a16:creationId xmlns:a16="http://schemas.microsoft.com/office/drawing/2014/main" id="{1E429013-A2B0-4443-8892-E3A8ADB3A827}"/>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02" name="Straight Connector 401">
              <a:extLst>
                <a:ext uri="{FF2B5EF4-FFF2-40B4-BE49-F238E27FC236}">
                  <a16:creationId xmlns:a16="http://schemas.microsoft.com/office/drawing/2014/main" id="{971CB27A-6520-5FDE-91F3-B7D2023A5D48}"/>
                </a:ext>
              </a:extLst>
            </p:cNvPr>
            <p:cNvCxnSpPr>
              <a:endCxn id="397"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4EFAE2F2-20ED-2CBB-C70B-41D1ED426CF6}"/>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7" name="Group 347">
            <a:extLst>
              <a:ext uri="{FF2B5EF4-FFF2-40B4-BE49-F238E27FC236}">
                <a16:creationId xmlns:a16="http://schemas.microsoft.com/office/drawing/2014/main" id="{0A63C229-761C-360F-2A11-9149A82C71FB}"/>
              </a:ext>
            </a:extLst>
          </p:cNvPr>
          <p:cNvGrpSpPr>
            <a:grpSpLocks/>
          </p:cNvGrpSpPr>
          <p:nvPr/>
        </p:nvGrpSpPr>
        <p:grpSpPr bwMode="auto">
          <a:xfrm>
            <a:off x="3557588" y="2683738"/>
            <a:ext cx="571500" cy="220663"/>
            <a:chOff x="1871277" y="1576300"/>
            <a:chExt cx="1128371" cy="437860"/>
          </a:xfrm>
        </p:grpSpPr>
        <p:sp>
          <p:nvSpPr>
            <p:cNvPr id="386" name="Oval 385">
              <a:extLst>
                <a:ext uri="{FF2B5EF4-FFF2-40B4-BE49-F238E27FC236}">
                  <a16:creationId xmlns:a16="http://schemas.microsoft.com/office/drawing/2014/main" id="{74CFC0E8-1B36-142D-608B-7418761AAC6A}"/>
                </a:ext>
              </a:extLst>
            </p:cNvPr>
            <p:cNvSpPr/>
            <p:nvPr/>
          </p:nvSpPr>
          <p:spPr bwMode="auto">
            <a:xfrm flipV="1">
              <a:off x="1874410" y="1696002"/>
              <a:ext cx="1125238"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7" name="Rectangle 386">
              <a:extLst>
                <a:ext uri="{FF2B5EF4-FFF2-40B4-BE49-F238E27FC236}">
                  <a16:creationId xmlns:a16="http://schemas.microsoft.com/office/drawing/2014/main" id="{1AA5DBB3-4132-8C85-8976-F16E0F6C3916}"/>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a:extLst>
                <a:ext uri="{FF2B5EF4-FFF2-40B4-BE49-F238E27FC236}">
                  <a16:creationId xmlns:a16="http://schemas.microsoft.com/office/drawing/2014/main" id="{8CB413C5-D852-0087-67D6-B4027A98FD26}"/>
                </a:ext>
              </a:extLst>
            </p:cNvPr>
            <p:cNvSpPr/>
            <p:nvPr/>
          </p:nvSpPr>
          <p:spPr bwMode="auto">
            <a:xfrm flipV="1">
              <a:off x="1871277" y="1576300"/>
              <a:ext cx="112523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9" name="Freeform 388">
              <a:extLst>
                <a:ext uri="{FF2B5EF4-FFF2-40B4-BE49-F238E27FC236}">
                  <a16:creationId xmlns:a16="http://schemas.microsoft.com/office/drawing/2014/main" id="{3C333F43-52E0-6E2A-0C29-CB09B3487695}"/>
                </a:ext>
              </a:extLst>
            </p:cNvPr>
            <p:cNvSpPr/>
            <p:nvPr/>
          </p:nvSpPr>
          <p:spPr bwMode="auto">
            <a:xfrm>
              <a:off x="2159638" y="1673953"/>
              <a:ext cx="548513"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Freeform 389">
              <a:extLst>
                <a:ext uri="{FF2B5EF4-FFF2-40B4-BE49-F238E27FC236}">
                  <a16:creationId xmlns:a16="http://schemas.microsoft.com/office/drawing/2014/main" id="{725E06FB-B02B-5256-FF85-D57D125A4F1F}"/>
                </a:ext>
              </a:extLst>
            </p:cNvPr>
            <p:cNvSpPr/>
            <p:nvPr/>
          </p:nvSpPr>
          <p:spPr bwMode="auto">
            <a:xfrm>
              <a:off x="2103220" y="1633001"/>
              <a:ext cx="661350"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1" name="Freeform 390">
              <a:extLst>
                <a:ext uri="{FF2B5EF4-FFF2-40B4-BE49-F238E27FC236}">
                  <a16:creationId xmlns:a16="http://schemas.microsoft.com/office/drawing/2014/main" id="{D13D3C2B-E444-85F6-1108-6CD328DF44F1}"/>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2" name="Freeform 391">
              <a:extLst>
                <a:ext uri="{FF2B5EF4-FFF2-40B4-BE49-F238E27FC236}">
                  <a16:creationId xmlns:a16="http://schemas.microsoft.com/office/drawing/2014/main" id="{26938E8B-9FB3-69D5-453F-53B5FB47503C}"/>
                </a:ext>
              </a:extLst>
            </p:cNvPr>
            <p:cNvSpPr/>
            <p:nvPr/>
          </p:nvSpPr>
          <p:spPr bwMode="auto">
            <a:xfrm>
              <a:off x="2090682" y="1730654"/>
              <a:ext cx="241345"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3" name="Straight Connector 392">
              <a:extLst>
                <a:ext uri="{FF2B5EF4-FFF2-40B4-BE49-F238E27FC236}">
                  <a16:creationId xmlns:a16="http://schemas.microsoft.com/office/drawing/2014/main" id="{001FB63F-09EE-6289-3E7D-59E6CE927B31}"/>
                </a:ext>
              </a:extLst>
            </p:cNvPr>
            <p:cNvCxnSpPr>
              <a:endCxn id="388" idx="2"/>
            </p:cNvCxnSpPr>
            <p:nvPr/>
          </p:nvCxnSpPr>
          <p:spPr bwMode="auto">
            <a:xfrm flipH="1" flipV="1">
              <a:off x="1871277" y="173695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4781ACFD-87B0-C5AF-ECBD-187AD6F0143E}"/>
                </a:ext>
              </a:extLst>
            </p:cNvPr>
            <p:cNvCxnSpPr/>
            <p:nvPr/>
          </p:nvCxnSpPr>
          <p:spPr bwMode="auto">
            <a:xfrm flipH="1" flipV="1">
              <a:off x="2996513" y="173380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8" name="Group 347">
            <a:extLst>
              <a:ext uri="{FF2B5EF4-FFF2-40B4-BE49-F238E27FC236}">
                <a16:creationId xmlns:a16="http://schemas.microsoft.com/office/drawing/2014/main" id="{BC74ABA4-B4C8-B23C-66F6-33C0BB1C2093}"/>
              </a:ext>
            </a:extLst>
          </p:cNvPr>
          <p:cNvGrpSpPr>
            <a:grpSpLocks/>
          </p:cNvGrpSpPr>
          <p:nvPr/>
        </p:nvGrpSpPr>
        <p:grpSpPr bwMode="auto">
          <a:xfrm>
            <a:off x="3036888" y="2461488"/>
            <a:ext cx="573087" cy="219075"/>
            <a:chOff x="1871277" y="1576300"/>
            <a:chExt cx="1128371" cy="437860"/>
          </a:xfrm>
        </p:grpSpPr>
        <p:sp>
          <p:nvSpPr>
            <p:cNvPr id="377" name="Oval 376">
              <a:extLst>
                <a:ext uri="{FF2B5EF4-FFF2-40B4-BE49-F238E27FC236}">
                  <a16:creationId xmlns:a16="http://schemas.microsoft.com/office/drawing/2014/main" id="{85C1810D-A2A2-9A7A-38EC-2B683E9A66B0}"/>
                </a:ext>
              </a:extLst>
            </p:cNvPr>
            <p:cNvSpPr/>
            <p:nvPr/>
          </p:nvSpPr>
          <p:spPr bwMode="auto">
            <a:xfrm flipV="1">
              <a:off x="1874402" y="1693698"/>
              <a:ext cx="1125246" cy="32046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8" name="Rectangle 377">
              <a:extLst>
                <a:ext uri="{FF2B5EF4-FFF2-40B4-BE49-F238E27FC236}">
                  <a16:creationId xmlns:a16="http://schemas.microsoft.com/office/drawing/2014/main" id="{AC960D1E-59D3-F781-EA83-0CB1DC8986B2}"/>
                </a:ext>
              </a:extLst>
            </p:cNvPr>
            <p:cNvSpPr/>
            <p:nvPr/>
          </p:nvSpPr>
          <p:spPr bwMode="auto">
            <a:xfrm>
              <a:off x="1871277" y="1738119"/>
              <a:ext cx="1128371" cy="11739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 name="Oval 378">
              <a:extLst>
                <a:ext uri="{FF2B5EF4-FFF2-40B4-BE49-F238E27FC236}">
                  <a16:creationId xmlns:a16="http://schemas.microsoft.com/office/drawing/2014/main" id="{7DDB27F9-184D-7DC5-B094-F260FCE3EE48}"/>
                </a:ext>
              </a:extLst>
            </p:cNvPr>
            <p:cNvSpPr/>
            <p:nvPr/>
          </p:nvSpPr>
          <p:spPr bwMode="auto">
            <a:xfrm flipV="1">
              <a:off x="1871277" y="1576300"/>
              <a:ext cx="1125246" cy="32046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Freeform 379">
              <a:extLst>
                <a:ext uri="{FF2B5EF4-FFF2-40B4-BE49-F238E27FC236}">
                  <a16:creationId xmlns:a16="http://schemas.microsoft.com/office/drawing/2014/main" id="{EE51A76C-FA45-1A80-D0C1-B7A2EF8201C1}"/>
                </a:ext>
              </a:extLst>
            </p:cNvPr>
            <p:cNvSpPr/>
            <p:nvPr/>
          </p:nvSpPr>
          <p:spPr bwMode="auto">
            <a:xfrm>
              <a:off x="2158840" y="1674661"/>
              <a:ext cx="550120"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1" name="Freeform 380">
              <a:extLst>
                <a:ext uri="{FF2B5EF4-FFF2-40B4-BE49-F238E27FC236}">
                  <a16:creationId xmlns:a16="http://schemas.microsoft.com/office/drawing/2014/main" id="{14DA484D-022D-0109-7B84-B088EA4AF5EB}"/>
                </a:ext>
              </a:extLst>
            </p:cNvPr>
            <p:cNvSpPr/>
            <p:nvPr/>
          </p:nvSpPr>
          <p:spPr bwMode="auto">
            <a:xfrm>
              <a:off x="2102578" y="1633412"/>
              <a:ext cx="662645" cy="1110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2" name="Freeform 381">
              <a:extLst>
                <a:ext uri="{FF2B5EF4-FFF2-40B4-BE49-F238E27FC236}">
                  <a16:creationId xmlns:a16="http://schemas.microsoft.com/office/drawing/2014/main" id="{ED4E1707-CE46-E0F5-FD62-D41964ED17CE}"/>
                </a:ext>
              </a:extLst>
            </p:cNvPr>
            <p:cNvSpPr/>
            <p:nvPr/>
          </p:nvSpPr>
          <p:spPr bwMode="auto">
            <a:xfrm>
              <a:off x="2537047"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3" name="Freeform 382">
              <a:extLst>
                <a:ext uri="{FF2B5EF4-FFF2-40B4-BE49-F238E27FC236}">
                  <a16:creationId xmlns:a16="http://schemas.microsoft.com/office/drawing/2014/main" id="{8F1C7F60-BB1D-2900-6DC8-762275D73F0B}"/>
                </a:ext>
              </a:extLst>
            </p:cNvPr>
            <p:cNvSpPr/>
            <p:nvPr/>
          </p:nvSpPr>
          <p:spPr bwMode="auto">
            <a:xfrm>
              <a:off x="2090075" y="1728599"/>
              <a:ext cx="240677" cy="9836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84" name="Straight Connector 383">
              <a:extLst>
                <a:ext uri="{FF2B5EF4-FFF2-40B4-BE49-F238E27FC236}">
                  <a16:creationId xmlns:a16="http://schemas.microsoft.com/office/drawing/2014/main" id="{0E91221A-AA8E-EBE4-037F-B570131F66AF}"/>
                </a:ext>
              </a:extLst>
            </p:cNvPr>
            <p:cNvCxnSpPr>
              <a:endCxn id="379" idx="2"/>
            </p:cNvCxnSpPr>
            <p:nvPr/>
          </p:nvCxnSpPr>
          <p:spPr bwMode="auto">
            <a:xfrm flipH="1" flipV="1">
              <a:off x="1871277" y="1738119"/>
              <a:ext cx="3125"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34382261-51CE-8104-94A5-B013C4487440}"/>
                </a:ext>
              </a:extLst>
            </p:cNvPr>
            <p:cNvCxnSpPr/>
            <p:nvPr/>
          </p:nvCxnSpPr>
          <p:spPr bwMode="auto">
            <a:xfrm flipH="1" flipV="1">
              <a:off x="2996523" y="1734945"/>
              <a:ext cx="3125"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9" name="Group 347">
            <a:extLst>
              <a:ext uri="{FF2B5EF4-FFF2-40B4-BE49-F238E27FC236}">
                <a16:creationId xmlns:a16="http://schemas.microsoft.com/office/drawing/2014/main" id="{131E8A07-A0D3-432D-74B7-D23B89F97210}"/>
              </a:ext>
            </a:extLst>
          </p:cNvPr>
          <p:cNvGrpSpPr>
            <a:grpSpLocks/>
          </p:cNvGrpSpPr>
          <p:nvPr/>
        </p:nvGrpSpPr>
        <p:grpSpPr bwMode="auto">
          <a:xfrm>
            <a:off x="2794000" y="2767876"/>
            <a:ext cx="573088" cy="219075"/>
            <a:chOff x="1871277" y="1576300"/>
            <a:chExt cx="1128371" cy="437860"/>
          </a:xfrm>
        </p:grpSpPr>
        <p:sp>
          <p:nvSpPr>
            <p:cNvPr id="368" name="Oval 367">
              <a:extLst>
                <a:ext uri="{FF2B5EF4-FFF2-40B4-BE49-F238E27FC236}">
                  <a16:creationId xmlns:a16="http://schemas.microsoft.com/office/drawing/2014/main" id="{F8358069-6972-008F-3C71-C0AC5ED9DD09}"/>
                </a:ext>
              </a:extLst>
            </p:cNvPr>
            <p:cNvSpPr/>
            <p:nvPr/>
          </p:nvSpPr>
          <p:spPr bwMode="auto">
            <a:xfrm flipV="1">
              <a:off x="1874404" y="1693696"/>
              <a:ext cx="1125244" cy="320464"/>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Rectangle 368">
              <a:extLst>
                <a:ext uri="{FF2B5EF4-FFF2-40B4-BE49-F238E27FC236}">
                  <a16:creationId xmlns:a16="http://schemas.microsoft.com/office/drawing/2014/main" id="{7864F982-3699-CBD7-195E-109DBB08FD92}"/>
                </a:ext>
              </a:extLst>
            </p:cNvPr>
            <p:cNvSpPr/>
            <p:nvPr/>
          </p:nvSpPr>
          <p:spPr bwMode="auto">
            <a:xfrm>
              <a:off x="1871277" y="1738117"/>
              <a:ext cx="1128371" cy="11739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a:extLst>
                <a:ext uri="{FF2B5EF4-FFF2-40B4-BE49-F238E27FC236}">
                  <a16:creationId xmlns:a16="http://schemas.microsoft.com/office/drawing/2014/main" id="{24252B4D-CBB6-1842-8F27-037414F39659}"/>
                </a:ext>
              </a:extLst>
            </p:cNvPr>
            <p:cNvSpPr/>
            <p:nvPr/>
          </p:nvSpPr>
          <p:spPr bwMode="auto">
            <a:xfrm flipV="1">
              <a:off x="1871277" y="1576300"/>
              <a:ext cx="1125244" cy="32046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1" name="Freeform 370">
              <a:extLst>
                <a:ext uri="{FF2B5EF4-FFF2-40B4-BE49-F238E27FC236}">
                  <a16:creationId xmlns:a16="http://schemas.microsoft.com/office/drawing/2014/main" id="{6FB97B98-D2FC-ACEC-ADDD-04F50E561DA4}"/>
                </a:ext>
              </a:extLst>
            </p:cNvPr>
            <p:cNvSpPr/>
            <p:nvPr/>
          </p:nvSpPr>
          <p:spPr bwMode="auto">
            <a:xfrm>
              <a:off x="2158839" y="1674659"/>
              <a:ext cx="550119"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Freeform 371">
              <a:extLst>
                <a:ext uri="{FF2B5EF4-FFF2-40B4-BE49-F238E27FC236}">
                  <a16:creationId xmlns:a16="http://schemas.microsoft.com/office/drawing/2014/main" id="{361CD123-A659-B87B-5C0E-FB309604EABD}"/>
                </a:ext>
              </a:extLst>
            </p:cNvPr>
            <p:cNvSpPr/>
            <p:nvPr/>
          </p:nvSpPr>
          <p:spPr bwMode="auto">
            <a:xfrm>
              <a:off x="2102577" y="1633412"/>
              <a:ext cx="662644" cy="11105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Freeform 372">
              <a:extLst>
                <a:ext uri="{FF2B5EF4-FFF2-40B4-BE49-F238E27FC236}">
                  <a16:creationId xmlns:a16="http://schemas.microsoft.com/office/drawing/2014/main" id="{157FD2E3-E3CF-CB7C-CAC4-C9FAAA0DBD70}"/>
                </a:ext>
              </a:extLst>
            </p:cNvPr>
            <p:cNvSpPr/>
            <p:nvPr/>
          </p:nvSpPr>
          <p:spPr bwMode="auto">
            <a:xfrm>
              <a:off x="2537048"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Freeform 373">
              <a:extLst>
                <a:ext uri="{FF2B5EF4-FFF2-40B4-BE49-F238E27FC236}">
                  <a16:creationId xmlns:a16="http://schemas.microsoft.com/office/drawing/2014/main" id="{B64CFB4A-0395-758C-F0AF-895930FF5B19}"/>
                </a:ext>
              </a:extLst>
            </p:cNvPr>
            <p:cNvSpPr/>
            <p:nvPr/>
          </p:nvSpPr>
          <p:spPr bwMode="auto">
            <a:xfrm>
              <a:off x="2090075" y="1728599"/>
              <a:ext cx="240678" cy="9835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a:extLst>
                <a:ext uri="{FF2B5EF4-FFF2-40B4-BE49-F238E27FC236}">
                  <a16:creationId xmlns:a16="http://schemas.microsoft.com/office/drawing/2014/main" id="{21D5B4C0-332D-C01C-C830-57A9EA9D2A15}"/>
                </a:ext>
              </a:extLst>
            </p:cNvPr>
            <p:cNvCxnSpPr>
              <a:endCxn id="370" idx="2"/>
            </p:cNvCxnSpPr>
            <p:nvPr/>
          </p:nvCxnSpPr>
          <p:spPr bwMode="auto">
            <a:xfrm flipH="1" flipV="1">
              <a:off x="1871277" y="1738117"/>
              <a:ext cx="3127"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62A9149F-35DA-7418-0538-CEF79AB08665}"/>
                </a:ext>
              </a:extLst>
            </p:cNvPr>
            <p:cNvCxnSpPr/>
            <p:nvPr/>
          </p:nvCxnSpPr>
          <p:spPr bwMode="auto">
            <a:xfrm flipH="1" flipV="1">
              <a:off x="2996521" y="1734945"/>
              <a:ext cx="3127"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0" name="Group 347">
            <a:extLst>
              <a:ext uri="{FF2B5EF4-FFF2-40B4-BE49-F238E27FC236}">
                <a16:creationId xmlns:a16="http://schemas.microsoft.com/office/drawing/2014/main" id="{53604897-D7BC-806A-6DE6-83D7252BD202}"/>
              </a:ext>
            </a:extLst>
          </p:cNvPr>
          <p:cNvGrpSpPr>
            <a:grpSpLocks/>
          </p:cNvGrpSpPr>
          <p:nvPr/>
        </p:nvGrpSpPr>
        <p:grpSpPr bwMode="auto">
          <a:xfrm>
            <a:off x="3341688" y="3121888"/>
            <a:ext cx="573087" cy="220663"/>
            <a:chOff x="1871277" y="1576300"/>
            <a:chExt cx="1128371" cy="437860"/>
          </a:xfrm>
        </p:grpSpPr>
        <p:sp>
          <p:nvSpPr>
            <p:cNvPr id="359" name="Oval 358">
              <a:extLst>
                <a:ext uri="{FF2B5EF4-FFF2-40B4-BE49-F238E27FC236}">
                  <a16:creationId xmlns:a16="http://schemas.microsoft.com/office/drawing/2014/main" id="{61C7E758-EA47-6F80-F9CB-484C6D148139}"/>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a:extLst>
                <a:ext uri="{FF2B5EF4-FFF2-40B4-BE49-F238E27FC236}">
                  <a16:creationId xmlns:a16="http://schemas.microsoft.com/office/drawing/2014/main" id="{8757A0AB-A996-517B-F051-ECEA58C511C8}"/>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1" name="Oval 360">
              <a:extLst>
                <a:ext uri="{FF2B5EF4-FFF2-40B4-BE49-F238E27FC236}">
                  <a16:creationId xmlns:a16="http://schemas.microsoft.com/office/drawing/2014/main" id="{1142C147-9D82-4E4D-C0A3-BD228A9E5B1F}"/>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a:extLst>
                <a:ext uri="{FF2B5EF4-FFF2-40B4-BE49-F238E27FC236}">
                  <a16:creationId xmlns:a16="http://schemas.microsoft.com/office/drawing/2014/main" id="{8F33C731-DA9A-798E-4E60-CD486FF7DB8E}"/>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Freeform 362">
              <a:extLst>
                <a:ext uri="{FF2B5EF4-FFF2-40B4-BE49-F238E27FC236}">
                  <a16:creationId xmlns:a16="http://schemas.microsoft.com/office/drawing/2014/main" id="{585AFE73-91E0-4C0F-4C58-BBE83595DFF9}"/>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Freeform 363">
              <a:extLst>
                <a:ext uri="{FF2B5EF4-FFF2-40B4-BE49-F238E27FC236}">
                  <a16:creationId xmlns:a16="http://schemas.microsoft.com/office/drawing/2014/main" id="{84CAF4A9-2A99-B27D-DCA4-33918F0961F0}"/>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Freeform 364">
              <a:extLst>
                <a:ext uri="{FF2B5EF4-FFF2-40B4-BE49-F238E27FC236}">
                  <a16:creationId xmlns:a16="http://schemas.microsoft.com/office/drawing/2014/main" id="{A72EB14F-5FF7-BF14-B9CC-8E4AF29C6C45}"/>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a:extLst>
                <a:ext uri="{FF2B5EF4-FFF2-40B4-BE49-F238E27FC236}">
                  <a16:creationId xmlns:a16="http://schemas.microsoft.com/office/drawing/2014/main" id="{25FA18EE-250E-967A-1312-395BD12D8444}"/>
                </a:ext>
              </a:extLst>
            </p:cNvPr>
            <p:cNvCxnSpPr>
              <a:endCxn id="361"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F8929D8F-058B-EA90-6DB6-AFF8E7A8C7BB}"/>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1" name="Group 347">
            <a:extLst>
              <a:ext uri="{FF2B5EF4-FFF2-40B4-BE49-F238E27FC236}">
                <a16:creationId xmlns:a16="http://schemas.microsoft.com/office/drawing/2014/main" id="{7EA7038B-00FB-A5DC-9327-ADFB3B149175}"/>
              </a:ext>
            </a:extLst>
          </p:cNvPr>
          <p:cNvGrpSpPr>
            <a:grpSpLocks/>
          </p:cNvGrpSpPr>
          <p:nvPr/>
        </p:nvGrpSpPr>
        <p:grpSpPr bwMode="auto">
          <a:xfrm>
            <a:off x="2105025" y="2977426"/>
            <a:ext cx="573088" cy="220662"/>
            <a:chOff x="1871277" y="1576300"/>
            <a:chExt cx="1128371" cy="437860"/>
          </a:xfrm>
        </p:grpSpPr>
        <p:sp>
          <p:nvSpPr>
            <p:cNvPr id="350" name="Oval 349">
              <a:extLst>
                <a:ext uri="{FF2B5EF4-FFF2-40B4-BE49-F238E27FC236}">
                  <a16:creationId xmlns:a16="http://schemas.microsoft.com/office/drawing/2014/main" id="{2F985A2B-E061-A238-5617-D0315BB182A9}"/>
                </a:ext>
              </a:extLst>
            </p:cNvPr>
            <p:cNvSpPr/>
            <p:nvPr/>
          </p:nvSpPr>
          <p:spPr bwMode="auto">
            <a:xfrm flipV="1">
              <a:off x="1874404" y="1696003"/>
              <a:ext cx="1125244"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1" name="Rectangle 350">
              <a:extLst>
                <a:ext uri="{FF2B5EF4-FFF2-40B4-BE49-F238E27FC236}">
                  <a16:creationId xmlns:a16="http://schemas.microsoft.com/office/drawing/2014/main" id="{6DF8FD62-61A9-05C1-2CF0-D8042CC3A462}"/>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2" name="Oval 351">
              <a:extLst>
                <a:ext uri="{FF2B5EF4-FFF2-40B4-BE49-F238E27FC236}">
                  <a16:creationId xmlns:a16="http://schemas.microsoft.com/office/drawing/2014/main" id="{0B60DD21-19D9-5DA0-F932-09E0A07EEDD1}"/>
                </a:ext>
              </a:extLst>
            </p:cNvPr>
            <p:cNvSpPr/>
            <p:nvPr/>
          </p:nvSpPr>
          <p:spPr bwMode="auto">
            <a:xfrm flipV="1">
              <a:off x="1871277" y="1576300"/>
              <a:ext cx="1125244"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Freeform 352">
              <a:extLst>
                <a:ext uri="{FF2B5EF4-FFF2-40B4-BE49-F238E27FC236}">
                  <a16:creationId xmlns:a16="http://schemas.microsoft.com/office/drawing/2014/main" id="{6165A5B1-EAC2-D614-BEB6-5CFF0A2673DB}"/>
                </a:ext>
              </a:extLst>
            </p:cNvPr>
            <p:cNvSpPr/>
            <p:nvPr/>
          </p:nvSpPr>
          <p:spPr bwMode="auto">
            <a:xfrm>
              <a:off x="2158839" y="1673951"/>
              <a:ext cx="550119"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4" name="Freeform 353">
              <a:extLst>
                <a:ext uri="{FF2B5EF4-FFF2-40B4-BE49-F238E27FC236}">
                  <a16:creationId xmlns:a16="http://schemas.microsoft.com/office/drawing/2014/main" id="{798266FE-E562-6CE8-D85C-859ED8B4721D}"/>
                </a:ext>
              </a:extLst>
            </p:cNvPr>
            <p:cNvSpPr/>
            <p:nvPr/>
          </p:nvSpPr>
          <p:spPr bwMode="auto">
            <a:xfrm>
              <a:off x="2102577" y="1633001"/>
              <a:ext cx="662644"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Freeform 354">
              <a:extLst>
                <a:ext uri="{FF2B5EF4-FFF2-40B4-BE49-F238E27FC236}">
                  <a16:creationId xmlns:a16="http://schemas.microsoft.com/office/drawing/2014/main" id="{402CDD5E-B83E-B1D7-2161-3A21F534B53B}"/>
                </a:ext>
              </a:extLst>
            </p:cNvPr>
            <p:cNvSpPr/>
            <p:nvPr/>
          </p:nvSpPr>
          <p:spPr bwMode="auto">
            <a:xfrm>
              <a:off x="2537048" y="1727504"/>
              <a:ext cx="243803"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Freeform 355">
              <a:extLst>
                <a:ext uri="{FF2B5EF4-FFF2-40B4-BE49-F238E27FC236}">
                  <a16:creationId xmlns:a16="http://schemas.microsoft.com/office/drawing/2014/main" id="{5921B897-C12D-CF26-532C-F60B6B322DE1}"/>
                </a:ext>
              </a:extLst>
            </p:cNvPr>
            <p:cNvSpPr/>
            <p:nvPr/>
          </p:nvSpPr>
          <p:spPr bwMode="auto">
            <a:xfrm>
              <a:off x="2090075" y="1730653"/>
              <a:ext cx="240678"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7" name="Straight Connector 356">
              <a:extLst>
                <a:ext uri="{FF2B5EF4-FFF2-40B4-BE49-F238E27FC236}">
                  <a16:creationId xmlns:a16="http://schemas.microsoft.com/office/drawing/2014/main" id="{230AA561-7742-2BB3-3F19-323767A44B97}"/>
                </a:ext>
              </a:extLst>
            </p:cNvPr>
            <p:cNvCxnSpPr>
              <a:endCxn id="352" idx="2"/>
            </p:cNvCxnSpPr>
            <p:nvPr/>
          </p:nvCxnSpPr>
          <p:spPr bwMode="auto">
            <a:xfrm flipH="1" flipV="1">
              <a:off x="1871277" y="1736953"/>
              <a:ext cx="3127"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44791593-AA4D-DF17-DD5A-19640F2F6EDE}"/>
                </a:ext>
              </a:extLst>
            </p:cNvPr>
            <p:cNvCxnSpPr/>
            <p:nvPr/>
          </p:nvCxnSpPr>
          <p:spPr bwMode="auto">
            <a:xfrm flipH="1" flipV="1">
              <a:off x="2996521" y="1733804"/>
              <a:ext cx="3127"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9" name="Group 347">
            <a:extLst>
              <a:ext uri="{FF2B5EF4-FFF2-40B4-BE49-F238E27FC236}">
                <a16:creationId xmlns:a16="http://schemas.microsoft.com/office/drawing/2014/main" id="{69931D00-4DE5-167D-CBB0-72D136048C98}"/>
              </a:ext>
            </a:extLst>
          </p:cNvPr>
          <p:cNvGrpSpPr>
            <a:grpSpLocks/>
          </p:cNvGrpSpPr>
          <p:nvPr/>
        </p:nvGrpSpPr>
        <p:grpSpPr bwMode="auto">
          <a:xfrm>
            <a:off x="2470150" y="2194788"/>
            <a:ext cx="571500" cy="220663"/>
            <a:chOff x="1871277" y="1576300"/>
            <a:chExt cx="1128371" cy="437860"/>
          </a:xfrm>
        </p:grpSpPr>
        <p:sp>
          <p:nvSpPr>
            <p:cNvPr id="413" name="Oval 412">
              <a:extLst>
                <a:ext uri="{FF2B5EF4-FFF2-40B4-BE49-F238E27FC236}">
                  <a16:creationId xmlns:a16="http://schemas.microsoft.com/office/drawing/2014/main" id="{EEDF2776-E2EE-F437-ABB8-76BD934A3CAB}"/>
                </a:ext>
              </a:extLst>
            </p:cNvPr>
            <p:cNvSpPr/>
            <p:nvPr/>
          </p:nvSpPr>
          <p:spPr bwMode="auto">
            <a:xfrm flipV="1">
              <a:off x="1874412" y="1696002"/>
              <a:ext cx="112523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4" name="Rectangle 413">
              <a:extLst>
                <a:ext uri="{FF2B5EF4-FFF2-40B4-BE49-F238E27FC236}">
                  <a16:creationId xmlns:a16="http://schemas.microsoft.com/office/drawing/2014/main" id="{BEFA31B0-7372-473A-7DB0-527715896325}"/>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5" name="Oval 414">
              <a:extLst>
                <a:ext uri="{FF2B5EF4-FFF2-40B4-BE49-F238E27FC236}">
                  <a16:creationId xmlns:a16="http://schemas.microsoft.com/office/drawing/2014/main" id="{6937C8CE-AED7-A39A-4CEF-176B0FDAEE1E}"/>
                </a:ext>
              </a:extLst>
            </p:cNvPr>
            <p:cNvSpPr/>
            <p:nvPr/>
          </p:nvSpPr>
          <p:spPr bwMode="auto">
            <a:xfrm flipV="1">
              <a:off x="1871277" y="1576300"/>
              <a:ext cx="1125238"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6" name="Freeform 415">
              <a:extLst>
                <a:ext uri="{FF2B5EF4-FFF2-40B4-BE49-F238E27FC236}">
                  <a16:creationId xmlns:a16="http://schemas.microsoft.com/office/drawing/2014/main" id="{C9CE20E3-2C6F-02BD-ECD9-15A0A126A5E9}"/>
                </a:ext>
              </a:extLst>
            </p:cNvPr>
            <p:cNvSpPr/>
            <p:nvPr/>
          </p:nvSpPr>
          <p:spPr bwMode="auto">
            <a:xfrm>
              <a:off x="2159638" y="1673953"/>
              <a:ext cx="548515"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7" name="Freeform 416">
              <a:extLst>
                <a:ext uri="{FF2B5EF4-FFF2-40B4-BE49-F238E27FC236}">
                  <a16:creationId xmlns:a16="http://schemas.microsoft.com/office/drawing/2014/main" id="{F35DB1DD-1DDE-6152-A516-F96604DF2BD8}"/>
                </a:ext>
              </a:extLst>
            </p:cNvPr>
            <p:cNvSpPr/>
            <p:nvPr/>
          </p:nvSpPr>
          <p:spPr bwMode="auto">
            <a:xfrm>
              <a:off x="2103220" y="1633001"/>
              <a:ext cx="661352"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8" name="Freeform 417">
              <a:extLst>
                <a:ext uri="{FF2B5EF4-FFF2-40B4-BE49-F238E27FC236}">
                  <a16:creationId xmlns:a16="http://schemas.microsoft.com/office/drawing/2014/main" id="{C91389CB-E52C-B948-E4D1-052BA8D01121}"/>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9" name="Freeform 418">
              <a:extLst>
                <a:ext uri="{FF2B5EF4-FFF2-40B4-BE49-F238E27FC236}">
                  <a16:creationId xmlns:a16="http://schemas.microsoft.com/office/drawing/2014/main" id="{B93BE70F-69BA-5B6C-F5CD-54DED942F98B}"/>
                </a:ext>
              </a:extLst>
            </p:cNvPr>
            <p:cNvSpPr/>
            <p:nvPr/>
          </p:nvSpPr>
          <p:spPr bwMode="auto">
            <a:xfrm>
              <a:off x="2090682" y="1730654"/>
              <a:ext cx="24134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20" name="Straight Connector 419">
              <a:extLst>
                <a:ext uri="{FF2B5EF4-FFF2-40B4-BE49-F238E27FC236}">
                  <a16:creationId xmlns:a16="http://schemas.microsoft.com/office/drawing/2014/main" id="{681F2F5F-0220-99BE-5FD8-396CCB877C23}"/>
                </a:ext>
              </a:extLst>
            </p:cNvPr>
            <p:cNvCxnSpPr>
              <a:endCxn id="415" idx="2"/>
            </p:cNvCxnSpPr>
            <p:nvPr/>
          </p:nvCxnSpPr>
          <p:spPr bwMode="auto">
            <a:xfrm flipH="1" flipV="1">
              <a:off x="1871277" y="1736954"/>
              <a:ext cx="313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FA6333CC-3FB6-C6DC-FCD1-4EED3D9F0D0B}"/>
                </a:ext>
              </a:extLst>
            </p:cNvPr>
            <p:cNvCxnSpPr/>
            <p:nvPr/>
          </p:nvCxnSpPr>
          <p:spPr bwMode="auto">
            <a:xfrm flipH="1" flipV="1">
              <a:off x="2996515" y="1733803"/>
              <a:ext cx="3133"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0" name="Group 347">
            <a:extLst>
              <a:ext uri="{FF2B5EF4-FFF2-40B4-BE49-F238E27FC236}">
                <a16:creationId xmlns:a16="http://schemas.microsoft.com/office/drawing/2014/main" id="{88AC06AB-D04A-5DE9-9F38-DBFAF9534A54}"/>
              </a:ext>
            </a:extLst>
          </p:cNvPr>
          <p:cNvGrpSpPr>
            <a:grpSpLocks/>
          </p:cNvGrpSpPr>
          <p:nvPr/>
        </p:nvGrpSpPr>
        <p:grpSpPr bwMode="auto">
          <a:xfrm>
            <a:off x="4111625" y="2313851"/>
            <a:ext cx="571500" cy="220662"/>
            <a:chOff x="1871277" y="1576300"/>
            <a:chExt cx="1128371" cy="437860"/>
          </a:xfrm>
        </p:grpSpPr>
        <p:sp>
          <p:nvSpPr>
            <p:cNvPr id="404" name="Oval 403">
              <a:extLst>
                <a:ext uri="{FF2B5EF4-FFF2-40B4-BE49-F238E27FC236}">
                  <a16:creationId xmlns:a16="http://schemas.microsoft.com/office/drawing/2014/main" id="{07397E9F-479B-9426-A841-CD8D6718F222}"/>
                </a:ext>
              </a:extLst>
            </p:cNvPr>
            <p:cNvSpPr/>
            <p:nvPr/>
          </p:nvSpPr>
          <p:spPr bwMode="auto">
            <a:xfrm flipV="1">
              <a:off x="1874412" y="1696003"/>
              <a:ext cx="1125236"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5" name="Rectangle 404">
              <a:extLst>
                <a:ext uri="{FF2B5EF4-FFF2-40B4-BE49-F238E27FC236}">
                  <a16:creationId xmlns:a16="http://schemas.microsoft.com/office/drawing/2014/main" id="{761DBB6B-AB3E-4A74-BC82-3B5661DD6574}"/>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6" name="Oval 405">
              <a:extLst>
                <a:ext uri="{FF2B5EF4-FFF2-40B4-BE49-F238E27FC236}">
                  <a16:creationId xmlns:a16="http://schemas.microsoft.com/office/drawing/2014/main" id="{616CEA17-37CB-0B9D-98A9-A4E3CDDEC485}"/>
                </a:ext>
              </a:extLst>
            </p:cNvPr>
            <p:cNvSpPr/>
            <p:nvPr/>
          </p:nvSpPr>
          <p:spPr bwMode="auto">
            <a:xfrm flipV="1">
              <a:off x="1871277" y="1576300"/>
              <a:ext cx="1125238"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Freeform 406">
              <a:extLst>
                <a:ext uri="{FF2B5EF4-FFF2-40B4-BE49-F238E27FC236}">
                  <a16:creationId xmlns:a16="http://schemas.microsoft.com/office/drawing/2014/main" id="{D5962577-C33E-271D-91AB-62B042ECB340}"/>
                </a:ext>
              </a:extLst>
            </p:cNvPr>
            <p:cNvSpPr/>
            <p:nvPr/>
          </p:nvSpPr>
          <p:spPr bwMode="auto">
            <a:xfrm>
              <a:off x="2159638" y="1673951"/>
              <a:ext cx="548515"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8" name="Freeform 407">
              <a:extLst>
                <a:ext uri="{FF2B5EF4-FFF2-40B4-BE49-F238E27FC236}">
                  <a16:creationId xmlns:a16="http://schemas.microsoft.com/office/drawing/2014/main" id="{1A7D7205-FE9F-F002-69DD-719381E9E1E4}"/>
                </a:ext>
              </a:extLst>
            </p:cNvPr>
            <p:cNvSpPr/>
            <p:nvPr/>
          </p:nvSpPr>
          <p:spPr bwMode="auto">
            <a:xfrm>
              <a:off x="2103220" y="1633001"/>
              <a:ext cx="661352"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 name="Freeform 408">
              <a:extLst>
                <a:ext uri="{FF2B5EF4-FFF2-40B4-BE49-F238E27FC236}">
                  <a16:creationId xmlns:a16="http://schemas.microsoft.com/office/drawing/2014/main" id="{C245CE43-AD7C-C9D1-A897-926EA7EF0A5E}"/>
                </a:ext>
              </a:extLst>
            </p:cNvPr>
            <p:cNvSpPr/>
            <p:nvPr/>
          </p:nvSpPr>
          <p:spPr bwMode="auto">
            <a:xfrm>
              <a:off x="2535762" y="1727504"/>
              <a:ext cx="244480"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 name="Freeform 409">
              <a:extLst>
                <a:ext uri="{FF2B5EF4-FFF2-40B4-BE49-F238E27FC236}">
                  <a16:creationId xmlns:a16="http://schemas.microsoft.com/office/drawing/2014/main" id="{228FF356-FC97-28F0-843A-F63B86348092}"/>
                </a:ext>
              </a:extLst>
            </p:cNvPr>
            <p:cNvSpPr/>
            <p:nvPr/>
          </p:nvSpPr>
          <p:spPr bwMode="auto">
            <a:xfrm>
              <a:off x="2090682" y="1730653"/>
              <a:ext cx="241347"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1" name="Straight Connector 410">
              <a:extLst>
                <a:ext uri="{FF2B5EF4-FFF2-40B4-BE49-F238E27FC236}">
                  <a16:creationId xmlns:a16="http://schemas.microsoft.com/office/drawing/2014/main" id="{8A21C1AD-C3B5-8CC5-2B53-29CD73A417FD}"/>
                </a:ext>
              </a:extLst>
            </p:cNvPr>
            <p:cNvCxnSpPr>
              <a:endCxn id="406" idx="2"/>
            </p:cNvCxnSpPr>
            <p:nvPr/>
          </p:nvCxnSpPr>
          <p:spPr bwMode="auto">
            <a:xfrm flipH="1" flipV="1">
              <a:off x="1871277" y="173695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3C25FEFD-5E85-FEBA-23AC-7E3EE821D278}"/>
                </a:ext>
              </a:extLst>
            </p:cNvPr>
            <p:cNvCxnSpPr/>
            <p:nvPr/>
          </p:nvCxnSpPr>
          <p:spPr bwMode="auto">
            <a:xfrm flipH="1" flipV="1">
              <a:off x="2996515" y="173380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422" name="Rectangle 2">
            <a:extLst>
              <a:ext uri="{FF2B5EF4-FFF2-40B4-BE49-F238E27FC236}">
                <a16:creationId xmlns:a16="http://schemas.microsoft.com/office/drawing/2014/main" id="{A80487F3-956D-7535-CC6B-EDF86A86ACC2}"/>
              </a:ext>
            </a:extLst>
          </p:cNvPr>
          <p:cNvSpPr txBox="1">
            <a:spLocks noChangeArrowheads="1"/>
          </p:cNvSpPr>
          <p:nvPr/>
        </p:nvSpPr>
        <p:spPr bwMode="auto">
          <a:xfrm>
            <a:off x="0" y="-35222"/>
            <a:ext cx="85105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a:solidFill>
                  <a:srgbClr val="800000"/>
                </a:solidFill>
                <a:latin typeface="Calibri Light" charset="0"/>
                <a:ea typeface="Calibri Light" charset="0"/>
                <a:cs typeface="Calibri Light" charset="0"/>
              </a:defRPr>
            </a:lvl1pPr>
            <a:lvl2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2pPr>
            <a:lvl3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3pPr>
            <a:lvl4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4pPr>
            <a:lvl5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5pPr>
            <a:lvl6pPr marL="4572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6pPr>
            <a:lvl7pPr marL="9144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7pPr>
            <a:lvl8pPr marL="13716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8pPr>
            <a:lvl9pPr marL="18288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9pPr>
          </a:lstStyle>
          <a:p>
            <a:pPr eaLnBrk="1" hangingPunct="1"/>
            <a:r>
              <a:rPr lang="en-US" altLang="en-US" sz="4400" kern="0" dirty="0">
                <a:solidFill>
                  <a:schemeClr val="tx1"/>
                </a:solidFill>
                <a:ea typeface="ＭＳ Ｐゴシック" charset="-128"/>
              </a:rPr>
              <a:t>The Internet: How far we learned</a:t>
            </a:r>
          </a:p>
        </p:txBody>
      </p:sp>
    </p:spTree>
    <p:extLst>
      <p:ext uri="{BB962C8B-B14F-4D97-AF65-F5344CB8AC3E}">
        <p14:creationId xmlns:p14="http://schemas.microsoft.com/office/powerpoint/2010/main" val="2127193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TextBox 3">
            <a:extLst>
              <a:ext uri="{FF2B5EF4-FFF2-40B4-BE49-F238E27FC236}">
                <a16:creationId xmlns:a16="http://schemas.microsoft.com/office/drawing/2014/main" id="{D917C249-7868-C153-7900-6303607CBE7A}"/>
              </a:ext>
            </a:extLst>
          </p:cNvPr>
          <p:cNvSpPr txBox="1"/>
          <p:nvPr/>
        </p:nvSpPr>
        <p:spPr>
          <a:xfrm>
            <a:off x="6869421" y="5809193"/>
            <a:ext cx="1553630" cy="369332"/>
          </a:xfrm>
          <a:prstGeom prst="rect">
            <a:avLst/>
          </a:prstGeom>
          <a:noFill/>
        </p:spPr>
        <p:txBody>
          <a:bodyPr wrap="none" rtlCol="0">
            <a:spAutoFit/>
          </a:bodyPr>
          <a:lstStyle/>
          <a:p>
            <a:r>
              <a:rPr lang="en-US" dirty="0"/>
              <a:t>(532-20) = 512</a:t>
            </a:r>
          </a:p>
        </p:txBody>
      </p:sp>
      <p:sp>
        <p:nvSpPr>
          <p:cNvPr id="5" name="Rectangle 2">
            <a:extLst>
              <a:ext uri="{FF2B5EF4-FFF2-40B4-BE49-F238E27FC236}">
                <a16:creationId xmlns:a16="http://schemas.microsoft.com/office/drawing/2014/main" id="{4CD9B120-08B9-7303-50EC-B585A57C1666}"/>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3646525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endParaRPr lang="en-US" dirty="0"/>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TextBox 3">
            <a:extLst>
              <a:ext uri="{FF2B5EF4-FFF2-40B4-BE49-F238E27FC236}">
                <a16:creationId xmlns:a16="http://schemas.microsoft.com/office/drawing/2014/main" id="{D917C249-7868-C153-7900-6303607CBE7A}"/>
              </a:ext>
            </a:extLst>
          </p:cNvPr>
          <p:cNvSpPr txBox="1"/>
          <p:nvPr/>
        </p:nvSpPr>
        <p:spPr>
          <a:xfrm>
            <a:off x="6869421" y="5809193"/>
            <a:ext cx="1553630" cy="369332"/>
          </a:xfrm>
          <a:prstGeom prst="rect">
            <a:avLst/>
          </a:prstGeom>
          <a:noFill/>
        </p:spPr>
        <p:txBody>
          <a:bodyPr wrap="none" rtlCol="0">
            <a:spAutoFit/>
          </a:bodyPr>
          <a:lstStyle/>
          <a:p>
            <a:r>
              <a:rPr lang="en-US" dirty="0"/>
              <a:t>(532-20) = 512</a:t>
            </a:r>
          </a:p>
        </p:txBody>
      </p:sp>
      <p:sp>
        <p:nvSpPr>
          <p:cNvPr id="5" name="Rectangle 2">
            <a:extLst>
              <a:ext uri="{FF2B5EF4-FFF2-40B4-BE49-F238E27FC236}">
                <a16:creationId xmlns:a16="http://schemas.microsoft.com/office/drawing/2014/main" id="{473B6174-D5B8-CE38-333C-96D35ABF10D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2012002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3" name="Rectangular Callout 2">
            <a:extLst>
              <a:ext uri="{FF2B5EF4-FFF2-40B4-BE49-F238E27FC236}">
                <a16:creationId xmlns:a16="http://schemas.microsoft.com/office/drawing/2014/main" id="{51B1549E-34AA-3106-D58C-8772A2F0CF90}"/>
              </a:ext>
            </a:extLst>
          </p:cNvPr>
          <p:cNvSpPr/>
          <p:nvPr/>
        </p:nvSpPr>
        <p:spPr>
          <a:xfrm>
            <a:off x="5915891" y="4142509"/>
            <a:ext cx="3069199" cy="1666684"/>
          </a:xfrm>
          <a:prstGeom prst="wedgeRectCallout">
            <a:avLst>
              <a:gd name="adj1" fmla="val -77297"/>
              <a:gd name="adj2" fmla="val 1747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Max. Data Len. = </a:t>
            </a:r>
          </a:p>
          <a:p>
            <a:pPr algn="ctr"/>
            <a:r>
              <a:rPr lang="en-US" dirty="0">
                <a:solidFill>
                  <a:schemeClr val="tx1"/>
                </a:solidFill>
              </a:rPr>
              <a:t>Max. Packet Len. – Header Len</a:t>
            </a:r>
          </a:p>
          <a:p>
            <a:pPr algn="ctr"/>
            <a:endParaRPr lang="en-US" dirty="0">
              <a:solidFill>
                <a:schemeClr val="tx1"/>
              </a:solidFill>
            </a:endParaRPr>
          </a:p>
          <a:p>
            <a:pPr algn="ctr"/>
            <a:r>
              <a:rPr lang="en-US" dirty="0">
                <a:solidFill>
                  <a:schemeClr val="tx1"/>
                </a:solidFill>
              </a:rPr>
              <a:t>Calculate in integer multiple of 8-octets (8 bytes block)</a:t>
            </a:r>
          </a:p>
        </p:txBody>
      </p:sp>
      <p:sp>
        <p:nvSpPr>
          <p:cNvPr id="4" name="TextBox 3">
            <a:extLst>
              <a:ext uri="{FF2B5EF4-FFF2-40B4-BE49-F238E27FC236}">
                <a16:creationId xmlns:a16="http://schemas.microsoft.com/office/drawing/2014/main" id="{D917C249-7868-C153-7900-6303607CBE7A}"/>
              </a:ext>
            </a:extLst>
          </p:cNvPr>
          <p:cNvSpPr txBox="1"/>
          <p:nvPr/>
        </p:nvSpPr>
        <p:spPr>
          <a:xfrm>
            <a:off x="6869421" y="5809193"/>
            <a:ext cx="1553630" cy="369332"/>
          </a:xfrm>
          <a:prstGeom prst="rect">
            <a:avLst/>
          </a:prstGeom>
          <a:noFill/>
        </p:spPr>
        <p:txBody>
          <a:bodyPr wrap="none" rtlCol="0">
            <a:spAutoFit/>
          </a:bodyPr>
          <a:lstStyle/>
          <a:p>
            <a:r>
              <a:rPr lang="en-US" dirty="0"/>
              <a:t>(532-20) = 512</a:t>
            </a:r>
          </a:p>
        </p:txBody>
      </p:sp>
      <p:sp>
        <p:nvSpPr>
          <p:cNvPr id="10" name="Rectangular Callout 9">
            <a:extLst>
              <a:ext uri="{FF2B5EF4-FFF2-40B4-BE49-F238E27FC236}">
                <a16:creationId xmlns:a16="http://schemas.microsoft.com/office/drawing/2014/main" id="{941A8054-BA86-BBD8-893B-EBD762736A8B}"/>
              </a:ext>
            </a:extLst>
          </p:cNvPr>
          <p:cNvSpPr/>
          <p:nvPr/>
        </p:nvSpPr>
        <p:spPr>
          <a:xfrm>
            <a:off x="5560509" y="3075963"/>
            <a:ext cx="3065040" cy="527613"/>
          </a:xfrm>
          <a:prstGeom prst="wedgeRectCallout">
            <a:avLst>
              <a:gd name="adj1" fmla="val -67230"/>
              <a:gd name="adj2" fmla="val 2100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D101518-13E8-71FA-CD58-AB728125FC8A}"/>
              </a:ext>
            </a:extLst>
          </p:cNvPr>
          <p:cNvSpPr txBox="1"/>
          <p:nvPr/>
        </p:nvSpPr>
        <p:spPr>
          <a:xfrm>
            <a:off x="5721813" y="3155103"/>
            <a:ext cx="2439963" cy="369332"/>
          </a:xfrm>
          <a:prstGeom prst="rect">
            <a:avLst/>
          </a:prstGeom>
          <a:noFill/>
        </p:spPr>
        <p:txBody>
          <a:bodyPr wrap="none" rtlCol="0">
            <a:spAutoFit/>
          </a:bodyPr>
          <a:lstStyle/>
          <a:p>
            <a:r>
              <a:rPr lang="en-US" dirty="0"/>
              <a:t>Starting 8-octet number</a:t>
            </a:r>
          </a:p>
        </p:txBody>
      </p:sp>
      <p:sp>
        <p:nvSpPr>
          <p:cNvPr id="11" name="Rectangle 2">
            <a:extLst>
              <a:ext uri="{FF2B5EF4-FFF2-40B4-BE49-F238E27FC236}">
                <a16:creationId xmlns:a16="http://schemas.microsoft.com/office/drawing/2014/main" id="{24BDD98F-F5FA-A973-2382-587EB9F592A3}"/>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2571544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3" name="Table 42">
            <a:extLst>
              <a:ext uri="{FF2B5EF4-FFF2-40B4-BE49-F238E27FC236}">
                <a16:creationId xmlns:a16="http://schemas.microsoft.com/office/drawing/2014/main" id="{B41E952B-849C-2E5F-1EE7-013A49AFF959}"/>
              </a:ext>
            </a:extLst>
          </p:cNvPr>
          <p:cNvGraphicFramePr>
            <a:graphicFrameLocks noGrp="1"/>
          </p:cNvGraphicFramePr>
          <p:nvPr/>
        </p:nvGraphicFramePr>
        <p:xfrm>
          <a:off x="5144513"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54" name="TextBox 53">
            <a:extLst>
              <a:ext uri="{FF2B5EF4-FFF2-40B4-BE49-F238E27FC236}">
                <a16:creationId xmlns:a16="http://schemas.microsoft.com/office/drawing/2014/main" id="{35E3D315-BD14-049F-53DC-D1D332113010}"/>
              </a:ext>
            </a:extLst>
          </p:cNvPr>
          <p:cNvSpPr txBox="1"/>
          <p:nvPr/>
        </p:nvSpPr>
        <p:spPr>
          <a:xfrm>
            <a:off x="5283057" y="5772178"/>
            <a:ext cx="1642053" cy="461665"/>
          </a:xfrm>
          <a:prstGeom prst="rect">
            <a:avLst/>
          </a:prstGeom>
          <a:noFill/>
        </p:spPr>
        <p:txBody>
          <a:bodyPr wrap="none" rtlCol="0">
            <a:spAutoFit/>
          </a:bodyPr>
          <a:lstStyle/>
          <a:p>
            <a:r>
              <a:rPr lang="en-US" sz="2400" dirty="0"/>
              <a:t>Frag. Pkt #2</a:t>
            </a:r>
          </a:p>
        </p:txBody>
      </p:sp>
      <p:grpSp>
        <p:nvGrpSpPr>
          <p:cNvPr id="3" name="Group 2">
            <a:extLst>
              <a:ext uri="{FF2B5EF4-FFF2-40B4-BE49-F238E27FC236}">
                <a16:creationId xmlns:a16="http://schemas.microsoft.com/office/drawing/2014/main" id="{B79707A5-18AF-BFB8-E5B5-AC88B651BE3E}"/>
              </a:ext>
            </a:extLst>
          </p:cNvPr>
          <p:cNvGrpSpPr/>
          <p:nvPr/>
        </p:nvGrpSpPr>
        <p:grpSpPr>
          <a:xfrm>
            <a:off x="7018968" y="2811567"/>
            <a:ext cx="1990641" cy="646901"/>
            <a:chOff x="6560349" y="3557625"/>
            <a:chExt cx="1990641" cy="646901"/>
          </a:xfrm>
        </p:grpSpPr>
        <p:sp>
          <p:nvSpPr>
            <p:cNvPr id="4" name="Rectangular Callout 3">
              <a:extLst>
                <a:ext uri="{FF2B5EF4-FFF2-40B4-BE49-F238E27FC236}">
                  <a16:creationId xmlns:a16="http://schemas.microsoft.com/office/drawing/2014/main" id="{56A37E7A-6B11-8F89-D657-C03CC0AD9EBA}"/>
                </a:ext>
              </a:extLst>
            </p:cNvPr>
            <p:cNvSpPr/>
            <p:nvPr/>
          </p:nvSpPr>
          <p:spPr>
            <a:xfrm>
              <a:off x="6560349" y="3557625"/>
              <a:ext cx="1990641" cy="646113"/>
            </a:xfrm>
            <a:prstGeom prst="wedgeRectCallout">
              <a:avLst>
                <a:gd name="adj1" fmla="val -55119"/>
                <a:gd name="adj2" fmla="val 20751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DC76BBF-9E42-F662-D2C3-7C82A5FE0CFC}"/>
                </a:ext>
              </a:extLst>
            </p:cNvPr>
            <p:cNvSpPr txBox="1"/>
            <p:nvPr/>
          </p:nvSpPr>
          <p:spPr>
            <a:xfrm>
              <a:off x="6849580" y="3558195"/>
              <a:ext cx="1602811" cy="646331"/>
            </a:xfrm>
            <a:prstGeom prst="rect">
              <a:avLst/>
            </a:prstGeom>
            <a:noFill/>
          </p:spPr>
          <p:txBody>
            <a:bodyPr wrap="none" rtlCol="0">
              <a:spAutoFit/>
            </a:bodyPr>
            <a:lstStyle/>
            <a:p>
              <a:r>
                <a:rPr lang="en-US" dirty="0"/>
                <a:t>512 bytes/8 = </a:t>
              </a:r>
            </a:p>
            <a:p>
              <a:r>
                <a:rPr lang="en-US" dirty="0"/>
                <a:t>64 (in 8-octets)</a:t>
              </a:r>
            </a:p>
          </p:txBody>
        </p:sp>
      </p:grpSp>
      <p:sp>
        <p:nvSpPr>
          <p:cNvPr id="10" name="Rectangle 2">
            <a:extLst>
              <a:ext uri="{FF2B5EF4-FFF2-40B4-BE49-F238E27FC236}">
                <a16:creationId xmlns:a16="http://schemas.microsoft.com/office/drawing/2014/main" id="{A54463DF-F194-D24A-EA15-18306DA05159}"/>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spTree>
    <p:extLst>
      <p:ext uri="{BB962C8B-B14F-4D97-AF65-F5344CB8AC3E}">
        <p14:creationId xmlns:p14="http://schemas.microsoft.com/office/powerpoint/2010/main" val="18504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9DAFF4-CAC7-77DF-756C-34894D96EE4A}"/>
              </a:ext>
            </a:extLst>
          </p:cNvPr>
          <p:cNvCxnSpPr>
            <a:cxnSpLocks/>
            <a:endCxn id="2" idx="3"/>
          </p:cNvCxnSpPr>
          <p:nvPr/>
        </p:nvCxnSpPr>
        <p:spPr>
          <a:xfrm>
            <a:off x="1845681"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CA4C12-417D-3AD0-011F-CBE02B090A66}"/>
              </a:ext>
            </a:extLst>
          </p:cNvPr>
          <p:cNvCxnSpPr>
            <a:cxnSpLocks/>
          </p:cNvCxnSpPr>
          <p:nvPr/>
        </p:nvCxnSpPr>
        <p:spPr>
          <a:xfrm>
            <a:off x="4128858" y="2435683"/>
            <a:ext cx="1296607" cy="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 name="Picture 8" descr="Network Router Icon #431529 - Free Icons Library">
            <a:extLst>
              <a:ext uri="{FF2B5EF4-FFF2-40B4-BE49-F238E27FC236}">
                <a16:creationId xmlns:a16="http://schemas.microsoft.com/office/drawing/2014/main" id="{EA4F5CE4-8511-1B61-40C4-D2141ECDD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142288" y="2189605"/>
            <a:ext cx="1028903" cy="492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49D16-74B8-76B0-9ADB-C3468082C632}"/>
              </a:ext>
            </a:extLst>
          </p:cNvPr>
          <p:cNvSpPr txBox="1"/>
          <p:nvPr/>
        </p:nvSpPr>
        <p:spPr>
          <a:xfrm>
            <a:off x="1892453" y="2423730"/>
            <a:ext cx="1225014" cy="369332"/>
          </a:xfrm>
          <a:prstGeom prst="rect">
            <a:avLst/>
          </a:prstGeom>
          <a:noFill/>
        </p:spPr>
        <p:txBody>
          <a:bodyPr wrap="none" rtlCol="0">
            <a:spAutoFit/>
          </a:bodyPr>
          <a:lstStyle/>
          <a:p>
            <a:pPr algn="ctr"/>
            <a:r>
              <a:rPr lang="en-US" dirty="0"/>
              <a:t>MTU=1500</a:t>
            </a:r>
          </a:p>
        </p:txBody>
      </p:sp>
      <p:sp>
        <p:nvSpPr>
          <p:cNvPr id="8" name="TextBox 7">
            <a:extLst>
              <a:ext uri="{FF2B5EF4-FFF2-40B4-BE49-F238E27FC236}">
                <a16:creationId xmlns:a16="http://schemas.microsoft.com/office/drawing/2014/main" id="{A8B77D39-89FA-ECDA-FAC8-A73CBF7B32E3}"/>
              </a:ext>
            </a:extLst>
          </p:cNvPr>
          <p:cNvSpPr txBox="1"/>
          <p:nvPr/>
        </p:nvSpPr>
        <p:spPr>
          <a:xfrm>
            <a:off x="4216626" y="2423729"/>
            <a:ext cx="1107996" cy="369332"/>
          </a:xfrm>
          <a:prstGeom prst="rect">
            <a:avLst/>
          </a:prstGeom>
          <a:noFill/>
        </p:spPr>
        <p:txBody>
          <a:bodyPr wrap="none" rtlCol="0">
            <a:spAutoFit/>
          </a:bodyPr>
          <a:lstStyle/>
          <a:p>
            <a:pPr algn="ctr"/>
            <a:r>
              <a:rPr lang="en-US" dirty="0"/>
              <a:t>MTU=532</a:t>
            </a:r>
          </a:p>
        </p:txBody>
      </p:sp>
      <p:grpSp>
        <p:nvGrpSpPr>
          <p:cNvPr id="21" name="Group 20">
            <a:extLst>
              <a:ext uri="{FF2B5EF4-FFF2-40B4-BE49-F238E27FC236}">
                <a16:creationId xmlns:a16="http://schemas.microsoft.com/office/drawing/2014/main" id="{E4A5FCFB-990E-6211-BFF2-217E387860EF}"/>
              </a:ext>
            </a:extLst>
          </p:cNvPr>
          <p:cNvGrpSpPr/>
          <p:nvPr/>
        </p:nvGrpSpPr>
        <p:grpSpPr>
          <a:xfrm>
            <a:off x="1693985" y="1628867"/>
            <a:ext cx="2071336" cy="671824"/>
            <a:chOff x="1520765" y="4646458"/>
            <a:chExt cx="2071336" cy="671824"/>
          </a:xfrm>
        </p:grpSpPr>
        <p:cxnSp>
          <p:nvCxnSpPr>
            <p:cNvPr id="22" name="Straight Arrow Connector 21">
              <a:extLst>
                <a:ext uri="{FF2B5EF4-FFF2-40B4-BE49-F238E27FC236}">
                  <a16:creationId xmlns:a16="http://schemas.microsoft.com/office/drawing/2014/main" id="{0C1AEAD3-D729-8B7B-B6C4-17863B6BE82B}"/>
                </a:ext>
              </a:extLst>
            </p:cNvPr>
            <p:cNvCxnSpPr>
              <a:cxnSpLocks/>
            </p:cNvCxnSpPr>
            <p:nvPr/>
          </p:nvCxnSpPr>
          <p:spPr>
            <a:xfrm>
              <a:off x="1765505" y="5318282"/>
              <a:ext cx="115812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3DB48D9-7594-D0F9-F73B-EC620684ED6E}"/>
                </a:ext>
              </a:extLst>
            </p:cNvPr>
            <p:cNvGrpSpPr/>
            <p:nvPr/>
          </p:nvGrpSpPr>
          <p:grpSpPr>
            <a:xfrm>
              <a:off x="1520765" y="4646458"/>
              <a:ext cx="2071336" cy="406400"/>
              <a:chOff x="110155" y="3022600"/>
              <a:chExt cx="2071336" cy="406400"/>
            </a:xfrm>
          </p:grpSpPr>
          <p:sp>
            <p:nvSpPr>
              <p:cNvPr id="24" name="Rectangle 23">
                <a:extLst>
                  <a:ext uri="{FF2B5EF4-FFF2-40B4-BE49-F238E27FC236}">
                    <a16:creationId xmlns:a16="http://schemas.microsoft.com/office/drawing/2014/main" id="{70CABD83-D34E-486A-AF45-2F659260FDE9}"/>
                  </a:ext>
                </a:extLst>
              </p:cNvPr>
              <p:cNvSpPr/>
              <p:nvPr/>
            </p:nvSpPr>
            <p:spPr>
              <a:xfrm>
                <a:off x="118533" y="3022600"/>
                <a:ext cx="200377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4334C4-151E-BB43-8FE4-E7D5FFBA46B7}"/>
                  </a:ext>
                </a:extLst>
              </p:cNvPr>
              <p:cNvSpPr txBox="1"/>
              <p:nvPr/>
            </p:nvSpPr>
            <p:spPr>
              <a:xfrm>
                <a:off x="110155" y="3042561"/>
                <a:ext cx="2071336" cy="369332"/>
              </a:xfrm>
              <a:prstGeom prst="rect">
                <a:avLst/>
              </a:prstGeom>
              <a:noFill/>
            </p:spPr>
            <p:txBody>
              <a:bodyPr wrap="none" rtlCol="0">
                <a:spAutoFit/>
              </a:bodyPr>
              <a:lstStyle/>
              <a:p>
                <a:pPr algn="ctr"/>
                <a:r>
                  <a:rPr lang="en-US" dirty="0"/>
                  <a:t>Datagram Len=1500</a:t>
                </a:r>
              </a:p>
            </p:txBody>
          </p:sp>
        </p:grpSp>
      </p:grpSp>
      <p:grpSp>
        <p:nvGrpSpPr>
          <p:cNvPr id="14" name="Group 13">
            <a:extLst>
              <a:ext uri="{FF2B5EF4-FFF2-40B4-BE49-F238E27FC236}">
                <a16:creationId xmlns:a16="http://schemas.microsoft.com/office/drawing/2014/main" id="{403E2BF4-8B18-97A1-29AA-60F330E89F67}"/>
              </a:ext>
            </a:extLst>
          </p:cNvPr>
          <p:cNvGrpSpPr/>
          <p:nvPr/>
        </p:nvGrpSpPr>
        <p:grpSpPr>
          <a:xfrm>
            <a:off x="3931084" y="925111"/>
            <a:ext cx="1865178" cy="406400"/>
            <a:chOff x="1415420" y="4646458"/>
            <a:chExt cx="1865178" cy="406400"/>
          </a:xfrm>
        </p:grpSpPr>
        <p:cxnSp>
          <p:nvCxnSpPr>
            <p:cNvPr id="15" name="Straight Arrow Connector 14">
              <a:extLst>
                <a:ext uri="{FF2B5EF4-FFF2-40B4-BE49-F238E27FC236}">
                  <a16:creationId xmlns:a16="http://schemas.microsoft.com/office/drawing/2014/main" id="{58C31594-7213-68E7-D8EE-040DA9D3D576}"/>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947E090-4A1A-26EE-32D7-B6430017CDEE}"/>
                </a:ext>
              </a:extLst>
            </p:cNvPr>
            <p:cNvGrpSpPr/>
            <p:nvPr/>
          </p:nvGrpSpPr>
          <p:grpSpPr>
            <a:xfrm>
              <a:off x="1431109" y="4646458"/>
              <a:ext cx="1776513" cy="406400"/>
              <a:chOff x="20499" y="3022600"/>
              <a:chExt cx="1776513" cy="406400"/>
            </a:xfrm>
          </p:grpSpPr>
          <p:sp>
            <p:nvSpPr>
              <p:cNvPr id="18" name="Rectangle 17">
                <a:extLst>
                  <a:ext uri="{FF2B5EF4-FFF2-40B4-BE49-F238E27FC236}">
                    <a16:creationId xmlns:a16="http://schemas.microsoft.com/office/drawing/2014/main" id="{603C5AC9-C0EF-7674-2281-11EC8E31CE0D}"/>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5C257C2-25E5-FA54-0322-7D135F6E4C5B}"/>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28" name="Group 27">
            <a:extLst>
              <a:ext uri="{FF2B5EF4-FFF2-40B4-BE49-F238E27FC236}">
                <a16:creationId xmlns:a16="http://schemas.microsoft.com/office/drawing/2014/main" id="{CF641775-63F7-BB52-22E6-77DAB61895C7}"/>
              </a:ext>
            </a:extLst>
          </p:cNvPr>
          <p:cNvGrpSpPr/>
          <p:nvPr/>
        </p:nvGrpSpPr>
        <p:grpSpPr>
          <a:xfrm>
            <a:off x="3931084" y="1424308"/>
            <a:ext cx="1865178" cy="406400"/>
            <a:chOff x="1415420" y="4646458"/>
            <a:chExt cx="1865178" cy="406400"/>
          </a:xfrm>
        </p:grpSpPr>
        <p:cxnSp>
          <p:nvCxnSpPr>
            <p:cNvPr id="29" name="Straight Arrow Connector 28">
              <a:extLst>
                <a:ext uri="{FF2B5EF4-FFF2-40B4-BE49-F238E27FC236}">
                  <a16:creationId xmlns:a16="http://schemas.microsoft.com/office/drawing/2014/main" id="{56293422-8AD3-4518-E70B-703C520B7A29}"/>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66D8F50-7AC5-61EF-9476-49F70F49EF8F}"/>
                </a:ext>
              </a:extLst>
            </p:cNvPr>
            <p:cNvGrpSpPr/>
            <p:nvPr/>
          </p:nvGrpSpPr>
          <p:grpSpPr>
            <a:xfrm>
              <a:off x="1431109" y="4646458"/>
              <a:ext cx="1776513" cy="406400"/>
              <a:chOff x="20499" y="3022600"/>
              <a:chExt cx="1776513" cy="406400"/>
            </a:xfrm>
          </p:grpSpPr>
          <p:sp>
            <p:nvSpPr>
              <p:cNvPr id="31" name="Rectangle 30">
                <a:extLst>
                  <a:ext uri="{FF2B5EF4-FFF2-40B4-BE49-F238E27FC236}">
                    <a16:creationId xmlns:a16="http://schemas.microsoft.com/office/drawing/2014/main" id="{CA96F94D-F615-3390-E973-7FBF27B7075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D16E3-9FF8-1615-689F-A3CF5D693721}"/>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grpSp>
        <p:nvGrpSpPr>
          <p:cNvPr id="33" name="Group 32">
            <a:extLst>
              <a:ext uri="{FF2B5EF4-FFF2-40B4-BE49-F238E27FC236}">
                <a16:creationId xmlns:a16="http://schemas.microsoft.com/office/drawing/2014/main" id="{18E64EB0-9DDD-5DF4-C0B7-D09C555957C7}"/>
              </a:ext>
            </a:extLst>
          </p:cNvPr>
          <p:cNvGrpSpPr/>
          <p:nvPr/>
        </p:nvGrpSpPr>
        <p:grpSpPr>
          <a:xfrm>
            <a:off x="3931084" y="1923505"/>
            <a:ext cx="1865178" cy="406400"/>
            <a:chOff x="1415420" y="4646458"/>
            <a:chExt cx="1865178" cy="406400"/>
          </a:xfrm>
        </p:grpSpPr>
        <p:cxnSp>
          <p:nvCxnSpPr>
            <p:cNvPr id="34" name="Straight Arrow Connector 33">
              <a:extLst>
                <a:ext uri="{FF2B5EF4-FFF2-40B4-BE49-F238E27FC236}">
                  <a16:creationId xmlns:a16="http://schemas.microsoft.com/office/drawing/2014/main" id="{789A896D-6994-8000-55E6-F691E603D56E}"/>
                </a:ext>
              </a:extLst>
            </p:cNvPr>
            <p:cNvCxnSpPr>
              <a:cxnSpLocks/>
            </p:cNvCxnSpPr>
            <p:nvPr/>
          </p:nvCxnSpPr>
          <p:spPr>
            <a:xfrm>
              <a:off x="1415420" y="4866726"/>
              <a:ext cx="1865178"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BF2AB1F-B445-7943-7289-15AA3E2971B0}"/>
                </a:ext>
              </a:extLst>
            </p:cNvPr>
            <p:cNvGrpSpPr/>
            <p:nvPr/>
          </p:nvGrpSpPr>
          <p:grpSpPr>
            <a:xfrm>
              <a:off x="1431109" y="4646458"/>
              <a:ext cx="1776513" cy="406400"/>
              <a:chOff x="20499" y="3022600"/>
              <a:chExt cx="1776513" cy="406400"/>
            </a:xfrm>
          </p:grpSpPr>
          <p:sp>
            <p:nvSpPr>
              <p:cNvPr id="36" name="Rectangle 35">
                <a:extLst>
                  <a:ext uri="{FF2B5EF4-FFF2-40B4-BE49-F238E27FC236}">
                    <a16:creationId xmlns:a16="http://schemas.microsoft.com/office/drawing/2014/main" id="{5C716625-A0CE-A40B-8ED3-D50192806371}"/>
                  </a:ext>
                </a:extLst>
              </p:cNvPr>
              <p:cNvSpPr/>
              <p:nvPr/>
            </p:nvSpPr>
            <p:spPr>
              <a:xfrm>
                <a:off x="118533" y="3022600"/>
                <a:ext cx="1577007" cy="406400"/>
              </a:xfrm>
              <a:prstGeom prst="rect">
                <a:avLst/>
              </a:prstGeom>
              <a:solidFill>
                <a:schemeClr val="accent2">
                  <a:lumMod val="40000"/>
                  <a:lumOff val="6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297D1B-2FDA-E984-A944-8DACB466E3D3}"/>
                  </a:ext>
                </a:extLst>
              </p:cNvPr>
              <p:cNvSpPr txBox="1"/>
              <p:nvPr/>
            </p:nvSpPr>
            <p:spPr>
              <a:xfrm>
                <a:off x="20499" y="3042561"/>
                <a:ext cx="1776513" cy="369332"/>
              </a:xfrm>
              <a:prstGeom prst="rect">
                <a:avLst/>
              </a:prstGeom>
              <a:noFill/>
            </p:spPr>
            <p:txBody>
              <a:bodyPr wrap="none" rtlCol="0">
                <a:spAutoFit/>
              </a:bodyPr>
              <a:lstStyle/>
              <a:p>
                <a:pPr algn="ctr"/>
                <a:r>
                  <a:rPr lang="en-US" dirty="0" err="1"/>
                  <a:t>Dgram</a:t>
                </a:r>
                <a:r>
                  <a:rPr lang="en-US" dirty="0"/>
                  <a:t> Len&lt;=532</a:t>
                </a:r>
              </a:p>
            </p:txBody>
          </p:sp>
        </p:grpSp>
      </p:grpSp>
      <p:sp>
        <p:nvSpPr>
          <p:cNvPr id="38" name="TextBox 37">
            <a:extLst>
              <a:ext uri="{FF2B5EF4-FFF2-40B4-BE49-F238E27FC236}">
                <a16:creationId xmlns:a16="http://schemas.microsoft.com/office/drawing/2014/main" id="{20ECC196-97E0-2116-7037-2F9A33A1B43C}"/>
              </a:ext>
            </a:extLst>
          </p:cNvPr>
          <p:cNvSpPr txBox="1"/>
          <p:nvPr/>
        </p:nvSpPr>
        <p:spPr>
          <a:xfrm>
            <a:off x="4060931" y="433781"/>
            <a:ext cx="1499578" cy="461665"/>
          </a:xfrm>
          <a:prstGeom prst="rect">
            <a:avLst/>
          </a:prstGeom>
          <a:noFill/>
        </p:spPr>
        <p:txBody>
          <a:bodyPr wrap="none" rtlCol="0">
            <a:spAutoFit/>
          </a:bodyPr>
          <a:lstStyle/>
          <a:p>
            <a:r>
              <a:rPr lang="en-US" sz="2400" dirty="0">
                <a:solidFill>
                  <a:schemeClr val="accent2">
                    <a:lumMod val="75000"/>
                  </a:schemeClr>
                </a:solidFill>
              </a:rPr>
              <a:t>Fragments</a:t>
            </a:r>
          </a:p>
        </p:txBody>
      </p:sp>
      <p:sp>
        <p:nvSpPr>
          <p:cNvPr id="50" name="TextBox 49">
            <a:extLst>
              <a:ext uri="{FF2B5EF4-FFF2-40B4-BE49-F238E27FC236}">
                <a16:creationId xmlns:a16="http://schemas.microsoft.com/office/drawing/2014/main" id="{6AB8A2EC-0B03-45BB-FF71-607A5D3ED9CB}"/>
              </a:ext>
            </a:extLst>
          </p:cNvPr>
          <p:cNvSpPr txBox="1"/>
          <p:nvPr/>
        </p:nvSpPr>
        <p:spPr>
          <a:xfrm>
            <a:off x="3425882" y="2578394"/>
            <a:ext cx="506870" cy="461665"/>
          </a:xfrm>
          <a:prstGeom prst="rect">
            <a:avLst/>
          </a:prstGeom>
          <a:noFill/>
          <a:effectLst>
            <a:outerShdw blurRad="50800" dist="50800" dir="5400000" algn="ctr" rotWithShape="0">
              <a:schemeClr val="bg1"/>
            </a:outerShdw>
          </a:effectLst>
        </p:spPr>
        <p:txBody>
          <a:bodyPr wrap="none" rtlCol="0">
            <a:spAutoFit/>
          </a:bodyPr>
          <a:lstStyle/>
          <a:p>
            <a:r>
              <a:rPr lang="en-US" sz="2400" dirty="0"/>
              <a:t>R2</a:t>
            </a:r>
          </a:p>
        </p:txBody>
      </p:sp>
      <p:sp>
        <p:nvSpPr>
          <p:cNvPr id="52" name="Rectangle 2">
            <a:extLst>
              <a:ext uri="{FF2B5EF4-FFF2-40B4-BE49-F238E27FC236}">
                <a16:creationId xmlns:a16="http://schemas.microsoft.com/office/drawing/2014/main" id="{8123936D-C815-A124-C4FE-670F6BF0D5BB}"/>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Fragmentation</a:t>
            </a:r>
            <a:endParaRPr lang="en-AU" altLang="en-US" sz="3600" u="sng" dirty="0"/>
          </a:p>
        </p:txBody>
      </p:sp>
      <p:graphicFrame>
        <p:nvGraphicFramePr>
          <p:cNvPr id="39" name="Table 40">
            <a:extLst>
              <a:ext uri="{FF2B5EF4-FFF2-40B4-BE49-F238E27FC236}">
                <a16:creationId xmlns:a16="http://schemas.microsoft.com/office/drawing/2014/main" id="{B8311418-B312-5362-7481-951E4BED58C3}"/>
              </a:ext>
            </a:extLst>
          </p:cNvPr>
          <p:cNvGraphicFramePr>
            <a:graphicFrameLocks noGrp="1"/>
          </p:cNvGraphicFramePr>
          <p:nvPr/>
        </p:nvGraphicFramePr>
        <p:xfrm>
          <a:off x="158910" y="3213313"/>
          <a:ext cx="2562926" cy="3134360"/>
        </p:xfrm>
        <a:graphic>
          <a:graphicData uri="http://schemas.openxmlformats.org/drawingml/2006/table">
            <a:tbl>
              <a:tblPr firstRow="1" bandRow="1">
                <a:tableStyleId>{5C22544A-7EE6-4342-B048-85BDC9FD1C3A}</a:tableStyleId>
              </a:tblPr>
              <a:tblGrid>
                <a:gridCol w="1678166">
                  <a:extLst>
                    <a:ext uri="{9D8B030D-6E8A-4147-A177-3AD203B41FA5}">
                      <a16:colId xmlns:a16="http://schemas.microsoft.com/office/drawing/2014/main" val="148261508"/>
                    </a:ext>
                  </a:extLst>
                </a:gridCol>
                <a:gridCol w="884760">
                  <a:extLst>
                    <a:ext uri="{9D8B030D-6E8A-4147-A177-3AD203B41FA5}">
                      <a16:colId xmlns:a16="http://schemas.microsoft.com/office/drawing/2014/main" val="125010079"/>
                    </a:ext>
                  </a:extLst>
                </a:gridCol>
              </a:tblGrid>
              <a:tr h="370840">
                <a:tc>
                  <a:txBody>
                    <a:bodyPr/>
                    <a:lstStyle/>
                    <a:p>
                      <a:r>
                        <a:rPr lang="en-US" dirty="0"/>
                        <a:t>Header field/&lt;info&gt;</a:t>
                      </a:r>
                    </a:p>
                  </a:txBody>
                  <a:tcPr/>
                </a:tc>
                <a:tc>
                  <a:txBody>
                    <a:bodyPr/>
                    <a:lstStyle/>
                    <a:p>
                      <a:r>
                        <a:rPr lang="en-US" dirty="0"/>
                        <a:t>Value</a:t>
                      </a:r>
                    </a:p>
                  </a:txBody>
                  <a:tcPr/>
                </a:tc>
                <a:extLst>
                  <a:ext uri="{0D108BD9-81ED-4DB2-BD59-A6C34878D82A}">
                    <a16:rowId xmlns:a16="http://schemas.microsoft.com/office/drawing/2014/main" val="552546152"/>
                  </a:ext>
                </a:extLst>
              </a:tr>
              <a:tr h="370840">
                <a:tc>
                  <a:txBody>
                    <a:bodyPr/>
                    <a:lstStyle/>
                    <a:p>
                      <a:r>
                        <a:rPr lang="en-US" dirty="0"/>
                        <a:t>P. Identifier</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More Frag.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Frag. offset</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Header Len.</a:t>
                      </a:r>
                    </a:p>
                  </a:txBody>
                  <a:tcPr/>
                </a:tc>
                <a:tc>
                  <a:txBody>
                    <a:bodyPr/>
                    <a:lstStyle/>
                    <a:p>
                      <a:r>
                        <a:rPr lang="en-US" dirty="0"/>
                        <a:t>20 (bytes)</a:t>
                      </a:r>
                    </a:p>
                  </a:txBody>
                  <a:tcPr/>
                </a:tc>
                <a:extLst>
                  <a:ext uri="{0D108BD9-81ED-4DB2-BD59-A6C34878D82A}">
                    <a16:rowId xmlns:a16="http://schemas.microsoft.com/office/drawing/2014/main" val="1758880079"/>
                  </a:ext>
                </a:extLst>
              </a:tr>
              <a:tr h="370840">
                <a:tc>
                  <a:txBody>
                    <a:bodyPr/>
                    <a:lstStyle/>
                    <a:p>
                      <a:r>
                        <a:rPr lang="en-US" dirty="0"/>
                        <a:t>&lt;Data Len.&gt;</a:t>
                      </a:r>
                    </a:p>
                  </a:txBody>
                  <a:tcPr/>
                </a:tc>
                <a:tc>
                  <a:txBody>
                    <a:bodyPr/>
                    <a:lstStyle/>
                    <a:p>
                      <a:r>
                        <a:rPr lang="en-US" dirty="0"/>
                        <a:t>1400</a:t>
                      </a:r>
                    </a:p>
                  </a:txBody>
                  <a:tcPr/>
                </a:tc>
                <a:extLst>
                  <a:ext uri="{0D108BD9-81ED-4DB2-BD59-A6C34878D82A}">
                    <a16:rowId xmlns:a16="http://schemas.microsoft.com/office/drawing/2014/main" val="1088306033"/>
                  </a:ext>
                </a:extLst>
              </a:tr>
              <a:tr h="370840">
                <a:tc>
                  <a:txBody>
                    <a:bodyPr/>
                    <a:lstStyle/>
                    <a:p>
                      <a:r>
                        <a:rPr lang="en-US" dirty="0"/>
                        <a:t>Packet Length</a:t>
                      </a:r>
                    </a:p>
                  </a:txBody>
                  <a:tcPr/>
                </a:tc>
                <a:tc>
                  <a:txBody>
                    <a:bodyPr/>
                    <a:lstStyle/>
                    <a:p>
                      <a:r>
                        <a:rPr lang="en-US" dirty="0"/>
                        <a:t>1420</a:t>
                      </a:r>
                    </a:p>
                  </a:txBody>
                  <a:tcPr/>
                </a:tc>
                <a:extLst>
                  <a:ext uri="{0D108BD9-81ED-4DB2-BD59-A6C34878D82A}">
                    <a16:rowId xmlns:a16="http://schemas.microsoft.com/office/drawing/2014/main" val="3955989612"/>
                  </a:ext>
                </a:extLst>
              </a:tr>
            </a:tbl>
          </a:graphicData>
        </a:graphic>
      </p:graphicFrame>
      <p:graphicFrame>
        <p:nvGraphicFramePr>
          <p:cNvPr id="41" name="Table 40">
            <a:extLst>
              <a:ext uri="{FF2B5EF4-FFF2-40B4-BE49-F238E27FC236}">
                <a16:creationId xmlns:a16="http://schemas.microsoft.com/office/drawing/2014/main" id="{95B8E616-ECF9-4F65-5D6E-AE01BC0C1A95}"/>
              </a:ext>
            </a:extLst>
          </p:cNvPr>
          <p:cNvGraphicFramePr>
            <a:graphicFrameLocks noGrp="1"/>
          </p:cNvGraphicFramePr>
          <p:nvPr/>
        </p:nvGraphicFramePr>
        <p:xfrm>
          <a:off x="3290537"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3" name="Table 42">
            <a:extLst>
              <a:ext uri="{FF2B5EF4-FFF2-40B4-BE49-F238E27FC236}">
                <a16:creationId xmlns:a16="http://schemas.microsoft.com/office/drawing/2014/main" id="{B41E952B-849C-2E5F-1EE7-013A49AFF959}"/>
              </a:ext>
            </a:extLst>
          </p:cNvPr>
          <p:cNvGraphicFramePr>
            <a:graphicFrameLocks noGrp="1"/>
          </p:cNvGraphicFramePr>
          <p:nvPr/>
        </p:nvGraphicFramePr>
        <p:xfrm>
          <a:off x="5144513"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6" name="Table 45">
            <a:extLst>
              <a:ext uri="{FF2B5EF4-FFF2-40B4-BE49-F238E27FC236}">
                <a16:creationId xmlns:a16="http://schemas.microsoft.com/office/drawing/2014/main" id="{BF0DCF60-80B0-5215-3F2E-48622757209B}"/>
              </a:ext>
            </a:extLst>
          </p:cNvPr>
          <p:cNvGraphicFramePr>
            <a:graphicFrameLocks noGrp="1"/>
          </p:cNvGraphicFramePr>
          <p:nvPr/>
        </p:nvGraphicFramePr>
        <p:xfrm>
          <a:off x="6998489" y="3213313"/>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48" name="TextBox 47">
            <a:extLst>
              <a:ext uri="{FF2B5EF4-FFF2-40B4-BE49-F238E27FC236}">
                <a16:creationId xmlns:a16="http://schemas.microsoft.com/office/drawing/2014/main" id="{CA6DD617-3A74-3072-4AA3-2E30D9802B11}"/>
              </a:ext>
            </a:extLst>
          </p:cNvPr>
          <p:cNvSpPr txBox="1"/>
          <p:nvPr/>
        </p:nvSpPr>
        <p:spPr>
          <a:xfrm>
            <a:off x="418586" y="6347673"/>
            <a:ext cx="2043573" cy="461665"/>
          </a:xfrm>
          <a:prstGeom prst="rect">
            <a:avLst/>
          </a:prstGeom>
          <a:noFill/>
        </p:spPr>
        <p:txBody>
          <a:bodyPr wrap="none" rtlCol="0">
            <a:spAutoFit/>
          </a:bodyPr>
          <a:lstStyle/>
          <a:p>
            <a:r>
              <a:rPr lang="en-US" sz="2400" dirty="0"/>
              <a:t>Original Packet</a:t>
            </a:r>
          </a:p>
        </p:txBody>
      </p:sp>
      <p:sp>
        <p:nvSpPr>
          <p:cNvPr id="53" name="TextBox 52">
            <a:extLst>
              <a:ext uri="{FF2B5EF4-FFF2-40B4-BE49-F238E27FC236}">
                <a16:creationId xmlns:a16="http://schemas.microsoft.com/office/drawing/2014/main" id="{1F11CDD3-5793-C416-9DCC-8E6C7F4FA6D5}"/>
              </a:ext>
            </a:extLst>
          </p:cNvPr>
          <p:cNvSpPr txBox="1"/>
          <p:nvPr/>
        </p:nvSpPr>
        <p:spPr>
          <a:xfrm>
            <a:off x="3430219" y="5809193"/>
            <a:ext cx="1642053" cy="461665"/>
          </a:xfrm>
          <a:prstGeom prst="rect">
            <a:avLst/>
          </a:prstGeom>
          <a:noFill/>
        </p:spPr>
        <p:txBody>
          <a:bodyPr wrap="none" rtlCol="0">
            <a:spAutoFit/>
          </a:bodyPr>
          <a:lstStyle/>
          <a:p>
            <a:r>
              <a:rPr lang="en-US" sz="2400" dirty="0"/>
              <a:t>Frag. Pkt #1</a:t>
            </a:r>
          </a:p>
        </p:txBody>
      </p:sp>
      <p:sp>
        <p:nvSpPr>
          <p:cNvPr id="54" name="TextBox 53">
            <a:extLst>
              <a:ext uri="{FF2B5EF4-FFF2-40B4-BE49-F238E27FC236}">
                <a16:creationId xmlns:a16="http://schemas.microsoft.com/office/drawing/2014/main" id="{35E3D315-BD14-049F-53DC-D1D332113010}"/>
              </a:ext>
            </a:extLst>
          </p:cNvPr>
          <p:cNvSpPr txBox="1"/>
          <p:nvPr/>
        </p:nvSpPr>
        <p:spPr>
          <a:xfrm>
            <a:off x="5283057" y="5772178"/>
            <a:ext cx="1642053" cy="461665"/>
          </a:xfrm>
          <a:prstGeom prst="rect">
            <a:avLst/>
          </a:prstGeom>
          <a:noFill/>
        </p:spPr>
        <p:txBody>
          <a:bodyPr wrap="none" rtlCol="0">
            <a:spAutoFit/>
          </a:bodyPr>
          <a:lstStyle/>
          <a:p>
            <a:r>
              <a:rPr lang="en-US" sz="2400" dirty="0"/>
              <a:t>Frag. Pkt #2</a:t>
            </a:r>
          </a:p>
        </p:txBody>
      </p:sp>
      <p:sp>
        <p:nvSpPr>
          <p:cNvPr id="55" name="TextBox 54">
            <a:extLst>
              <a:ext uri="{FF2B5EF4-FFF2-40B4-BE49-F238E27FC236}">
                <a16:creationId xmlns:a16="http://schemas.microsoft.com/office/drawing/2014/main" id="{6CA7B2C3-F881-5B21-9C25-44E3187D0BA7}"/>
              </a:ext>
            </a:extLst>
          </p:cNvPr>
          <p:cNvSpPr txBox="1"/>
          <p:nvPr/>
        </p:nvSpPr>
        <p:spPr>
          <a:xfrm>
            <a:off x="7049429" y="5772177"/>
            <a:ext cx="1642053" cy="461665"/>
          </a:xfrm>
          <a:prstGeom prst="rect">
            <a:avLst/>
          </a:prstGeom>
          <a:noFill/>
        </p:spPr>
        <p:txBody>
          <a:bodyPr wrap="none" rtlCol="0">
            <a:spAutoFit/>
          </a:bodyPr>
          <a:lstStyle/>
          <a:p>
            <a:r>
              <a:rPr lang="en-US" sz="2400" dirty="0"/>
              <a:t>Frag. Pkt #3</a:t>
            </a:r>
          </a:p>
        </p:txBody>
      </p:sp>
      <p:sp>
        <p:nvSpPr>
          <p:cNvPr id="3" name="Rectangle 2">
            <a:extLst>
              <a:ext uri="{FF2B5EF4-FFF2-40B4-BE49-F238E27FC236}">
                <a16:creationId xmlns:a16="http://schemas.microsoft.com/office/drawing/2014/main" id="{CB134DC1-7F38-177A-334F-79BB40988B53}"/>
              </a:ext>
            </a:extLst>
          </p:cNvPr>
          <p:cNvSpPr/>
          <p:nvPr/>
        </p:nvSpPr>
        <p:spPr>
          <a:xfrm>
            <a:off x="8063345" y="4338071"/>
            <a:ext cx="701516" cy="34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C82EEA-FE1F-43C3-1B86-9CCCE4763714}"/>
              </a:ext>
            </a:extLst>
          </p:cNvPr>
          <p:cNvSpPr/>
          <p:nvPr/>
        </p:nvSpPr>
        <p:spPr>
          <a:xfrm>
            <a:off x="8063345" y="3973201"/>
            <a:ext cx="701516" cy="34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EEB455-AFA9-9B19-EBC8-90167CAC2B38}"/>
              </a:ext>
            </a:extLst>
          </p:cNvPr>
          <p:cNvSpPr/>
          <p:nvPr/>
        </p:nvSpPr>
        <p:spPr>
          <a:xfrm>
            <a:off x="8063345" y="5079780"/>
            <a:ext cx="701516" cy="346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1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D5C94-FCD6-F1F1-45CB-27B8EE7621ED}"/>
              </a:ext>
            </a:extLst>
          </p:cNvPr>
          <p:cNvGraphicFramePr>
            <a:graphicFrameLocks noGrp="1"/>
          </p:cNvGraphicFramePr>
          <p:nvPr/>
        </p:nvGraphicFramePr>
        <p:xfrm>
          <a:off x="124691"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3" name="Table 2">
            <a:extLst>
              <a:ext uri="{FF2B5EF4-FFF2-40B4-BE49-F238E27FC236}">
                <a16:creationId xmlns:a16="http://schemas.microsoft.com/office/drawing/2014/main" id="{3620E2AE-9944-A3CF-1F3B-57914CFC1CA9}"/>
              </a:ext>
            </a:extLst>
          </p:cNvPr>
          <p:cNvGraphicFramePr>
            <a:graphicFrameLocks noGrp="1"/>
          </p:cNvGraphicFramePr>
          <p:nvPr/>
        </p:nvGraphicFramePr>
        <p:xfrm>
          <a:off x="2168318"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 name="Table 3">
            <a:extLst>
              <a:ext uri="{FF2B5EF4-FFF2-40B4-BE49-F238E27FC236}">
                <a16:creationId xmlns:a16="http://schemas.microsoft.com/office/drawing/2014/main" id="{AF79AE42-C35C-EE63-EB21-0665D9EEEE6D}"/>
              </a:ext>
            </a:extLst>
          </p:cNvPr>
          <p:cNvGraphicFramePr>
            <a:graphicFrameLocks noGrp="1"/>
          </p:cNvGraphicFramePr>
          <p:nvPr/>
        </p:nvGraphicFramePr>
        <p:xfrm>
          <a:off x="4211945"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22" name="Rectangle 2">
            <a:extLst>
              <a:ext uri="{FF2B5EF4-FFF2-40B4-BE49-F238E27FC236}">
                <a16:creationId xmlns:a16="http://schemas.microsoft.com/office/drawing/2014/main" id="{D1B3A6EB-E532-EF44-75C2-C79EFC5FEA1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Reassembly</a:t>
            </a:r>
            <a:endParaRPr lang="en-AU" altLang="en-US" sz="3600" u="sng" dirty="0"/>
          </a:p>
        </p:txBody>
      </p:sp>
      <p:sp>
        <p:nvSpPr>
          <p:cNvPr id="23" name="Rectangle 22">
            <a:extLst>
              <a:ext uri="{FF2B5EF4-FFF2-40B4-BE49-F238E27FC236}">
                <a16:creationId xmlns:a16="http://schemas.microsoft.com/office/drawing/2014/main" id="{4983C972-4255-B54C-EDF2-702B1D70BEA0}"/>
              </a:ext>
            </a:extLst>
          </p:cNvPr>
          <p:cNvSpPr/>
          <p:nvPr/>
        </p:nvSpPr>
        <p:spPr>
          <a:xfrm>
            <a:off x="7259782" y="3089565"/>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01E604-A6C3-849D-05FB-3285A0E76042}"/>
              </a:ext>
            </a:extLst>
          </p:cNvPr>
          <p:cNvSpPr/>
          <p:nvPr/>
        </p:nvSpPr>
        <p:spPr>
          <a:xfrm>
            <a:off x="7259781" y="1057321"/>
            <a:ext cx="1662545" cy="151134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2343F0-037A-6923-B9D9-3A6D917BF9B0}"/>
              </a:ext>
            </a:extLst>
          </p:cNvPr>
          <p:cNvSpPr txBox="1"/>
          <p:nvPr/>
        </p:nvSpPr>
        <p:spPr>
          <a:xfrm>
            <a:off x="7488972" y="6529720"/>
            <a:ext cx="1245726" cy="369332"/>
          </a:xfrm>
          <a:prstGeom prst="rect">
            <a:avLst/>
          </a:prstGeom>
          <a:noFill/>
        </p:spPr>
        <p:txBody>
          <a:bodyPr wrap="none" rtlCol="0">
            <a:spAutoFit/>
          </a:bodyPr>
          <a:lstStyle/>
          <a:p>
            <a:r>
              <a:rPr lang="en-US" dirty="0"/>
              <a:t>Data buffer</a:t>
            </a:r>
          </a:p>
        </p:txBody>
      </p:sp>
      <p:sp>
        <p:nvSpPr>
          <p:cNvPr id="26" name="TextBox 25">
            <a:extLst>
              <a:ext uri="{FF2B5EF4-FFF2-40B4-BE49-F238E27FC236}">
                <a16:creationId xmlns:a16="http://schemas.microsoft.com/office/drawing/2014/main" id="{A6947920-13C5-5FEF-00D7-0F4316CC243D}"/>
              </a:ext>
            </a:extLst>
          </p:cNvPr>
          <p:cNvSpPr txBox="1"/>
          <p:nvPr/>
        </p:nvSpPr>
        <p:spPr>
          <a:xfrm>
            <a:off x="7363072" y="2554813"/>
            <a:ext cx="1497526" cy="369332"/>
          </a:xfrm>
          <a:prstGeom prst="rect">
            <a:avLst/>
          </a:prstGeom>
          <a:noFill/>
        </p:spPr>
        <p:txBody>
          <a:bodyPr wrap="none" rtlCol="0">
            <a:spAutoFit/>
          </a:bodyPr>
          <a:lstStyle/>
          <a:p>
            <a:r>
              <a:rPr lang="en-US" dirty="0"/>
              <a:t>Header buffer</a:t>
            </a:r>
          </a:p>
        </p:txBody>
      </p:sp>
    </p:spTree>
    <p:extLst>
      <p:ext uri="{BB962C8B-B14F-4D97-AF65-F5344CB8AC3E}">
        <p14:creationId xmlns:p14="http://schemas.microsoft.com/office/powerpoint/2010/main" val="1032024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D5C94-FCD6-F1F1-45CB-27B8EE7621ED}"/>
              </a:ext>
            </a:extLst>
          </p:cNvPr>
          <p:cNvGraphicFramePr>
            <a:graphicFrameLocks noGrp="1"/>
          </p:cNvGraphicFramePr>
          <p:nvPr/>
        </p:nvGraphicFramePr>
        <p:xfrm>
          <a:off x="124691"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3" name="Table 2">
            <a:extLst>
              <a:ext uri="{FF2B5EF4-FFF2-40B4-BE49-F238E27FC236}">
                <a16:creationId xmlns:a16="http://schemas.microsoft.com/office/drawing/2014/main" id="{3620E2AE-9944-A3CF-1F3B-57914CFC1CA9}"/>
              </a:ext>
            </a:extLst>
          </p:cNvPr>
          <p:cNvGraphicFramePr>
            <a:graphicFrameLocks noGrp="1"/>
          </p:cNvGraphicFramePr>
          <p:nvPr/>
        </p:nvGraphicFramePr>
        <p:xfrm>
          <a:off x="2168318"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 name="Table 3">
            <a:extLst>
              <a:ext uri="{FF2B5EF4-FFF2-40B4-BE49-F238E27FC236}">
                <a16:creationId xmlns:a16="http://schemas.microsoft.com/office/drawing/2014/main" id="{AF79AE42-C35C-EE63-EB21-0665D9EEEE6D}"/>
              </a:ext>
            </a:extLst>
          </p:cNvPr>
          <p:cNvGraphicFramePr>
            <a:graphicFrameLocks noGrp="1"/>
          </p:cNvGraphicFramePr>
          <p:nvPr/>
        </p:nvGraphicFramePr>
        <p:xfrm>
          <a:off x="4211945"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11" name="Rectangle 10">
            <a:extLst>
              <a:ext uri="{FF2B5EF4-FFF2-40B4-BE49-F238E27FC236}">
                <a16:creationId xmlns:a16="http://schemas.microsoft.com/office/drawing/2014/main" id="{02D6961B-00B0-0CB4-3C0D-386E09B38518}"/>
              </a:ext>
            </a:extLst>
          </p:cNvPr>
          <p:cNvSpPr/>
          <p:nvPr/>
        </p:nvSpPr>
        <p:spPr>
          <a:xfrm>
            <a:off x="7259782" y="3089565"/>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0D314A-B735-8A4A-85A2-1149F8DCFED4}"/>
              </a:ext>
            </a:extLst>
          </p:cNvPr>
          <p:cNvSpPr/>
          <p:nvPr/>
        </p:nvSpPr>
        <p:spPr>
          <a:xfrm>
            <a:off x="7259781" y="1057321"/>
            <a:ext cx="1662545" cy="151134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145D11-32A9-F08F-4F2F-704A8293DBEF}"/>
              </a:ext>
            </a:extLst>
          </p:cNvPr>
          <p:cNvSpPr txBox="1"/>
          <p:nvPr/>
        </p:nvSpPr>
        <p:spPr>
          <a:xfrm>
            <a:off x="7488972" y="6529720"/>
            <a:ext cx="1245726" cy="369332"/>
          </a:xfrm>
          <a:prstGeom prst="rect">
            <a:avLst/>
          </a:prstGeom>
          <a:noFill/>
        </p:spPr>
        <p:txBody>
          <a:bodyPr wrap="none" rtlCol="0">
            <a:spAutoFit/>
          </a:bodyPr>
          <a:lstStyle/>
          <a:p>
            <a:r>
              <a:rPr lang="en-US" dirty="0"/>
              <a:t>Data buffer</a:t>
            </a:r>
          </a:p>
        </p:txBody>
      </p:sp>
      <p:sp>
        <p:nvSpPr>
          <p:cNvPr id="20" name="TextBox 19">
            <a:extLst>
              <a:ext uri="{FF2B5EF4-FFF2-40B4-BE49-F238E27FC236}">
                <a16:creationId xmlns:a16="http://schemas.microsoft.com/office/drawing/2014/main" id="{C97F6FF3-F7BD-11C9-2EEA-5D7FA5ADDDFE}"/>
              </a:ext>
            </a:extLst>
          </p:cNvPr>
          <p:cNvSpPr txBox="1"/>
          <p:nvPr/>
        </p:nvSpPr>
        <p:spPr>
          <a:xfrm>
            <a:off x="7363072" y="2554813"/>
            <a:ext cx="1497526" cy="369332"/>
          </a:xfrm>
          <a:prstGeom prst="rect">
            <a:avLst/>
          </a:prstGeom>
          <a:noFill/>
        </p:spPr>
        <p:txBody>
          <a:bodyPr wrap="none" rtlCol="0">
            <a:spAutoFit/>
          </a:bodyPr>
          <a:lstStyle/>
          <a:p>
            <a:r>
              <a:rPr lang="en-US" dirty="0"/>
              <a:t>Header buffer</a:t>
            </a:r>
          </a:p>
        </p:txBody>
      </p:sp>
      <p:sp>
        <p:nvSpPr>
          <p:cNvPr id="21" name="Rectangle 20">
            <a:extLst>
              <a:ext uri="{FF2B5EF4-FFF2-40B4-BE49-F238E27FC236}">
                <a16:creationId xmlns:a16="http://schemas.microsoft.com/office/drawing/2014/main" id="{181EE53F-0DA6-E56E-FED2-31B68E59AEC4}"/>
              </a:ext>
            </a:extLst>
          </p:cNvPr>
          <p:cNvSpPr/>
          <p:nvPr/>
        </p:nvSpPr>
        <p:spPr>
          <a:xfrm>
            <a:off x="7315198" y="1115140"/>
            <a:ext cx="1545399" cy="102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Header from</a:t>
            </a:r>
          </a:p>
          <a:p>
            <a:pPr algn="ctr"/>
            <a:r>
              <a:rPr lang="en-US" dirty="0" err="1"/>
              <a:t>fgmt</a:t>
            </a:r>
            <a:r>
              <a:rPr lang="en-US" dirty="0"/>
              <a:t> 1</a:t>
            </a:r>
          </a:p>
          <a:p>
            <a:pPr algn="ctr"/>
            <a:r>
              <a:rPr lang="en-US" dirty="0"/>
              <a:t>(updated later)</a:t>
            </a:r>
          </a:p>
        </p:txBody>
      </p:sp>
      <p:sp>
        <p:nvSpPr>
          <p:cNvPr id="22" name="Rectangle 2">
            <a:extLst>
              <a:ext uri="{FF2B5EF4-FFF2-40B4-BE49-F238E27FC236}">
                <a16:creationId xmlns:a16="http://schemas.microsoft.com/office/drawing/2014/main" id="{D1B3A6EB-E532-EF44-75C2-C79EFC5FEA1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Reassembly</a:t>
            </a:r>
            <a:endParaRPr lang="en-AU" altLang="en-US" sz="3600" u="sng" dirty="0"/>
          </a:p>
        </p:txBody>
      </p:sp>
      <p:sp>
        <p:nvSpPr>
          <p:cNvPr id="5" name="Freeform 4">
            <a:extLst>
              <a:ext uri="{FF2B5EF4-FFF2-40B4-BE49-F238E27FC236}">
                <a16:creationId xmlns:a16="http://schemas.microsoft.com/office/drawing/2014/main" id="{3EC25598-9D21-71A1-42AF-B4727C37BB7B}"/>
              </a:ext>
            </a:extLst>
          </p:cNvPr>
          <p:cNvSpPr/>
          <p:nvPr/>
        </p:nvSpPr>
        <p:spPr>
          <a:xfrm>
            <a:off x="997527" y="747474"/>
            <a:ext cx="6137564" cy="637981"/>
          </a:xfrm>
          <a:custGeom>
            <a:avLst/>
            <a:gdLst>
              <a:gd name="connsiteX0" fmla="*/ 0 w 6137564"/>
              <a:gd name="connsiteY0" fmla="*/ 540999 h 637981"/>
              <a:gd name="connsiteX1" fmla="*/ 4364182 w 6137564"/>
              <a:gd name="connsiteY1" fmla="*/ 671 h 637981"/>
              <a:gd name="connsiteX2" fmla="*/ 6137564 w 6137564"/>
              <a:gd name="connsiteY2" fmla="*/ 637981 h 637981"/>
            </a:gdLst>
            <a:ahLst/>
            <a:cxnLst>
              <a:cxn ang="0">
                <a:pos x="connsiteX0" y="connsiteY0"/>
              </a:cxn>
              <a:cxn ang="0">
                <a:pos x="connsiteX1" y="connsiteY1"/>
              </a:cxn>
              <a:cxn ang="0">
                <a:pos x="connsiteX2" y="connsiteY2"/>
              </a:cxn>
            </a:cxnLst>
            <a:rect l="l" t="t" r="r" b="b"/>
            <a:pathLst>
              <a:path w="6137564" h="637981">
                <a:moveTo>
                  <a:pt x="0" y="540999"/>
                </a:moveTo>
                <a:cubicBezTo>
                  <a:pt x="1670627" y="262753"/>
                  <a:pt x="3341255" y="-15493"/>
                  <a:pt x="4364182" y="671"/>
                </a:cubicBezTo>
                <a:cubicBezTo>
                  <a:pt x="5387109" y="16835"/>
                  <a:pt x="5762336" y="327408"/>
                  <a:pt x="6137564" y="637981"/>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04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D5C94-FCD6-F1F1-45CB-27B8EE7621ED}"/>
              </a:ext>
            </a:extLst>
          </p:cNvPr>
          <p:cNvGraphicFramePr>
            <a:graphicFrameLocks noGrp="1"/>
          </p:cNvGraphicFramePr>
          <p:nvPr/>
        </p:nvGraphicFramePr>
        <p:xfrm>
          <a:off x="124691"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0</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3" name="Table 2">
            <a:extLst>
              <a:ext uri="{FF2B5EF4-FFF2-40B4-BE49-F238E27FC236}">
                <a16:creationId xmlns:a16="http://schemas.microsoft.com/office/drawing/2014/main" id="{3620E2AE-9944-A3CF-1F3B-57914CFC1CA9}"/>
              </a:ext>
            </a:extLst>
          </p:cNvPr>
          <p:cNvGraphicFramePr>
            <a:graphicFrameLocks noGrp="1"/>
          </p:cNvGraphicFramePr>
          <p:nvPr/>
        </p:nvGraphicFramePr>
        <p:xfrm>
          <a:off x="2168318"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1</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64</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512</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532</a:t>
                      </a:r>
                    </a:p>
                  </a:txBody>
                  <a:tcPr/>
                </a:tc>
                <a:extLst>
                  <a:ext uri="{0D108BD9-81ED-4DB2-BD59-A6C34878D82A}">
                    <a16:rowId xmlns:a16="http://schemas.microsoft.com/office/drawing/2014/main" val="3955989612"/>
                  </a:ext>
                </a:extLst>
              </a:tr>
            </a:tbl>
          </a:graphicData>
        </a:graphic>
      </p:graphicFrame>
      <p:graphicFrame>
        <p:nvGraphicFramePr>
          <p:cNvPr id="4" name="Table 3">
            <a:extLst>
              <a:ext uri="{FF2B5EF4-FFF2-40B4-BE49-F238E27FC236}">
                <a16:creationId xmlns:a16="http://schemas.microsoft.com/office/drawing/2014/main" id="{AF79AE42-C35C-EE63-EB21-0665D9EEEE6D}"/>
              </a:ext>
            </a:extLst>
          </p:cNvPr>
          <p:cNvGraphicFramePr>
            <a:graphicFrameLocks noGrp="1"/>
          </p:cNvGraphicFramePr>
          <p:nvPr/>
        </p:nvGraphicFramePr>
        <p:xfrm>
          <a:off x="4211945" y="1297940"/>
          <a:ext cx="1766372" cy="2595880"/>
        </p:xfrm>
        <a:graphic>
          <a:graphicData uri="http://schemas.openxmlformats.org/drawingml/2006/table">
            <a:tbl>
              <a:tblPr firstRow="1" bandRow="1">
                <a:tableStyleId>{93296810-A885-4BE3-A3E7-6D5BEEA58F35}</a:tableStyleId>
              </a:tblPr>
              <a:tblGrid>
                <a:gridCol w="1073645">
                  <a:extLst>
                    <a:ext uri="{9D8B030D-6E8A-4147-A177-3AD203B41FA5}">
                      <a16:colId xmlns:a16="http://schemas.microsoft.com/office/drawing/2014/main" val="148261508"/>
                    </a:ext>
                  </a:extLst>
                </a:gridCol>
                <a:gridCol w="692727">
                  <a:extLst>
                    <a:ext uri="{9D8B030D-6E8A-4147-A177-3AD203B41FA5}">
                      <a16:colId xmlns:a16="http://schemas.microsoft.com/office/drawing/2014/main" val="125010079"/>
                    </a:ext>
                  </a:extLst>
                </a:gridCol>
              </a:tblGrid>
              <a:tr h="370840">
                <a:tc>
                  <a:txBody>
                    <a:bodyPr/>
                    <a:lstStyle/>
                    <a:p>
                      <a:r>
                        <a:rPr lang="en-US" dirty="0"/>
                        <a:t>Fields</a:t>
                      </a:r>
                    </a:p>
                  </a:txBody>
                  <a:tcPr/>
                </a:tc>
                <a:tc>
                  <a:txBody>
                    <a:bodyPr/>
                    <a:lstStyle/>
                    <a:p>
                      <a:r>
                        <a:rPr lang="en-US" dirty="0"/>
                        <a:t>Val.</a:t>
                      </a:r>
                    </a:p>
                  </a:txBody>
                  <a:tcPr/>
                </a:tc>
                <a:extLst>
                  <a:ext uri="{0D108BD9-81ED-4DB2-BD59-A6C34878D82A}">
                    <a16:rowId xmlns:a16="http://schemas.microsoft.com/office/drawing/2014/main" val="552546152"/>
                  </a:ext>
                </a:extLst>
              </a:tr>
              <a:tr h="370840">
                <a:tc>
                  <a:txBody>
                    <a:bodyPr/>
                    <a:lstStyle/>
                    <a:p>
                      <a:r>
                        <a:rPr lang="en-US" dirty="0"/>
                        <a:t>P. Id</a:t>
                      </a:r>
                    </a:p>
                  </a:txBody>
                  <a:tcPr/>
                </a:tc>
                <a:tc>
                  <a:txBody>
                    <a:bodyPr/>
                    <a:lstStyle/>
                    <a:p>
                      <a:r>
                        <a:rPr lang="en-US" dirty="0"/>
                        <a:t>XYZ</a:t>
                      </a:r>
                    </a:p>
                  </a:txBody>
                  <a:tcPr/>
                </a:tc>
                <a:extLst>
                  <a:ext uri="{0D108BD9-81ED-4DB2-BD59-A6C34878D82A}">
                    <a16:rowId xmlns:a16="http://schemas.microsoft.com/office/drawing/2014/main" val="2100093111"/>
                  </a:ext>
                </a:extLst>
              </a:tr>
              <a:tr h="370840">
                <a:tc>
                  <a:txBody>
                    <a:bodyPr/>
                    <a:lstStyle/>
                    <a:p>
                      <a:r>
                        <a:rPr lang="en-US" dirty="0"/>
                        <a:t>MF bit</a:t>
                      </a:r>
                    </a:p>
                  </a:txBody>
                  <a:tcPr/>
                </a:tc>
                <a:tc>
                  <a:txBody>
                    <a:bodyPr/>
                    <a:lstStyle/>
                    <a:p>
                      <a:r>
                        <a:rPr lang="en-US" dirty="0"/>
                        <a:t>0</a:t>
                      </a:r>
                    </a:p>
                  </a:txBody>
                  <a:tcPr/>
                </a:tc>
                <a:extLst>
                  <a:ext uri="{0D108BD9-81ED-4DB2-BD59-A6C34878D82A}">
                    <a16:rowId xmlns:a16="http://schemas.microsoft.com/office/drawing/2014/main" val="1102399791"/>
                  </a:ext>
                </a:extLst>
              </a:tr>
              <a:tr h="370840">
                <a:tc>
                  <a:txBody>
                    <a:bodyPr/>
                    <a:lstStyle/>
                    <a:p>
                      <a:r>
                        <a:rPr lang="en-US" dirty="0"/>
                        <a:t>F. off.</a:t>
                      </a:r>
                    </a:p>
                  </a:txBody>
                  <a:tcPr/>
                </a:tc>
                <a:tc>
                  <a:txBody>
                    <a:bodyPr/>
                    <a:lstStyle/>
                    <a:p>
                      <a:r>
                        <a:rPr lang="en-US" dirty="0"/>
                        <a:t>128</a:t>
                      </a:r>
                    </a:p>
                  </a:txBody>
                  <a:tcPr/>
                </a:tc>
                <a:extLst>
                  <a:ext uri="{0D108BD9-81ED-4DB2-BD59-A6C34878D82A}">
                    <a16:rowId xmlns:a16="http://schemas.microsoft.com/office/drawing/2014/main" val="604530386"/>
                  </a:ext>
                </a:extLst>
              </a:tr>
              <a:tr h="370840">
                <a:tc>
                  <a:txBody>
                    <a:bodyPr/>
                    <a:lstStyle/>
                    <a:p>
                      <a:r>
                        <a:rPr lang="en-US" dirty="0"/>
                        <a:t>H. Len.</a:t>
                      </a:r>
                    </a:p>
                  </a:txBody>
                  <a:tcPr/>
                </a:tc>
                <a:tc>
                  <a:txBody>
                    <a:bodyPr/>
                    <a:lstStyle/>
                    <a:p>
                      <a:r>
                        <a:rPr lang="en-US" dirty="0"/>
                        <a:t>20</a:t>
                      </a:r>
                    </a:p>
                  </a:txBody>
                  <a:tcPr/>
                </a:tc>
                <a:extLst>
                  <a:ext uri="{0D108BD9-81ED-4DB2-BD59-A6C34878D82A}">
                    <a16:rowId xmlns:a16="http://schemas.microsoft.com/office/drawing/2014/main" val="1758880079"/>
                  </a:ext>
                </a:extLst>
              </a:tr>
              <a:tr h="370840">
                <a:tc>
                  <a:txBody>
                    <a:bodyPr/>
                    <a:lstStyle/>
                    <a:p>
                      <a:r>
                        <a:rPr lang="en-US" dirty="0"/>
                        <a:t>&lt;D Len.&gt;</a:t>
                      </a:r>
                    </a:p>
                  </a:txBody>
                  <a:tcPr/>
                </a:tc>
                <a:tc>
                  <a:txBody>
                    <a:bodyPr/>
                    <a:lstStyle/>
                    <a:p>
                      <a:r>
                        <a:rPr lang="en-US" dirty="0"/>
                        <a:t>376</a:t>
                      </a:r>
                    </a:p>
                  </a:txBody>
                  <a:tcPr/>
                </a:tc>
                <a:extLst>
                  <a:ext uri="{0D108BD9-81ED-4DB2-BD59-A6C34878D82A}">
                    <a16:rowId xmlns:a16="http://schemas.microsoft.com/office/drawing/2014/main" val="1088306033"/>
                  </a:ext>
                </a:extLst>
              </a:tr>
              <a:tr h="370840">
                <a:tc>
                  <a:txBody>
                    <a:bodyPr/>
                    <a:lstStyle/>
                    <a:p>
                      <a:r>
                        <a:rPr lang="en-US" dirty="0"/>
                        <a:t>Pkt Len</a:t>
                      </a:r>
                    </a:p>
                  </a:txBody>
                  <a:tcPr/>
                </a:tc>
                <a:tc>
                  <a:txBody>
                    <a:bodyPr/>
                    <a:lstStyle/>
                    <a:p>
                      <a:r>
                        <a:rPr lang="en-US" dirty="0"/>
                        <a:t>396</a:t>
                      </a:r>
                    </a:p>
                  </a:txBody>
                  <a:tcPr/>
                </a:tc>
                <a:extLst>
                  <a:ext uri="{0D108BD9-81ED-4DB2-BD59-A6C34878D82A}">
                    <a16:rowId xmlns:a16="http://schemas.microsoft.com/office/drawing/2014/main" val="3955989612"/>
                  </a:ext>
                </a:extLst>
              </a:tr>
            </a:tbl>
          </a:graphicData>
        </a:graphic>
      </p:graphicFrame>
      <p:sp>
        <p:nvSpPr>
          <p:cNvPr id="11" name="Rectangle 10">
            <a:extLst>
              <a:ext uri="{FF2B5EF4-FFF2-40B4-BE49-F238E27FC236}">
                <a16:creationId xmlns:a16="http://schemas.microsoft.com/office/drawing/2014/main" id="{02D6961B-00B0-0CB4-3C0D-386E09B38518}"/>
              </a:ext>
            </a:extLst>
          </p:cNvPr>
          <p:cNvSpPr/>
          <p:nvPr/>
        </p:nvSpPr>
        <p:spPr>
          <a:xfrm>
            <a:off x="7259782" y="3089565"/>
            <a:ext cx="1662545" cy="346786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0D314A-B735-8A4A-85A2-1149F8DCFED4}"/>
              </a:ext>
            </a:extLst>
          </p:cNvPr>
          <p:cNvSpPr/>
          <p:nvPr/>
        </p:nvSpPr>
        <p:spPr>
          <a:xfrm>
            <a:off x="7259781" y="1057321"/>
            <a:ext cx="1662545" cy="1511347"/>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80D871-E537-F521-EAA7-AE808CA77E79}"/>
              </a:ext>
            </a:extLst>
          </p:cNvPr>
          <p:cNvSpPr/>
          <p:nvPr/>
        </p:nvSpPr>
        <p:spPr>
          <a:xfrm>
            <a:off x="7315199" y="3148664"/>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1</a:t>
            </a:r>
          </a:p>
        </p:txBody>
      </p:sp>
      <p:sp>
        <p:nvSpPr>
          <p:cNvPr id="14" name="TextBox 13">
            <a:extLst>
              <a:ext uri="{FF2B5EF4-FFF2-40B4-BE49-F238E27FC236}">
                <a16:creationId xmlns:a16="http://schemas.microsoft.com/office/drawing/2014/main" id="{F83CA27A-D753-2701-3B88-47E23BA1748F}"/>
              </a:ext>
            </a:extLst>
          </p:cNvPr>
          <p:cNvSpPr txBox="1"/>
          <p:nvPr/>
        </p:nvSpPr>
        <p:spPr>
          <a:xfrm>
            <a:off x="6916530" y="2963998"/>
            <a:ext cx="301686" cy="369332"/>
          </a:xfrm>
          <a:prstGeom prst="rect">
            <a:avLst/>
          </a:prstGeom>
          <a:noFill/>
        </p:spPr>
        <p:txBody>
          <a:bodyPr wrap="none" rtlCol="0">
            <a:spAutoFit/>
          </a:bodyPr>
          <a:lstStyle/>
          <a:p>
            <a:r>
              <a:rPr lang="en-US" dirty="0"/>
              <a:t>0</a:t>
            </a:r>
          </a:p>
        </p:txBody>
      </p:sp>
      <p:sp>
        <p:nvSpPr>
          <p:cNvPr id="15" name="TextBox 14">
            <a:extLst>
              <a:ext uri="{FF2B5EF4-FFF2-40B4-BE49-F238E27FC236}">
                <a16:creationId xmlns:a16="http://schemas.microsoft.com/office/drawing/2014/main" id="{F93B342A-A346-FD35-CF40-50B4C2532961}"/>
              </a:ext>
            </a:extLst>
          </p:cNvPr>
          <p:cNvSpPr txBox="1"/>
          <p:nvPr/>
        </p:nvSpPr>
        <p:spPr>
          <a:xfrm>
            <a:off x="6874963" y="3893820"/>
            <a:ext cx="418704" cy="369332"/>
          </a:xfrm>
          <a:prstGeom prst="rect">
            <a:avLst/>
          </a:prstGeom>
          <a:noFill/>
        </p:spPr>
        <p:txBody>
          <a:bodyPr wrap="none" rtlCol="0">
            <a:spAutoFit/>
          </a:bodyPr>
          <a:lstStyle/>
          <a:p>
            <a:r>
              <a:rPr lang="en-US" dirty="0"/>
              <a:t>64</a:t>
            </a:r>
          </a:p>
        </p:txBody>
      </p:sp>
      <p:sp>
        <p:nvSpPr>
          <p:cNvPr id="16" name="TextBox 15">
            <a:extLst>
              <a:ext uri="{FF2B5EF4-FFF2-40B4-BE49-F238E27FC236}">
                <a16:creationId xmlns:a16="http://schemas.microsoft.com/office/drawing/2014/main" id="{F3F2E410-506F-EA72-74F3-E1B6CCEB9444}"/>
              </a:ext>
            </a:extLst>
          </p:cNvPr>
          <p:cNvSpPr txBox="1"/>
          <p:nvPr/>
        </p:nvSpPr>
        <p:spPr>
          <a:xfrm>
            <a:off x="6791831" y="4823642"/>
            <a:ext cx="535724" cy="369332"/>
          </a:xfrm>
          <a:prstGeom prst="rect">
            <a:avLst/>
          </a:prstGeom>
          <a:noFill/>
        </p:spPr>
        <p:txBody>
          <a:bodyPr wrap="none" rtlCol="0">
            <a:spAutoFit/>
          </a:bodyPr>
          <a:lstStyle/>
          <a:p>
            <a:r>
              <a:rPr lang="en-US" dirty="0"/>
              <a:t>128</a:t>
            </a:r>
          </a:p>
        </p:txBody>
      </p:sp>
      <p:sp>
        <p:nvSpPr>
          <p:cNvPr id="17" name="Rectangle 16">
            <a:extLst>
              <a:ext uri="{FF2B5EF4-FFF2-40B4-BE49-F238E27FC236}">
                <a16:creationId xmlns:a16="http://schemas.microsoft.com/office/drawing/2014/main" id="{FF021C82-B2F1-BA8E-EEB4-FA644257150C}"/>
              </a:ext>
            </a:extLst>
          </p:cNvPr>
          <p:cNvSpPr/>
          <p:nvPr/>
        </p:nvSpPr>
        <p:spPr>
          <a:xfrm>
            <a:off x="7315199" y="4058689"/>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2</a:t>
            </a:r>
          </a:p>
        </p:txBody>
      </p:sp>
      <p:sp>
        <p:nvSpPr>
          <p:cNvPr id="18" name="Rectangle 17">
            <a:extLst>
              <a:ext uri="{FF2B5EF4-FFF2-40B4-BE49-F238E27FC236}">
                <a16:creationId xmlns:a16="http://schemas.microsoft.com/office/drawing/2014/main" id="{6369D4EA-F375-44AF-F7B7-64E6DD732B85}"/>
              </a:ext>
            </a:extLst>
          </p:cNvPr>
          <p:cNvSpPr/>
          <p:nvPr/>
        </p:nvSpPr>
        <p:spPr>
          <a:xfrm>
            <a:off x="7315199" y="4968714"/>
            <a:ext cx="1565562" cy="8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from </a:t>
            </a:r>
            <a:r>
              <a:rPr lang="en-US" dirty="0" err="1"/>
              <a:t>fgmt</a:t>
            </a:r>
            <a:r>
              <a:rPr lang="en-US" dirty="0"/>
              <a:t> 3</a:t>
            </a:r>
          </a:p>
        </p:txBody>
      </p:sp>
      <p:sp>
        <p:nvSpPr>
          <p:cNvPr id="19" name="TextBox 18">
            <a:extLst>
              <a:ext uri="{FF2B5EF4-FFF2-40B4-BE49-F238E27FC236}">
                <a16:creationId xmlns:a16="http://schemas.microsoft.com/office/drawing/2014/main" id="{6A145D11-32A9-F08F-4F2F-704A8293DBEF}"/>
              </a:ext>
            </a:extLst>
          </p:cNvPr>
          <p:cNvSpPr txBox="1"/>
          <p:nvPr/>
        </p:nvSpPr>
        <p:spPr>
          <a:xfrm>
            <a:off x="7488972" y="6529720"/>
            <a:ext cx="1245726" cy="369332"/>
          </a:xfrm>
          <a:prstGeom prst="rect">
            <a:avLst/>
          </a:prstGeom>
          <a:noFill/>
        </p:spPr>
        <p:txBody>
          <a:bodyPr wrap="none" rtlCol="0">
            <a:spAutoFit/>
          </a:bodyPr>
          <a:lstStyle/>
          <a:p>
            <a:r>
              <a:rPr lang="en-US" dirty="0"/>
              <a:t>Data buffer</a:t>
            </a:r>
          </a:p>
        </p:txBody>
      </p:sp>
      <p:sp>
        <p:nvSpPr>
          <p:cNvPr id="20" name="TextBox 19">
            <a:extLst>
              <a:ext uri="{FF2B5EF4-FFF2-40B4-BE49-F238E27FC236}">
                <a16:creationId xmlns:a16="http://schemas.microsoft.com/office/drawing/2014/main" id="{C97F6FF3-F7BD-11C9-2EEA-5D7FA5ADDDFE}"/>
              </a:ext>
            </a:extLst>
          </p:cNvPr>
          <p:cNvSpPr txBox="1"/>
          <p:nvPr/>
        </p:nvSpPr>
        <p:spPr>
          <a:xfrm>
            <a:off x="7363072" y="2554813"/>
            <a:ext cx="1497526" cy="369332"/>
          </a:xfrm>
          <a:prstGeom prst="rect">
            <a:avLst/>
          </a:prstGeom>
          <a:noFill/>
        </p:spPr>
        <p:txBody>
          <a:bodyPr wrap="none" rtlCol="0">
            <a:spAutoFit/>
          </a:bodyPr>
          <a:lstStyle/>
          <a:p>
            <a:r>
              <a:rPr lang="en-US" dirty="0"/>
              <a:t>Header buffer</a:t>
            </a:r>
          </a:p>
        </p:txBody>
      </p:sp>
      <p:sp>
        <p:nvSpPr>
          <p:cNvPr id="21" name="Rectangle 20">
            <a:extLst>
              <a:ext uri="{FF2B5EF4-FFF2-40B4-BE49-F238E27FC236}">
                <a16:creationId xmlns:a16="http://schemas.microsoft.com/office/drawing/2014/main" id="{181EE53F-0DA6-E56E-FED2-31B68E59AEC4}"/>
              </a:ext>
            </a:extLst>
          </p:cNvPr>
          <p:cNvSpPr/>
          <p:nvPr/>
        </p:nvSpPr>
        <p:spPr>
          <a:xfrm>
            <a:off x="7315198" y="1115140"/>
            <a:ext cx="1545399" cy="102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Header from</a:t>
            </a:r>
          </a:p>
          <a:p>
            <a:pPr algn="ctr"/>
            <a:r>
              <a:rPr lang="en-US" dirty="0" err="1"/>
              <a:t>fgmt</a:t>
            </a:r>
            <a:r>
              <a:rPr lang="en-US" dirty="0"/>
              <a:t> 1</a:t>
            </a:r>
          </a:p>
          <a:p>
            <a:pPr algn="ctr"/>
            <a:r>
              <a:rPr lang="en-US" dirty="0"/>
              <a:t>(updated later)</a:t>
            </a:r>
          </a:p>
        </p:txBody>
      </p:sp>
      <p:sp>
        <p:nvSpPr>
          <p:cNvPr id="22" name="Rectangle 2">
            <a:extLst>
              <a:ext uri="{FF2B5EF4-FFF2-40B4-BE49-F238E27FC236}">
                <a16:creationId xmlns:a16="http://schemas.microsoft.com/office/drawing/2014/main" id="{D1B3A6EB-E532-EF44-75C2-C79EFC5FEA11}"/>
              </a:ext>
            </a:extLst>
          </p:cNvPr>
          <p:cNvSpPr txBox="1">
            <a:spLocks noChangeArrowheads="1"/>
          </p:cNvSpPr>
          <p:nvPr/>
        </p:nvSpPr>
        <p:spPr>
          <a:xfrm>
            <a:off x="0" y="9790"/>
            <a:ext cx="8281987" cy="646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u="sng" dirty="0"/>
              <a:t>Example: IP Reassembly</a:t>
            </a:r>
            <a:endParaRPr lang="en-AU" altLang="en-US" sz="3600" u="sng" dirty="0"/>
          </a:p>
        </p:txBody>
      </p:sp>
      <p:sp>
        <p:nvSpPr>
          <p:cNvPr id="5" name="Freeform 4">
            <a:extLst>
              <a:ext uri="{FF2B5EF4-FFF2-40B4-BE49-F238E27FC236}">
                <a16:creationId xmlns:a16="http://schemas.microsoft.com/office/drawing/2014/main" id="{A8475496-026C-1CD6-D4DB-E59FD7698C76}"/>
              </a:ext>
            </a:extLst>
          </p:cNvPr>
          <p:cNvSpPr/>
          <p:nvPr/>
        </p:nvSpPr>
        <p:spPr>
          <a:xfrm>
            <a:off x="997527" y="747474"/>
            <a:ext cx="6137564" cy="637981"/>
          </a:xfrm>
          <a:custGeom>
            <a:avLst/>
            <a:gdLst>
              <a:gd name="connsiteX0" fmla="*/ 0 w 6137564"/>
              <a:gd name="connsiteY0" fmla="*/ 540999 h 637981"/>
              <a:gd name="connsiteX1" fmla="*/ 4364182 w 6137564"/>
              <a:gd name="connsiteY1" fmla="*/ 671 h 637981"/>
              <a:gd name="connsiteX2" fmla="*/ 6137564 w 6137564"/>
              <a:gd name="connsiteY2" fmla="*/ 637981 h 637981"/>
            </a:gdLst>
            <a:ahLst/>
            <a:cxnLst>
              <a:cxn ang="0">
                <a:pos x="connsiteX0" y="connsiteY0"/>
              </a:cxn>
              <a:cxn ang="0">
                <a:pos x="connsiteX1" y="connsiteY1"/>
              </a:cxn>
              <a:cxn ang="0">
                <a:pos x="connsiteX2" y="connsiteY2"/>
              </a:cxn>
            </a:cxnLst>
            <a:rect l="l" t="t" r="r" b="b"/>
            <a:pathLst>
              <a:path w="6137564" h="637981">
                <a:moveTo>
                  <a:pt x="0" y="540999"/>
                </a:moveTo>
                <a:cubicBezTo>
                  <a:pt x="1670627" y="262753"/>
                  <a:pt x="3341255" y="-15493"/>
                  <a:pt x="4364182" y="671"/>
                </a:cubicBezTo>
                <a:cubicBezTo>
                  <a:pt x="5387109" y="16835"/>
                  <a:pt x="5762336" y="327408"/>
                  <a:pt x="6137564" y="637981"/>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915A862E-9D15-CE19-442F-D7226EC53D84}"/>
              </a:ext>
            </a:extLst>
          </p:cNvPr>
          <p:cNvSpPr/>
          <p:nvPr/>
        </p:nvSpPr>
        <p:spPr>
          <a:xfrm>
            <a:off x="845127" y="3740727"/>
            <a:ext cx="6192982" cy="1400710"/>
          </a:xfrm>
          <a:custGeom>
            <a:avLst/>
            <a:gdLst>
              <a:gd name="connsiteX0" fmla="*/ 0 w 6192982"/>
              <a:gd name="connsiteY0" fmla="*/ 207818 h 1400710"/>
              <a:gd name="connsiteX1" fmla="*/ 2840182 w 6192982"/>
              <a:gd name="connsiteY1" fmla="*/ 1399309 h 1400710"/>
              <a:gd name="connsiteX2" fmla="*/ 6192982 w 6192982"/>
              <a:gd name="connsiteY2" fmla="*/ 0 h 1400710"/>
            </a:gdLst>
            <a:ahLst/>
            <a:cxnLst>
              <a:cxn ang="0">
                <a:pos x="connsiteX0" y="connsiteY0"/>
              </a:cxn>
              <a:cxn ang="0">
                <a:pos x="connsiteX1" y="connsiteY1"/>
              </a:cxn>
              <a:cxn ang="0">
                <a:pos x="connsiteX2" y="connsiteY2"/>
              </a:cxn>
            </a:cxnLst>
            <a:rect l="l" t="t" r="r" b="b"/>
            <a:pathLst>
              <a:path w="6192982" h="1400710">
                <a:moveTo>
                  <a:pt x="0" y="207818"/>
                </a:moveTo>
                <a:cubicBezTo>
                  <a:pt x="904009" y="820881"/>
                  <a:pt x="1808018" y="1433945"/>
                  <a:pt x="2840182" y="1399309"/>
                </a:cubicBezTo>
                <a:cubicBezTo>
                  <a:pt x="3872346" y="1364673"/>
                  <a:pt x="5032664" y="682336"/>
                  <a:pt x="6192982" y="0"/>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057F1A5-4AB9-941D-3730-A0D358F47430}"/>
              </a:ext>
            </a:extLst>
          </p:cNvPr>
          <p:cNvSpPr/>
          <p:nvPr/>
        </p:nvSpPr>
        <p:spPr>
          <a:xfrm>
            <a:off x="3144982" y="3948545"/>
            <a:ext cx="3879273" cy="1728633"/>
          </a:xfrm>
          <a:custGeom>
            <a:avLst/>
            <a:gdLst>
              <a:gd name="connsiteX0" fmla="*/ 0 w 3879273"/>
              <a:gd name="connsiteY0" fmla="*/ 0 h 1728633"/>
              <a:gd name="connsiteX1" fmla="*/ 1413163 w 3879273"/>
              <a:gd name="connsiteY1" fmla="*/ 1717964 h 1728633"/>
              <a:gd name="connsiteX2" fmla="*/ 3879273 w 3879273"/>
              <a:gd name="connsiteY2" fmla="*/ 595746 h 1728633"/>
            </a:gdLst>
            <a:ahLst/>
            <a:cxnLst>
              <a:cxn ang="0">
                <a:pos x="connsiteX0" y="connsiteY0"/>
              </a:cxn>
              <a:cxn ang="0">
                <a:pos x="connsiteX1" y="connsiteY1"/>
              </a:cxn>
              <a:cxn ang="0">
                <a:pos x="connsiteX2" y="connsiteY2"/>
              </a:cxn>
            </a:cxnLst>
            <a:rect l="l" t="t" r="r" b="b"/>
            <a:pathLst>
              <a:path w="3879273" h="1728633">
                <a:moveTo>
                  <a:pt x="0" y="0"/>
                </a:moveTo>
                <a:cubicBezTo>
                  <a:pt x="383309" y="809336"/>
                  <a:pt x="766618" y="1618673"/>
                  <a:pt x="1413163" y="1717964"/>
                </a:cubicBezTo>
                <a:cubicBezTo>
                  <a:pt x="2059708" y="1817255"/>
                  <a:pt x="2969490" y="1206500"/>
                  <a:pt x="3879273" y="595746"/>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066C4630-405C-3DE1-340F-0EBFAFFA18FB}"/>
              </a:ext>
            </a:extLst>
          </p:cNvPr>
          <p:cNvSpPr/>
          <p:nvPr/>
        </p:nvSpPr>
        <p:spPr>
          <a:xfrm>
            <a:off x="4862945" y="4003964"/>
            <a:ext cx="2286000" cy="2073772"/>
          </a:xfrm>
          <a:custGeom>
            <a:avLst/>
            <a:gdLst>
              <a:gd name="connsiteX0" fmla="*/ 0 w 2286000"/>
              <a:gd name="connsiteY0" fmla="*/ 0 h 2073772"/>
              <a:gd name="connsiteX1" fmla="*/ 1039091 w 2286000"/>
              <a:gd name="connsiteY1" fmla="*/ 1995054 h 2073772"/>
              <a:gd name="connsiteX2" fmla="*/ 2286000 w 2286000"/>
              <a:gd name="connsiteY2" fmla="*/ 1482436 h 2073772"/>
            </a:gdLst>
            <a:ahLst/>
            <a:cxnLst>
              <a:cxn ang="0">
                <a:pos x="connsiteX0" y="connsiteY0"/>
              </a:cxn>
              <a:cxn ang="0">
                <a:pos x="connsiteX1" y="connsiteY1"/>
              </a:cxn>
              <a:cxn ang="0">
                <a:pos x="connsiteX2" y="connsiteY2"/>
              </a:cxn>
            </a:cxnLst>
            <a:rect l="l" t="t" r="r" b="b"/>
            <a:pathLst>
              <a:path w="2286000" h="2073772">
                <a:moveTo>
                  <a:pt x="0" y="0"/>
                </a:moveTo>
                <a:cubicBezTo>
                  <a:pt x="329045" y="873990"/>
                  <a:pt x="658091" y="1747981"/>
                  <a:pt x="1039091" y="1995054"/>
                </a:cubicBezTo>
                <a:cubicBezTo>
                  <a:pt x="1420091" y="2242127"/>
                  <a:pt x="1853045" y="1862281"/>
                  <a:pt x="2286000" y="1482436"/>
                </a:cubicBezTo>
              </a:path>
            </a:pathLst>
          </a:custGeom>
          <a:noFill/>
          <a:ln w="34925">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1E4651-4351-DAD2-6AAA-774542388040}"/>
              </a:ext>
            </a:extLst>
          </p:cNvPr>
          <p:cNvSpPr txBox="1"/>
          <p:nvPr/>
        </p:nvSpPr>
        <p:spPr>
          <a:xfrm>
            <a:off x="845127" y="6165093"/>
            <a:ext cx="5708037" cy="584775"/>
          </a:xfrm>
          <a:prstGeom prst="rect">
            <a:avLst/>
          </a:prstGeom>
          <a:noFill/>
        </p:spPr>
        <p:txBody>
          <a:bodyPr wrap="none" rtlCol="0">
            <a:spAutoFit/>
          </a:bodyPr>
          <a:lstStyle/>
          <a:p>
            <a:r>
              <a:rPr lang="en-US" sz="3200" dirty="0">
                <a:solidFill>
                  <a:srgbClr val="7030A0"/>
                </a:solidFill>
              </a:rPr>
              <a:t>What if assembly is not possible?</a:t>
            </a:r>
          </a:p>
        </p:txBody>
      </p:sp>
    </p:spTree>
    <p:extLst>
      <p:ext uri="{BB962C8B-B14F-4D97-AF65-F5344CB8AC3E}">
        <p14:creationId xmlns:p14="http://schemas.microsoft.com/office/powerpoint/2010/main" val="135950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a:extLst>
              <a:ext uri="{FF2B5EF4-FFF2-40B4-BE49-F238E27FC236}">
                <a16:creationId xmlns:a16="http://schemas.microsoft.com/office/drawing/2014/main" id="{8B2A6FA8-BDAA-3241-A20C-ACE190E5B384}"/>
              </a:ext>
            </a:extLst>
          </p:cNvPr>
          <p:cNvSpPr>
            <a:spLocks noGrp="1"/>
          </p:cNvSpPr>
          <p:nvPr>
            <p:ph type="ctrTitle"/>
          </p:nvPr>
        </p:nvSpPr>
        <p:spPr/>
        <p:txBody>
          <a:bodyPr/>
          <a:lstStyle/>
          <a:p>
            <a:r>
              <a:rPr lang="en-US" altLang="en-US">
                <a:ea typeface="ＭＳ Ｐゴシック" panose="020B0600070205080204" pitchFamily="34" charset="-128"/>
              </a:rPr>
              <a:t>Network Addresses</a:t>
            </a:r>
          </a:p>
        </p:txBody>
      </p:sp>
      <p:sp>
        <p:nvSpPr>
          <p:cNvPr id="6" name="Subtitle 5">
            <a:extLst>
              <a:ext uri="{FF2B5EF4-FFF2-40B4-BE49-F238E27FC236}">
                <a16:creationId xmlns:a16="http://schemas.microsoft.com/office/drawing/2014/main" id="{0A25E6E8-69E9-054C-89D6-24410A39466E}"/>
              </a:ext>
            </a:extLst>
          </p:cNvPr>
          <p:cNvSpPr>
            <a:spLocks noGrp="1"/>
          </p:cNvSpPr>
          <p:nvPr>
            <p:ph type="subTitle" idx="1"/>
          </p:nvPr>
        </p:nvSpPr>
        <p:spPr/>
        <p:txBody>
          <a:bodyPr/>
          <a:lstStyle/>
          <a:p>
            <a:pPr>
              <a:buFont typeface="Arial" pitchFamily="1" charset="0"/>
              <a:buNone/>
              <a:defRPr/>
            </a:pPr>
            <a:endParaRPr lang="en-US"/>
          </a:p>
        </p:txBody>
      </p:sp>
      <p:sp>
        <p:nvSpPr>
          <p:cNvPr id="35843" name="Slide Number Placeholder 3">
            <a:extLst>
              <a:ext uri="{FF2B5EF4-FFF2-40B4-BE49-F238E27FC236}">
                <a16:creationId xmlns:a16="http://schemas.microsoft.com/office/drawing/2014/main" id="{41E60390-D412-694B-B392-A05239822A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282777-1887-0D41-9E6A-62F1BFA67B6C}"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2154092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C65465D-018B-354C-AF07-3EBBE07EEDA3}"/>
              </a:ext>
            </a:extLst>
          </p:cNvPr>
          <p:cNvSpPr>
            <a:spLocks noGrp="1" noChangeArrowheads="1"/>
          </p:cNvSpPr>
          <p:nvPr>
            <p:ph type="title"/>
          </p:nvPr>
        </p:nvSpPr>
        <p:spPr/>
        <p:txBody>
          <a:bodyPr/>
          <a:lstStyle/>
          <a:p>
            <a:r>
              <a:rPr lang="en-US" altLang="en-US">
                <a:ea typeface="ＭＳ Ｐゴシック" panose="020B0600070205080204" pitchFamily="34" charset="-128"/>
              </a:rPr>
              <a:t>IP Address (IPv4)</a:t>
            </a:r>
          </a:p>
        </p:txBody>
      </p:sp>
      <p:sp>
        <p:nvSpPr>
          <p:cNvPr id="36866" name="Rectangle 3">
            <a:extLst>
              <a:ext uri="{FF2B5EF4-FFF2-40B4-BE49-F238E27FC236}">
                <a16:creationId xmlns:a16="http://schemas.microsoft.com/office/drawing/2014/main" id="{FE86E33D-CA84-7D4D-A09D-E247979CD674}"/>
              </a:ext>
            </a:extLst>
          </p:cNvPr>
          <p:cNvSpPr>
            <a:spLocks noGrp="1" noChangeArrowheads="1"/>
          </p:cNvSpPr>
          <p:nvPr>
            <p:ph type="body" idx="1"/>
          </p:nvPr>
        </p:nvSpPr>
        <p:spPr/>
        <p:txBody>
          <a:bodyPr/>
          <a:lstStyle/>
          <a:p>
            <a:r>
              <a:rPr lang="en-US" altLang="en-US">
                <a:ea typeface="ＭＳ Ｐゴシック" panose="020B0600070205080204" pitchFamily="34" charset="-128"/>
              </a:rPr>
              <a:t>A unique 32-bit number</a:t>
            </a:r>
          </a:p>
          <a:p>
            <a:r>
              <a:rPr lang="en-US" altLang="en-US">
                <a:ea typeface="ＭＳ Ｐゴシック" panose="020B0600070205080204" pitchFamily="34" charset="-128"/>
              </a:rPr>
              <a:t>Identifies an interface (on a host, on a router, …)</a:t>
            </a:r>
          </a:p>
          <a:p>
            <a:r>
              <a:rPr lang="en-US" altLang="en-US">
                <a:ea typeface="ＭＳ Ｐゴシック" panose="020B0600070205080204" pitchFamily="34" charset="-128"/>
              </a:rPr>
              <a:t>Represented in dotted-quad notation</a:t>
            </a:r>
          </a:p>
        </p:txBody>
      </p:sp>
      <p:sp>
        <p:nvSpPr>
          <p:cNvPr id="36867" name="Slide Number Placeholder 3">
            <a:extLst>
              <a:ext uri="{FF2B5EF4-FFF2-40B4-BE49-F238E27FC236}">
                <a16:creationId xmlns:a16="http://schemas.microsoft.com/office/drawing/2014/main" id="{66EFA687-D121-334C-BAC3-A35FDA20ED05}"/>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A4809A9-9027-C149-B27D-25D37B9B06E0}"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59</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grpSp>
        <p:nvGrpSpPr>
          <p:cNvPr id="36868" name="Group 4">
            <a:extLst>
              <a:ext uri="{FF2B5EF4-FFF2-40B4-BE49-F238E27FC236}">
                <a16:creationId xmlns:a16="http://schemas.microsoft.com/office/drawing/2014/main" id="{E19D9255-59BC-B94F-913C-B94EF0B3DDE2}"/>
              </a:ext>
            </a:extLst>
          </p:cNvPr>
          <p:cNvGrpSpPr>
            <a:grpSpLocks/>
          </p:cNvGrpSpPr>
          <p:nvPr/>
        </p:nvGrpSpPr>
        <p:grpSpPr bwMode="auto">
          <a:xfrm>
            <a:off x="850900" y="4910138"/>
            <a:ext cx="7327900" cy="592137"/>
            <a:chOff x="428" y="893"/>
            <a:chExt cx="4616" cy="373"/>
          </a:xfrm>
        </p:grpSpPr>
        <p:grpSp>
          <p:nvGrpSpPr>
            <p:cNvPr id="36877" name="Group 5">
              <a:extLst>
                <a:ext uri="{FF2B5EF4-FFF2-40B4-BE49-F238E27FC236}">
                  <a16:creationId xmlns:a16="http://schemas.microsoft.com/office/drawing/2014/main" id="{A28C2FA1-E5AD-8548-9D72-8048EB5CA8AF}"/>
                </a:ext>
              </a:extLst>
            </p:cNvPr>
            <p:cNvGrpSpPr>
              <a:grpSpLocks/>
            </p:cNvGrpSpPr>
            <p:nvPr/>
          </p:nvGrpSpPr>
          <p:grpSpPr bwMode="auto">
            <a:xfrm>
              <a:off x="428" y="904"/>
              <a:ext cx="4616" cy="328"/>
              <a:chOff x="428" y="904"/>
              <a:chExt cx="4616" cy="328"/>
            </a:xfrm>
          </p:grpSpPr>
          <p:sp>
            <p:nvSpPr>
              <p:cNvPr id="861190" name="Rectangle 6">
                <a:extLst>
                  <a:ext uri="{FF2B5EF4-FFF2-40B4-BE49-F238E27FC236}">
                    <a16:creationId xmlns:a16="http://schemas.microsoft.com/office/drawing/2014/main" id="{156C3FBF-7083-F443-A469-0093E1BE4171}"/>
                  </a:ext>
                </a:extLst>
              </p:cNvPr>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itchFamily="1" charset="0"/>
                  <a:ea typeface="ＭＳ Ｐゴシック" panose="020B0600070205080204" pitchFamily="34" charset="-128"/>
                  <a:cs typeface="+mn-cs"/>
                </a:endParaRPr>
              </a:p>
            </p:txBody>
          </p:sp>
          <p:sp>
            <p:nvSpPr>
              <p:cNvPr id="36883" name="Line 7">
                <a:extLst>
                  <a:ext uri="{FF2B5EF4-FFF2-40B4-BE49-F238E27FC236}">
                    <a16:creationId xmlns:a16="http://schemas.microsoft.com/office/drawing/2014/main" id="{445895CB-2E16-3345-81E8-DFF47CEB3134}"/>
                  </a:ext>
                </a:extLst>
              </p:cNvPr>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6884" name="Line 8">
                <a:extLst>
                  <a:ext uri="{FF2B5EF4-FFF2-40B4-BE49-F238E27FC236}">
                    <a16:creationId xmlns:a16="http://schemas.microsoft.com/office/drawing/2014/main" id="{5B2E553E-1995-434C-B5A8-11BC3AFFA551}"/>
                  </a:ext>
                </a:extLst>
              </p:cNvPr>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6885" name="Line 9">
                <a:extLst>
                  <a:ext uri="{FF2B5EF4-FFF2-40B4-BE49-F238E27FC236}">
                    <a16:creationId xmlns:a16="http://schemas.microsoft.com/office/drawing/2014/main" id="{52D5B27F-0642-C240-B51B-019268FCE912}"/>
                  </a:ext>
                </a:extLst>
              </p:cNvPr>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36878" name="Rectangle 10">
              <a:extLst>
                <a:ext uri="{FF2B5EF4-FFF2-40B4-BE49-F238E27FC236}">
                  <a16:creationId xmlns:a16="http://schemas.microsoft.com/office/drawing/2014/main" id="{6585F680-F99E-F545-BFDA-F4AB8B3CA864}"/>
                </a:ext>
              </a:extLst>
            </p:cNvPr>
            <p:cNvSpPr>
              <a:spLocks noChangeArrowheads="1"/>
            </p:cNvSpPr>
            <p:nvPr/>
          </p:nvSpPr>
          <p:spPr bwMode="auto">
            <a:xfrm>
              <a:off x="438"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00001100</a:t>
              </a:r>
            </a:p>
          </p:txBody>
        </p:sp>
        <p:sp>
          <p:nvSpPr>
            <p:cNvPr id="36879" name="Rectangle 11">
              <a:extLst>
                <a:ext uri="{FF2B5EF4-FFF2-40B4-BE49-F238E27FC236}">
                  <a16:creationId xmlns:a16="http://schemas.microsoft.com/office/drawing/2014/main" id="{1332F236-DD27-5E4C-88D1-76659F93AFDC}"/>
                </a:ext>
              </a:extLst>
            </p:cNvPr>
            <p:cNvSpPr>
              <a:spLocks noChangeArrowheads="1"/>
            </p:cNvSpPr>
            <p:nvPr/>
          </p:nvSpPr>
          <p:spPr bwMode="auto">
            <a:xfrm>
              <a:off x="1606"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00100010</a:t>
              </a:r>
            </a:p>
          </p:txBody>
        </p:sp>
        <p:sp>
          <p:nvSpPr>
            <p:cNvPr id="36880" name="Rectangle 12">
              <a:extLst>
                <a:ext uri="{FF2B5EF4-FFF2-40B4-BE49-F238E27FC236}">
                  <a16:creationId xmlns:a16="http://schemas.microsoft.com/office/drawing/2014/main" id="{266AD9BC-545C-AC40-9469-9CDCE85C790B}"/>
                </a:ext>
              </a:extLst>
            </p:cNvPr>
            <p:cNvSpPr>
              <a:spLocks noChangeArrowheads="1"/>
            </p:cNvSpPr>
            <p:nvPr/>
          </p:nvSpPr>
          <p:spPr bwMode="auto">
            <a:xfrm>
              <a:off x="2758"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10011110</a:t>
              </a:r>
              <a:endPar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endParaRPr>
            </a:p>
          </p:txBody>
        </p:sp>
        <p:sp>
          <p:nvSpPr>
            <p:cNvPr id="36881" name="Rectangle 13">
              <a:extLst>
                <a:ext uri="{FF2B5EF4-FFF2-40B4-BE49-F238E27FC236}">
                  <a16:creationId xmlns:a16="http://schemas.microsoft.com/office/drawing/2014/main" id="{810588A8-88B2-2047-9CD7-310FA09ACDDC}"/>
                </a:ext>
              </a:extLst>
            </p:cNvPr>
            <p:cNvSpPr>
              <a:spLocks noChangeArrowheads="1"/>
            </p:cNvSpPr>
            <p:nvPr/>
          </p:nvSpPr>
          <p:spPr bwMode="auto">
            <a:xfrm>
              <a:off x="3894"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3300"/>
                  </a:solidFill>
                  <a:effectLst/>
                  <a:uLnTx/>
                  <a:uFillTx/>
                  <a:latin typeface="Times New Roman" panose="02020603050405020304" pitchFamily="18" charset="0"/>
                  <a:ea typeface="ＭＳ Ｐゴシック" panose="020B0600070205080204" pitchFamily="34" charset="-128"/>
                  <a:cs typeface="+mn-cs"/>
                </a:rPr>
                <a:t>00000101</a:t>
              </a:r>
            </a:p>
          </p:txBody>
        </p:sp>
      </p:grpSp>
      <p:sp>
        <p:nvSpPr>
          <p:cNvPr id="36869" name="Text Box 21">
            <a:extLst>
              <a:ext uri="{FF2B5EF4-FFF2-40B4-BE49-F238E27FC236}">
                <a16:creationId xmlns:a16="http://schemas.microsoft.com/office/drawing/2014/main" id="{6FD34E68-132D-B344-8B24-B4D5F86BA12F}"/>
              </a:ext>
            </a:extLst>
          </p:cNvPr>
          <p:cNvSpPr txBox="1">
            <a:spLocks noChangeArrowheads="1"/>
          </p:cNvSpPr>
          <p:nvPr/>
        </p:nvSpPr>
        <p:spPr bwMode="auto">
          <a:xfrm>
            <a:off x="1493838" y="350678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12</a:t>
            </a:r>
          </a:p>
        </p:txBody>
      </p:sp>
      <p:sp>
        <p:nvSpPr>
          <p:cNvPr id="36870" name="Text Box 22">
            <a:extLst>
              <a:ext uri="{FF2B5EF4-FFF2-40B4-BE49-F238E27FC236}">
                <a16:creationId xmlns:a16="http://schemas.microsoft.com/office/drawing/2014/main" id="{6F59720B-3760-0A4A-941C-35E7BF51F18E}"/>
              </a:ext>
            </a:extLst>
          </p:cNvPr>
          <p:cNvSpPr txBox="1">
            <a:spLocks noChangeArrowheads="1"/>
          </p:cNvSpPr>
          <p:nvPr/>
        </p:nvSpPr>
        <p:spPr bwMode="auto">
          <a:xfrm>
            <a:off x="3395663" y="3506788"/>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34</a:t>
            </a:r>
          </a:p>
        </p:txBody>
      </p:sp>
      <p:sp>
        <p:nvSpPr>
          <p:cNvPr id="36871" name="Text Box 23">
            <a:extLst>
              <a:ext uri="{FF2B5EF4-FFF2-40B4-BE49-F238E27FC236}">
                <a16:creationId xmlns:a16="http://schemas.microsoft.com/office/drawing/2014/main" id="{C4BB6E5B-BD19-5F43-B32D-50F81F263129}"/>
              </a:ext>
            </a:extLst>
          </p:cNvPr>
          <p:cNvSpPr txBox="1">
            <a:spLocks noChangeArrowheads="1"/>
          </p:cNvSpPr>
          <p:nvPr/>
        </p:nvSpPr>
        <p:spPr bwMode="auto">
          <a:xfrm>
            <a:off x="5080000" y="3506788"/>
            <a:ext cx="76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158</a:t>
            </a:r>
          </a:p>
        </p:txBody>
      </p:sp>
      <p:sp>
        <p:nvSpPr>
          <p:cNvPr id="36872" name="Text Box 24">
            <a:extLst>
              <a:ext uri="{FF2B5EF4-FFF2-40B4-BE49-F238E27FC236}">
                <a16:creationId xmlns:a16="http://schemas.microsoft.com/office/drawing/2014/main" id="{B3537D6B-6384-F245-AF93-BA264623AFF0}"/>
              </a:ext>
            </a:extLst>
          </p:cNvPr>
          <p:cNvSpPr txBox="1">
            <a:spLocks noChangeArrowheads="1"/>
          </p:cNvSpPr>
          <p:nvPr/>
        </p:nvSpPr>
        <p:spPr bwMode="auto">
          <a:xfrm>
            <a:off x="7031038" y="3506788"/>
            <a:ext cx="37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5</a:t>
            </a:r>
          </a:p>
        </p:txBody>
      </p:sp>
      <p:sp>
        <p:nvSpPr>
          <p:cNvPr id="36873" name="Line 25">
            <a:extLst>
              <a:ext uri="{FF2B5EF4-FFF2-40B4-BE49-F238E27FC236}">
                <a16:creationId xmlns:a16="http://schemas.microsoft.com/office/drawing/2014/main" id="{D4717235-1C3A-B242-A34C-41A5A7BB8E50}"/>
              </a:ext>
            </a:extLst>
          </p:cNvPr>
          <p:cNvSpPr>
            <a:spLocks noChangeShapeType="1"/>
          </p:cNvSpPr>
          <p:nvPr/>
        </p:nvSpPr>
        <p:spPr bwMode="auto">
          <a:xfrm>
            <a:off x="1774825" y="3963988"/>
            <a:ext cx="0" cy="7477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6874" name="Line 26">
            <a:extLst>
              <a:ext uri="{FF2B5EF4-FFF2-40B4-BE49-F238E27FC236}">
                <a16:creationId xmlns:a16="http://schemas.microsoft.com/office/drawing/2014/main" id="{089DA2FB-9A89-2D41-98AB-8202732C5407}"/>
              </a:ext>
            </a:extLst>
          </p:cNvPr>
          <p:cNvSpPr>
            <a:spLocks noChangeShapeType="1"/>
          </p:cNvSpPr>
          <p:nvPr/>
        </p:nvSpPr>
        <p:spPr bwMode="auto">
          <a:xfrm>
            <a:off x="3700463" y="3963988"/>
            <a:ext cx="0" cy="7477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6875" name="Line 27">
            <a:extLst>
              <a:ext uri="{FF2B5EF4-FFF2-40B4-BE49-F238E27FC236}">
                <a16:creationId xmlns:a16="http://schemas.microsoft.com/office/drawing/2014/main" id="{B1254EB7-0764-514E-8EB8-398F2C3737D3}"/>
              </a:ext>
            </a:extLst>
          </p:cNvPr>
          <p:cNvSpPr>
            <a:spLocks noChangeShapeType="1"/>
          </p:cNvSpPr>
          <p:nvPr/>
        </p:nvSpPr>
        <p:spPr bwMode="auto">
          <a:xfrm>
            <a:off x="5473700" y="3963988"/>
            <a:ext cx="0" cy="7477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6876" name="Line 28">
            <a:extLst>
              <a:ext uri="{FF2B5EF4-FFF2-40B4-BE49-F238E27FC236}">
                <a16:creationId xmlns:a16="http://schemas.microsoft.com/office/drawing/2014/main" id="{79368440-6963-9C4A-9FA0-A7732A6970B7}"/>
              </a:ext>
            </a:extLst>
          </p:cNvPr>
          <p:cNvSpPr>
            <a:spLocks noChangeShapeType="1"/>
          </p:cNvSpPr>
          <p:nvPr/>
        </p:nvSpPr>
        <p:spPr bwMode="auto">
          <a:xfrm>
            <a:off x="7219950" y="3963988"/>
            <a:ext cx="0" cy="7477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23" name="Text Box 21">
            <a:extLst>
              <a:ext uri="{FF2B5EF4-FFF2-40B4-BE49-F238E27FC236}">
                <a16:creationId xmlns:a16="http://schemas.microsoft.com/office/drawing/2014/main" id="{C7666888-95C0-6743-9AA4-2BA13061C748}"/>
              </a:ext>
            </a:extLst>
          </p:cNvPr>
          <p:cNvSpPr txBox="1">
            <a:spLocks noChangeArrowheads="1"/>
          </p:cNvSpPr>
          <p:nvPr/>
        </p:nvSpPr>
        <p:spPr bwMode="auto">
          <a:xfrm>
            <a:off x="3395663" y="5770067"/>
            <a:ext cx="2085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12:34:158:5</a:t>
            </a:r>
          </a:p>
        </p:txBody>
      </p:sp>
    </p:spTree>
    <p:extLst>
      <p:ext uri="{BB962C8B-B14F-4D97-AF65-F5344CB8AC3E}">
        <p14:creationId xmlns:p14="http://schemas.microsoft.com/office/powerpoint/2010/main" val="214244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7E3F6-EA26-5FF6-5B98-D1561A136D00}"/>
            </a:ext>
          </a:extLst>
        </p:cNvPr>
        <p:cNvGrpSpPr/>
        <p:nvPr/>
      </p:nvGrpSpPr>
      <p:grpSpPr>
        <a:xfrm>
          <a:off x="0" y="0"/>
          <a:ext cx="0" cy="0"/>
          <a:chOff x="0" y="0"/>
          <a:chExt cx="0" cy="0"/>
        </a:xfrm>
      </p:grpSpPr>
      <p:sp>
        <p:nvSpPr>
          <p:cNvPr id="82975" name="Oval 3">
            <a:extLst>
              <a:ext uri="{FF2B5EF4-FFF2-40B4-BE49-F238E27FC236}">
                <a16:creationId xmlns:a16="http://schemas.microsoft.com/office/drawing/2014/main" id="{0E7E6D83-CF2D-0F48-54DA-A25E6006E07B}"/>
              </a:ext>
            </a:extLst>
          </p:cNvPr>
          <p:cNvSpPr>
            <a:spLocks noChangeArrowheads="1"/>
          </p:cNvSpPr>
          <p:nvPr/>
        </p:nvSpPr>
        <p:spPr bwMode="auto">
          <a:xfrm>
            <a:off x="96983" y="2088426"/>
            <a:ext cx="8922326" cy="3869029"/>
          </a:xfrm>
          <a:prstGeom prst="ellipse">
            <a:avLst/>
          </a:prstGeom>
          <a:solidFill>
            <a:schemeClr val="accent1">
              <a:lumMod val="20000"/>
              <a:lumOff val="80000"/>
              <a:alpha val="54974"/>
            </a:schemeClr>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76" name="Straight Connector 10">
            <a:extLst>
              <a:ext uri="{FF2B5EF4-FFF2-40B4-BE49-F238E27FC236}">
                <a16:creationId xmlns:a16="http://schemas.microsoft.com/office/drawing/2014/main" id="{6BC146B9-D63A-FA42-E046-D06BA5965859}"/>
              </a:ext>
            </a:extLst>
          </p:cNvPr>
          <p:cNvCxnSpPr>
            <a:cxnSpLocks noChangeShapeType="1"/>
            <a:stCxn id="415" idx="7"/>
            <a:endCxn id="406" idx="2"/>
          </p:cNvCxnSpPr>
          <p:nvPr/>
        </p:nvCxnSpPr>
        <p:spPr bwMode="auto">
          <a:xfrm flipV="1">
            <a:off x="2832517" y="2708776"/>
            <a:ext cx="3566982" cy="13348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7" name="Straight Connector 297">
            <a:extLst>
              <a:ext uri="{FF2B5EF4-FFF2-40B4-BE49-F238E27FC236}">
                <a16:creationId xmlns:a16="http://schemas.microsoft.com/office/drawing/2014/main" id="{7E3F65E4-D2FF-F68A-9C44-2AF9815A7988}"/>
              </a:ext>
            </a:extLst>
          </p:cNvPr>
          <p:cNvCxnSpPr>
            <a:cxnSpLocks noChangeShapeType="1"/>
            <a:stCxn id="377" idx="6"/>
            <a:endCxn id="388" idx="3"/>
          </p:cNvCxnSpPr>
          <p:nvPr/>
        </p:nvCxnSpPr>
        <p:spPr bwMode="auto">
          <a:xfrm>
            <a:off x="4594764" y="3380507"/>
            <a:ext cx="610813" cy="4148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8" name="Straight Connector 298">
            <a:extLst>
              <a:ext uri="{FF2B5EF4-FFF2-40B4-BE49-F238E27FC236}">
                <a16:creationId xmlns:a16="http://schemas.microsoft.com/office/drawing/2014/main" id="{FEF7D63E-E346-3F9F-8CB1-68D2845ACED8}"/>
              </a:ext>
            </a:extLst>
          </p:cNvPr>
          <p:cNvCxnSpPr>
            <a:cxnSpLocks noChangeShapeType="1"/>
            <a:stCxn id="370" idx="6"/>
            <a:endCxn id="386" idx="2"/>
          </p:cNvCxnSpPr>
          <p:nvPr/>
        </p:nvCxnSpPr>
        <p:spPr bwMode="auto">
          <a:xfrm flipV="1">
            <a:off x="3671800" y="3983794"/>
            <a:ext cx="1401917" cy="33900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9" name="Straight Connector 299">
            <a:extLst>
              <a:ext uri="{FF2B5EF4-FFF2-40B4-BE49-F238E27FC236}">
                <a16:creationId xmlns:a16="http://schemas.microsoft.com/office/drawing/2014/main" id="{B713D476-F328-51E7-6892-98A0358312DD}"/>
              </a:ext>
            </a:extLst>
          </p:cNvPr>
          <p:cNvCxnSpPr>
            <a:cxnSpLocks noChangeShapeType="1"/>
            <a:stCxn id="370" idx="5"/>
          </p:cNvCxnSpPr>
          <p:nvPr/>
        </p:nvCxnSpPr>
        <p:spPr bwMode="auto">
          <a:xfrm flipV="1">
            <a:off x="3537010" y="3485246"/>
            <a:ext cx="666628" cy="74625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0" name="Straight Connector 300">
            <a:extLst>
              <a:ext uri="{FF2B5EF4-FFF2-40B4-BE49-F238E27FC236}">
                <a16:creationId xmlns:a16="http://schemas.microsoft.com/office/drawing/2014/main" id="{DE275983-8E4D-73C8-9BCC-33AD15C75364}"/>
              </a:ext>
            </a:extLst>
          </p:cNvPr>
          <p:cNvCxnSpPr>
            <a:cxnSpLocks noChangeShapeType="1"/>
            <a:stCxn id="352" idx="6"/>
            <a:endCxn id="368" idx="1"/>
          </p:cNvCxnSpPr>
          <p:nvPr/>
        </p:nvCxnSpPr>
        <p:spPr bwMode="auto">
          <a:xfrm flipV="1">
            <a:off x="2289670" y="4508695"/>
            <a:ext cx="599071" cy="37313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1" name="Straight Connector 301">
            <a:extLst>
              <a:ext uri="{FF2B5EF4-FFF2-40B4-BE49-F238E27FC236}">
                <a16:creationId xmlns:a16="http://schemas.microsoft.com/office/drawing/2014/main" id="{25F31680-36D4-6A69-1B0E-63138CD164BE}"/>
              </a:ext>
            </a:extLst>
          </p:cNvPr>
          <p:cNvCxnSpPr>
            <a:cxnSpLocks noChangeShapeType="1"/>
            <a:stCxn id="361" idx="4"/>
          </p:cNvCxnSpPr>
          <p:nvPr/>
        </p:nvCxnSpPr>
        <p:spPr bwMode="auto">
          <a:xfrm flipV="1">
            <a:off x="4800595" y="3948965"/>
            <a:ext cx="812531" cy="9337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2" name="Straight Connector 302">
            <a:extLst>
              <a:ext uri="{FF2B5EF4-FFF2-40B4-BE49-F238E27FC236}">
                <a16:creationId xmlns:a16="http://schemas.microsoft.com/office/drawing/2014/main" id="{90952763-82CF-1CBE-3E0D-49A754621A19}"/>
              </a:ext>
            </a:extLst>
          </p:cNvPr>
          <p:cNvCxnSpPr>
            <a:cxnSpLocks noChangeShapeType="1"/>
            <a:stCxn id="397" idx="3"/>
          </p:cNvCxnSpPr>
          <p:nvPr/>
        </p:nvCxnSpPr>
        <p:spPr bwMode="auto">
          <a:xfrm flipH="1" flipV="1">
            <a:off x="5670299" y="3973928"/>
            <a:ext cx="1213607" cy="53812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3" name="Straight Connector 303">
            <a:extLst>
              <a:ext uri="{FF2B5EF4-FFF2-40B4-BE49-F238E27FC236}">
                <a16:creationId xmlns:a16="http://schemas.microsoft.com/office/drawing/2014/main" id="{A0EAC9D7-902A-6304-1E19-FB60A7DE79CE}"/>
              </a:ext>
            </a:extLst>
          </p:cNvPr>
          <p:cNvCxnSpPr>
            <a:cxnSpLocks noChangeShapeType="1"/>
            <a:endCxn id="404" idx="1"/>
          </p:cNvCxnSpPr>
          <p:nvPr/>
        </p:nvCxnSpPr>
        <p:spPr bwMode="auto">
          <a:xfrm flipV="1">
            <a:off x="5680239" y="2897226"/>
            <a:ext cx="856233" cy="102474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4" name="Straight Connector 304">
            <a:extLst>
              <a:ext uri="{FF2B5EF4-FFF2-40B4-BE49-F238E27FC236}">
                <a16:creationId xmlns:a16="http://schemas.microsoft.com/office/drawing/2014/main" id="{9C282485-F318-4D24-FECA-C40ABDB4937B}"/>
              </a:ext>
            </a:extLst>
          </p:cNvPr>
          <p:cNvCxnSpPr>
            <a:cxnSpLocks noChangeShapeType="1"/>
            <a:stCxn id="379" idx="2"/>
            <a:endCxn id="413" idx="7"/>
          </p:cNvCxnSpPr>
          <p:nvPr/>
        </p:nvCxnSpPr>
        <p:spPr bwMode="auto">
          <a:xfrm flipH="1" flipV="1">
            <a:off x="2835073" y="2939412"/>
            <a:ext cx="836727" cy="34649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grpSp>
        <p:nvGrpSpPr>
          <p:cNvPr id="82986" name="Group 347">
            <a:extLst>
              <a:ext uri="{FF2B5EF4-FFF2-40B4-BE49-F238E27FC236}">
                <a16:creationId xmlns:a16="http://schemas.microsoft.com/office/drawing/2014/main" id="{2A1FFAB7-D1A4-2D1E-6A8A-40CF5868CB38}"/>
              </a:ext>
            </a:extLst>
          </p:cNvPr>
          <p:cNvGrpSpPr>
            <a:grpSpLocks/>
          </p:cNvGrpSpPr>
          <p:nvPr/>
        </p:nvGrpSpPr>
        <p:grpSpPr bwMode="auto">
          <a:xfrm>
            <a:off x="6749115" y="4474233"/>
            <a:ext cx="922964" cy="355379"/>
            <a:chOff x="1871277" y="1576300"/>
            <a:chExt cx="1128371" cy="437860"/>
          </a:xfrm>
        </p:grpSpPr>
        <p:sp>
          <p:nvSpPr>
            <p:cNvPr id="395" name="Oval 394">
              <a:extLst>
                <a:ext uri="{FF2B5EF4-FFF2-40B4-BE49-F238E27FC236}">
                  <a16:creationId xmlns:a16="http://schemas.microsoft.com/office/drawing/2014/main" id="{363C3B58-88A7-35BD-0ECE-64CEE2E452C9}"/>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6" name="Rectangle 395">
              <a:extLst>
                <a:ext uri="{FF2B5EF4-FFF2-40B4-BE49-F238E27FC236}">
                  <a16:creationId xmlns:a16="http://schemas.microsoft.com/office/drawing/2014/main" id="{9EC04286-F071-9E09-CC97-B02A53C6197E}"/>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a:extLst>
                <a:ext uri="{FF2B5EF4-FFF2-40B4-BE49-F238E27FC236}">
                  <a16:creationId xmlns:a16="http://schemas.microsoft.com/office/drawing/2014/main" id="{510991CB-EB34-75EC-55CC-395B2E53923A}"/>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8" name="Freeform 397">
              <a:extLst>
                <a:ext uri="{FF2B5EF4-FFF2-40B4-BE49-F238E27FC236}">
                  <a16:creationId xmlns:a16="http://schemas.microsoft.com/office/drawing/2014/main" id="{E1CE8EDD-AB27-E111-686A-FC15AA12C4CC}"/>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 name="Freeform 398">
              <a:extLst>
                <a:ext uri="{FF2B5EF4-FFF2-40B4-BE49-F238E27FC236}">
                  <a16:creationId xmlns:a16="http://schemas.microsoft.com/office/drawing/2014/main" id="{3457E36E-F686-125D-17B4-D2767AB623E6}"/>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0" name="Freeform 399">
              <a:extLst>
                <a:ext uri="{FF2B5EF4-FFF2-40B4-BE49-F238E27FC236}">
                  <a16:creationId xmlns:a16="http://schemas.microsoft.com/office/drawing/2014/main" id="{BDCAF8A2-D5D5-6C7C-C647-922C9BD42057}"/>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1" name="Freeform 400">
              <a:extLst>
                <a:ext uri="{FF2B5EF4-FFF2-40B4-BE49-F238E27FC236}">
                  <a16:creationId xmlns:a16="http://schemas.microsoft.com/office/drawing/2014/main" id="{CBCB6FE3-249C-B51A-2CA9-967EE6444404}"/>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02" name="Straight Connector 401">
              <a:extLst>
                <a:ext uri="{FF2B5EF4-FFF2-40B4-BE49-F238E27FC236}">
                  <a16:creationId xmlns:a16="http://schemas.microsoft.com/office/drawing/2014/main" id="{50270DF7-5BD3-3745-B6C5-9DF40D9D26EA}"/>
                </a:ext>
              </a:extLst>
            </p:cNvPr>
            <p:cNvCxnSpPr>
              <a:endCxn id="397"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591C601F-4FD3-7846-B23B-934B04DAF3B2}"/>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7" name="Group 347">
            <a:extLst>
              <a:ext uri="{FF2B5EF4-FFF2-40B4-BE49-F238E27FC236}">
                <a16:creationId xmlns:a16="http://schemas.microsoft.com/office/drawing/2014/main" id="{FBC0CCA6-8578-84E6-B759-CA4C156F7784}"/>
              </a:ext>
            </a:extLst>
          </p:cNvPr>
          <p:cNvGrpSpPr>
            <a:grpSpLocks/>
          </p:cNvGrpSpPr>
          <p:nvPr/>
        </p:nvGrpSpPr>
        <p:grpSpPr bwMode="auto">
          <a:xfrm>
            <a:off x="5071161" y="3757528"/>
            <a:ext cx="920407" cy="355379"/>
            <a:chOff x="1871277" y="1576300"/>
            <a:chExt cx="1128371" cy="437860"/>
          </a:xfrm>
        </p:grpSpPr>
        <p:sp>
          <p:nvSpPr>
            <p:cNvPr id="386" name="Oval 385">
              <a:extLst>
                <a:ext uri="{FF2B5EF4-FFF2-40B4-BE49-F238E27FC236}">
                  <a16:creationId xmlns:a16="http://schemas.microsoft.com/office/drawing/2014/main" id="{BC2F8B7A-95F2-776F-DED6-E8FFEE35A6B4}"/>
                </a:ext>
              </a:extLst>
            </p:cNvPr>
            <p:cNvSpPr/>
            <p:nvPr/>
          </p:nvSpPr>
          <p:spPr bwMode="auto">
            <a:xfrm flipV="1">
              <a:off x="1874410" y="1696002"/>
              <a:ext cx="1125238"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7" name="Rectangle 386">
              <a:extLst>
                <a:ext uri="{FF2B5EF4-FFF2-40B4-BE49-F238E27FC236}">
                  <a16:creationId xmlns:a16="http://schemas.microsoft.com/office/drawing/2014/main" id="{00EFBD6B-FC18-8FA6-6274-34ABBC5559B2}"/>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a:extLst>
                <a:ext uri="{FF2B5EF4-FFF2-40B4-BE49-F238E27FC236}">
                  <a16:creationId xmlns:a16="http://schemas.microsoft.com/office/drawing/2014/main" id="{702F3EA4-710C-8D4C-F924-38FA3244DBF8}"/>
                </a:ext>
              </a:extLst>
            </p:cNvPr>
            <p:cNvSpPr/>
            <p:nvPr/>
          </p:nvSpPr>
          <p:spPr bwMode="auto">
            <a:xfrm flipV="1">
              <a:off x="1871277" y="1576300"/>
              <a:ext cx="112523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9" name="Freeform 388">
              <a:extLst>
                <a:ext uri="{FF2B5EF4-FFF2-40B4-BE49-F238E27FC236}">
                  <a16:creationId xmlns:a16="http://schemas.microsoft.com/office/drawing/2014/main" id="{2B2D5603-33A5-4114-DE29-2A2165949437}"/>
                </a:ext>
              </a:extLst>
            </p:cNvPr>
            <p:cNvSpPr/>
            <p:nvPr/>
          </p:nvSpPr>
          <p:spPr bwMode="auto">
            <a:xfrm>
              <a:off x="2159638" y="1673953"/>
              <a:ext cx="548513"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Freeform 389">
              <a:extLst>
                <a:ext uri="{FF2B5EF4-FFF2-40B4-BE49-F238E27FC236}">
                  <a16:creationId xmlns:a16="http://schemas.microsoft.com/office/drawing/2014/main" id="{0D7D8DE4-C9C0-0F6C-B20C-CE9D9B32B9E7}"/>
                </a:ext>
              </a:extLst>
            </p:cNvPr>
            <p:cNvSpPr/>
            <p:nvPr/>
          </p:nvSpPr>
          <p:spPr bwMode="auto">
            <a:xfrm>
              <a:off x="2103220" y="1633001"/>
              <a:ext cx="661350"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1" name="Freeform 390">
              <a:extLst>
                <a:ext uri="{FF2B5EF4-FFF2-40B4-BE49-F238E27FC236}">
                  <a16:creationId xmlns:a16="http://schemas.microsoft.com/office/drawing/2014/main" id="{CB846B4E-89B2-4793-F0EC-404A2438590E}"/>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2" name="Freeform 391">
              <a:extLst>
                <a:ext uri="{FF2B5EF4-FFF2-40B4-BE49-F238E27FC236}">
                  <a16:creationId xmlns:a16="http://schemas.microsoft.com/office/drawing/2014/main" id="{7F2FE245-3C96-D611-6F41-6CD2C924CA79}"/>
                </a:ext>
              </a:extLst>
            </p:cNvPr>
            <p:cNvSpPr/>
            <p:nvPr/>
          </p:nvSpPr>
          <p:spPr bwMode="auto">
            <a:xfrm>
              <a:off x="2090682" y="1730654"/>
              <a:ext cx="241345"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3" name="Straight Connector 392">
              <a:extLst>
                <a:ext uri="{FF2B5EF4-FFF2-40B4-BE49-F238E27FC236}">
                  <a16:creationId xmlns:a16="http://schemas.microsoft.com/office/drawing/2014/main" id="{23D1A464-8AA4-218B-62CC-D443BEFE3360}"/>
                </a:ext>
              </a:extLst>
            </p:cNvPr>
            <p:cNvCxnSpPr>
              <a:endCxn id="388" idx="2"/>
            </p:cNvCxnSpPr>
            <p:nvPr/>
          </p:nvCxnSpPr>
          <p:spPr bwMode="auto">
            <a:xfrm flipH="1" flipV="1">
              <a:off x="1871277" y="173695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608B6A61-0BD8-B357-5A2A-0C97FD9D53AD}"/>
                </a:ext>
              </a:extLst>
            </p:cNvPr>
            <p:cNvCxnSpPr/>
            <p:nvPr/>
          </p:nvCxnSpPr>
          <p:spPr bwMode="auto">
            <a:xfrm flipH="1" flipV="1">
              <a:off x="2996513" y="173380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8" name="Group 347">
            <a:extLst>
              <a:ext uri="{FF2B5EF4-FFF2-40B4-BE49-F238E27FC236}">
                <a16:creationId xmlns:a16="http://schemas.microsoft.com/office/drawing/2014/main" id="{2EF8F740-641E-DFAC-B6D7-CF9F73D57131}"/>
              </a:ext>
            </a:extLst>
          </p:cNvPr>
          <p:cNvGrpSpPr>
            <a:grpSpLocks/>
          </p:cNvGrpSpPr>
          <p:nvPr/>
        </p:nvGrpSpPr>
        <p:grpSpPr bwMode="auto">
          <a:xfrm>
            <a:off x="3671800" y="3156797"/>
            <a:ext cx="922964" cy="352823"/>
            <a:chOff x="1871277" y="1576300"/>
            <a:chExt cx="1128371" cy="437860"/>
          </a:xfrm>
        </p:grpSpPr>
        <p:sp>
          <p:nvSpPr>
            <p:cNvPr id="377" name="Oval 376">
              <a:extLst>
                <a:ext uri="{FF2B5EF4-FFF2-40B4-BE49-F238E27FC236}">
                  <a16:creationId xmlns:a16="http://schemas.microsoft.com/office/drawing/2014/main" id="{CF82E892-DB2F-A701-883B-2E4E94E24953}"/>
                </a:ext>
              </a:extLst>
            </p:cNvPr>
            <p:cNvSpPr/>
            <p:nvPr/>
          </p:nvSpPr>
          <p:spPr bwMode="auto">
            <a:xfrm flipV="1">
              <a:off x="1874402" y="1693698"/>
              <a:ext cx="1125246" cy="32046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8" name="Rectangle 377">
              <a:extLst>
                <a:ext uri="{FF2B5EF4-FFF2-40B4-BE49-F238E27FC236}">
                  <a16:creationId xmlns:a16="http://schemas.microsoft.com/office/drawing/2014/main" id="{A07876D4-F52D-11D1-489C-CA023E044521}"/>
                </a:ext>
              </a:extLst>
            </p:cNvPr>
            <p:cNvSpPr/>
            <p:nvPr/>
          </p:nvSpPr>
          <p:spPr bwMode="auto">
            <a:xfrm>
              <a:off x="1871277" y="1738119"/>
              <a:ext cx="1128371" cy="11739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 name="Oval 378">
              <a:extLst>
                <a:ext uri="{FF2B5EF4-FFF2-40B4-BE49-F238E27FC236}">
                  <a16:creationId xmlns:a16="http://schemas.microsoft.com/office/drawing/2014/main" id="{19070D9F-DFB5-1BF0-1E99-646845365732}"/>
                </a:ext>
              </a:extLst>
            </p:cNvPr>
            <p:cNvSpPr/>
            <p:nvPr/>
          </p:nvSpPr>
          <p:spPr bwMode="auto">
            <a:xfrm flipV="1">
              <a:off x="1871277" y="1576300"/>
              <a:ext cx="1125246" cy="32046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Freeform 379">
              <a:extLst>
                <a:ext uri="{FF2B5EF4-FFF2-40B4-BE49-F238E27FC236}">
                  <a16:creationId xmlns:a16="http://schemas.microsoft.com/office/drawing/2014/main" id="{DDDF9997-3B2C-CE4B-CDE2-4879412EDA67}"/>
                </a:ext>
              </a:extLst>
            </p:cNvPr>
            <p:cNvSpPr/>
            <p:nvPr/>
          </p:nvSpPr>
          <p:spPr bwMode="auto">
            <a:xfrm>
              <a:off x="2158840" y="1674661"/>
              <a:ext cx="550120"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1" name="Freeform 380">
              <a:extLst>
                <a:ext uri="{FF2B5EF4-FFF2-40B4-BE49-F238E27FC236}">
                  <a16:creationId xmlns:a16="http://schemas.microsoft.com/office/drawing/2014/main" id="{C54CDF6F-0515-B276-319E-23869E762C17}"/>
                </a:ext>
              </a:extLst>
            </p:cNvPr>
            <p:cNvSpPr/>
            <p:nvPr/>
          </p:nvSpPr>
          <p:spPr bwMode="auto">
            <a:xfrm>
              <a:off x="2102578" y="1633412"/>
              <a:ext cx="662645" cy="1110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2" name="Freeform 381">
              <a:extLst>
                <a:ext uri="{FF2B5EF4-FFF2-40B4-BE49-F238E27FC236}">
                  <a16:creationId xmlns:a16="http://schemas.microsoft.com/office/drawing/2014/main" id="{D3D10AFB-52A7-3F77-DB4C-7672E659D408}"/>
                </a:ext>
              </a:extLst>
            </p:cNvPr>
            <p:cNvSpPr/>
            <p:nvPr/>
          </p:nvSpPr>
          <p:spPr bwMode="auto">
            <a:xfrm>
              <a:off x="2537047"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3" name="Freeform 382">
              <a:extLst>
                <a:ext uri="{FF2B5EF4-FFF2-40B4-BE49-F238E27FC236}">
                  <a16:creationId xmlns:a16="http://schemas.microsoft.com/office/drawing/2014/main" id="{A23B9C86-1D14-A909-96FD-6BF7F9D4C37B}"/>
                </a:ext>
              </a:extLst>
            </p:cNvPr>
            <p:cNvSpPr/>
            <p:nvPr/>
          </p:nvSpPr>
          <p:spPr bwMode="auto">
            <a:xfrm>
              <a:off x="2090075" y="1728599"/>
              <a:ext cx="240677" cy="9836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84" name="Straight Connector 383">
              <a:extLst>
                <a:ext uri="{FF2B5EF4-FFF2-40B4-BE49-F238E27FC236}">
                  <a16:creationId xmlns:a16="http://schemas.microsoft.com/office/drawing/2014/main" id="{0569530D-18A3-AEA2-7A3D-C153011BA29A}"/>
                </a:ext>
              </a:extLst>
            </p:cNvPr>
            <p:cNvCxnSpPr>
              <a:endCxn id="379" idx="2"/>
            </p:cNvCxnSpPr>
            <p:nvPr/>
          </p:nvCxnSpPr>
          <p:spPr bwMode="auto">
            <a:xfrm flipH="1" flipV="1">
              <a:off x="1871277" y="1738119"/>
              <a:ext cx="3125"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45A980CB-19E8-CEBA-667D-2410A34BF21C}"/>
                </a:ext>
              </a:extLst>
            </p:cNvPr>
            <p:cNvCxnSpPr/>
            <p:nvPr/>
          </p:nvCxnSpPr>
          <p:spPr bwMode="auto">
            <a:xfrm flipH="1" flipV="1">
              <a:off x="2996523" y="1734945"/>
              <a:ext cx="3125"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9" name="Group 347">
            <a:extLst>
              <a:ext uri="{FF2B5EF4-FFF2-40B4-BE49-F238E27FC236}">
                <a16:creationId xmlns:a16="http://schemas.microsoft.com/office/drawing/2014/main" id="{86251577-F1BD-FBC9-05B3-684B393DFA27}"/>
              </a:ext>
            </a:extLst>
          </p:cNvPr>
          <p:cNvGrpSpPr>
            <a:grpSpLocks/>
          </p:cNvGrpSpPr>
          <p:nvPr/>
        </p:nvGrpSpPr>
        <p:grpSpPr bwMode="auto">
          <a:xfrm>
            <a:off x="2751393" y="4193688"/>
            <a:ext cx="922965" cy="352823"/>
            <a:chOff x="1871277" y="1576300"/>
            <a:chExt cx="1128371" cy="437860"/>
          </a:xfrm>
        </p:grpSpPr>
        <p:sp>
          <p:nvSpPr>
            <p:cNvPr id="368" name="Oval 367">
              <a:extLst>
                <a:ext uri="{FF2B5EF4-FFF2-40B4-BE49-F238E27FC236}">
                  <a16:creationId xmlns:a16="http://schemas.microsoft.com/office/drawing/2014/main" id="{B1F0FB56-75C4-DF17-9375-3F088713FA35}"/>
                </a:ext>
              </a:extLst>
            </p:cNvPr>
            <p:cNvSpPr/>
            <p:nvPr/>
          </p:nvSpPr>
          <p:spPr bwMode="auto">
            <a:xfrm flipV="1">
              <a:off x="1874404" y="1693696"/>
              <a:ext cx="1125244" cy="320464"/>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Rectangle 368">
              <a:extLst>
                <a:ext uri="{FF2B5EF4-FFF2-40B4-BE49-F238E27FC236}">
                  <a16:creationId xmlns:a16="http://schemas.microsoft.com/office/drawing/2014/main" id="{41853307-1609-9786-9F35-02BA238B83FA}"/>
                </a:ext>
              </a:extLst>
            </p:cNvPr>
            <p:cNvSpPr/>
            <p:nvPr/>
          </p:nvSpPr>
          <p:spPr bwMode="auto">
            <a:xfrm>
              <a:off x="1871277" y="1738117"/>
              <a:ext cx="1128371" cy="11739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a:extLst>
                <a:ext uri="{FF2B5EF4-FFF2-40B4-BE49-F238E27FC236}">
                  <a16:creationId xmlns:a16="http://schemas.microsoft.com/office/drawing/2014/main" id="{9727471E-5B58-4EBE-335D-BAF4A388C71E}"/>
                </a:ext>
              </a:extLst>
            </p:cNvPr>
            <p:cNvSpPr/>
            <p:nvPr/>
          </p:nvSpPr>
          <p:spPr bwMode="auto">
            <a:xfrm flipV="1">
              <a:off x="1871277" y="1576300"/>
              <a:ext cx="1125244" cy="32046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1" name="Freeform 370">
              <a:extLst>
                <a:ext uri="{FF2B5EF4-FFF2-40B4-BE49-F238E27FC236}">
                  <a16:creationId xmlns:a16="http://schemas.microsoft.com/office/drawing/2014/main" id="{70A07DAF-3C01-C79C-BC1A-F870C48714D5}"/>
                </a:ext>
              </a:extLst>
            </p:cNvPr>
            <p:cNvSpPr/>
            <p:nvPr/>
          </p:nvSpPr>
          <p:spPr bwMode="auto">
            <a:xfrm>
              <a:off x="2158839" y="1674659"/>
              <a:ext cx="550119"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Freeform 371">
              <a:extLst>
                <a:ext uri="{FF2B5EF4-FFF2-40B4-BE49-F238E27FC236}">
                  <a16:creationId xmlns:a16="http://schemas.microsoft.com/office/drawing/2014/main" id="{0D1E90FE-B564-4E27-F976-93C1FD67F517}"/>
                </a:ext>
              </a:extLst>
            </p:cNvPr>
            <p:cNvSpPr/>
            <p:nvPr/>
          </p:nvSpPr>
          <p:spPr bwMode="auto">
            <a:xfrm>
              <a:off x="2102577" y="1633412"/>
              <a:ext cx="662644" cy="11105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Freeform 372">
              <a:extLst>
                <a:ext uri="{FF2B5EF4-FFF2-40B4-BE49-F238E27FC236}">
                  <a16:creationId xmlns:a16="http://schemas.microsoft.com/office/drawing/2014/main" id="{4F5059E8-8A8C-A5D6-EE74-9FC22EFF3FFF}"/>
                </a:ext>
              </a:extLst>
            </p:cNvPr>
            <p:cNvSpPr/>
            <p:nvPr/>
          </p:nvSpPr>
          <p:spPr bwMode="auto">
            <a:xfrm>
              <a:off x="2537048"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Freeform 373">
              <a:extLst>
                <a:ext uri="{FF2B5EF4-FFF2-40B4-BE49-F238E27FC236}">
                  <a16:creationId xmlns:a16="http://schemas.microsoft.com/office/drawing/2014/main" id="{E6CFC100-6275-9B9A-EB9A-53022E4FF9CE}"/>
                </a:ext>
              </a:extLst>
            </p:cNvPr>
            <p:cNvSpPr/>
            <p:nvPr/>
          </p:nvSpPr>
          <p:spPr bwMode="auto">
            <a:xfrm>
              <a:off x="2090075" y="1728599"/>
              <a:ext cx="240678" cy="9835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a:extLst>
                <a:ext uri="{FF2B5EF4-FFF2-40B4-BE49-F238E27FC236}">
                  <a16:creationId xmlns:a16="http://schemas.microsoft.com/office/drawing/2014/main" id="{E69E088B-7B8B-F81F-06F2-78730A59702A}"/>
                </a:ext>
              </a:extLst>
            </p:cNvPr>
            <p:cNvCxnSpPr>
              <a:endCxn id="370" idx="2"/>
            </p:cNvCxnSpPr>
            <p:nvPr/>
          </p:nvCxnSpPr>
          <p:spPr bwMode="auto">
            <a:xfrm flipH="1" flipV="1">
              <a:off x="1871277" y="1738117"/>
              <a:ext cx="3127"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03CDC702-22A6-6934-39DD-9D9B037DE145}"/>
                </a:ext>
              </a:extLst>
            </p:cNvPr>
            <p:cNvCxnSpPr/>
            <p:nvPr/>
          </p:nvCxnSpPr>
          <p:spPr bwMode="auto">
            <a:xfrm flipH="1" flipV="1">
              <a:off x="2996521" y="1734945"/>
              <a:ext cx="3127"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0" name="Group 347">
            <a:extLst>
              <a:ext uri="{FF2B5EF4-FFF2-40B4-BE49-F238E27FC236}">
                <a16:creationId xmlns:a16="http://schemas.microsoft.com/office/drawing/2014/main" id="{E7C0F9D6-5BA6-F3A9-595B-9155FA65E9B7}"/>
              </a:ext>
            </a:extLst>
          </p:cNvPr>
          <p:cNvGrpSpPr>
            <a:grpSpLocks/>
          </p:cNvGrpSpPr>
          <p:nvPr/>
        </p:nvGrpSpPr>
        <p:grpSpPr bwMode="auto">
          <a:xfrm>
            <a:off x="4340391" y="4882757"/>
            <a:ext cx="922964" cy="355379"/>
            <a:chOff x="1871277" y="1576300"/>
            <a:chExt cx="1128371" cy="437860"/>
          </a:xfrm>
        </p:grpSpPr>
        <p:sp>
          <p:nvSpPr>
            <p:cNvPr id="359" name="Oval 358">
              <a:extLst>
                <a:ext uri="{FF2B5EF4-FFF2-40B4-BE49-F238E27FC236}">
                  <a16:creationId xmlns:a16="http://schemas.microsoft.com/office/drawing/2014/main" id="{E5796605-99BE-8B14-10D4-18CCD399C3AC}"/>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a:extLst>
                <a:ext uri="{FF2B5EF4-FFF2-40B4-BE49-F238E27FC236}">
                  <a16:creationId xmlns:a16="http://schemas.microsoft.com/office/drawing/2014/main" id="{9558863D-11E7-8963-5B8A-B751C9C6F4C3}"/>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1" name="Oval 360">
              <a:extLst>
                <a:ext uri="{FF2B5EF4-FFF2-40B4-BE49-F238E27FC236}">
                  <a16:creationId xmlns:a16="http://schemas.microsoft.com/office/drawing/2014/main" id="{481452A4-269F-992A-9F43-92A31CCEFA04}"/>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a:extLst>
                <a:ext uri="{FF2B5EF4-FFF2-40B4-BE49-F238E27FC236}">
                  <a16:creationId xmlns:a16="http://schemas.microsoft.com/office/drawing/2014/main" id="{40A2A74C-4573-B8A9-9040-C3925A2F1857}"/>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Freeform 362">
              <a:extLst>
                <a:ext uri="{FF2B5EF4-FFF2-40B4-BE49-F238E27FC236}">
                  <a16:creationId xmlns:a16="http://schemas.microsoft.com/office/drawing/2014/main" id="{14A1CD7E-8498-1813-C2BE-2D91AF903787}"/>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Freeform 363">
              <a:extLst>
                <a:ext uri="{FF2B5EF4-FFF2-40B4-BE49-F238E27FC236}">
                  <a16:creationId xmlns:a16="http://schemas.microsoft.com/office/drawing/2014/main" id="{5EDBF17F-64A2-D108-DDE3-840DCF83A4A7}"/>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Freeform 364">
              <a:extLst>
                <a:ext uri="{FF2B5EF4-FFF2-40B4-BE49-F238E27FC236}">
                  <a16:creationId xmlns:a16="http://schemas.microsoft.com/office/drawing/2014/main" id="{DEA11ADA-F98A-E07A-537C-4F9C6DA48733}"/>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a:extLst>
                <a:ext uri="{FF2B5EF4-FFF2-40B4-BE49-F238E27FC236}">
                  <a16:creationId xmlns:a16="http://schemas.microsoft.com/office/drawing/2014/main" id="{5F1D1A46-459D-4B49-85CB-697FA47CE2C2}"/>
                </a:ext>
              </a:extLst>
            </p:cNvPr>
            <p:cNvCxnSpPr>
              <a:endCxn id="361"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F63B7855-9F25-576A-9AE4-8E339EE65AEE}"/>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1" name="Group 347">
            <a:extLst>
              <a:ext uri="{FF2B5EF4-FFF2-40B4-BE49-F238E27FC236}">
                <a16:creationId xmlns:a16="http://schemas.microsoft.com/office/drawing/2014/main" id="{4B739DD3-9620-4674-8AB1-DC3CCF51C98A}"/>
              </a:ext>
            </a:extLst>
          </p:cNvPr>
          <p:cNvGrpSpPr>
            <a:grpSpLocks/>
          </p:cNvGrpSpPr>
          <p:nvPr/>
        </p:nvGrpSpPr>
        <p:grpSpPr bwMode="auto">
          <a:xfrm>
            <a:off x="1369263" y="4752722"/>
            <a:ext cx="922965" cy="355378"/>
            <a:chOff x="1871277" y="1576300"/>
            <a:chExt cx="1128371" cy="437860"/>
          </a:xfrm>
        </p:grpSpPr>
        <p:sp>
          <p:nvSpPr>
            <p:cNvPr id="350" name="Oval 349">
              <a:extLst>
                <a:ext uri="{FF2B5EF4-FFF2-40B4-BE49-F238E27FC236}">
                  <a16:creationId xmlns:a16="http://schemas.microsoft.com/office/drawing/2014/main" id="{1D3BDB02-129A-B70E-8318-E17EEB248364}"/>
                </a:ext>
              </a:extLst>
            </p:cNvPr>
            <p:cNvSpPr/>
            <p:nvPr/>
          </p:nvSpPr>
          <p:spPr bwMode="auto">
            <a:xfrm flipV="1">
              <a:off x="1874404" y="1696003"/>
              <a:ext cx="1125244"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1" name="Rectangle 350">
              <a:extLst>
                <a:ext uri="{FF2B5EF4-FFF2-40B4-BE49-F238E27FC236}">
                  <a16:creationId xmlns:a16="http://schemas.microsoft.com/office/drawing/2014/main" id="{BDE003F6-23FD-E393-8BBC-6287E9A853CC}"/>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2" name="Oval 351">
              <a:extLst>
                <a:ext uri="{FF2B5EF4-FFF2-40B4-BE49-F238E27FC236}">
                  <a16:creationId xmlns:a16="http://schemas.microsoft.com/office/drawing/2014/main" id="{67C3F958-DA1A-61B5-4935-2BC5581EE4EE}"/>
                </a:ext>
              </a:extLst>
            </p:cNvPr>
            <p:cNvSpPr/>
            <p:nvPr/>
          </p:nvSpPr>
          <p:spPr bwMode="auto">
            <a:xfrm flipV="1">
              <a:off x="1871277" y="1576300"/>
              <a:ext cx="1125244"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Freeform 352">
              <a:extLst>
                <a:ext uri="{FF2B5EF4-FFF2-40B4-BE49-F238E27FC236}">
                  <a16:creationId xmlns:a16="http://schemas.microsoft.com/office/drawing/2014/main" id="{7A0180B6-C233-7E20-AA7B-7DBF1841AF63}"/>
                </a:ext>
              </a:extLst>
            </p:cNvPr>
            <p:cNvSpPr/>
            <p:nvPr/>
          </p:nvSpPr>
          <p:spPr bwMode="auto">
            <a:xfrm>
              <a:off x="2158839" y="1673951"/>
              <a:ext cx="550119"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4" name="Freeform 353">
              <a:extLst>
                <a:ext uri="{FF2B5EF4-FFF2-40B4-BE49-F238E27FC236}">
                  <a16:creationId xmlns:a16="http://schemas.microsoft.com/office/drawing/2014/main" id="{A4E34618-8CD6-E735-C869-1518E344DF3E}"/>
                </a:ext>
              </a:extLst>
            </p:cNvPr>
            <p:cNvSpPr/>
            <p:nvPr/>
          </p:nvSpPr>
          <p:spPr bwMode="auto">
            <a:xfrm>
              <a:off x="2102577" y="1633001"/>
              <a:ext cx="662644"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Freeform 354">
              <a:extLst>
                <a:ext uri="{FF2B5EF4-FFF2-40B4-BE49-F238E27FC236}">
                  <a16:creationId xmlns:a16="http://schemas.microsoft.com/office/drawing/2014/main" id="{5190C900-1B66-09FF-15E6-987F8D9A8442}"/>
                </a:ext>
              </a:extLst>
            </p:cNvPr>
            <p:cNvSpPr/>
            <p:nvPr/>
          </p:nvSpPr>
          <p:spPr bwMode="auto">
            <a:xfrm>
              <a:off x="2537048" y="1727504"/>
              <a:ext cx="243803"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Freeform 355">
              <a:extLst>
                <a:ext uri="{FF2B5EF4-FFF2-40B4-BE49-F238E27FC236}">
                  <a16:creationId xmlns:a16="http://schemas.microsoft.com/office/drawing/2014/main" id="{DAF6C033-1CDB-8B4E-E9FF-E1E686BAE6B6}"/>
                </a:ext>
              </a:extLst>
            </p:cNvPr>
            <p:cNvSpPr/>
            <p:nvPr/>
          </p:nvSpPr>
          <p:spPr bwMode="auto">
            <a:xfrm>
              <a:off x="2090075" y="1730653"/>
              <a:ext cx="240678"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7" name="Straight Connector 356">
              <a:extLst>
                <a:ext uri="{FF2B5EF4-FFF2-40B4-BE49-F238E27FC236}">
                  <a16:creationId xmlns:a16="http://schemas.microsoft.com/office/drawing/2014/main" id="{4D9B14A7-22C1-5A31-B7F7-9BAF95DAF281}"/>
                </a:ext>
              </a:extLst>
            </p:cNvPr>
            <p:cNvCxnSpPr>
              <a:endCxn id="352" idx="2"/>
            </p:cNvCxnSpPr>
            <p:nvPr/>
          </p:nvCxnSpPr>
          <p:spPr bwMode="auto">
            <a:xfrm flipH="1" flipV="1">
              <a:off x="1871277" y="1736953"/>
              <a:ext cx="3127"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CE153EC2-531F-74A7-724A-8D04E3FC6066}"/>
                </a:ext>
              </a:extLst>
            </p:cNvPr>
            <p:cNvCxnSpPr/>
            <p:nvPr/>
          </p:nvCxnSpPr>
          <p:spPr bwMode="auto">
            <a:xfrm flipH="1" flipV="1">
              <a:off x="2996521" y="1733804"/>
              <a:ext cx="3127"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9" name="Group 347">
            <a:extLst>
              <a:ext uri="{FF2B5EF4-FFF2-40B4-BE49-F238E27FC236}">
                <a16:creationId xmlns:a16="http://schemas.microsoft.com/office/drawing/2014/main" id="{362EA5E1-04BE-6E8E-FF44-1CF237A649EF}"/>
              </a:ext>
            </a:extLst>
          </p:cNvPr>
          <p:cNvGrpSpPr>
            <a:grpSpLocks/>
          </p:cNvGrpSpPr>
          <p:nvPr/>
        </p:nvGrpSpPr>
        <p:grpSpPr bwMode="auto">
          <a:xfrm>
            <a:off x="2049082" y="2621849"/>
            <a:ext cx="920407" cy="355379"/>
            <a:chOff x="1871277" y="1576300"/>
            <a:chExt cx="1128371" cy="437860"/>
          </a:xfrm>
        </p:grpSpPr>
        <p:sp>
          <p:nvSpPr>
            <p:cNvPr id="413" name="Oval 412">
              <a:extLst>
                <a:ext uri="{FF2B5EF4-FFF2-40B4-BE49-F238E27FC236}">
                  <a16:creationId xmlns:a16="http://schemas.microsoft.com/office/drawing/2014/main" id="{7F49821C-2C5A-6786-73CD-D8CD1B6C9483}"/>
                </a:ext>
              </a:extLst>
            </p:cNvPr>
            <p:cNvSpPr/>
            <p:nvPr/>
          </p:nvSpPr>
          <p:spPr bwMode="auto">
            <a:xfrm flipV="1">
              <a:off x="1874412" y="1696002"/>
              <a:ext cx="112523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4" name="Rectangle 413">
              <a:extLst>
                <a:ext uri="{FF2B5EF4-FFF2-40B4-BE49-F238E27FC236}">
                  <a16:creationId xmlns:a16="http://schemas.microsoft.com/office/drawing/2014/main" id="{26C46D7D-8588-812C-5CA3-89A8EE536224}"/>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5" name="Oval 414">
              <a:extLst>
                <a:ext uri="{FF2B5EF4-FFF2-40B4-BE49-F238E27FC236}">
                  <a16:creationId xmlns:a16="http://schemas.microsoft.com/office/drawing/2014/main" id="{B5639AAB-86D2-558F-9E19-E4EE9AF37F19}"/>
                </a:ext>
              </a:extLst>
            </p:cNvPr>
            <p:cNvSpPr/>
            <p:nvPr/>
          </p:nvSpPr>
          <p:spPr bwMode="auto">
            <a:xfrm flipV="1">
              <a:off x="1871277" y="1576300"/>
              <a:ext cx="1125238"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6" name="Freeform 415">
              <a:extLst>
                <a:ext uri="{FF2B5EF4-FFF2-40B4-BE49-F238E27FC236}">
                  <a16:creationId xmlns:a16="http://schemas.microsoft.com/office/drawing/2014/main" id="{AC6E86C2-55CB-D535-DAC2-6FBCB224CE3D}"/>
                </a:ext>
              </a:extLst>
            </p:cNvPr>
            <p:cNvSpPr/>
            <p:nvPr/>
          </p:nvSpPr>
          <p:spPr bwMode="auto">
            <a:xfrm>
              <a:off x="2159638" y="1673953"/>
              <a:ext cx="548515"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7" name="Freeform 416">
              <a:extLst>
                <a:ext uri="{FF2B5EF4-FFF2-40B4-BE49-F238E27FC236}">
                  <a16:creationId xmlns:a16="http://schemas.microsoft.com/office/drawing/2014/main" id="{B9F8739C-DC4A-7F17-DE1D-7875C95BCBBB}"/>
                </a:ext>
              </a:extLst>
            </p:cNvPr>
            <p:cNvSpPr/>
            <p:nvPr/>
          </p:nvSpPr>
          <p:spPr bwMode="auto">
            <a:xfrm>
              <a:off x="2103220" y="1633001"/>
              <a:ext cx="661352"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8" name="Freeform 417">
              <a:extLst>
                <a:ext uri="{FF2B5EF4-FFF2-40B4-BE49-F238E27FC236}">
                  <a16:creationId xmlns:a16="http://schemas.microsoft.com/office/drawing/2014/main" id="{8B661A22-156F-1846-EAD6-AF4D1C0367C9}"/>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9" name="Freeform 418">
              <a:extLst>
                <a:ext uri="{FF2B5EF4-FFF2-40B4-BE49-F238E27FC236}">
                  <a16:creationId xmlns:a16="http://schemas.microsoft.com/office/drawing/2014/main" id="{3EA44AC6-F46A-8C69-0D21-CD5C1D33CD54}"/>
                </a:ext>
              </a:extLst>
            </p:cNvPr>
            <p:cNvSpPr/>
            <p:nvPr/>
          </p:nvSpPr>
          <p:spPr bwMode="auto">
            <a:xfrm>
              <a:off x="2090682" y="1730654"/>
              <a:ext cx="24134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20" name="Straight Connector 419">
              <a:extLst>
                <a:ext uri="{FF2B5EF4-FFF2-40B4-BE49-F238E27FC236}">
                  <a16:creationId xmlns:a16="http://schemas.microsoft.com/office/drawing/2014/main" id="{52664A0C-B942-5837-ED35-DCD18D444190}"/>
                </a:ext>
              </a:extLst>
            </p:cNvPr>
            <p:cNvCxnSpPr>
              <a:endCxn id="415" idx="2"/>
            </p:cNvCxnSpPr>
            <p:nvPr/>
          </p:nvCxnSpPr>
          <p:spPr bwMode="auto">
            <a:xfrm flipH="1" flipV="1">
              <a:off x="1871277" y="1736954"/>
              <a:ext cx="313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58BA71E6-6366-E071-9D28-047BEF0153E8}"/>
                </a:ext>
              </a:extLst>
            </p:cNvPr>
            <p:cNvCxnSpPr/>
            <p:nvPr/>
          </p:nvCxnSpPr>
          <p:spPr bwMode="auto">
            <a:xfrm flipH="1" flipV="1">
              <a:off x="2996515" y="1733803"/>
              <a:ext cx="3133"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0" name="Group 347">
            <a:extLst>
              <a:ext uri="{FF2B5EF4-FFF2-40B4-BE49-F238E27FC236}">
                <a16:creationId xmlns:a16="http://schemas.microsoft.com/office/drawing/2014/main" id="{8E34BD4F-AA97-5FAB-ACC7-B1300CF6736A}"/>
              </a:ext>
            </a:extLst>
          </p:cNvPr>
          <p:cNvGrpSpPr>
            <a:grpSpLocks/>
          </p:cNvGrpSpPr>
          <p:nvPr/>
        </p:nvGrpSpPr>
        <p:grpSpPr bwMode="auto">
          <a:xfrm>
            <a:off x="6399499" y="2579664"/>
            <a:ext cx="920407" cy="355378"/>
            <a:chOff x="1871277" y="1576300"/>
            <a:chExt cx="1128371" cy="437860"/>
          </a:xfrm>
        </p:grpSpPr>
        <p:sp>
          <p:nvSpPr>
            <p:cNvPr id="404" name="Oval 403">
              <a:extLst>
                <a:ext uri="{FF2B5EF4-FFF2-40B4-BE49-F238E27FC236}">
                  <a16:creationId xmlns:a16="http://schemas.microsoft.com/office/drawing/2014/main" id="{AE776E70-10DF-4318-09ED-0BDDF534528A}"/>
                </a:ext>
              </a:extLst>
            </p:cNvPr>
            <p:cNvSpPr/>
            <p:nvPr/>
          </p:nvSpPr>
          <p:spPr bwMode="auto">
            <a:xfrm flipV="1">
              <a:off x="1874412" y="1696003"/>
              <a:ext cx="1125236"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5" name="Rectangle 404">
              <a:extLst>
                <a:ext uri="{FF2B5EF4-FFF2-40B4-BE49-F238E27FC236}">
                  <a16:creationId xmlns:a16="http://schemas.microsoft.com/office/drawing/2014/main" id="{94720E90-1107-408F-577E-BE2029B57C12}"/>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6" name="Oval 405">
              <a:extLst>
                <a:ext uri="{FF2B5EF4-FFF2-40B4-BE49-F238E27FC236}">
                  <a16:creationId xmlns:a16="http://schemas.microsoft.com/office/drawing/2014/main" id="{BD2B15C9-C91F-5246-317E-FF56408C5B90}"/>
                </a:ext>
              </a:extLst>
            </p:cNvPr>
            <p:cNvSpPr/>
            <p:nvPr/>
          </p:nvSpPr>
          <p:spPr bwMode="auto">
            <a:xfrm flipV="1">
              <a:off x="1871277" y="1576300"/>
              <a:ext cx="1125238"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Freeform 406">
              <a:extLst>
                <a:ext uri="{FF2B5EF4-FFF2-40B4-BE49-F238E27FC236}">
                  <a16:creationId xmlns:a16="http://schemas.microsoft.com/office/drawing/2014/main" id="{6EC786F1-75C2-36AB-2C90-E5F0BF1F8E90}"/>
                </a:ext>
              </a:extLst>
            </p:cNvPr>
            <p:cNvSpPr/>
            <p:nvPr/>
          </p:nvSpPr>
          <p:spPr bwMode="auto">
            <a:xfrm>
              <a:off x="2159638" y="1673951"/>
              <a:ext cx="548515"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8" name="Freeform 407">
              <a:extLst>
                <a:ext uri="{FF2B5EF4-FFF2-40B4-BE49-F238E27FC236}">
                  <a16:creationId xmlns:a16="http://schemas.microsoft.com/office/drawing/2014/main" id="{54F8F07B-1A84-4180-DB91-8939DAE99E95}"/>
                </a:ext>
              </a:extLst>
            </p:cNvPr>
            <p:cNvSpPr/>
            <p:nvPr/>
          </p:nvSpPr>
          <p:spPr bwMode="auto">
            <a:xfrm>
              <a:off x="2103220" y="1633001"/>
              <a:ext cx="661352"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 name="Freeform 408">
              <a:extLst>
                <a:ext uri="{FF2B5EF4-FFF2-40B4-BE49-F238E27FC236}">
                  <a16:creationId xmlns:a16="http://schemas.microsoft.com/office/drawing/2014/main" id="{AB648E2B-49C1-5CA8-DD9A-AFD158533F93}"/>
                </a:ext>
              </a:extLst>
            </p:cNvPr>
            <p:cNvSpPr/>
            <p:nvPr/>
          </p:nvSpPr>
          <p:spPr bwMode="auto">
            <a:xfrm>
              <a:off x="2535762" y="1727504"/>
              <a:ext cx="244480"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 name="Freeform 409">
              <a:extLst>
                <a:ext uri="{FF2B5EF4-FFF2-40B4-BE49-F238E27FC236}">
                  <a16:creationId xmlns:a16="http://schemas.microsoft.com/office/drawing/2014/main" id="{0B52FF6A-C074-1F8B-A8E2-1318AEB6DA4B}"/>
                </a:ext>
              </a:extLst>
            </p:cNvPr>
            <p:cNvSpPr/>
            <p:nvPr/>
          </p:nvSpPr>
          <p:spPr bwMode="auto">
            <a:xfrm>
              <a:off x="2090682" y="1730653"/>
              <a:ext cx="241347"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1" name="Straight Connector 410">
              <a:extLst>
                <a:ext uri="{FF2B5EF4-FFF2-40B4-BE49-F238E27FC236}">
                  <a16:creationId xmlns:a16="http://schemas.microsoft.com/office/drawing/2014/main" id="{0EFD7D14-1D1D-9F5F-7D8B-9B96FBD11186}"/>
                </a:ext>
              </a:extLst>
            </p:cNvPr>
            <p:cNvCxnSpPr>
              <a:endCxn id="406" idx="2"/>
            </p:cNvCxnSpPr>
            <p:nvPr/>
          </p:nvCxnSpPr>
          <p:spPr bwMode="auto">
            <a:xfrm flipH="1" flipV="1">
              <a:off x="1871277" y="173695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41EB780C-FF75-5F6A-6CE5-BB2561038C53}"/>
                </a:ext>
              </a:extLst>
            </p:cNvPr>
            <p:cNvCxnSpPr/>
            <p:nvPr/>
          </p:nvCxnSpPr>
          <p:spPr bwMode="auto">
            <a:xfrm flipH="1" flipV="1">
              <a:off x="2996515" y="173380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422" name="Rectangle 2">
            <a:extLst>
              <a:ext uri="{FF2B5EF4-FFF2-40B4-BE49-F238E27FC236}">
                <a16:creationId xmlns:a16="http://schemas.microsoft.com/office/drawing/2014/main" id="{1C8F6A60-C4A5-D11F-7C6B-D6D45B504680}"/>
              </a:ext>
            </a:extLst>
          </p:cNvPr>
          <p:cNvSpPr txBox="1">
            <a:spLocks noChangeArrowheads="1"/>
          </p:cNvSpPr>
          <p:nvPr/>
        </p:nvSpPr>
        <p:spPr bwMode="auto">
          <a:xfrm>
            <a:off x="0" y="-35222"/>
            <a:ext cx="85105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a:solidFill>
                  <a:srgbClr val="800000"/>
                </a:solidFill>
                <a:latin typeface="Calibri Light" charset="0"/>
                <a:ea typeface="Calibri Light" charset="0"/>
                <a:cs typeface="Calibri Light" charset="0"/>
              </a:defRPr>
            </a:lvl1pPr>
            <a:lvl2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2pPr>
            <a:lvl3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3pPr>
            <a:lvl4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4pPr>
            <a:lvl5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5pPr>
            <a:lvl6pPr marL="4572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6pPr>
            <a:lvl7pPr marL="9144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7pPr>
            <a:lvl8pPr marL="13716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8pPr>
            <a:lvl9pPr marL="18288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9pPr>
          </a:lstStyle>
          <a:p>
            <a:pPr eaLnBrk="1" hangingPunct="1"/>
            <a:r>
              <a:rPr lang="en-US" altLang="en-US" sz="4400" kern="0" dirty="0">
                <a:solidFill>
                  <a:schemeClr val="tx1"/>
                </a:solidFill>
                <a:ea typeface="ＭＳ Ｐゴシック" charset="-128"/>
              </a:rPr>
              <a:t>The Internet: How far we learned</a:t>
            </a:r>
          </a:p>
        </p:txBody>
      </p:sp>
      <p:sp>
        <p:nvSpPr>
          <p:cNvPr id="13" name="Freeform 12">
            <a:extLst>
              <a:ext uri="{FF2B5EF4-FFF2-40B4-BE49-F238E27FC236}">
                <a16:creationId xmlns:a16="http://schemas.microsoft.com/office/drawing/2014/main" id="{86E17577-9068-E703-C416-F482476B0110}"/>
              </a:ext>
            </a:extLst>
          </p:cNvPr>
          <p:cNvSpPr/>
          <p:nvPr/>
        </p:nvSpPr>
        <p:spPr>
          <a:xfrm>
            <a:off x="2258291" y="2673927"/>
            <a:ext cx="4516582" cy="2216728"/>
          </a:xfrm>
          <a:custGeom>
            <a:avLst/>
            <a:gdLst>
              <a:gd name="csX0" fmla="*/ 0 w 4516582"/>
              <a:gd name="csY0" fmla="*/ 2216728 h 2216728"/>
              <a:gd name="csX1" fmla="*/ 955964 w 4516582"/>
              <a:gd name="csY1" fmla="*/ 1704109 h 2216728"/>
              <a:gd name="csX2" fmla="*/ 1981200 w 4516582"/>
              <a:gd name="csY2" fmla="*/ 692728 h 2216728"/>
              <a:gd name="csX3" fmla="*/ 318654 w 4516582"/>
              <a:gd name="csY3" fmla="*/ 110837 h 2216728"/>
              <a:gd name="csX4" fmla="*/ 4516582 w 4516582"/>
              <a:gd name="csY4" fmla="*/ 0 h 2216728"/>
            </a:gdLst>
            <a:ahLst/>
            <a:cxnLst>
              <a:cxn ang="0">
                <a:pos x="csX0" y="csY0"/>
              </a:cxn>
              <a:cxn ang="0">
                <a:pos x="csX1" y="csY1"/>
              </a:cxn>
              <a:cxn ang="0">
                <a:pos x="csX2" y="csY2"/>
              </a:cxn>
              <a:cxn ang="0">
                <a:pos x="csX3" y="csY3"/>
              </a:cxn>
              <a:cxn ang="0">
                <a:pos x="csX4" y="csY4"/>
              </a:cxn>
            </a:cxnLst>
            <a:rect l="l" t="t" r="r" b="b"/>
            <a:pathLst>
              <a:path w="4516582" h="2216728">
                <a:moveTo>
                  <a:pt x="0" y="2216728"/>
                </a:moveTo>
                <a:lnTo>
                  <a:pt x="955964" y="1704109"/>
                </a:lnTo>
                <a:lnTo>
                  <a:pt x="1981200" y="692728"/>
                </a:lnTo>
                <a:lnTo>
                  <a:pt x="318654" y="110837"/>
                </a:lnTo>
                <a:lnTo>
                  <a:pt x="4516582" y="0"/>
                </a:lnTo>
              </a:path>
            </a:pathLst>
          </a:custGeom>
          <a:noFill/>
          <a:ln w="1047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1A6AB4-3202-3521-E0A3-C2F9556B60FE}"/>
              </a:ext>
            </a:extLst>
          </p:cNvPr>
          <p:cNvSpPr txBox="1"/>
          <p:nvPr/>
        </p:nvSpPr>
        <p:spPr>
          <a:xfrm>
            <a:off x="227492" y="4139605"/>
            <a:ext cx="1963404" cy="461665"/>
          </a:xfrm>
          <a:prstGeom prst="rect">
            <a:avLst/>
          </a:prstGeom>
          <a:solidFill>
            <a:schemeClr val="bg1"/>
          </a:solidFill>
          <a:ln>
            <a:solidFill>
              <a:schemeClr val="tx1"/>
            </a:solidFill>
          </a:ln>
        </p:spPr>
        <p:txBody>
          <a:bodyPr wrap="square" rtlCol="0">
            <a:spAutoFit/>
          </a:bodyPr>
          <a:lstStyle/>
          <a:p>
            <a:r>
              <a:rPr lang="en-US" sz="2400" dirty="0"/>
              <a:t>To: Router-B</a:t>
            </a:r>
          </a:p>
        </p:txBody>
      </p:sp>
      <p:sp>
        <p:nvSpPr>
          <p:cNvPr id="15" name="TextBox 14">
            <a:extLst>
              <a:ext uri="{FF2B5EF4-FFF2-40B4-BE49-F238E27FC236}">
                <a16:creationId xmlns:a16="http://schemas.microsoft.com/office/drawing/2014/main" id="{84BF2CC6-7157-59E5-BAC6-AE6204F32DB6}"/>
              </a:ext>
            </a:extLst>
          </p:cNvPr>
          <p:cNvSpPr txBox="1"/>
          <p:nvPr/>
        </p:nvSpPr>
        <p:spPr>
          <a:xfrm>
            <a:off x="1563654" y="5106824"/>
            <a:ext cx="1015471" cy="369332"/>
          </a:xfrm>
          <a:prstGeom prst="rect">
            <a:avLst/>
          </a:prstGeom>
          <a:noFill/>
        </p:spPr>
        <p:txBody>
          <a:bodyPr wrap="none" rtlCol="0">
            <a:spAutoFit/>
          </a:bodyPr>
          <a:lstStyle/>
          <a:p>
            <a:r>
              <a:rPr lang="en-US" dirty="0"/>
              <a:t>Router-A</a:t>
            </a:r>
          </a:p>
        </p:txBody>
      </p:sp>
      <p:sp>
        <p:nvSpPr>
          <p:cNvPr id="16" name="TextBox 15">
            <a:extLst>
              <a:ext uri="{FF2B5EF4-FFF2-40B4-BE49-F238E27FC236}">
                <a16:creationId xmlns:a16="http://schemas.microsoft.com/office/drawing/2014/main" id="{E4607370-5C6A-A4C7-4D8A-39516B689C71}"/>
              </a:ext>
            </a:extLst>
          </p:cNvPr>
          <p:cNvSpPr txBox="1"/>
          <p:nvPr/>
        </p:nvSpPr>
        <p:spPr>
          <a:xfrm>
            <a:off x="6843919" y="2884072"/>
            <a:ext cx="1015471" cy="369332"/>
          </a:xfrm>
          <a:prstGeom prst="rect">
            <a:avLst/>
          </a:prstGeom>
          <a:noFill/>
        </p:spPr>
        <p:txBody>
          <a:bodyPr wrap="none" rtlCol="0">
            <a:spAutoFit/>
          </a:bodyPr>
          <a:lstStyle/>
          <a:p>
            <a:r>
              <a:rPr lang="en-US" dirty="0"/>
              <a:t>Router-B</a:t>
            </a:r>
          </a:p>
        </p:txBody>
      </p:sp>
    </p:spTree>
    <p:extLst>
      <p:ext uri="{BB962C8B-B14F-4D97-AF65-F5344CB8AC3E}">
        <p14:creationId xmlns:p14="http://schemas.microsoft.com/office/powerpoint/2010/main" val="33170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2">
            <a:extLst>
              <a:ext uri="{FF2B5EF4-FFF2-40B4-BE49-F238E27FC236}">
                <a16:creationId xmlns:a16="http://schemas.microsoft.com/office/drawing/2014/main" id="{74FFB87B-56A1-2A40-BEED-6785A98D264C}"/>
              </a:ext>
            </a:extLst>
          </p:cNvPr>
          <p:cNvSpPr>
            <a:spLocks noGrp="1" noChangeArrowheads="1"/>
          </p:cNvSpPr>
          <p:nvPr>
            <p:ph type="title"/>
          </p:nvPr>
        </p:nvSpPr>
        <p:spPr/>
        <p:txBody>
          <a:bodyPr/>
          <a:lstStyle/>
          <a:p>
            <a:r>
              <a:rPr lang="en-US" altLang="en-US">
                <a:ea typeface="ＭＳ Ｐゴシック" panose="020B0600070205080204" pitchFamily="34" charset="-128"/>
              </a:rPr>
              <a:t>Grouping Related Hosts</a:t>
            </a:r>
          </a:p>
        </p:txBody>
      </p:sp>
      <p:sp>
        <p:nvSpPr>
          <p:cNvPr id="38914" name="Rectangle 33">
            <a:extLst>
              <a:ext uri="{FF2B5EF4-FFF2-40B4-BE49-F238E27FC236}">
                <a16:creationId xmlns:a16="http://schemas.microsoft.com/office/drawing/2014/main" id="{A79E26B8-CDEF-BB49-8ECC-B58B147EF33E}"/>
              </a:ext>
            </a:extLst>
          </p:cNvPr>
          <p:cNvSpPr>
            <a:spLocks noGrp="1" noChangeArrowheads="1"/>
          </p:cNvSpPr>
          <p:nvPr>
            <p:ph type="body" idx="1"/>
          </p:nvPr>
        </p:nvSpPr>
        <p:spPr>
          <a:xfrm>
            <a:off x="381000" y="1219200"/>
            <a:ext cx="8305800" cy="4906963"/>
          </a:xfrm>
        </p:spPr>
        <p:txBody>
          <a:bodyPr/>
          <a:lstStyle/>
          <a:p>
            <a:r>
              <a:rPr lang="en-US" altLang="en-US">
                <a:ea typeface="ＭＳ Ｐゴシック" panose="020B0600070205080204" pitchFamily="34" charset="-128"/>
              </a:rPr>
              <a:t>The Internet is an </a:t>
            </a:r>
            <a:r>
              <a:rPr lang="ja-JP" altLang="en-US">
                <a:ea typeface="ＭＳ Ｐゴシック" panose="020B0600070205080204" pitchFamily="34" charset="-128"/>
              </a:rPr>
              <a:t>“</a:t>
            </a:r>
            <a:r>
              <a:rPr lang="en-US" altLang="ja-JP">
                <a:ea typeface="ＭＳ Ｐゴシック" panose="020B0600070205080204" pitchFamily="34" charset="-128"/>
              </a:rPr>
              <a:t>inter-network</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1"/>
            <a:r>
              <a:rPr lang="en-US" altLang="en-US">
                <a:ea typeface="ＭＳ Ｐゴシック" panose="020B0600070205080204" pitchFamily="34" charset="-128"/>
              </a:rPr>
              <a:t>Used to connect networks together, not hosts</a:t>
            </a:r>
          </a:p>
          <a:p>
            <a:pPr lvl="1"/>
            <a:r>
              <a:rPr lang="en-US" altLang="en-US">
                <a:ea typeface="ＭＳ Ｐゴシック" panose="020B0600070205080204" pitchFamily="34" charset="-128"/>
              </a:rPr>
              <a:t>Need to address a network (i.e., group of hosts)</a:t>
            </a:r>
          </a:p>
        </p:txBody>
      </p:sp>
      <p:sp>
        <p:nvSpPr>
          <p:cNvPr id="38915" name="Slide Number Placeholder 3">
            <a:extLst>
              <a:ext uri="{FF2B5EF4-FFF2-40B4-BE49-F238E27FC236}">
                <a16:creationId xmlns:a16="http://schemas.microsoft.com/office/drawing/2014/main" id="{5D95CA12-B453-2B4E-BE0B-598A588253A7}"/>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530C0A3-4065-4F46-84AD-238C059CB3F4}"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60</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38916" name="Line 4">
            <a:extLst>
              <a:ext uri="{FF2B5EF4-FFF2-40B4-BE49-F238E27FC236}">
                <a16:creationId xmlns:a16="http://schemas.microsoft.com/office/drawing/2014/main" id="{A51F7992-A294-6F47-AC74-D5277B6130CD}"/>
              </a:ext>
            </a:extLst>
          </p:cNvPr>
          <p:cNvSpPr>
            <a:spLocks noChangeShapeType="1"/>
          </p:cNvSpPr>
          <p:nvPr/>
        </p:nvSpPr>
        <p:spPr bwMode="auto">
          <a:xfrm>
            <a:off x="996950" y="4114800"/>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17" name="Line 5">
            <a:extLst>
              <a:ext uri="{FF2B5EF4-FFF2-40B4-BE49-F238E27FC236}">
                <a16:creationId xmlns:a16="http://schemas.microsoft.com/office/drawing/2014/main" id="{5E290C74-267C-BB4A-96FA-23779FE38A89}"/>
              </a:ext>
            </a:extLst>
          </p:cNvPr>
          <p:cNvSpPr>
            <a:spLocks noChangeShapeType="1"/>
          </p:cNvSpPr>
          <p:nvPr/>
        </p:nvSpPr>
        <p:spPr bwMode="auto">
          <a:xfrm>
            <a:off x="130175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18" name="Line 6">
            <a:extLst>
              <a:ext uri="{FF2B5EF4-FFF2-40B4-BE49-F238E27FC236}">
                <a16:creationId xmlns:a16="http://schemas.microsoft.com/office/drawing/2014/main" id="{A6587C34-1BFF-334D-B52C-3F8370E21A10}"/>
              </a:ext>
            </a:extLst>
          </p:cNvPr>
          <p:cNvSpPr>
            <a:spLocks noChangeShapeType="1"/>
          </p:cNvSpPr>
          <p:nvPr/>
        </p:nvSpPr>
        <p:spPr bwMode="auto">
          <a:xfrm>
            <a:off x="221615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19" name="Line 7">
            <a:extLst>
              <a:ext uri="{FF2B5EF4-FFF2-40B4-BE49-F238E27FC236}">
                <a16:creationId xmlns:a16="http://schemas.microsoft.com/office/drawing/2014/main" id="{C7AFE484-5FDE-974D-B8A4-06570B2B4BBB}"/>
              </a:ext>
            </a:extLst>
          </p:cNvPr>
          <p:cNvSpPr>
            <a:spLocks noChangeShapeType="1"/>
          </p:cNvSpPr>
          <p:nvPr/>
        </p:nvSpPr>
        <p:spPr bwMode="auto">
          <a:xfrm>
            <a:off x="328295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20" name="Rectangle 8">
            <a:extLst>
              <a:ext uri="{FF2B5EF4-FFF2-40B4-BE49-F238E27FC236}">
                <a16:creationId xmlns:a16="http://schemas.microsoft.com/office/drawing/2014/main" id="{4062A6AD-F79A-6140-93CE-FA1ECCF1ED51}"/>
              </a:ext>
            </a:extLst>
          </p:cNvPr>
          <p:cNvSpPr>
            <a:spLocks noChangeArrowheads="1"/>
          </p:cNvSpPr>
          <p:nvPr/>
        </p:nvSpPr>
        <p:spPr bwMode="auto">
          <a:xfrm>
            <a:off x="993775" y="352425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38921" name="Rectangle 9">
            <a:extLst>
              <a:ext uri="{FF2B5EF4-FFF2-40B4-BE49-F238E27FC236}">
                <a16:creationId xmlns:a16="http://schemas.microsoft.com/office/drawing/2014/main" id="{DE2BA6A1-7289-B045-AA24-BA3756BF25E9}"/>
              </a:ext>
            </a:extLst>
          </p:cNvPr>
          <p:cNvSpPr>
            <a:spLocks noChangeArrowheads="1"/>
          </p:cNvSpPr>
          <p:nvPr/>
        </p:nvSpPr>
        <p:spPr bwMode="auto">
          <a:xfrm>
            <a:off x="1889125" y="350520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38922" name="Rectangle 10">
            <a:extLst>
              <a:ext uri="{FF2B5EF4-FFF2-40B4-BE49-F238E27FC236}">
                <a16:creationId xmlns:a16="http://schemas.microsoft.com/office/drawing/2014/main" id="{63BF20BC-2970-2B49-919C-BF3EEA3F9EE4}"/>
              </a:ext>
            </a:extLst>
          </p:cNvPr>
          <p:cNvSpPr>
            <a:spLocks noChangeArrowheads="1"/>
          </p:cNvSpPr>
          <p:nvPr/>
        </p:nvSpPr>
        <p:spPr bwMode="auto">
          <a:xfrm>
            <a:off x="2955925" y="350520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38923" name="Text Box 11">
            <a:extLst>
              <a:ext uri="{FF2B5EF4-FFF2-40B4-BE49-F238E27FC236}">
                <a16:creationId xmlns:a16="http://schemas.microsoft.com/office/drawing/2014/main" id="{F27C672E-1502-1E44-B61D-D25992E163CB}"/>
              </a:ext>
            </a:extLst>
          </p:cNvPr>
          <p:cNvSpPr txBox="1">
            <a:spLocks noChangeArrowheads="1"/>
          </p:cNvSpPr>
          <p:nvPr/>
        </p:nvSpPr>
        <p:spPr bwMode="auto">
          <a:xfrm>
            <a:off x="1125538" y="4129088"/>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1</a:t>
            </a:r>
          </a:p>
        </p:txBody>
      </p:sp>
      <p:sp>
        <p:nvSpPr>
          <p:cNvPr id="38924" name="Text Box 12">
            <a:extLst>
              <a:ext uri="{FF2B5EF4-FFF2-40B4-BE49-F238E27FC236}">
                <a16:creationId xmlns:a16="http://schemas.microsoft.com/office/drawing/2014/main" id="{08A577DB-AC72-F641-BCDB-6905C141D68F}"/>
              </a:ext>
            </a:extLst>
          </p:cNvPr>
          <p:cNvSpPr txBox="1">
            <a:spLocks noChangeArrowheads="1"/>
          </p:cNvSpPr>
          <p:nvPr/>
        </p:nvSpPr>
        <p:spPr bwMode="auto">
          <a:xfrm>
            <a:off x="2520950" y="3429000"/>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38925" name="Line 13">
            <a:extLst>
              <a:ext uri="{FF2B5EF4-FFF2-40B4-BE49-F238E27FC236}">
                <a16:creationId xmlns:a16="http://schemas.microsoft.com/office/drawing/2014/main" id="{B33E764F-056B-7B44-9FBE-5832AC877C87}"/>
              </a:ext>
            </a:extLst>
          </p:cNvPr>
          <p:cNvSpPr>
            <a:spLocks noChangeShapeType="1"/>
          </p:cNvSpPr>
          <p:nvPr/>
        </p:nvSpPr>
        <p:spPr bwMode="auto">
          <a:xfrm>
            <a:off x="5645150" y="4114800"/>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26" name="Line 14">
            <a:extLst>
              <a:ext uri="{FF2B5EF4-FFF2-40B4-BE49-F238E27FC236}">
                <a16:creationId xmlns:a16="http://schemas.microsoft.com/office/drawing/2014/main" id="{ED2B80C7-2D8F-954D-BD4E-EA72414035EA}"/>
              </a:ext>
            </a:extLst>
          </p:cNvPr>
          <p:cNvSpPr>
            <a:spLocks noChangeShapeType="1"/>
          </p:cNvSpPr>
          <p:nvPr/>
        </p:nvSpPr>
        <p:spPr bwMode="auto">
          <a:xfrm>
            <a:off x="594995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27" name="Line 15">
            <a:extLst>
              <a:ext uri="{FF2B5EF4-FFF2-40B4-BE49-F238E27FC236}">
                <a16:creationId xmlns:a16="http://schemas.microsoft.com/office/drawing/2014/main" id="{9F1481DD-0DCF-8F4A-9842-BEC287DFD1E5}"/>
              </a:ext>
            </a:extLst>
          </p:cNvPr>
          <p:cNvSpPr>
            <a:spLocks noChangeShapeType="1"/>
          </p:cNvSpPr>
          <p:nvPr/>
        </p:nvSpPr>
        <p:spPr bwMode="auto">
          <a:xfrm>
            <a:off x="686435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28" name="Line 16">
            <a:extLst>
              <a:ext uri="{FF2B5EF4-FFF2-40B4-BE49-F238E27FC236}">
                <a16:creationId xmlns:a16="http://schemas.microsoft.com/office/drawing/2014/main" id="{2CB4FFD5-375B-8B45-A695-A1EC84784AF9}"/>
              </a:ext>
            </a:extLst>
          </p:cNvPr>
          <p:cNvSpPr>
            <a:spLocks noChangeShapeType="1"/>
          </p:cNvSpPr>
          <p:nvPr/>
        </p:nvSpPr>
        <p:spPr bwMode="auto">
          <a:xfrm>
            <a:off x="7931150" y="3810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29" name="Rectangle 17">
            <a:extLst>
              <a:ext uri="{FF2B5EF4-FFF2-40B4-BE49-F238E27FC236}">
                <a16:creationId xmlns:a16="http://schemas.microsoft.com/office/drawing/2014/main" id="{096A0035-8D91-E94B-A3FE-8739584E5665}"/>
              </a:ext>
            </a:extLst>
          </p:cNvPr>
          <p:cNvSpPr>
            <a:spLocks noChangeArrowheads="1"/>
          </p:cNvSpPr>
          <p:nvPr/>
        </p:nvSpPr>
        <p:spPr bwMode="auto">
          <a:xfrm>
            <a:off x="5641975" y="352425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38930" name="Rectangle 18">
            <a:extLst>
              <a:ext uri="{FF2B5EF4-FFF2-40B4-BE49-F238E27FC236}">
                <a16:creationId xmlns:a16="http://schemas.microsoft.com/office/drawing/2014/main" id="{F0ECDDDA-B9B0-6F49-9876-26B3EAA90291}"/>
              </a:ext>
            </a:extLst>
          </p:cNvPr>
          <p:cNvSpPr>
            <a:spLocks noChangeArrowheads="1"/>
          </p:cNvSpPr>
          <p:nvPr/>
        </p:nvSpPr>
        <p:spPr bwMode="auto">
          <a:xfrm>
            <a:off x="6537325" y="350520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38931" name="Rectangle 19">
            <a:extLst>
              <a:ext uri="{FF2B5EF4-FFF2-40B4-BE49-F238E27FC236}">
                <a16:creationId xmlns:a16="http://schemas.microsoft.com/office/drawing/2014/main" id="{E082B24B-11BD-C44C-BBB7-3F9E4945A728}"/>
              </a:ext>
            </a:extLst>
          </p:cNvPr>
          <p:cNvSpPr>
            <a:spLocks noChangeArrowheads="1"/>
          </p:cNvSpPr>
          <p:nvPr/>
        </p:nvSpPr>
        <p:spPr bwMode="auto">
          <a:xfrm>
            <a:off x="7604125" y="350520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38932" name="Text Box 20">
            <a:extLst>
              <a:ext uri="{FF2B5EF4-FFF2-40B4-BE49-F238E27FC236}">
                <a16:creationId xmlns:a16="http://schemas.microsoft.com/office/drawing/2014/main" id="{4900B1C4-E9C0-4D4C-BEA8-E7B67C34B2CD}"/>
              </a:ext>
            </a:extLst>
          </p:cNvPr>
          <p:cNvSpPr txBox="1">
            <a:spLocks noChangeArrowheads="1"/>
          </p:cNvSpPr>
          <p:nvPr/>
        </p:nvSpPr>
        <p:spPr bwMode="auto">
          <a:xfrm>
            <a:off x="7069138" y="4114800"/>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2</a:t>
            </a:r>
          </a:p>
        </p:txBody>
      </p:sp>
      <p:sp>
        <p:nvSpPr>
          <p:cNvPr id="38933" name="Text Box 21">
            <a:extLst>
              <a:ext uri="{FF2B5EF4-FFF2-40B4-BE49-F238E27FC236}">
                <a16:creationId xmlns:a16="http://schemas.microsoft.com/office/drawing/2014/main" id="{FE201D9D-2B37-8C40-A855-6274C1E02869}"/>
              </a:ext>
            </a:extLst>
          </p:cNvPr>
          <p:cNvSpPr txBox="1">
            <a:spLocks noChangeArrowheads="1"/>
          </p:cNvSpPr>
          <p:nvPr/>
        </p:nvSpPr>
        <p:spPr bwMode="auto">
          <a:xfrm>
            <a:off x="7169150" y="3429000"/>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38934" name="AutoShape 22">
            <a:extLst>
              <a:ext uri="{FF2B5EF4-FFF2-40B4-BE49-F238E27FC236}">
                <a16:creationId xmlns:a16="http://schemas.microsoft.com/office/drawing/2014/main" id="{92AD3AAE-B584-CE47-92D4-6706E542C534}"/>
              </a:ext>
            </a:extLst>
          </p:cNvPr>
          <p:cNvSpPr>
            <a:spLocks noChangeArrowheads="1"/>
          </p:cNvSpPr>
          <p:nvPr/>
        </p:nvSpPr>
        <p:spPr bwMode="auto">
          <a:xfrm>
            <a:off x="2520950" y="4419600"/>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38935" name="AutoShape 23">
            <a:extLst>
              <a:ext uri="{FF2B5EF4-FFF2-40B4-BE49-F238E27FC236}">
                <a16:creationId xmlns:a16="http://schemas.microsoft.com/office/drawing/2014/main" id="{2542760C-45AF-BA48-BA93-E39AC4D09AB4}"/>
              </a:ext>
            </a:extLst>
          </p:cNvPr>
          <p:cNvSpPr>
            <a:spLocks noChangeArrowheads="1"/>
          </p:cNvSpPr>
          <p:nvPr/>
        </p:nvSpPr>
        <p:spPr bwMode="auto">
          <a:xfrm>
            <a:off x="4349750" y="4419600"/>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38936" name="Line 24">
            <a:extLst>
              <a:ext uri="{FF2B5EF4-FFF2-40B4-BE49-F238E27FC236}">
                <a16:creationId xmlns:a16="http://schemas.microsoft.com/office/drawing/2014/main" id="{1B7408F5-4737-9D4C-A038-B596B5EA6A07}"/>
              </a:ext>
            </a:extLst>
          </p:cNvPr>
          <p:cNvSpPr>
            <a:spLocks noChangeShapeType="1"/>
          </p:cNvSpPr>
          <p:nvPr/>
        </p:nvSpPr>
        <p:spPr bwMode="auto">
          <a:xfrm>
            <a:off x="2825750" y="41148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37" name="AutoShape 25">
            <a:extLst>
              <a:ext uri="{FF2B5EF4-FFF2-40B4-BE49-F238E27FC236}">
                <a16:creationId xmlns:a16="http://schemas.microsoft.com/office/drawing/2014/main" id="{208C0207-FC6B-8C4F-AB1B-BBEC03E0DA62}"/>
              </a:ext>
            </a:extLst>
          </p:cNvPr>
          <p:cNvSpPr>
            <a:spLocks noChangeArrowheads="1"/>
          </p:cNvSpPr>
          <p:nvPr/>
        </p:nvSpPr>
        <p:spPr bwMode="auto">
          <a:xfrm>
            <a:off x="6178550" y="4419600"/>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38938" name="Line 26">
            <a:extLst>
              <a:ext uri="{FF2B5EF4-FFF2-40B4-BE49-F238E27FC236}">
                <a16:creationId xmlns:a16="http://schemas.microsoft.com/office/drawing/2014/main" id="{91002382-3E88-1043-A422-83FC08F4D938}"/>
              </a:ext>
            </a:extLst>
          </p:cNvPr>
          <p:cNvSpPr>
            <a:spLocks noChangeShapeType="1"/>
          </p:cNvSpPr>
          <p:nvPr/>
        </p:nvSpPr>
        <p:spPr bwMode="auto">
          <a:xfrm>
            <a:off x="6483350" y="41148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39" name="Line 27">
            <a:extLst>
              <a:ext uri="{FF2B5EF4-FFF2-40B4-BE49-F238E27FC236}">
                <a16:creationId xmlns:a16="http://schemas.microsoft.com/office/drawing/2014/main" id="{88C2D984-9664-4349-8BD9-D475FF044CD8}"/>
              </a:ext>
            </a:extLst>
          </p:cNvPr>
          <p:cNvSpPr>
            <a:spLocks noChangeShapeType="1"/>
          </p:cNvSpPr>
          <p:nvPr/>
        </p:nvSpPr>
        <p:spPr bwMode="auto">
          <a:xfrm>
            <a:off x="3130550" y="4572000"/>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40" name="Line 28">
            <a:extLst>
              <a:ext uri="{FF2B5EF4-FFF2-40B4-BE49-F238E27FC236}">
                <a16:creationId xmlns:a16="http://schemas.microsoft.com/office/drawing/2014/main" id="{4923E83D-342C-B24C-83C4-030BFC38356E}"/>
              </a:ext>
            </a:extLst>
          </p:cNvPr>
          <p:cNvSpPr>
            <a:spLocks noChangeShapeType="1"/>
          </p:cNvSpPr>
          <p:nvPr/>
        </p:nvSpPr>
        <p:spPr bwMode="auto">
          <a:xfrm>
            <a:off x="4959350" y="4572000"/>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38941" name="Text Box 29">
            <a:extLst>
              <a:ext uri="{FF2B5EF4-FFF2-40B4-BE49-F238E27FC236}">
                <a16:creationId xmlns:a16="http://schemas.microsoft.com/office/drawing/2014/main" id="{653D549D-5BC8-2B4B-B15C-D6EEE02847A3}"/>
              </a:ext>
            </a:extLst>
          </p:cNvPr>
          <p:cNvSpPr txBox="1">
            <a:spLocks noChangeArrowheads="1"/>
          </p:cNvSpPr>
          <p:nvPr/>
        </p:nvSpPr>
        <p:spPr bwMode="auto">
          <a:xfrm>
            <a:off x="3408363" y="4572000"/>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38942" name="Text Box 30">
            <a:extLst>
              <a:ext uri="{FF2B5EF4-FFF2-40B4-BE49-F238E27FC236}">
                <a16:creationId xmlns:a16="http://schemas.microsoft.com/office/drawing/2014/main" id="{EC9B3B43-C460-AC49-823E-A11D66D56705}"/>
              </a:ext>
            </a:extLst>
          </p:cNvPr>
          <p:cNvSpPr txBox="1">
            <a:spLocks noChangeArrowheads="1"/>
          </p:cNvSpPr>
          <p:nvPr/>
        </p:nvSpPr>
        <p:spPr bwMode="auto">
          <a:xfrm>
            <a:off x="5235575" y="4572000"/>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38943" name="Text Box 34">
            <a:extLst>
              <a:ext uri="{FF2B5EF4-FFF2-40B4-BE49-F238E27FC236}">
                <a16:creationId xmlns:a16="http://schemas.microsoft.com/office/drawing/2014/main" id="{5FCAEEA2-8F97-3D4E-A5D6-7A97FAB8EC7F}"/>
              </a:ext>
            </a:extLst>
          </p:cNvPr>
          <p:cNvSpPr txBox="1">
            <a:spLocks noChangeArrowheads="1"/>
          </p:cNvSpPr>
          <p:nvPr/>
        </p:nvSpPr>
        <p:spPr bwMode="auto">
          <a:xfrm>
            <a:off x="304800" y="5029200"/>
            <a:ext cx="33924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 Local Area 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 = Wide Area Network</a:t>
            </a:r>
          </a:p>
        </p:txBody>
      </p:sp>
    </p:spTree>
    <p:extLst>
      <p:ext uri="{BB962C8B-B14F-4D97-AF65-F5344CB8AC3E}">
        <p14:creationId xmlns:p14="http://schemas.microsoft.com/office/powerpoint/2010/main" val="2029054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DC10310-2446-BB47-B19E-1F7E5B216A62}"/>
              </a:ext>
            </a:extLst>
          </p:cNvPr>
          <p:cNvSpPr>
            <a:spLocks noGrp="1" noChangeArrowheads="1"/>
          </p:cNvSpPr>
          <p:nvPr>
            <p:ph type="title"/>
          </p:nvPr>
        </p:nvSpPr>
        <p:spPr/>
        <p:txBody>
          <a:bodyPr/>
          <a:lstStyle/>
          <a:p>
            <a:r>
              <a:rPr lang="en-US" altLang="en-US">
                <a:ea typeface="ＭＳ Ｐゴシック" panose="020B0600070205080204" pitchFamily="34" charset="-128"/>
              </a:rPr>
              <a:t>Scalability Challenge</a:t>
            </a:r>
          </a:p>
        </p:txBody>
      </p:sp>
      <p:sp>
        <p:nvSpPr>
          <p:cNvPr id="40962" name="Rectangle 3">
            <a:extLst>
              <a:ext uri="{FF2B5EF4-FFF2-40B4-BE49-F238E27FC236}">
                <a16:creationId xmlns:a16="http://schemas.microsoft.com/office/drawing/2014/main" id="{212A105F-41A5-0946-9F17-9F9CE65C74E7}"/>
              </a:ext>
            </a:extLst>
          </p:cNvPr>
          <p:cNvSpPr>
            <a:spLocks noGrp="1" noChangeArrowheads="1"/>
          </p:cNvSpPr>
          <p:nvPr>
            <p:ph type="body" idx="1"/>
          </p:nvPr>
        </p:nvSpPr>
        <p:spPr/>
        <p:txBody>
          <a:bodyPr/>
          <a:lstStyle/>
          <a:p>
            <a:r>
              <a:rPr lang="en-US" altLang="en-US">
                <a:ea typeface="ＭＳ Ｐゴシック" panose="020B0600070205080204" pitchFamily="34" charset="-128"/>
              </a:rPr>
              <a:t>Suppose hosts had arbitrary addresses</a:t>
            </a:r>
          </a:p>
          <a:p>
            <a:pPr lvl="1"/>
            <a:r>
              <a:rPr lang="en-US" altLang="en-US">
                <a:ea typeface="ＭＳ Ｐゴシック" panose="020B0600070205080204" pitchFamily="34" charset="-128"/>
              </a:rPr>
              <a:t>Then every router would need a lot of information</a:t>
            </a:r>
          </a:p>
          <a:p>
            <a:pPr lvl="1"/>
            <a:r>
              <a:rPr lang="en-US" altLang="en-US">
                <a:ea typeface="ＭＳ Ｐゴシック" panose="020B0600070205080204" pitchFamily="34" charset="-128"/>
              </a:rPr>
              <a:t>…to know how to direct packets toward every host</a:t>
            </a:r>
          </a:p>
        </p:txBody>
      </p:sp>
      <p:sp>
        <p:nvSpPr>
          <p:cNvPr id="40963" name="Slide Number Placeholder 3">
            <a:extLst>
              <a:ext uri="{FF2B5EF4-FFF2-40B4-BE49-F238E27FC236}">
                <a16:creationId xmlns:a16="http://schemas.microsoft.com/office/drawing/2014/main" id="{00D0077C-1AD7-0943-A0D4-083F56EFB4C7}"/>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DF25779-F8A1-574F-8E60-55C6F421A7B8}"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61</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40964" name="Line 4">
            <a:extLst>
              <a:ext uri="{FF2B5EF4-FFF2-40B4-BE49-F238E27FC236}">
                <a16:creationId xmlns:a16="http://schemas.microsoft.com/office/drawing/2014/main" id="{8DF5E0F4-ECB1-9A45-AECC-5B63CE60E933}"/>
              </a:ext>
            </a:extLst>
          </p:cNvPr>
          <p:cNvSpPr>
            <a:spLocks noChangeShapeType="1"/>
          </p:cNvSpPr>
          <p:nvPr/>
        </p:nvSpPr>
        <p:spPr bwMode="auto">
          <a:xfrm>
            <a:off x="9969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65" name="Line 5">
            <a:extLst>
              <a:ext uri="{FF2B5EF4-FFF2-40B4-BE49-F238E27FC236}">
                <a16:creationId xmlns:a16="http://schemas.microsoft.com/office/drawing/2014/main" id="{F214F8F5-D9C8-FA47-8026-D4DAC7341975}"/>
              </a:ext>
            </a:extLst>
          </p:cNvPr>
          <p:cNvSpPr>
            <a:spLocks noChangeShapeType="1"/>
          </p:cNvSpPr>
          <p:nvPr/>
        </p:nvSpPr>
        <p:spPr bwMode="auto">
          <a:xfrm>
            <a:off x="13017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66" name="Line 6">
            <a:extLst>
              <a:ext uri="{FF2B5EF4-FFF2-40B4-BE49-F238E27FC236}">
                <a16:creationId xmlns:a16="http://schemas.microsoft.com/office/drawing/2014/main" id="{85592CEB-4A29-9244-BF8F-CA6999F6FE3C}"/>
              </a:ext>
            </a:extLst>
          </p:cNvPr>
          <p:cNvSpPr>
            <a:spLocks noChangeShapeType="1"/>
          </p:cNvSpPr>
          <p:nvPr/>
        </p:nvSpPr>
        <p:spPr bwMode="auto">
          <a:xfrm>
            <a:off x="22161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67" name="Line 7">
            <a:extLst>
              <a:ext uri="{FF2B5EF4-FFF2-40B4-BE49-F238E27FC236}">
                <a16:creationId xmlns:a16="http://schemas.microsoft.com/office/drawing/2014/main" id="{FDC5B3CA-E3F4-3B47-8A69-EB5C434EED11}"/>
              </a:ext>
            </a:extLst>
          </p:cNvPr>
          <p:cNvSpPr>
            <a:spLocks noChangeShapeType="1"/>
          </p:cNvSpPr>
          <p:nvPr/>
        </p:nvSpPr>
        <p:spPr bwMode="auto">
          <a:xfrm>
            <a:off x="3282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68" name="Rectangle 8">
            <a:extLst>
              <a:ext uri="{FF2B5EF4-FFF2-40B4-BE49-F238E27FC236}">
                <a16:creationId xmlns:a16="http://schemas.microsoft.com/office/drawing/2014/main" id="{41288FCA-72F4-9B4B-9ADD-CD3A14DF396D}"/>
              </a:ext>
            </a:extLst>
          </p:cNvPr>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40969" name="Rectangle 9">
            <a:extLst>
              <a:ext uri="{FF2B5EF4-FFF2-40B4-BE49-F238E27FC236}">
                <a16:creationId xmlns:a16="http://schemas.microsoft.com/office/drawing/2014/main" id="{CA4F9299-0F28-0743-B4BC-0BD3B094B13C}"/>
              </a:ext>
            </a:extLst>
          </p:cNvPr>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40970" name="Rectangle 10">
            <a:extLst>
              <a:ext uri="{FF2B5EF4-FFF2-40B4-BE49-F238E27FC236}">
                <a16:creationId xmlns:a16="http://schemas.microsoft.com/office/drawing/2014/main" id="{F798BC4B-09E8-3A45-BCF4-EEBDEF1876FE}"/>
              </a:ext>
            </a:extLst>
          </p:cNvPr>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40971" name="Text Box 11">
            <a:extLst>
              <a:ext uri="{FF2B5EF4-FFF2-40B4-BE49-F238E27FC236}">
                <a16:creationId xmlns:a16="http://schemas.microsoft.com/office/drawing/2014/main" id="{2D2E4EC7-FF22-BC49-B2FD-2172354C4BBE}"/>
              </a:ext>
            </a:extLst>
          </p:cNvPr>
          <p:cNvSpPr txBox="1">
            <a:spLocks noChangeArrowheads="1"/>
          </p:cNvSpPr>
          <p:nvPr/>
        </p:nvSpPr>
        <p:spPr bwMode="auto">
          <a:xfrm>
            <a:off x="1125538" y="3992563"/>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1</a:t>
            </a:r>
          </a:p>
        </p:txBody>
      </p:sp>
      <p:sp>
        <p:nvSpPr>
          <p:cNvPr id="40972" name="Text Box 12">
            <a:extLst>
              <a:ext uri="{FF2B5EF4-FFF2-40B4-BE49-F238E27FC236}">
                <a16:creationId xmlns:a16="http://schemas.microsoft.com/office/drawing/2014/main" id="{C00E10BA-6F4A-2C42-AB2A-265457777D10}"/>
              </a:ext>
            </a:extLst>
          </p:cNvPr>
          <p:cNvSpPr txBox="1">
            <a:spLocks noChangeArrowheads="1"/>
          </p:cNvSpPr>
          <p:nvPr/>
        </p:nvSpPr>
        <p:spPr bwMode="auto">
          <a:xfrm>
            <a:off x="25209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40973" name="Line 13">
            <a:extLst>
              <a:ext uri="{FF2B5EF4-FFF2-40B4-BE49-F238E27FC236}">
                <a16:creationId xmlns:a16="http://schemas.microsoft.com/office/drawing/2014/main" id="{C915F6FC-C89C-9340-861E-DAC2D07F4B92}"/>
              </a:ext>
            </a:extLst>
          </p:cNvPr>
          <p:cNvSpPr>
            <a:spLocks noChangeShapeType="1"/>
          </p:cNvSpPr>
          <p:nvPr/>
        </p:nvSpPr>
        <p:spPr bwMode="auto">
          <a:xfrm>
            <a:off x="56451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74" name="Line 14">
            <a:extLst>
              <a:ext uri="{FF2B5EF4-FFF2-40B4-BE49-F238E27FC236}">
                <a16:creationId xmlns:a16="http://schemas.microsoft.com/office/drawing/2014/main" id="{2C203607-54F0-8143-BDFF-5FA46A81219F}"/>
              </a:ext>
            </a:extLst>
          </p:cNvPr>
          <p:cNvSpPr>
            <a:spLocks noChangeShapeType="1"/>
          </p:cNvSpPr>
          <p:nvPr/>
        </p:nvSpPr>
        <p:spPr bwMode="auto">
          <a:xfrm>
            <a:off x="5949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75" name="Line 15">
            <a:extLst>
              <a:ext uri="{FF2B5EF4-FFF2-40B4-BE49-F238E27FC236}">
                <a16:creationId xmlns:a16="http://schemas.microsoft.com/office/drawing/2014/main" id="{BECCC7E1-4068-AE43-BA61-DE8094ACFC3B}"/>
              </a:ext>
            </a:extLst>
          </p:cNvPr>
          <p:cNvSpPr>
            <a:spLocks noChangeShapeType="1"/>
          </p:cNvSpPr>
          <p:nvPr/>
        </p:nvSpPr>
        <p:spPr bwMode="auto">
          <a:xfrm>
            <a:off x="68643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76" name="Line 16">
            <a:extLst>
              <a:ext uri="{FF2B5EF4-FFF2-40B4-BE49-F238E27FC236}">
                <a16:creationId xmlns:a16="http://schemas.microsoft.com/office/drawing/2014/main" id="{FCF9CA56-1E55-C14A-9020-93E0DCB4038E}"/>
              </a:ext>
            </a:extLst>
          </p:cNvPr>
          <p:cNvSpPr>
            <a:spLocks noChangeShapeType="1"/>
          </p:cNvSpPr>
          <p:nvPr/>
        </p:nvSpPr>
        <p:spPr bwMode="auto">
          <a:xfrm>
            <a:off x="79311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77" name="Rectangle 17">
            <a:extLst>
              <a:ext uri="{FF2B5EF4-FFF2-40B4-BE49-F238E27FC236}">
                <a16:creationId xmlns:a16="http://schemas.microsoft.com/office/drawing/2014/main" id="{0CC4A49D-AAC4-0A4E-9976-E8799EBECD3C}"/>
              </a:ext>
            </a:extLst>
          </p:cNvPr>
          <p:cNvSpPr>
            <a:spLocks noChangeArrowheads="1"/>
          </p:cNvSpPr>
          <p:nvPr/>
        </p:nvSpPr>
        <p:spPr bwMode="auto">
          <a:xfrm>
            <a:off x="56419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40978" name="Rectangle 18">
            <a:extLst>
              <a:ext uri="{FF2B5EF4-FFF2-40B4-BE49-F238E27FC236}">
                <a16:creationId xmlns:a16="http://schemas.microsoft.com/office/drawing/2014/main" id="{926D19A9-D312-CF4E-A139-DF9574C21E38}"/>
              </a:ext>
            </a:extLst>
          </p:cNvPr>
          <p:cNvSpPr>
            <a:spLocks noChangeArrowheads="1"/>
          </p:cNvSpPr>
          <p:nvPr/>
        </p:nvSpPr>
        <p:spPr bwMode="auto">
          <a:xfrm>
            <a:off x="65373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40979" name="Rectangle 19">
            <a:extLst>
              <a:ext uri="{FF2B5EF4-FFF2-40B4-BE49-F238E27FC236}">
                <a16:creationId xmlns:a16="http://schemas.microsoft.com/office/drawing/2014/main" id="{55083F01-0A62-C146-927E-76235623DDD6}"/>
              </a:ext>
            </a:extLst>
          </p:cNvPr>
          <p:cNvSpPr>
            <a:spLocks noChangeArrowheads="1"/>
          </p:cNvSpPr>
          <p:nvPr/>
        </p:nvSpPr>
        <p:spPr bwMode="auto">
          <a:xfrm>
            <a:off x="7604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40980" name="Text Box 20">
            <a:extLst>
              <a:ext uri="{FF2B5EF4-FFF2-40B4-BE49-F238E27FC236}">
                <a16:creationId xmlns:a16="http://schemas.microsoft.com/office/drawing/2014/main" id="{F890D093-3692-7643-AED3-3D8C3A1617C4}"/>
              </a:ext>
            </a:extLst>
          </p:cNvPr>
          <p:cNvSpPr txBox="1">
            <a:spLocks noChangeArrowheads="1"/>
          </p:cNvSpPr>
          <p:nvPr/>
        </p:nvSpPr>
        <p:spPr bwMode="auto">
          <a:xfrm>
            <a:off x="7069138" y="3978275"/>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2</a:t>
            </a:r>
          </a:p>
        </p:txBody>
      </p:sp>
      <p:sp>
        <p:nvSpPr>
          <p:cNvPr id="40981" name="Text Box 21">
            <a:extLst>
              <a:ext uri="{FF2B5EF4-FFF2-40B4-BE49-F238E27FC236}">
                <a16:creationId xmlns:a16="http://schemas.microsoft.com/office/drawing/2014/main" id="{276846CA-6526-5647-83CE-F41655D7623F}"/>
              </a:ext>
            </a:extLst>
          </p:cNvPr>
          <p:cNvSpPr txBox="1">
            <a:spLocks noChangeArrowheads="1"/>
          </p:cNvSpPr>
          <p:nvPr/>
        </p:nvSpPr>
        <p:spPr bwMode="auto">
          <a:xfrm>
            <a:off x="71691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40982" name="AutoShape 22">
            <a:extLst>
              <a:ext uri="{FF2B5EF4-FFF2-40B4-BE49-F238E27FC236}">
                <a16:creationId xmlns:a16="http://schemas.microsoft.com/office/drawing/2014/main" id="{C05F9A08-D071-F444-AC63-8048C13A3C09}"/>
              </a:ext>
            </a:extLst>
          </p:cNvPr>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40983" name="AutoShape 23">
            <a:extLst>
              <a:ext uri="{FF2B5EF4-FFF2-40B4-BE49-F238E27FC236}">
                <a16:creationId xmlns:a16="http://schemas.microsoft.com/office/drawing/2014/main" id="{0CC29A47-34A0-0A40-81F6-6700E04B5281}"/>
              </a:ext>
            </a:extLst>
          </p:cNvPr>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40984" name="Line 24">
            <a:extLst>
              <a:ext uri="{FF2B5EF4-FFF2-40B4-BE49-F238E27FC236}">
                <a16:creationId xmlns:a16="http://schemas.microsoft.com/office/drawing/2014/main" id="{25FDC015-8845-0840-A994-5A871A8A505B}"/>
              </a:ext>
            </a:extLst>
          </p:cNvPr>
          <p:cNvSpPr>
            <a:spLocks noChangeShapeType="1"/>
          </p:cNvSpPr>
          <p:nvPr/>
        </p:nvSpPr>
        <p:spPr bwMode="auto">
          <a:xfrm>
            <a:off x="28257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85" name="AutoShape 25">
            <a:extLst>
              <a:ext uri="{FF2B5EF4-FFF2-40B4-BE49-F238E27FC236}">
                <a16:creationId xmlns:a16="http://schemas.microsoft.com/office/drawing/2014/main" id="{28F433BB-8BB8-6A44-9F0F-E3A8358852F3}"/>
              </a:ext>
            </a:extLst>
          </p:cNvPr>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40986" name="Line 26">
            <a:extLst>
              <a:ext uri="{FF2B5EF4-FFF2-40B4-BE49-F238E27FC236}">
                <a16:creationId xmlns:a16="http://schemas.microsoft.com/office/drawing/2014/main" id="{922E0A66-2E0F-D84B-8765-D6EFFE86084E}"/>
              </a:ext>
            </a:extLst>
          </p:cNvPr>
          <p:cNvSpPr>
            <a:spLocks noChangeShapeType="1"/>
          </p:cNvSpPr>
          <p:nvPr/>
        </p:nvSpPr>
        <p:spPr bwMode="auto">
          <a:xfrm>
            <a:off x="64833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87" name="Line 27">
            <a:extLst>
              <a:ext uri="{FF2B5EF4-FFF2-40B4-BE49-F238E27FC236}">
                <a16:creationId xmlns:a16="http://schemas.microsoft.com/office/drawing/2014/main" id="{58DB0AB8-F9FF-E14B-B351-F10B1780D0EA}"/>
              </a:ext>
            </a:extLst>
          </p:cNvPr>
          <p:cNvSpPr>
            <a:spLocks noChangeShapeType="1"/>
          </p:cNvSpPr>
          <p:nvPr/>
        </p:nvSpPr>
        <p:spPr bwMode="auto">
          <a:xfrm>
            <a:off x="31305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88" name="Line 28">
            <a:extLst>
              <a:ext uri="{FF2B5EF4-FFF2-40B4-BE49-F238E27FC236}">
                <a16:creationId xmlns:a16="http://schemas.microsoft.com/office/drawing/2014/main" id="{2B6C6B8B-4234-DB49-A1EF-42E086638CA7}"/>
              </a:ext>
            </a:extLst>
          </p:cNvPr>
          <p:cNvSpPr>
            <a:spLocks noChangeShapeType="1"/>
          </p:cNvSpPr>
          <p:nvPr/>
        </p:nvSpPr>
        <p:spPr bwMode="auto">
          <a:xfrm>
            <a:off x="49593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0989" name="Text Box 29">
            <a:extLst>
              <a:ext uri="{FF2B5EF4-FFF2-40B4-BE49-F238E27FC236}">
                <a16:creationId xmlns:a16="http://schemas.microsoft.com/office/drawing/2014/main" id="{BE0A2F4C-A6A6-8648-BC64-1A805385D893}"/>
              </a:ext>
            </a:extLst>
          </p:cNvPr>
          <p:cNvSpPr txBox="1">
            <a:spLocks noChangeArrowheads="1"/>
          </p:cNvSpPr>
          <p:nvPr/>
        </p:nvSpPr>
        <p:spPr bwMode="auto">
          <a:xfrm>
            <a:off x="3408363" y="4435475"/>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40990" name="Text Box 30">
            <a:extLst>
              <a:ext uri="{FF2B5EF4-FFF2-40B4-BE49-F238E27FC236}">
                <a16:creationId xmlns:a16="http://schemas.microsoft.com/office/drawing/2014/main" id="{8217BE27-504B-F14F-A097-29EF0C43D852}"/>
              </a:ext>
            </a:extLst>
          </p:cNvPr>
          <p:cNvSpPr txBox="1">
            <a:spLocks noChangeArrowheads="1"/>
          </p:cNvSpPr>
          <p:nvPr/>
        </p:nvSpPr>
        <p:spPr bwMode="auto">
          <a:xfrm>
            <a:off x="5235575" y="4435475"/>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40991" name="Text Box 31">
            <a:extLst>
              <a:ext uri="{FF2B5EF4-FFF2-40B4-BE49-F238E27FC236}">
                <a16:creationId xmlns:a16="http://schemas.microsoft.com/office/drawing/2014/main" id="{80418A26-81C4-564E-B762-A343EAC9BD67}"/>
              </a:ext>
            </a:extLst>
          </p:cNvPr>
          <p:cNvSpPr txBox="1">
            <a:spLocks noChangeArrowheads="1"/>
          </p:cNvSpPr>
          <p:nvPr/>
        </p:nvSpPr>
        <p:spPr bwMode="auto">
          <a:xfrm>
            <a:off x="50165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1.2.3.4</a:t>
            </a:r>
          </a:p>
        </p:txBody>
      </p:sp>
      <p:sp>
        <p:nvSpPr>
          <p:cNvPr id="40992" name="Text Box 32">
            <a:extLst>
              <a:ext uri="{FF2B5EF4-FFF2-40B4-BE49-F238E27FC236}">
                <a16:creationId xmlns:a16="http://schemas.microsoft.com/office/drawing/2014/main" id="{4528E6AE-F330-0B41-BDCB-C2B75557CD29}"/>
              </a:ext>
            </a:extLst>
          </p:cNvPr>
          <p:cNvSpPr txBox="1">
            <a:spLocks noChangeArrowheads="1"/>
          </p:cNvSpPr>
          <p:nvPr/>
        </p:nvSpPr>
        <p:spPr bwMode="auto">
          <a:xfrm>
            <a:off x="1768475"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rPr>
              <a:t>5.6.7.8</a:t>
            </a:r>
          </a:p>
        </p:txBody>
      </p:sp>
      <p:sp>
        <p:nvSpPr>
          <p:cNvPr id="40993" name="Text Box 33">
            <a:extLst>
              <a:ext uri="{FF2B5EF4-FFF2-40B4-BE49-F238E27FC236}">
                <a16:creationId xmlns:a16="http://schemas.microsoft.com/office/drawing/2014/main" id="{CAC2B83E-7810-CA4F-AAE5-831AA9E6D631}"/>
              </a:ext>
            </a:extLst>
          </p:cNvPr>
          <p:cNvSpPr txBox="1">
            <a:spLocks noChangeArrowheads="1"/>
          </p:cNvSpPr>
          <p:nvPr/>
        </p:nvSpPr>
        <p:spPr bwMode="auto">
          <a:xfrm>
            <a:off x="297180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rPr>
              <a:t>2.4.6.8</a:t>
            </a:r>
          </a:p>
        </p:txBody>
      </p:sp>
      <p:sp>
        <p:nvSpPr>
          <p:cNvPr id="40994" name="Text Box 34">
            <a:extLst>
              <a:ext uri="{FF2B5EF4-FFF2-40B4-BE49-F238E27FC236}">
                <a16:creationId xmlns:a16="http://schemas.microsoft.com/office/drawing/2014/main" id="{01A646F6-9ED4-8144-BFA8-D3D8EA05A93C}"/>
              </a:ext>
            </a:extLst>
          </p:cNvPr>
          <p:cNvSpPr txBox="1">
            <a:spLocks noChangeArrowheads="1"/>
          </p:cNvSpPr>
          <p:nvPr/>
        </p:nvSpPr>
        <p:spPr bwMode="auto">
          <a:xfrm>
            <a:off x="5110163"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1.2.3.5</a:t>
            </a:r>
          </a:p>
        </p:txBody>
      </p:sp>
      <p:sp>
        <p:nvSpPr>
          <p:cNvPr id="40995" name="Text Box 35">
            <a:extLst>
              <a:ext uri="{FF2B5EF4-FFF2-40B4-BE49-F238E27FC236}">
                <a16:creationId xmlns:a16="http://schemas.microsoft.com/office/drawing/2014/main" id="{477EEA1D-DDEF-1443-9B35-41B7667F264B}"/>
              </a:ext>
            </a:extLst>
          </p:cNvPr>
          <p:cNvSpPr txBox="1">
            <a:spLocks noChangeArrowheads="1"/>
          </p:cNvSpPr>
          <p:nvPr/>
        </p:nvSpPr>
        <p:spPr bwMode="auto">
          <a:xfrm>
            <a:off x="6376988"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rPr>
              <a:t>5.6.7.9</a:t>
            </a:r>
          </a:p>
        </p:txBody>
      </p:sp>
      <p:sp>
        <p:nvSpPr>
          <p:cNvPr id="40996" name="Text Box 36">
            <a:extLst>
              <a:ext uri="{FF2B5EF4-FFF2-40B4-BE49-F238E27FC236}">
                <a16:creationId xmlns:a16="http://schemas.microsoft.com/office/drawing/2014/main" id="{9699DFE2-5E8C-884A-96FC-3E118BF1AF86}"/>
              </a:ext>
            </a:extLst>
          </p:cNvPr>
          <p:cNvSpPr txBox="1">
            <a:spLocks noChangeArrowheads="1"/>
          </p:cNvSpPr>
          <p:nvPr/>
        </p:nvSpPr>
        <p:spPr bwMode="auto">
          <a:xfrm>
            <a:off x="7580313"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rPr>
              <a:t>2.4.6.9</a:t>
            </a:r>
          </a:p>
        </p:txBody>
      </p:sp>
      <p:sp>
        <p:nvSpPr>
          <p:cNvPr id="865317" name="Text Box 37">
            <a:extLst>
              <a:ext uri="{FF2B5EF4-FFF2-40B4-BE49-F238E27FC236}">
                <a16:creationId xmlns:a16="http://schemas.microsoft.com/office/drawing/2014/main" id="{AF9E2550-2EEC-E94F-890C-BE02778D32C3}"/>
              </a:ext>
            </a:extLst>
          </p:cNvPr>
          <p:cNvSpPr txBox="1">
            <a:spLocks noChangeArrowheads="1"/>
          </p:cNvSpPr>
          <p:nvPr/>
        </p:nvSpPr>
        <p:spPr bwMode="auto">
          <a:xfrm>
            <a:off x="3543300" y="4981575"/>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1.2.3.4</a:t>
            </a:r>
          </a:p>
        </p:txBody>
      </p:sp>
      <p:sp>
        <p:nvSpPr>
          <p:cNvPr id="865318" name="Text Box 38">
            <a:extLst>
              <a:ext uri="{FF2B5EF4-FFF2-40B4-BE49-F238E27FC236}">
                <a16:creationId xmlns:a16="http://schemas.microsoft.com/office/drawing/2014/main" id="{737D083A-51C5-FB43-AE54-4119E68D40D2}"/>
              </a:ext>
            </a:extLst>
          </p:cNvPr>
          <p:cNvSpPr txBox="1">
            <a:spLocks noChangeArrowheads="1"/>
          </p:cNvSpPr>
          <p:nvPr/>
        </p:nvSpPr>
        <p:spPr bwMode="auto">
          <a:xfrm>
            <a:off x="3556000" y="5365750"/>
            <a:ext cx="113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1.2.3.5</a:t>
            </a:r>
          </a:p>
        </p:txBody>
      </p:sp>
      <p:sp>
        <p:nvSpPr>
          <p:cNvPr id="865319" name="AutoShape 39">
            <a:extLst>
              <a:ext uri="{FF2B5EF4-FFF2-40B4-BE49-F238E27FC236}">
                <a16:creationId xmlns:a16="http://schemas.microsoft.com/office/drawing/2014/main" id="{45476A8E-3FAB-774A-878E-40E73A326ACF}"/>
              </a:ext>
            </a:extLst>
          </p:cNvPr>
          <p:cNvSpPr>
            <a:spLocks noChangeArrowheads="1"/>
          </p:cNvSpPr>
          <p:nvPr/>
        </p:nvSpPr>
        <p:spPr bwMode="auto">
          <a:xfrm>
            <a:off x="4849813" y="5387975"/>
            <a:ext cx="728662" cy="230188"/>
          </a:xfrm>
          <a:prstGeom prst="rightArrow">
            <a:avLst>
              <a:gd name="adj1" fmla="val 50000"/>
              <a:gd name="adj2" fmla="val 79138"/>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865320" name="AutoShape 40">
            <a:extLst>
              <a:ext uri="{FF2B5EF4-FFF2-40B4-BE49-F238E27FC236}">
                <a16:creationId xmlns:a16="http://schemas.microsoft.com/office/drawing/2014/main" id="{4FB1BF7F-4C9E-E543-9913-97153D45C566}"/>
              </a:ext>
            </a:extLst>
          </p:cNvPr>
          <p:cNvSpPr>
            <a:spLocks noChangeArrowheads="1"/>
          </p:cNvSpPr>
          <p:nvPr/>
        </p:nvSpPr>
        <p:spPr bwMode="auto">
          <a:xfrm flipH="1">
            <a:off x="4848225" y="5041900"/>
            <a:ext cx="728663" cy="230188"/>
          </a:xfrm>
          <a:prstGeom prst="rightArrow">
            <a:avLst>
              <a:gd name="adj1" fmla="val 50000"/>
              <a:gd name="adj2" fmla="val 79138"/>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nvGrpSpPr>
          <p:cNvPr id="2" name="Group 48">
            <a:extLst>
              <a:ext uri="{FF2B5EF4-FFF2-40B4-BE49-F238E27FC236}">
                <a16:creationId xmlns:a16="http://schemas.microsoft.com/office/drawing/2014/main" id="{27B6A24F-77B2-2A4B-B327-09C648F4601D}"/>
              </a:ext>
            </a:extLst>
          </p:cNvPr>
          <p:cNvGrpSpPr>
            <a:grpSpLocks/>
          </p:cNvGrpSpPr>
          <p:nvPr/>
        </p:nvGrpSpPr>
        <p:grpSpPr bwMode="auto">
          <a:xfrm>
            <a:off x="3965575" y="5810250"/>
            <a:ext cx="77788" cy="306388"/>
            <a:chOff x="2565" y="3828"/>
            <a:chExt cx="73" cy="267"/>
          </a:xfrm>
        </p:grpSpPr>
        <p:sp>
          <p:nvSpPr>
            <p:cNvPr id="41008" name="Oval 45">
              <a:extLst>
                <a:ext uri="{FF2B5EF4-FFF2-40B4-BE49-F238E27FC236}">
                  <a16:creationId xmlns:a16="http://schemas.microsoft.com/office/drawing/2014/main" id="{B6462A5A-2DD5-2546-8034-5E4890108F10}"/>
                </a:ext>
              </a:extLst>
            </p:cNvPr>
            <p:cNvSpPr>
              <a:spLocks noChangeArrowheads="1"/>
            </p:cNvSpPr>
            <p:nvPr/>
          </p:nvSpPr>
          <p:spPr bwMode="auto">
            <a:xfrm>
              <a:off x="2565" y="3828"/>
              <a:ext cx="73" cy="73"/>
            </a:xfrm>
            <a:prstGeom prst="ellipse">
              <a:avLst/>
            </a:prstGeom>
            <a:solidFill>
              <a:schemeClr val="tx2"/>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1009" name="Oval 46">
              <a:extLst>
                <a:ext uri="{FF2B5EF4-FFF2-40B4-BE49-F238E27FC236}">
                  <a16:creationId xmlns:a16="http://schemas.microsoft.com/office/drawing/2014/main" id="{03565585-3458-0443-AC04-B798B3446191}"/>
                </a:ext>
              </a:extLst>
            </p:cNvPr>
            <p:cNvSpPr>
              <a:spLocks noChangeArrowheads="1"/>
            </p:cNvSpPr>
            <p:nvPr/>
          </p:nvSpPr>
          <p:spPr bwMode="auto">
            <a:xfrm>
              <a:off x="2565" y="3925"/>
              <a:ext cx="73" cy="73"/>
            </a:xfrm>
            <a:prstGeom prst="ellipse">
              <a:avLst/>
            </a:prstGeom>
            <a:solidFill>
              <a:schemeClr val="tx2"/>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1010" name="Oval 47">
              <a:extLst>
                <a:ext uri="{FF2B5EF4-FFF2-40B4-BE49-F238E27FC236}">
                  <a16:creationId xmlns:a16="http://schemas.microsoft.com/office/drawing/2014/main" id="{6F64D21F-8BF1-7741-8FD2-03853DD86A89}"/>
                </a:ext>
              </a:extLst>
            </p:cNvPr>
            <p:cNvSpPr>
              <a:spLocks noChangeArrowheads="1"/>
            </p:cNvSpPr>
            <p:nvPr/>
          </p:nvSpPr>
          <p:spPr bwMode="auto">
            <a:xfrm>
              <a:off x="2565" y="4022"/>
              <a:ext cx="73" cy="73"/>
            </a:xfrm>
            <a:prstGeom prst="ellipse">
              <a:avLst/>
            </a:prstGeom>
            <a:solidFill>
              <a:schemeClr val="tx2"/>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grpSp>
        <p:nvGrpSpPr>
          <p:cNvPr id="3" name="Group 50">
            <a:extLst>
              <a:ext uri="{FF2B5EF4-FFF2-40B4-BE49-F238E27FC236}">
                <a16:creationId xmlns:a16="http://schemas.microsoft.com/office/drawing/2014/main" id="{AF560C26-AE5F-7140-8457-1C5C6D55509B}"/>
              </a:ext>
            </a:extLst>
          </p:cNvPr>
          <p:cNvGrpSpPr>
            <a:grpSpLocks/>
          </p:cNvGrpSpPr>
          <p:nvPr/>
        </p:nvGrpSpPr>
        <p:grpSpPr bwMode="auto">
          <a:xfrm>
            <a:off x="3505200" y="4926013"/>
            <a:ext cx="2227263" cy="1755775"/>
            <a:chOff x="969" y="3103"/>
            <a:chExt cx="1403" cy="1106"/>
          </a:xfrm>
        </p:grpSpPr>
        <p:sp>
          <p:nvSpPr>
            <p:cNvPr id="41003" name="Rectangle 41">
              <a:extLst>
                <a:ext uri="{FF2B5EF4-FFF2-40B4-BE49-F238E27FC236}">
                  <a16:creationId xmlns:a16="http://schemas.microsoft.com/office/drawing/2014/main" id="{762F4A9A-FA19-E644-8E08-A6034F3274EC}"/>
                </a:ext>
              </a:extLst>
            </p:cNvPr>
            <p:cNvSpPr>
              <a:spLocks noChangeArrowheads="1"/>
            </p:cNvSpPr>
            <p:nvPr/>
          </p:nvSpPr>
          <p:spPr bwMode="auto">
            <a:xfrm>
              <a:off x="969" y="3103"/>
              <a:ext cx="1403" cy="8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1004" name="Line 42">
              <a:extLst>
                <a:ext uri="{FF2B5EF4-FFF2-40B4-BE49-F238E27FC236}">
                  <a16:creationId xmlns:a16="http://schemas.microsoft.com/office/drawing/2014/main" id="{40E9A977-DFC2-C64B-87C0-8428D943A5EB}"/>
                </a:ext>
              </a:extLst>
            </p:cNvPr>
            <p:cNvSpPr>
              <a:spLocks noChangeShapeType="1"/>
            </p:cNvSpPr>
            <p:nvPr/>
          </p:nvSpPr>
          <p:spPr bwMode="auto">
            <a:xfrm>
              <a:off x="1719" y="3103"/>
              <a:ext cx="0" cy="8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1005" name="Line 43">
              <a:extLst>
                <a:ext uri="{FF2B5EF4-FFF2-40B4-BE49-F238E27FC236}">
                  <a16:creationId xmlns:a16="http://schemas.microsoft.com/office/drawing/2014/main" id="{D1578226-24C4-B048-974C-ADE061345563}"/>
                </a:ext>
              </a:extLst>
            </p:cNvPr>
            <p:cNvSpPr>
              <a:spLocks noChangeShapeType="1"/>
            </p:cNvSpPr>
            <p:nvPr/>
          </p:nvSpPr>
          <p:spPr bwMode="auto">
            <a:xfrm>
              <a:off x="969" y="3369"/>
              <a:ext cx="14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1006" name="Line 44">
              <a:extLst>
                <a:ext uri="{FF2B5EF4-FFF2-40B4-BE49-F238E27FC236}">
                  <a16:creationId xmlns:a16="http://schemas.microsoft.com/office/drawing/2014/main" id="{36E4A5FF-7BAC-1449-A739-5E4404F66803}"/>
                </a:ext>
              </a:extLst>
            </p:cNvPr>
            <p:cNvSpPr>
              <a:spLocks noChangeShapeType="1"/>
            </p:cNvSpPr>
            <p:nvPr/>
          </p:nvSpPr>
          <p:spPr bwMode="auto">
            <a:xfrm>
              <a:off x="969" y="3611"/>
              <a:ext cx="14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1007" name="Text Box 49">
              <a:extLst>
                <a:ext uri="{FF2B5EF4-FFF2-40B4-BE49-F238E27FC236}">
                  <a16:creationId xmlns:a16="http://schemas.microsoft.com/office/drawing/2014/main" id="{B92CE424-93D4-9B47-A468-6F712886022C}"/>
                </a:ext>
              </a:extLst>
            </p:cNvPr>
            <p:cNvSpPr txBox="1">
              <a:spLocks noChangeArrowheads="1"/>
            </p:cNvSpPr>
            <p:nvPr/>
          </p:nvSpPr>
          <p:spPr bwMode="auto">
            <a:xfrm>
              <a:off x="969" y="3959"/>
              <a:ext cx="13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forwarding table</a:t>
              </a:r>
            </a:p>
          </p:txBody>
        </p:sp>
      </p:grpSp>
    </p:spTree>
    <p:extLst>
      <p:ext uri="{BB962C8B-B14F-4D97-AF65-F5344CB8AC3E}">
        <p14:creationId xmlns:p14="http://schemas.microsoft.com/office/powerpoint/2010/main" val="63896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53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53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53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53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317" grpId="0"/>
      <p:bldP spid="865318" grpId="0"/>
      <p:bldP spid="865319" grpId="0" animBg="1"/>
      <p:bldP spid="8653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55D56D13-FECA-EA4F-879F-EC77E9605640}"/>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6E3684C-36D1-484E-88DE-54903DAC7C45}"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62</a:t>
            </a:fld>
            <a:endParaRPr kumimoji="0" lang="en-US" altLang="en-US" sz="1200" b="1" i="0" u="none" strike="noStrike" kern="1200" cap="none" spc="0" normalizeH="0" baseline="0" noProof="0" dirty="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45058" name="Rectangle 2">
            <a:extLst>
              <a:ext uri="{FF2B5EF4-FFF2-40B4-BE49-F238E27FC236}">
                <a16:creationId xmlns:a16="http://schemas.microsoft.com/office/drawing/2014/main" id="{6CEA0544-E89C-C642-AEE0-926A15BE8F07}"/>
              </a:ext>
            </a:extLst>
          </p:cNvPr>
          <p:cNvSpPr>
            <a:spLocks noGrp="1" noChangeArrowheads="1"/>
          </p:cNvSpPr>
          <p:nvPr>
            <p:ph type="title"/>
          </p:nvPr>
        </p:nvSpPr>
        <p:spPr/>
        <p:txBody>
          <a:bodyPr/>
          <a:lstStyle/>
          <a:p>
            <a:r>
              <a:rPr lang="en-US" altLang="en-US">
                <a:ea typeface="ＭＳ Ｐゴシック" panose="020B0600070205080204" pitchFamily="34" charset="-128"/>
              </a:rPr>
              <a:t>Hierarchical Addressing: IP Prefixes</a:t>
            </a:r>
          </a:p>
        </p:txBody>
      </p:sp>
      <p:sp>
        <p:nvSpPr>
          <p:cNvPr id="45059" name="Rectangle 3">
            <a:extLst>
              <a:ext uri="{FF2B5EF4-FFF2-40B4-BE49-F238E27FC236}">
                <a16:creationId xmlns:a16="http://schemas.microsoft.com/office/drawing/2014/main" id="{145D3152-5A8E-BC4A-9969-BDB60ADCC413}"/>
              </a:ext>
            </a:extLst>
          </p:cNvPr>
          <p:cNvSpPr>
            <a:spLocks noGrp="1" noChangeArrowheads="1"/>
          </p:cNvSpPr>
          <p:nvPr>
            <p:ph type="body" idx="1"/>
          </p:nvPr>
        </p:nvSpPr>
        <p:spPr>
          <a:xfrm>
            <a:off x="152400" y="1219200"/>
            <a:ext cx="9144000" cy="4906963"/>
          </a:xfrm>
        </p:spPr>
        <p:txBody>
          <a:bodyPr/>
          <a:lstStyle/>
          <a:p>
            <a:r>
              <a:rPr lang="en-US" altLang="en-US" dirty="0">
                <a:ea typeface="ＭＳ Ｐゴシック" panose="020B0600070205080204" pitchFamily="34" charset="-128"/>
              </a:rPr>
              <a:t>Network and host portions (left and right) </a:t>
            </a:r>
          </a:p>
        </p:txBody>
      </p:sp>
      <p:grpSp>
        <p:nvGrpSpPr>
          <p:cNvPr id="45060" name="Group 4">
            <a:extLst>
              <a:ext uri="{FF2B5EF4-FFF2-40B4-BE49-F238E27FC236}">
                <a16:creationId xmlns:a16="http://schemas.microsoft.com/office/drawing/2014/main" id="{38AF2C2F-506F-0640-B586-F1C7DD1A0DE5}"/>
              </a:ext>
            </a:extLst>
          </p:cNvPr>
          <p:cNvGrpSpPr>
            <a:grpSpLocks/>
          </p:cNvGrpSpPr>
          <p:nvPr/>
        </p:nvGrpSpPr>
        <p:grpSpPr bwMode="auto">
          <a:xfrm>
            <a:off x="846138" y="3994150"/>
            <a:ext cx="7327900" cy="592138"/>
            <a:chOff x="428" y="893"/>
            <a:chExt cx="4616" cy="373"/>
          </a:xfrm>
        </p:grpSpPr>
        <p:grpSp>
          <p:nvGrpSpPr>
            <p:cNvPr id="45076" name="Group 5">
              <a:extLst>
                <a:ext uri="{FF2B5EF4-FFF2-40B4-BE49-F238E27FC236}">
                  <a16:creationId xmlns:a16="http://schemas.microsoft.com/office/drawing/2014/main" id="{25798BBE-65C9-F846-82FF-3871F9679D73}"/>
                </a:ext>
              </a:extLst>
            </p:cNvPr>
            <p:cNvGrpSpPr>
              <a:grpSpLocks/>
            </p:cNvGrpSpPr>
            <p:nvPr/>
          </p:nvGrpSpPr>
          <p:grpSpPr bwMode="auto">
            <a:xfrm>
              <a:off x="428" y="904"/>
              <a:ext cx="4616" cy="328"/>
              <a:chOff x="428" y="904"/>
              <a:chExt cx="4616" cy="328"/>
            </a:xfrm>
          </p:grpSpPr>
          <p:sp>
            <p:nvSpPr>
              <p:cNvPr id="846854" name="Rectangle 6">
                <a:extLst>
                  <a:ext uri="{FF2B5EF4-FFF2-40B4-BE49-F238E27FC236}">
                    <a16:creationId xmlns:a16="http://schemas.microsoft.com/office/drawing/2014/main" id="{B090DBEA-4481-C84D-8C33-CD3AD304170E}"/>
                  </a:ext>
                </a:extLst>
              </p:cNvPr>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itchFamily="1" charset="0"/>
                  <a:ea typeface="ＭＳ Ｐゴシック" panose="020B0600070205080204" pitchFamily="34" charset="-128"/>
                  <a:cs typeface="+mn-cs"/>
                </a:endParaRPr>
              </a:p>
            </p:txBody>
          </p:sp>
          <p:sp>
            <p:nvSpPr>
              <p:cNvPr id="45082" name="Line 7">
                <a:extLst>
                  <a:ext uri="{FF2B5EF4-FFF2-40B4-BE49-F238E27FC236}">
                    <a16:creationId xmlns:a16="http://schemas.microsoft.com/office/drawing/2014/main" id="{D29E81DA-E4CE-7F42-9501-6E267D7E0727}"/>
                  </a:ext>
                </a:extLst>
              </p:cNvPr>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83" name="Line 8">
                <a:extLst>
                  <a:ext uri="{FF2B5EF4-FFF2-40B4-BE49-F238E27FC236}">
                    <a16:creationId xmlns:a16="http://schemas.microsoft.com/office/drawing/2014/main" id="{44FCB873-EBDB-9847-940E-C9DEF37E1123}"/>
                  </a:ext>
                </a:extLst>
              </p:cNvPr>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84" name="Line 9">
                <a:extLst>
                  <a:ext uri="{FF2B5EF4-FFF2-40B4-BE49-F238E27FC236}">
                    <a16:creationId xmlns:a16="http://schemas.microsoft.com/office/drawing/2014/main" id="{A5094E64-AA79-C546-A983-57A66E9AC481}"/>
                  </a:ext>
                </a:extLst>
              </p:cNvPr>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45077" name="Rectangle 10">
              <a:extLst>
                <a:ext uri="{FF2B5EF4-FFF2-40B4-BE49-F238E27FC236}">
                  <a16:creationId xmlns:a16="http://schemas.microsoft.com/office/drawing/2014/main" id="{9E531E79-2E30-B34F-8105-3861DF74E2F7}"/>
                </a:ext>
              </a:extLst>
            </p:cNvPr>
            <p:cNvSpPr>
              <a:spLocks noChangeArrowheads="1"/>
            </p:cNvSpPr>
            <p:nvPr/>
          </p:nvSpPr>
          <p:spPr bwMode="auto">
            <a:xfrm>
              <a:off x="438"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00001100</a:t>
              </a:r>
            </a:p>
          </p:txBody>
        </p:sp>
        <p:sp>
          <p:nvSpPr>
            <p:cNvPr id="45078" name="Rectangle 11">
              <a:extLst>
                <a:ext uri="{FF2B5EF4-FFF2-40B4-BE49-F238E27FC236}">
                  <a16:creationId xmlns:a16="http://schemas.microsoft.com/office/drawing/2014/main" id="{332C23A8-5D79-B94D-A979-F93B350F7408}"/>
                </a:ext>
              </a:extLst>
            </p:cNvPr>
            <p:cNvSpPr>
              <a:spLocks noChangeArrowheads="1"/>
            </p:cNvSpPr>
            <p:nvPr/>
          </p:nvSpPr>
          <p:spPr bwMode="auto">
            <a:xfrm>
              <a:off x="1606"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00100010</a:t>
              </a:r>
            </a:p>
          </p:txBody>
        </p:sp>
        <p:sp>
          <p:nvSpPr>
            <p:cNvPr id="45079" name="Rectangle 12">
              <a:extLst>
                <a:ext uri="{FF2B5EF4-FFF2-40B4-BE49-F238E27FC236}">
                  <a16:creationId xmlns:a16="http://schemas.microsoft.com/office/drawing/2014/main" id="{6FEDB970-EF9F-B64B-8F6E-76229430EE52}"/>
                </a:ext>
              </a:extLst>
            </p:cNvPr>
            <p:cNvSpPr>
              <a:spLocks noChangeArrowheads="1"/>
            </p:cNvSpPr>
            <p:nvPr/>
          </p:nvSpPr>
          <p:spPr bwMode="auto">
            <a:xfrm>
              <a:off x="2758"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10011110</a:t>
              </a:r>
              <a:endPar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endParaRPr>
            </a:p>
          </p:txBody>
        </p:sp>
        <p:sp>
          <p:nvSpPr>
            <p:cNvPr id="45080" name="Rectangle 13">
              <a:extLst>
                <a:ext uri="{FF2B5EF4-FFF2-40B4-BE49-F238E27FC236}">
                  <a16:creationId xmlns:a16="http://schemas.microsoft.com/office/drawing/2014/main" id="{1C8853B9-1933-074E-B669-E2B641314AC6}"/>
                </a:ext>
              </a:extLst>
            </p:cNvPr>
            <p:cNvSpPr>
              <a:spLocks noChangeArrowheads="1"/>
            </p:cNvSpPr>
            <p:nvPr/>
          </p:nvSpPr>
          <p:spPr bwMode="auto">
            <a:xfrm>
              <a:off x="3894"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rPr>
                <a:t>00000101</a:t>
              </a:r>
            </a:p>
          </p:txBody>
        </p:sp>
      </p:grpSp>
      <p:sp>
        <p:nvSpPr>
          <p:cNvPr id="45061" name="Line 14">
            <a:extLst>
              <a:ext uri="{FF2B5EF4-FFF2-40B4-BE49-F238E27FC236}">
                <a16:creationId xmlns:a16="http://schemas.microsoft.com/office/drawing/2014/main" id="{B75034C5-7985-F340-961A-EF6A795742B5}"/>
              </a:ext>
            </a:extLst>
          </p:cNvPr>
          <p:cNvSpPr>
            <a:spLocks noChangeShapeType="1"/>
          </p:cNvSpPr>
          <p:nvPr/>
        </p:nvSpPr>
        <p:spPr bwMode="auto">
          <a:xfrm>
            <a:off x="862013" y="47704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2" name="Rectangle 15">
            <a:extLst>
              <a:ext uri="{FF2B5EF4-FFF2-40B4-BE49-F238E27FC236}">
                <a16:creationId xmlns:a16="http://schemas.microsoft.com/office/drawing/2014/main" id="{6E493CF0-35D0-CA4C-8AD5-15A15221E2B6}"/>
              </a:ext>
            </a:extLst>
          </p:cNvPr>
          <p:cNvSpPr>
            <a:spLocks noChangeArrowheads="1"/>
          </p:cNvSpPr>
          <p:nvPr/>
        </p:nvSpPr>
        <p:spPr bwMode="auto">
          <a:xfrm>
            <a:off x="2193925" y="5075238"/>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Network (24 bits)</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p>
        </p:txBody>
      </p:sp>
      <p:sp>
        <p:nvSpPr>
          <p:cNvPr id="45063" name="Line 16">
            <a:extLst>
              <a:ext uri="{FF2B5EF4-FFF2-40B4-BE49-F238E27FC236}">
                <a16:creationId xmlns:a16="http://schemas.microsoft.com/office/drawing/2014/main" id="{E8042509-5ED0-864F-848A-02C5953BB9D6}"/>
              </a:ext>
            </a:extLst>
          </p:cNvPr>
          <p:cNvSpPr>
            <a:spLocks noChangeShapeType="1"/>
          </p:cNvSpPr>
          <p:nvPr/>
        </p:nvSpPr>
        <p:spPr bwMode="auto">
          <a:xfrm flipH="1">
            <a:off x="862013" y="5011738"/>
            <a:ext cx="5470525" cy="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4" name="Line 17">
            <a:extLst>
              <a:ext uri="{FF2B5EF4-FFF2-40B4-BE49-F238E27FC236}">
                <a16:creationId xmlns:a16="http://schemas.microsoft.com/office/drawing/2014/main" id="{BAF16650-7AC5-1749-87C2-3ACB05711D98}"/>
              </a:ext>
            </a:extLst>
          </p:cNvPr>
          <p:cNvSpPr>
            <a:spLocks noChangeShapeType="1"/>
          </p:cNvSpPr>
          <p:nvPr/>
        </p:nvSpPr>
        <p:spPr bwMode="auto">
          <a:xfrm>
            <a:off x="8174038" y="47450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5" name="Line 18">
            <a:extLst>
              <a:ext uri="{FF2B5EF4-FFF2-40B4-BE49-F238E27FC236}">
                <a16:creationId xmlns:a16="http://schemas.microsoft.com/office/drawing/2014/main" id="{D9052551-57E8-6943-BA99-E0B150378358}"/>
              </a:ext>
            </a:extLst>
          </p:cNvPr>
          <p:cNvSpPr>
            <a:spLocks noChangeShapeType="1"/>
          </p:cNvSpPr>
          <p:nvPr/>
        </p:nvSpPr>
        <p:spPr bwMode="auto">
          <a:xfrm>
            <a:off x="6340475" y="46815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6" name="Rectangle 19">
            <a:extLst>
              <a:ext uri="{FF2B5EF4-FFF2-40B4-BE49-F238E27FC236}">
                <a16:creationId xmlns:a16="http://schemas.microsoft.com/office/drawing/2014/main" id="{6ED7769D-2424-8543-B71C-E178F743FA4F}"/>
              </a:ext>
            </a:extLst>
          </p:cNvPr>
          <p:cNvSpPr>
            <a:spLocks noChangeArrowheads="1"/>
          </p:cNvSpPr>
          <p:nvPr/>
        </p:nvSpPr>
        <p:spPr bwMode="auto">
          <a:xfrm>
            <a:off x="6348413" y="5075238"/>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FF"/>
                </a:solidFill>
                <a:effectLst/>
                <a:uLnTx/>
                <a:uFillTx/>
                <a:latin typeface="Arial" panose="020B0604020202020204" pitchFamily="34" charset="0"/>
                <a:ea typeface="ＭＳ Ｐゴシック" panose="020B0600070205080204" pitchFamily="34" charset="-128"/>
                <a:cs typeface="+mn-cs"/>
              </a:rPr>
              <a:t>Host (8 bits)</a:t>
            </a: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p>
        </p:txBody>
      </p:sp>
      <p:sp>
        <p:nvSpPr>
          <p:cNvPr id="45067" name="Line 20">
            <a:extLst>
              <a:ext uri="{FF2B5EF4-FFF2-40B4-BE49-F238E27FC236}">
                <a16:creationId xmlns:a16="http://schemas.microsoft.com/office/drawing/2014/main" id="{54D1F70F-C826-CA43-9A28-837B45B30467}"/>
              </a:ext>
            </a:extLst>
          </p:cNvPr>
          <p:cNvSpPr>
            <a:spLocks noChangeShapeType="1"/>
          </p:cNvSpPr>
          <p:nvPr/>
        </p:nvSpPr>
        <p:spPr bwMode="auto">
          <a:xfrm>
            <a:off x="6332538" y="5011738"/>
            <a:ext cx="1884362" cy="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8" name="Text Box 21">
            <a:extLst>
              <a:ext uri="{FF2B5EF4-FFF2-40B4-BE49-F238E27FC236}">
                <a16:creationId xmlns:a16="http://schemas.microsoft.com/office/drawing/2014/main" id="{55F6EB7F-6B94-9F4D-9AC9-039A22036D0A}"/>
              </a:ext>
            </a:extLst>
          </p:cNvPr>
          <p:cNvSpPr txBox="1">
            <a:spLocks noChangeArrowheads="1"/>
          </p:cNvSpPr>
          <p:nvPr/>
        </p:nvSpPr>
        <p:spPr bwMode="auto">
          <a:xfrm>
            <a:off x="1489075" y="259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12</a:t>
            </a:r>
          </a:p>
        </p:txBody>
      </p:sp>
      <p:sp>
        <p:nvSpPr>
          <p:cNvPr id="45069" name="Text Box 22">
            <a:extLst>
              <a:ext uri="{FF2B5EF4-FFF2-40B4-BE49-F238E27FC236}">
                <a16:creationId xmlns:a16="http://schemas.microsoft.com/office/drawing/2014/main" id="{F2FA0D57-9E6E-194C-A737-278D1EABD74F}"/>
              </a:ext>
            </a:extLst>
          </p:cNvPr>
          <p:cNvSpPr txBox="1">
            <a:spLocks noChangeArrowheads="1"/>
          </p:cNvSpPr>
          <p:nvPr/>
        </p:nvSpPr>
        <p:spPr bwMode="auto">
          <a:xfrm>
            <a:off x="3390900" y="259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34</a:t>
            </a:r>
          </a:p>
        </p:txBody>
      </p:sp>
      <p:sp>
        <p:nvSpPr>
          <p:cNvPr id="45070" name="Text Box 23">
            <a:extLst>
              <a:ext uri="{FF2B5EF4-FFF2-40B4-BE49-F238E27FC236}">
                <a16:creationId xmlns:a16="http://schemas.microsoft.com/office/drawing/2014/main" id="{E6D088B3-36A6-8F4B-8D09-ACA3136F91F8}"/>
              </a:ext>
            </a:extLst>
          </p:cNvPr>
          <p:cNvSpPr txBox="1">
            <a:spLocks noChangeArrowheads="1"/>
          </p:cNvSpPr>
          <p:nvPr/>
        </p:nvSpPr>
        <p:spPr bwMode="auto">
          <a:xfrm>
            <a:off x="5075238" y="2590800"/>
            <a:ext cx="76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158</a:t>
            </a:r>
          </a:p>
        </p:txBody>
      </p:sp>
      <p:sp>
        <p:nvSpPr>
          <p:cNvPr id="45071" name="Text Box 24">
            <a:extLst>
              <a:ext uri="{FF2B5EF4-FFF2-40B4-BE49-F238E27FC236}">
                <a16:creationId xmlns:a16="http://schemas.microsoft.com/office/drawing/2014/main" id="{75252713-8251-F147-99A5-1B115920BCD8}"/>
              </a:ext>
            </a:extLst>
          </p:cNvPr>
          <p:cNvSpPr txBox="1">
            <a:spLocks noChangeArrowheads="1"/>
          </p:cNvSpPr>
          <p:nvPr/>
        </p:nvSpPr>
        <p:spPr bwMode="auto">
          <a:xfrm>
            <a:off x="7026275" y="2590800"/>
            <a:ext cx="37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5</a:t>
            </a:r>
          </a:p>
        </p:txBody>
      </p:sp>
      <p:sp>
        <p:nvSpPr>
          <p:cNvPr id="45072" name="Line 25">
            <a:extLst>
              <a:ext uri="{FF2B5EF4-FFF2-40B4-BE49-F238E27FC236}">
                <a16:creationId xmlns:a16="http://schemas.microsoft.com/office/drawing/2014/main" id="{B2F34621-8769-B248-9117-57FD5541D0CB}"/>
              </a:ext>
            </a:extLst>
          </p:cNvPr>
          <p:cNvSpPr>
            <a:spLocks noChangeShapeType="1"/>
          </p:cNvSpPr>
          <p:nvPr/>
        </p:nvSpPr>
        <p:spPr bwMode="auto">
          <a:xfrm>
            <a:off x="1770063"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3" name="Line 26">
            <a:extLst>
              <a:ext uri="{FF2B5EF4-FFF2-40B4-BE49-F238E27FC236}">
                <a16:creationId xmlns:a16="http://schemas.microsoft.com/office/drawing/2014/main" id="{FBF6F689-9061-884B-BD60-232D632FFBC6}"/>
              </a:ext>
            </a:extLst>
          </p:cNvPr>
          <p:cNvSpPr>
            <a:spLocks noChangeShapeType="1"/>
          </p:cNvSpPr>
          <p:nvPr/>
        </p:nvSpPr>
        <p:spPr bwMode="auto">
          <a:xfrm>
            <a:off x="3695700"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4" name="Line 27">
            <a:extLst>
              <a:ext uri="{FF2B5EF4-FFF2-40B4-BE49-F238E27FC236}">
                <a16:creationId xmlns:a16="http://schemas.microsoft.com/office/drawing/2014/main" id="{4D0E1202-F46C-2F40-BDB1-15ACFDA01503}"/>
              </a:ext>
            </a:extLst>
          </p:cNvPr>
          <p:cNvSpPr>
            <a:spLocks noChangeShapeType="1"/>
          </p:cNvSpPr>
          <p:nvPr/>
        </p:nvSpPr>
        <p:spPr bwMode="auto">
          <a:xfrm>
            <a:off x="5468938"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5" name="Line 28">
            <a:extLst>
              <a:ext uri="{FF2B5EF4-FFF2-40B4-BE49-F238E27FC236}">
                <a16:creationId xmlns:a16="http://schemas.microsoft.com/office/drawing/2014/main" id="{B723E038-A469-BC41-BB4D-87D2AE33FB66}"/>
              </a:ext>
            </a:extLst>
          </p:cNvPr>
          <p:cNvSpPr>
            <a:spLocks noChangeShapeType="1"/>
          </p:cNvSpPr>
          <p:nvPr/>
        </p:nvSpPr>
        <p:spPr bwMode="auto">
          <a:xfrm>
            <a:off x="7215188"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1E91944E-6C1D-FDF9-940C-DED021B72FFF}"/>
              </a:ext>
            </a:extLst>
          </p:cNvPr>
          <p:cNvSpPr txBox="1"/>
          <p:nvPr/>
        </p:nvSpPr>
        <p:spPr>
          <a:xfrm>
            <a:off x="3334472" y="5141397"/>
            <a:ext cx="119149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t>
            </a:r>
            <a:r>
              <a:rPr kumimoji="0" lang="en-US" sz="1800" b="1" i="0" u="none" strike="noStrike" kern="1200" cap="none" spc="0" normalizeH="0" baseline="0" noProof="0" dirty="0">
                <a:ln>
                  <a:noFill/>
                </a:ln>
                <a:solidFill>
                  <a:srgbClr val="FF0000"/>
                </a:solidFill>
                <a:effectLst/>
                <a:uLnTx/>
                <a:uFillTx/>
                <a:latin typeface="Calibri"/>
                <a:ea typeface="+mn-ea"/>
                <a:cs typeface="+mn-cs"/>
              </a:rPr>
              <a:t>N bits)</a:t>
            </a:r>
          </a:p>
        </p:txBody>
      </p:sp>
      <p:sp>
        <p:nvSpPr>
          <p:cNvPr id="3" name="TextBox 2">
            <a:extLst>
              <a:ext uri="{FF2B5EF4-FFF2-40B4-BE49-F238E27FC236}">
                <a16:creationId xmlns:a16="http://schemas.microsoft.com/office/drawing/2014/main" id="{88E9A8FF-F684-CE87-CA36-8AB2604555EE}"/>
              </a:ext>
            </a:extLst>
          </p:cNvPr>
          <p:cNvSpPr txBox="1"/>
          <p:nvPr/>
        </p:nvSpPr>
        <p:spPr>
          <a:xfrm>
            <a:off x="7050089" y="5141397"/>
            <a:ext cx="119149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a:ea typeface="+mn-ea"/>
                <a:cs typeface="+mn-cs"/>
              </a:rPr>
              <a:t>(</a:t>
            </a:r>
            <a:r>
              <a:rPr kumimoji="0" lang="en-US" sz="1800" b="1" i="0" u="none" strike="noStrike" kern="1200" cap="none" spc="0" normalizeH="0" baseline="0" noProof="0" dirty="0">
                <a:ln>
                  <a:noFill/>
                </a:ln>
                <a:solidFill>
                  <a:srgbClr val="7030A0"/>
                </a:solidFill>
                <a:effectLst/>
                <a:uLnTx/>
                <a:uFillTx/>
                <a:latin typeface="Calibri"/>
                <a:ea typeface="+mn-ea"/>
                <a:cs typeface="+mn-cs"/>
              </a:rPr>
              <a:t>32-N bits)</a:t>
            </a:r>
          </a:p>
        </p:txBody>
      </p:sp>
    </p:spTree>
    <p:extLst>
      <p:ext uri="{BB962C8B-B14F-4D97-AF65-F5344CB8AC3E}">
        <p14:creationId xmlns:p14="http://schemas.microsoft.com/office/powerpoint/2010/main" val="1412202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77E36BCA-355E-6848-8217-2858C55F6A65}"/>
              </a:ext>
            </a:extLst>
          </p:cNvPr>
          <p:cNvSpPr>
            <a:spLocks noGrp="1" noChangeArrowheads="1"/>
          </p:cNvSpPr>
          <p:nvPr>
            <p:ph type="title"/>
          </p:nvPr>
        </p:nvSpPr>
        <p:spPr/>
        <p:txBody>
          <a:bodyPr/>
          <a:lstStyle/>
          <a:p>
            <a:r>
              <a:rPr lang="en-US" altLang="en-US">
                <a:ea typeface="ＭＳ Ｐゴシック" panose="020B0600070205080204" pitchFamily="34" charset="-128"/>
              </a:rPr>
              <a:t>Hierarchical Addressing in U.S. Mail</a:t>
            </a:r>
          </a:p>
        </p:txBody>
      </p:sp>
      <p:sp>
        <p:nvSpPr>
          <p:cNvPr id="866307" name="Rectangle 3">
            <a:extLst>
              <a:ext uri="{FF2B5EF4-FFF2-40B4-BE49-F238E27FC236}">
                <a16:creationId xmlns:a16="http://schemas.microsoft.com/office/drawing/2014/main" id="{27914295-8D4B-E94D-B628-048F9AFB00B8}"/>
              </a:ext>
            </a:extLst>
          </p:cNvPr>
          <p:cNvSpPr>
            <a:spLocks noGrp="1" noChangeArrowheads="1"/>
          </p:cNvSpPr>
          <p:nvPr>
            <p:ph type="body" idx="1"/>
          </p:nvPr>
        </p:nvSpPr>
        <p:spPr/>
        <p:txBody>
          <a:bodyPr/>
          <a:lstStyle/>
          <a:p>
            <a:r>
              <a:rPr lang="en-US" altLang="en-US">
                <a:ea typeface="ＭＳ Ｐゴシック" panose="020B0600070205080204" pitchFamily="34" charset="-128"/>
              </a:rPr>
              <a:t>Addressing in the U.S. mail</a:t>
            </a:r>
          </a:p>
          <a:p>
            <a:pPr lvl="1"/>
            <a:r>
              <a:rPr lang="en-US" altLang="en-US">
                <a:ea typeface="ＭＳ Ｐゴシック" panose="020B0600070205080204" pitchFamily="34" charset="-128"/>
              </a:rPr>
              <a:t>Zip code: 08540</a:t>
            </a:r>
          </a:p>
          <a:p>
            <a:pPr lvl="1"/>
            <a:r>
              <a:rPr lang="en-US" altLang="en-US">
                <a:ea typeface="ＭＳ Ｐゴシック" panose="020B0600070205080204" pitchFamily="34" charset="-128"/>
              </a:rPr>
              <a:t>Building: 35 Olden Street</a:t>
            </a:r>
          </a:p>
          <a:p>
            <a:pPr lvl="1"/>
            <a:r>
              <a:rPr lang="en-US" altLang="en-US">
                <a:ea typeface="ＭＳ Ｐゴシック" panose="020B0600070205080204" pitchFamily="34" charset="-128"/>
              </a:rPr>
              <a:t>Room in building: 306</a:t>
            </a:r>
          </a:p>
          <a:p>
            <a:pPr lvl="1"/>
            <a:r>
              <a:rPr lang="en-US" altLang="en-US">
                <a:ea typeface="ＭＳ Ｐゴシック" panose="020B0600070205080204" pitchFamily="34" charset="-128"/>
              </a:rPr>
              <a:t>Name of occupant: Jennifer Rexford</a:t>
            </a:r>
          </a:p>
          <a:p>
            <a:r>
              <a:rPr lang="en-US" altLang="en-US">
                <a:ea typeface="ＭＳ Ｐゴシック" panose="020B0600070205080204" pitchFamily="34" charset="-128"/>
              </a:rPr>
              <a:t>Forwarding the U.S. mail</a:t>
            </a:r>
          </a:p>
          <a:p>
            <a:pPr lvl="1"/>
            <a:r>
              <a:rPr lang="en-US" altLang="en-US">
                <a:ea typeface="ＭＳ Ｐゴシック" panose="020B0600070205080204" pitchFamily="34" charset="-128"/>
              </a:rPr>
              <a:t>Deliver to the post office in the zip code</a:t>
            </a:r>
          </a:p>
          <a:p>
            <a:pPr lvl="1"/>
            <a:r>
              <a:rPr lang="en-US" altLang="en-US">
                <a:ea typeface="ＭＳ Ｐゴシック" panose="020B0600070205080204" pitchFamily="34" charset="-128"/>
              </a:rPr>
              <a:t>Assign to mailman covering the building</a:t>
            </a:r>
          </a:p>
          <a:p>
            <a:pPr lvl="1"/>
            <a:r>
              <a:rPr lang="en-US" altLang="en-US">
                <a:ea typeface="ＭＳ Ｐゴシック" panose="020B0600070205080204" pitchFamily="34" charset="-128"/>
              </a:rPr>
              <a:t>Drop letter into mailbox for building/room</a:t>
            </a:r>
          </a:p>
          <a:p>
            <a:pPr lvl="1"/>
            <a:r>
              <a:rPr lang="en-US" altLang="en-US">
                <a:ea typeface="ＭＳ Ｐゴシック" panose="020B0600070205080204" pitchFamily="34" charset="-128"/>
              </a:rPr>
              <a:t>Give letter to the appropriate person</a:t>
            </a:r>
          </a:p>
        </p:txBody>
      </p:sp>
      <p:sp>
        <p:nvSpPr>
          <p:cNvPr id="43011" name="Slide Number Placeholder 3">
            <a:extLst>
              <a:ext uri="{FF2B5EF4-FFF2-40B4-BE49-F238E27FC236}">
                <a16:creationId xmlns:a16="http://schemas.microsoft.com/office/drawing/2014/main" id="{AEC9C4CB-9415-9645-A994-5A4C0ABF63FF}"/>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E049921-48E0-5247-B35D-47BE87A98373}"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63</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866308" name="Letter">
            <a:extLst>
              <a:ext uri="{FF2B5EF4-FFF2-40B4-BE49-F238E27FC236}">
                <a16:creationId xmlns:a16="http://schemas.microsoft.com/office/drawing/2014/main" id="{CF454B5A-95F1-9749-A51E-7630184023F9}"/>
              </a:ext>
            </a:extLst>
          </p:cNvPr>
          <p:cNvSpPr>
            <a:spLocks noEditPoints="1" noChangeArrowheads="1"/>
          </p:cNvSpPr>
          <p:nvPr/>
        </p:nvSpPr>
        <p:spPr bwMode="auto">
          <a:xfrm>
            <a:off x="5762625" y="1700213"/>
            <a:ext cx="2919413" cy="1306512"/>
          </a:xfrm>
          <a:custGeom>
            <a:avLst/>
            <a:gdLst>
              <a:gd name="T0" fmla="*/ 0 w 21600"/>
              <a:gd name="T1" fmla="*/ 0 h 21600"/>
              <a:gd name="T2" fmla="*/ 1459707 w 21600"/>
              <a:gd name="T3" fmla="*/ 0 h 21600"/>
              <a:gd name="T4" fmla="*/ 2919413 w 21600"/>
              <a:gd name="T5" fmla="*/ 0 h 21600"/>
              <a:gd name="T6" fmla="*/ 2919413 w 21600"/>
              <a:gd name="T7" fmla="*/ 653256 h 21600"/>
              <a:gd name="T8" fmla="*/ 2919413 w 21600"/>
              <a:gd name="T9" fmla="*/ 1306512 h 21600"/>
              <a:gd name="T10" fmla="*/ 1459707 w 21600"/>
              <a:gd name="T11" fmla="*/ 1306512 h 21600"/>
              <a:gd name="T12" fmla="*/ 0 w 21600"/>
              <a:gd name="T13" fmla="*/ 1306512 h 21600"/>
              <a:gd name="T14" fmla="*/ 0 w 21600"/>
              <a:gd name="T15" fmla="*/ 653256 h 21600"/>
              <a:gd name="T16" fmla="*/ 0 60000 65536"/>
              <a:gd name="T17" fmla="*/ 0 60000 65536"/>
              <a:gd name="T18" fmla="*/ 0 60000 65536"/>
              <a:gd name="T19" fmla="*/ 0 60000 65536"/>
              <a:gd name="T20" fmla="*/ 0 60000 65536"/>
              <a:gd name="T21" fmla="*/ 0 60000 65536"/>
              <a:gd name="T22" fmla="*/ 0 60000 65536"/>
              <a:gd name="T23" fmla="*/ 0 60000 65536"/>
              <a:gd name="T24" fmla="*/ 5304 w 21600"/>
              <a:gd name="T25" fmla="*/ 9216 h 21600"/>
              <a:gd name="T26" fmla="*/ 17504 w 21600"/>
              <a:gd name="T27" fmla="*/ 183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3013" name="Text Box 5">
            <a:extLst>
              <a:ext uri="{FF2B5EF4-FFF2-40B4-BE49-F238E27FC236}">
                <a16:creationId xmlns:a16="http://schemas.microsoft.com/office/drawing/2014/main" id="{E9235F06-AA42-844C-AC00-BA2C932E0BD9}"/>
              </a:ext>
            </a:extLst>
          </p:cNvPr>
          <p:cNvSpPr txBox="1">
            <a:spLocks noChangeArrowheads="1"/>
          </p:cNvSpPr>
          <p:nvPr/>
        </p:nvSpPr>
        <p:spPr bwMode="auto">
          <a:xfrm>
            <a:off x="6799263" y="2354263"/>
            <a:ext cx="1271587" cy="3968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Courier New" panose="02070309020205020404" pitchFamily="49" charset="0"/>
                <a:ea typeface="ＭＳ Ｐゴシック" panose="020B0600070205080204" pitchFamily="34" charset="-128"/>
                <a:cs typeface="+mn-cs"/>
              </a:rPr>
              <a:t>???</a:t>
            </a:r>
          </a:p>
        </p:txBody>
      </p:sp>
      <p:pic>
        <p:nvPicPr>
          <p:cNvPr id="866310" name="Picture 6" descr="MCj02156880000[1]">
            <a:extLst>
              <a:ext uri="{FF2B5EF4-FFF2-40B4-BE49-F238E27FC236}">
                <a16:creationId xmlns:a16="http://schemas.microsoft.com/office/drawing/2014/main" id="{E6624A21-0B63-E548-BD70-27C2EBFAD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3967163"/>
            <a:ext cx="1428750"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664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5567FAFF-13F9-7E48-819E-C91ECCBC715E}"/>
              </a:ext>
            </a:extLst>
          </p:cNvPr>
          <p:cNvSpPr>
            <a:spLocks noGrp="1" noChangeArrowheads="1"/>
          </p:cNvSpPr>
          <p:nvPr>
            <p:ph type="title"/>
          </p:nvPr>
        </p:nvSpPr>
        <p:spPr/>
        <p:txBody>
          <a:bodyPr/>
          <a:lstStyle/>
          <a:p>
            <a:r>
              <a:rPr lang="en-US" altLang="en-US">
                <a:ea typeface="ＭＳ Ｐゴシック" panose="020B0600070205080204" pitchFamily="34" charset="-128"/>
              </a:rPr>
              <a:t>Easy to Add New Hosts</a:t>
            </a:r>
          </a:p>
        </p:txBody>
      </p:sp>
      <p:sp>
        <p:nvSpPr>
          <p:cNvPr id="51202" name="Rectangle 3">
            <a:extLst>
              <a:ext uri="{FF2B5EF4-FFF2-40B4-BE49-F238E27FC236}">
                <a16:creationId xmlns:a16="http://schemas.microsoft.com/office/drawing/2014/main" id="{F9B8141D-5639-8542-91D8-094316715203}"/>
              </a:ext>
            </a:extLst>
          </p:cNvPr>
          <p:cNvSpPr>
            <a:spLocks noGrp="1" noChangeArrowheads="1"/>
          </p:cNvSpPr>
          <p:nvPr>
            <p:ph type="body" idx="1"/>
          </p:nvPr>
        </p:nvSpPr>
        <p:spPr>
          <a:xfrm>
            <a:off x="381000" y="1249363"/>
            <a:ext cx="8763000" cy="4906962"/>
          </a:xfrm>
        </p:spPr>
        <p:txBody>
          <a:bodyPr/>
          <a:lstStyle/>
          <a:p>
            <a:r>
              <a:rPr lang="en-US" altLang="en-US">
                <a:ea typeface="ＭＳ Ｐゴシック" panose="020B0600070205080204" pitchFamily="34" charset="-128"/>
              </a:rPr>
              <a:t>No need to update the routers</a:t>
            </a:r>
          </a:p>
          <a:p>
            <a:pPr lvl="1"/>
            <a:r>
              <a:rPr lang="en-US" altLang="en-US">
                <a:ea typeface="ＭＳ Ｐゴシック" panose="020B0600070205080204" pitchFamily="34" charset="-128"/>
              </a:rPr>
              <a:t>E.g., adding a new host 5.6.7.213 on the right</a:t>
            </a:r>
          </a:p>
          <a:p>
            <a:pPr lvl="1"/>
            <a:r>
              <a:rPr lang="en-US" altLang="en-US">
                <a:ea typeface="ＭＳ Ｐゴシック" panose="020B0600070205080204" pitchFamily="34" charset="-128"/>
              </a:rPr>
              <a:t>Doesn</a:t>
            </a:r>
            <a:r>
              <a:rPr lang="ja-JP" altLang="en-US">
                <a:ea typeface="ＭＳ Ｐゴシック" panose="020B0600070205080204" pitchFamily="34" charset="-128"/>
              </a:rPr>
              <a:t>’</a:t>
            </a:r>
            <a:r>
              <a:rPr lang="en-US" altLang="ja-JP">
                <a:ea typeface="ＭＳ Ｐゴシック" panose="020B0600070205080204" pitchFamily="34" charset="-128"/>
              </a:rPr>
              <a:t>t require adding a new forwarding-table entry</a:t>
            </a:r>
            <a:endParaRPr lang="en-US" altLang="en-US">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B817D17C-0D21-734E-BF18-906EFD5DC593}"/>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04464C8-BA41-2A41-83D0-748F8975860D}"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64</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1204" name="Line 45">
            <a:extLst>
              <a:ext uri="{FF2B5EF4-FFF2-40B4-BE49-F238E27FC236}">
                <a16:creationId xmlns:a16="http://schemas.microsoft.com/office/drawing/2014/main" id="{5A2605EE-690D-E143-B252-B2CC65DE2965}"/>
              </a:ext>
            </a:extLst>
          </p:cNvPr>
          <p:cNvSpPr>
            <a:spLocks noChangeShapeType="1"/>
          </p:cNvSpPr>
          <p:nvPr/>
        </p:nvSpPr>
        <p:spPr bwMode="auto">
          <a:xfrm>
            <a:off x="9969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5" name="Line 46">
            <a:extLst>
              <a:ext uri="{FF2B5EF4-FFF2-40B4-BE49-F238E27FC236}">
                <a16:creationId xmlns:a16="http://schemas.microsoft.com/office/drawing/2014/main" id="{6185BC74-6719-9D4B-BB30-61678187AD63}"/>
              </a:ext>
            </a:extLst>
          </p:cNvPr>
          <p:cNvSpPr>
            <a:spLocks noChangeShapeType="1"/>
          </p:cNvSpPr>
          <p:nvPr/>
        </p:nvSpPr>
        <p:spPr bwMode="auto">
          <a:xfrm>
            <a:off x="13017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6" name="Line 47">
            <a:extLst>
              <a:ext uri="{FF2B5EF4-FFF2-40B4-BE49-F238E27FC236}">
                <a16:creationId xmlns:a16="http://schemas.microsoft.com/office/drawing/2014/main" id="{5A06CCA2-3637-B148-AA5A-BCE5A45376BC}"/>
              </a:ext>
            </a:extLst>
          </p:cNvPr>
          <p:cNvSpPr>
            <a:spLocks noChangeShapeType="1"/>
          </p:cNvSpPr>
          <p:nvPr/>
        </p:nvSpPr>
        <p:spPr bwMode="auto">
          <a:xfrm>
            <a:off x="22161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7" name="Line 48">
            <a:extLst>
              <a:ext uri="{FF2B5EF4-FFF2-40B4-BE49-F238E27FC236}">
                <a16:creationId xmlns:a16="http://schemas.microsoft.com/office/drawing/2014/main" id="{F4354652-3A77-4949-ADA3-45CA114EB8A4}"/>
              </a:ext>
            </a:extLst>
          </p:cNvPr>
          <p:cNvSpPr>
            <a:spLocks noChangeShapeType="1"/>
          </p:cNvSpPr>
          <p:nvPr/>
        </p:nvSpPr>
        <p:spPr bwMode="auto">
          <a:xfrm>
            <a:off x="3282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8" name="Rectangle 49">
            <a:extLst>
              <a:ext uri="{FF2B5EF4-FFF2-40B4-BE49-F238E27FC236}">
                <a16:creationId xmlns:a16="http://schemas.microsoft.com/office/drawing/2014/main" id="{83403939-24EC-A44D-BA87-944D991E0743}"/>
              </a:ext>
            </a:extLst>
          </p:cNvPr>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09" name="Rectangle 50">
            <a:extLst>
              <a:ext uri="{FF2B5EF4-FFF2-40B4-BE49-F238E27FC236}">
                <a16:creationId xmlns:a16="http://schemas.microsoft.com/office/drawing/2014/main" id="{E4E2BF54-8684-4543-BCCF-99EAD8F91F69}"/>
              </a:ext>
            </a:extLst>
          </p:cNvPr>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0" name="Rectangle 51">
            <a:extLst>
              <a:ext uri="{FF2B5EF4-FFF2-40B4-BE49-F238E27FC236}">
                <a16:creationId xmlns:a16="http://schemas.microsoft.com/office/drawing/2014/main" id="{8BE76DA0-5318-A348-AB09-B43083BD16FF}"/>
              </a:ext>
            </a:extLst>
          </p:cNvPr>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1" name="Text Box 52">
            <a:extLst>
              <a:ext uri="{FF2B5EF4-FFF2-40B4-BE49-F238E27FC236}">
                <a16:creationId xmlns:a16="http://schemas.microsoft.com/office/drawing/2014/main" id="{62CE30FE-F7B3-A640-97B7-5A1D0DD34BD6}"/>
              </a:ext>
            </a:extLst>
          </p:cNvPr>
          <p:cNvSpPr txBox="1">
            <a:spLocks noChangeArrowheads="1"/>
          </p:cNvSpPr>
          <p:nvPr/>
        </p:nvSpPr>
        <p:spPr bwMode="auto">
          <a:xfrm>
            <a:off x="1125538" y="3992563"/>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1</a:t>
            </a:r>
          </a:p>
        </p:txBody>
      </p:sp>
      <p:sp>
        <p:nvSpPr>
          <p:cNvPr id="51212" name="Text Box 53">
            <a:extLst>
              <a:ext uri="{FF2B5EF4-FFF2-40B4-BE49-F238E27FC236}">
                <a16:creationId xmlns:a16="http://schemas.microsoft.com/office/drawing/2014/main" id="{894F4E98-AA30-1B41-BB20-AB93D6FEEAE6}"/>
              </a:ext>
            </a:extLst>
          </p:cNvPr>
          <p:cNvSpPr txBox="1">
            <a:spLocks noChangeArrowheads="1"/>
          </p:cNvSpPr>
          <p:nvPr/>
        </p:nvSpPr>
        <p:spPr bwMode="auto">
          <a:xfrm>
            <a:off x="25209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51213" name="Line 54">
            <a:extLst>
              <a:ext uri="{FF2B5EF4-FFF2-40B4-BE49-F238E27FC236}">
                <a16:creationId xmlns:a16="http://schemas.microsoft.com/office/drawing/2014/main" id="{E6684287-71A0-9442-94E6-D80A008A06BB}"/>
              </a:ext>
            </a:extLst>
          </p:cNvPr>
          <p:cNvSpPr>
            <a:spLocks noChangeShapeType="1"/>
          </p:cNvSpPr>
          <p:nvPr/>
        </p:nvSpPr>
        <p:spPr bwMode="auto">
          <a:xfrm>
            <a:off x="56451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4" name="Line 55">
            <a:extLst>
              <a:ext uri="{FF2B5EF4-FFF2-40B4-BE49-F238E27FC236}">
                <a16:creationId xmlns:a16="http://schemas.microsoft.com/office/drawing/2014/main" id="{B6E9045B-9269-EC4F-8ACC-7D03ECC60A1D}"/>
              </a:ext>
            </a:extLst>
          </p:cNvPr>
          <p:cNvSpPr>
            <a:spLocks noChangeShapeType="1"/>
          </p:cNvSpPr>
          <p:nvPr/>
        </p:nvSpPr>
        <p:spPr bwMode="auto">
          <a:xfrm>
            <a:off x="5949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5" name="Line 56">
            <a:extLst>
              <a:ext uri="{FF2B5EF4-FFF2-40B4-BE49-F238E27FC236}">
                <a16:creationId xmlns:a16="http://schemas.microsoft.com/office/drawing/2014/main" id="{3F9575D5-F012-8947-A800-E49DCF10E891}"/>
              </a:ext>
            </a:extLst>
          </p:cNvPr>
          <p:cNvSpPr>
            <a:spLocks noChangeShapeType="1"/>
          </p:cNvSpPr>
          <p:nvPr/>
        </p:nvSpPr>
        <p:spPr bwMode="auto">
          <a:xfrm>
            <a:off x="68643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6" name="Line 57">
            <a:extLst>
              <a:ext uri="{FF2B5EF4-FFF2-40B4-BE49-F238E27FC236}">
                <a16:creationId xmlns:a16="http://schemas.microsoft.com/office/drawing/2014/main" id="{36235D06-0941-7A47-90AA-A196992CF1C7}"/>
              </a:ext>
            </a:extLst>
          </p:cNvPr>
          <p:cNvSpPr>
            <a:spLocks noChangeShapeType="1"/>
          </p:cNvSpPr>
          <p:nvPr/>
        </p:nvSpPr>
        <p:spPr bwMode="auto">
          <a:xfrm>
            <a:off x="7931150" y="36576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7" name="Rectangle 58">
            <a:extLst>
              <a:ext uri="{FF2B5EF4-FFF2-40B4-BE49-F238E27FC236}">
                <a16:creationId xmlns:a16="http://schemas.microsoft.com/office/drawing/2014/main" id="{080F21A7-EE1E-9949-A420-0B0A9E1DE031}"/>
              </a:ext>
            </a:extLst>
          </p:cNvPr>
          <p:cNvSpPr>
            <a:spLocks noChangeArrowheads="1"/>
          </p:cNvSpPr>
          <p:nvPr/>
        </p:nvSpPr>
        <p:spPr bwMode="auto">
          <a:xfrm>
            <a:off x="56419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8" name="Rectangle 59">
            <a:extLst>
              <a:ext uri="{FF2B5EF4-FFF2-40B4-BE49-F238E27FC236}">
                <a16:creationId xmlns:a16="http://schemas.microsoft.com/office/drawing/2014/main" id="{5DB39D71-256D-5A40-9130-33789A263A97}"/>
              </a:ext>
            </a:extLst>
          </p:cNvPr>
          <p:cNvSpPr>
            <a:spLocks noChangeArrowheads="1"/>
          </p:cNvSpPr>
          <p:nvPr/>
        </p:nvSpPr>
        <p:spPr bwMode="auto">
          <a:xfrm>
            <a:off x="65373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9" name="Rectangle 60">
            <a:extLst>
              <a:ext uri="{FF2B5EF4-FFF2-40B4-BE49-F238E27FC236}">
                <a16:creationId xmlns:a16="http://schemas.microsoft.com/office/drawing/2014/main" id="{4063B2A4-D5A4-1746-8AEB-4488E970E6D9}"/>
              </a:ext>
            </a:extLst>
          </p:cNvPr>
          <p:cNvSpPr>
            <a:spLocks noChangeArrowheads="1"/>
          </p:cNvSpPr>
          <p:nvPr/>
        </p:nvSpPr>
        <p:spPr bwMode="auto">
          <a:xfrm>
            <a:off x="7604125" y="335280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20" name="Text Box 61">
            <a:extLst>
              <a:ext uri="{FF2B5EF4-FFF2-40B4-BE49-F238E27FC236}">
                <a16:creationId xmlns:a16="http://schemas.microsoft.com/office/drawing/2014/main" id="{89E15CF6-410B-FF47-842D-623CD75F183D}"/>
              </a:ext>
            </a:extLst>
          </p:cNvPr>
          <p:cNvSpPr txBox="1">
            <a:spLocks noChangeArrowheads="1"/>
          </p:cNvSpPr>
          <p:nvPr/>
        </p:nvSpPr>
        <p:spPr bwMode="auto">
          <a:xfrm>
            <a:off x="6915150" y="3978275"/>
            <a:ext cx="76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2</a:t>
            </a:r>
          </a:p>
        </p:txBody>
      </p:sp>
      <p:sp>
        <p:nvSpPr>
          <p:cNvPr id="51221" name="Text Box 62">
            <a:extLst>
              <a:ext uri="{FF2B5EF4-FFF2-40B4-BE49-F238E27FC236}">
                <a16:creationId xmlns:a16="http://schemas.microsoft.com/office/drawing/2014/main" id="{D78F4285-5284-1649-8080-110EE11B58E4}"/>
              </a:ext>
            </a:extLst>
          </p:cNvPr>
          <p:cNvSpPr txBox="1">
            <a:spLocks noChangeArrowheads="1"/>
          </p:cNvSpPr>
          <p:nvPr/>
        </p:nvSpPr>
        <p:spPr bwMode="auto">
          <a:xfrm>
            <a:off x="71691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51222" name="AutoShape 63">
            <a:extLst>
              <a:ext uri="{FF2B5EF4-FFF2-40B4-BE49-F238E27FC236}">
                <a16:creationId xmlns:a16="http://schemas.microsoft.com/office/drawing/2014/main" id="{128A1EFF-2265-8945-AF79-4482D0398FE1}"/>
              </a:ext>
            </a:extLst>
          </p:cNvPr>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51223" name="AutoShape 64">
            <a:extLst>
              <a:ext uri="{FF2B5EF4-FFF2-40B4-BE49-F238E27FC236}">
                <a16:creationId xmlns:a16="http://schemas.microsoft.com/office/drawing/2014/main" id="{1780C501-EA05-2D48-AD45-070EDD22819B}"/>
              </a:ext>
            </a:extLst>
          </p:cNvPr>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51224" name="Line 65">
            <a:extLst>
              <a:ext uri="{FF2B5EF4-FFF2-40B4-BE49-F238E27FC236}">
                <a16:creationId xmlns:a16="http://schemas.microsoft.com/office/drawing/2014/main" id="{4CE25439-3B86-9F42-98B4-CF55DAD36F22}"/>
              </a:ext>
            </a:extLst>
          </p:cNvPr>
          <p:cNvSpPr>
            <a:spLocks noChangeShapeType="1"/>
          </p:cNvSpPr>
          <p:nvPr/>
        </p:nvSpPr>
        <p:spPr bwMode="auto">
          <a:xfrm>
            <a:off x="28257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5" name="AutoShape 66">
            <a:extLst>
              <a:ext uri="{FF2B5EF4-FFF2-40B4-BE49-F238E27FC236}">
                <a16:creationId xmlns:a16="http://schemas.microsoft.com/office/drawing/2014/main" id="{F9309857-BCAC-EB46-9A9A-5B53A4928F27}"/>
              </a:ext>
            </a:extLst>
          </p:cNvPr>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51226" name="Line 67">
            <a:extLst>
              <a:ext uri="{FF2B5EF4-FFF2-40B4-BE49-F238E27FC236}">
                <a16:creationId xmlns:a16="http://schemas.microsoft.com/office/drawing/2014/main" id="{BEC2B2B8-C3DE-C340-8FF0-67933031CCA3}"/>
              </a:ext>
            </a:extLst>
          </p:cNvPr>
          <p:cNvSpPr>
            <a:spLocks noChangeShapeType="1"/>
          </p:cNvSpPr>
          <p:nvPr/>
        </p:nvSpPr>
        <p:spPr bwMode="auto">
          <a:xfrm>
            <a:off x="64833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7" name="Line 68">
            <a:extLst>
              <a:ext uri="{FF2B5EF4-FFF2-40B4-BE49-F238E27FC236}">
                <a16:creationId xmlns:a16="http://schemas.microsoft.com/office/drawing/2014/main" id="{62C758AA-B015-5A4B-9AEC-908B0C384041}"/>
              </a:ext>
            </a:extLst>
          </p:cNvPr>
          <p:cNvSpPr>
            <a:spLocks noChangeShapeType="1"/>
          </p:cNvSpPr>
          <p:nvPr/>
        </p:nvSpPr>
        <p:spPr bwMode="auto">
          <a:xfrm>
            <a:off x="31305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8" name="Line 69">
            <a:extLst>
              <a:ext uri="{FF2B5EF4-FFF2-40B4-BE49-F238E27FC236}">
                <a16:creationId xmlns:a16="http://schemas.microsoft.com/office/drawing/2014/main" id="{7B863046-9144-1543-9080-0D5F4EDD0094}"/>
              </a:ext>
            </a:extLst>
          </p:cNvPr>
          <p:cNvSpPr>
            <a:spLocks noChangeShapeType="1"/>
          </p:cNvSpPr>
          <p:nvPr/>
        </p:nvSpPr>
        <p:spPr bwMode="auto">
          <a:xfrm>
            <a:off x="49593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9" name="Text Box 70">
            <a:extLst>
              <a:ext uri="{FF2B5EF4-FFF2-40B4-BE49-F238E27FC236}">
                <a16:creationId xmlns:a16="http://schemas.microsoft.com/office/drawing/2014/main" id="{764F9521-019F-274C-B6D2-32A31EA2267C}"/>
              </a:ext>
            </a:extLst>
          </p:cNvPr>
          <p:cNvSpPr txBox="1">
            <a:spLocks noChangeArrowheads="1"/>
          </p:cNvSpPr>
          <p:nvPr/>
        </p:nvSpPr>
        <p:spPr bwMode="auto">
          <a:xfrm>
            <a:off x="3408363" y="4435475"/>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51230" name="Text Box 71">
            <a:extLst>
              <a:ext uri="{FF2B5EF4-FFF2-40B4-BE49-F238E27FC236}">
                <a16:creationId xmlns:a16="http://schemas.microsoft.com/office/drawing/2014/main" id="{F36D184F-6630-F649-9269-AD0228C9B3CA}"/>
              </a:ext>
            </a:extLst>
          </p:cNvPr>
          <p:cNvSpPr txBox="1">
            <a:spLocks noChangeArrowheads="1"/>
          </p:cNvSpPr>
          <p:nvPr/>
        </p:nvSpPr>
        <p:spPr bwMode="auto">
          <a:xfrm>
            <a:off x="5235575" y="4435475"/>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51231" name="Text Box 72">
            <a:extLst>
              <a:ext uri="{FF2B5EF4-FFF2-40B4-BE49-F238E27FC236}">
                <a16:creationId xmlns:a16="http://schemas.microsoft.com/office/drawing/2014/main" id="{213A0E68-C230-8A45-9616-6F5F632BD1E6}"/>
              </a:ext>
            </a:extLst>
          </p:cNvPr>
          <p:cNvSpPr txBox="1">
            <a:spLocks noChangeArrowheads="1"/>
          </p:cNvSpPr>
          <p:nvPr/>
        </p:nvSpPr>
        <p:spPr bwMode="auto">
          <a:xfrm>
            <a:off x="50165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1.2.3.4</a:t>
            </a:r>
          </a:p>
        </p:txBody>
      </p:sp>
      <p:sp>
        <p:nvSpPr>
          <p:cNvPr id="51232" name="Text Box 73">
            <a:extLst>
              <a:ext uri="{FF2B5EF4-FFF2-40B4-BE49-F238E27FC236}">
                <a16:creationId xmlns:a16="http://schemas.microsoft.com/office/drawing/2014/main" id="{C4263231-F716-B446-821F-83981F293CF1}"/>
              </a:ext>
            </a:extLst>
          </p:cNvPr>
          <p:cNvSpPr txBox="1">
            <a:spLocks noChangeArrowheads="1"/>
          </p:cNvSpPr>
          <p:nvPr/>
        </p:nvSpPr>
        <p:spPr bwMode="auto">
          <a:xfrm>
            <a:off x="1692275"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1.2.3.7</a:t>
            </a:r>
          </a:p>
        </p:txBody>
      </p:sp>
      <p:sp>
        <p:nvSpPr>
          <p:cNvPr id="51233" name="Text Box 74">
            <a:extLst>
              <a:ext uri="{FF2B5EF4-FFF2-40B4-BE49-F238E27FC236}">
                <a16:creationId xmlns:a16="http://schemas.microsoft.com/office/drawing/2014/main" id="{DE32F312-2165-1841-A00E-380E56394461}"/>
              </a:ext>
            </a:extLst>
          </p:cNvPr>
          <p:cNvSpPr txBox="1">
            <a:spLocks noChangeArrowheads="1"/>
          </p:cNvSpPr>
          <p:nvPr/>
        </p:nvSpPr>
        <p:spPr bwMode="auto">
          <a:xfrm>
            <a:off x="2835275" y="2967038"/>
            <a:ext cx="141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1.2.3.156</a:t>
            </a:r>
          </a:p>
        </p:txBody>
      </p:sp>
      <p:sp>
        <p:nvSpPr>
          <p:cNvPr id="51234" name="Text Box 75">
            <a:extLst>
              <a:ext uri="{FF2B5EF4-FFF2-40B4-BE49-F238E27FC236}">
                <a16:creationId xmlns:a16="http://schemas.microsoft.com/office/drawing/2014/main" id="{AA0C4107-4E63-8E44-B6B9-46AC70D5DE51}"/>
              </a:ext>
            </a:extLst>
          </p:cNvPr>
          <p:cNvSpPr txBox="1">
            <a:spLocks noChangeArrowheads="1"/>
          </p:cNvSpPr>
          <p:nvPr/>
        </p:nvSpPr>
        <p:spPr bwMode="auto">
          <a:xfrm>
            <a:off x="5110163"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5.6.7.8</a:t>
            </a:r>
          </a:p>
        </p:txBody>
      </p:sp>
      <p:sp>
        <p:nvSpPr>
          <p:cNvPr id="51235" name="Text Box 76">
            <a:extLst>
              <a:ext uri="{FF2B5EF4-FFF2-40B4-BE49-F238E27FC236}">
                <a16:creationId xmlns:a16="http://schemas.microsoft.com/office/drawing/2014/main" id="{3496F141-DEF4-5644-903F-288333BBAC8D}"/>
              </a:ext>
            </a:extLst>
          </p:cNvPr>
          <p:cNvSpPr txBox="1">
            <a:spLocks noChangeArrowheads="1"/>
          </p:cNvSpPr>
          <p:nvPr/>
        </p:nvSpPr>
        <p:spPr bwMode="auto">
          <a:xfrm>
            <a:off x="626110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5.6.7.9</a:t>
            </a:r>
          </a:p>
        </p:txBody>
      </p:sp>
      <p:sp>
        <p:nvSpPr>
          <p:cNvPr id="51236" name="Text Box 77">
            <a:extLst>
              <a:ext uri="{FF2B5EF4-FFF2-40B4-BE49-F238E27FC236}">
                <a16:creationId xmlns:a16="http://schemas.microsoft.com/office/drawing/2014/main" id="{03ED4617-842D-2F44-9EDC-6CEBD70F4CD0}"/>
              </a:ext>
            </a:extLst>
          </p:cNvPr>
          <p:cNvSpPr txBox="1">
            <a:spLocks noChangeArrowheads="1"/>
          </p:cNvSpPr>
          <p:nvPr/>
        </p:nvSpPr>
        <p:spPr bwMode="auto">
          <a:xfrm>
            <a:off x="7443788" y="2967038"/>
            <a:ext cx="141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5.6.7.212</a:t>
            </a:r>
          </a:p>
        </p:txBody>
      </p:sp>
      <p:sp>
        <p:nvSpPr>
          <p:cNvPr id="51237" name="Text Box 78">
            <a:extLst>
              <a:ext uri="{FF2B5EF4-FFF2-40B4-BE49-F238E27FC236}">
                <a16:creationId xmlns:a16="http://schemas.microsoft.com/office/drawing/2014/main" id="{C8D43D64-89D4-1D41-9634-C3BD5AE85A05}"/>
              </a:ext>
            </a:extLst>
          </p:cNvPr>
          <p:cNvSpPr txBox="1">
            <a:spLocks noChangeArrowheads="1"/>
          </p:cNvSpPr>
          <p:nvPr/>
        </p:nvSpPr>
        <p:spPr bwMode="auto">
          <a:xfrm>
            <a:off x="3421063" y="4983163"/>
            <a:ext cx="154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1.2.3.0/24</a:t>
            </a:r>
          </a:p>
        </p:txBody>
      </p:sp>
      <p:sp>
        <p:nvSpPr>
          <p:cNvPr id="51238" name="Text Box 79">
            <a:extLst>
              <a:ext uri="{FF2B5EF4-FFF2-40B4-BE49-F238E27FC236}">
                <a16:creationId xmlns:a16="http://schemas.microsoft.com/office/drawing/2014/main" id="{FC7F4415-6C71-9B4E-99A0-267955D80624}"/>
              </a:ext>
            </a:extLst>
          </p:cNvPr>
          <p:cNvSpPr txBox="1">
            <a:spLocks noChangeArrowheads="1"/>
          </p:cNvSpPr>
          <p:nvPr/>
        </p:nvSpPr>
        <p:spPr bwMode="auto">
          <a:xfrm>
            <a:off x="3433763" y="5367338"/>
            <a:ext cx="154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5.6.7.0/24</a:t>
            </a:r>
          </a:p>
        </p:txBody>
      </p:sp>
      <p:sp>
        <p:nvSpPr>
          <p:cNvPr id="51239" name="AutoShape 80">
            <a:extLst>
              <a:ext uri="{FF2B5EF4-FFF2-40B4-BE49-F238E27FC236}">
                <a16:creationId xmlns:a16="http://schemas.microsoft.com/office/drawing/2014/main" id="{F8500331-7273-734E-AA86-CE2609A3A481}"/>
              </a:ext>
            </a:extLst>
          </p:cNvPr>
          <p:cNvSpPr>
            <a:spLocks noChangeArrowheads="1"/>
          </p:cNvSpPr>
          <p:nvPr/>
        </p:nvSpPr>
        <p:spPr bwMode="auto">
          <a:xfrm>
            <a:off x="5137150" y="5389563"/>
            <a:ext cx="728663" cy="230187"/>
          </a:xfrm>
          <a:prstGeom prst="rightArrow">
            <a:avLst>
              <a:gd name="adj1" fmla="val 50000"/>
              <a:gd name="adj2" fmla="val 79138"/>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0" name="AutoShape 81">
            <a:extLst>
              <a:ext uri="{FF2B5EF4-FFF2-40B4-BE49-F238E27FC236}">
                <a16:creationId xmlns:a16="http://schemas.microsoft.com/office/drawing/2014/main" id="{AB9450F8-1F63-9B4B-9762-50BD29BB4006}"/>
              </a:ext>
            </a:extLst>
          </p:cNvPr>
          <p:cNvSpPr>
            <a:spLocks noChangeArrowheads="1"/>
          </p:cNvSpPr>
          <p:nvPr/>
        </p:nvSpPr>
        <p:spPr bwMode="auto">
          <a:xfrm flipH="1">
            <a:off x="5135563" y="5043488"/>
            <a:ext cx="728662" cy="230187"/>
          </a:xfrm>
          <a:prstGeom prst="rightArrow">
            <a:avLst>
              <a:gd name="adj1" fmla="val 50000"/>
              <a:gd name="adj2" fmla="val 79138"/>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1" name="Rectangle 82">
            <a:extLst>
              <a:ext uri="{FF2B5EF4-FFF2-40B4-BE49-F238E27FC236}">
                <a16:creationId xmlns:a16="http://schemas.microsoft.com/office/drawing/2014/main" id="{7E0C2A62-7997-9B41-97D6-AB2D359FD002}"/>
              </a:ext>
            </a:extLst>
          </p:cNvPr>
          <p:cNvSpPr>
            <a:spLocks noChangeArrowheads="1"/>
          </p:cNvSpPr>
          <p:nvPr/>
        </p:nvSpPr>
        <p:spPr bwMode="auto">
          <a:xfrm>
            <a:off x="3446463" y="4927600"/>
            <a:ext cx="2573337"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2" name="Line 83">
            <a:extLst>
              <a:ext uri="{FF2B5EF4-FFF2-40B4-BE49-F238E27FC236}">
                <a16:creationId xmlns:a16="http://schemas.microsoft.com/office/drawing/2014/main" id="{20A4CE03-FDDC-B049-A518-1F8B063B71B3}"/>
              </a:ext>
            </a:extLst>
          </p:cNvPr>
          <p:cNvSpPr>
            <a:spLocks noChangeShapeType="1"/>
          </p:cNvSpPr>
          <p:nvPr/>
        </p:nvSpPr>
        <p:spPr bwMode="auto">
          <a:xfrm>
            <a:off x="4983163" y="4927600"/>
            <a:ext cx="0" cy="808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3" name="Line 84">
            <a:extLst>
              <a:ext uri="{FF2B5EF4-FFF2-40B4-BE49-F238E27FC236}">
                <a16:creationId xmlns:a16="http://schemas.microsoft.com/office/drawing/2014/main" id="{FC97D37F-6AA4-994E-A97B-2B555E8D671F}"/>
              </a:ext>
            </a:extLst>
          </p:cNvPr>
          <p:cNvSpPr>
            <a:spLocks noChangeShapeType="1"/>
          </p:cNvSpPr>
          <p:nvPr/>
        </p:nvSpPr>
        <p:spPr bwMode="auto">
          <a:xfrm flipV="1">
            <a:off x="3446463" y="5349875"/>
            <a:ext cx="25733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4" name="Text Box 85">
            <a:extLst>
              <a:ext uri="{FF2B5EF4-FFF2-40B4-BE49-F238E27FC236}">
                <a16:creationId xmlns:a16="http://schemas.microsoft.com/office/drawing/2014/main" id="{95951BE0-D093-C845-9BAE-25480A879017}"/>
              </a:ext>
            </a:extLst>
          </p:cNvPr>
          <p:cNvSpPr txBox="1">
            <a:spLocks noChangeArrowheads="1"/>
          </p:cNvSpPr>
          <p:nvPr/>
        </p:nvSpPr>
        <p:spPr bwMode="auto">
          <a:xfrm>
            <a:off x="3600450" y="5810250"/>
            <a:ext cx="215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forwarding table</a:t>
            </a:r>
          </a:p>
        </p:txBody>
      </p:sp>
      <p:sp>
        <p:nvSpPr>
          <p:cNvPr id="869462" name="Line 86">
            <a:extLst>
              <a:ext uri="{FF2B5EF4-FFF2-40B4-BE49-F238E27FC236}">
                <a16:creationId xmlns:a16="http://schemas.microsoft.com/office/drawing/2014/main" id="{017669D6-F015-FB42-A5BA-C7F142BA4157}"/>
              </a:ext>
            </a:extLst>
          </p:cNvPr>
          <p:cNvSpPr>
            <a:spLocks noChangeShapeType="1"/>
          </p:cNvSpPr>
          <p:nvPr/>
        </p:nvSpPr>
        <p:spPr bwMode="auto">
          <a:xfrm>
            <a:off x="8143875" y="4005263"/>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869463" name="Rectangle 87">
            <a:extLst>
              <a:ext uri="{FF2B5EF4-FFF2-40B4-BE49-F238E27FC236}">
                <a16:creationId xmlns:a16="http://schemas.microsoft.com/office/drawing/2014/main" id="{4FF98CBD-F8D6-7A44-8032-5B3BFC5B492D}"/>
              </a:ext>
            </a:extLst>
          </p:cNvPr>
          <p:cNvSpPr>
            <a:spLocks noChangeArrowheads="1"/>
          </p:cNvSpPr>
          <p:nvPr/>
        </p:nvSpPr>
        <p:spPr bwMode="auto">
          <a:xfrm>
            <a:off x="7797800" y="4311650"/>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869464" name="Text Box 88">
            <a:extLst>
              <a:ext uri="{FF2B5EF4-FFF2-40B4-BE49-F238E27FC236}">
                <a16:creationId xmlns:a16="http://schemas.microsoft.com/office/drawing/2014/main" id="{CBD83C42-88F4-5143-99C1-3A37DA4892A2}"/>
              </a:ext>
            </a:extLst>
          </p:cNvPr>
          <p:cNvSpPr txBox="1">
            <a:spLocks noChangeArrowheads="1"/>
          </p:cNvSpPr>
          <p:nvPr/>
        </p:nvSpPr>
        <p:spPr bwMode="auto">
          <a:xfrm>
            <a:off x="7337425" y="4713288"/>
            <a:ext cx="141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5.6.7.213</a:t>
            </a:r>
          </a:p>
        </p:txBody>
      </p:sp>
      <p:sp>
        <p:nvSpPr>
          <p:cNvPr id="869465" name="Oval 89">
            <a:extLst>
              <a:ext uri="{FF2B5EF4-FFF2-40B4-BE49-F238E27FC236}">
                <a16:creationId xmlns:a16="http://schemas.microsoft.com/office/drawing/2014/main" id="{4DF91D00-4116-E041-8B18-9F88FD58A84A}"/>
              </a:ext>
            </a:extLst>
          </p:cNvPr>
          <p:cNvSpPr>
            <a:spLocks noChangeArrowheads="1"/>
          </p:cNvSpPr>
          <p:nvPr/>
        </p:nvSpPr>
        <p:spPr bwMode="auto">
          <a:xfrm>
            <a:off x="7221538" y="4197350"/>
            <a:ext cx="1612900" cy="1036638"/>
          </a:xfrm>
          <a:prstGeom prst="ellipse">
            <a:avLst/>
          </a:prstGeom>
          <a:noFill/>
          <a:ln w="25400">
            <a:solidFill>
              <a:srgbClr val="FF3300"/>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837267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9464"/>
                                        </p:tgtEl>
                                        <p:attrNameLst>
                                          <p:attrName>style.visibility</p:attrName>
                                        </p:attrNameLst>
                                      </p:cBhvr>
                                      <p:to>
                                        <p:strVal val="visible"/>
                                      </p:to>
                                    </p:set>
                                    <p:anim calcmode="lin" valueType="num">
                                      <p:cBhvr additive="base">
                                        <p:cTn id="7" dur="500" fill="hold"/>
                                        <p:tgtEl>
                                          <p:spTgt spid="869464"/>
                                        </p:tgtEl>
                                        <p:attrNameLst>
                                          <p:attrName>ppt_x</p:attrName>
                                        </p:attrNameLst>
                                      </p:cBhvr>
                                      <p:tavLst>
                                        <p:tav tm="0">
                                          <p:val>
                                            <p:strVal val="#ppt_x"/>
                                          </p:val>
                                        </p:tav>
                                        <p:tav tm="100000">
                                          <p:val>
                                            <p:strVal val="#ppt_x"/>
                                          </p:val>
                                        </p:tav>
                                      </p:tavLst>
                                    </p:anim>
                                    <p:anim calcmode="lin" valueType="num">
                                      <p:cBhvr additive="base">
                                        <p:cTn id="8" dur="500" fill="hold"/>
                                        <p:tgtEl>
                                          <p:spTgt spid="8694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69463"/>
                                        </p:tgtEl>
                                        <p:attrNameLst>
                                          <p:attrName>style.visibility</p:attrName>
                                        </p:attrNameLst>
                                      </p:cBhvr>
                                      <p:to>
                                        <p:strVal val="visible"/>
                                      </p:to>
                                    </p:set>
                                    <p:anim calcmode="lin" valueType="num">
                                      <p:cBhvr additive="base">
                                        <p:cTn id="11" dur="500" fill="hold"/>
                                        <p:tgtEl>
                                          <p:spTgt spid="869463"/>
                                        </p:tgtEl>
                                        <p:attrNameLst>
                                          <p:attrName>ppt_x</p:attrName>
                                        </p:attrNameLst>
                                      </p:cBhvr>
                                      <p:tavLst>
                                        <p:tav tm="0">
                                          <p:val>
                                            <p:strVal val="#ppt_x"/>
                                          </p:val>
                                        </p:tav>
                                        <p:tav tm="100000">
                                          <p:val>
                                            <p:strVal val="#ppt_x"/>
                                          </p:val>
                                        </p:tav>
                                      </p:tavLst>
                                    </p:anim>
                                    <p:anim calcmode="lin" valueType="num">
                                      <p:cBhvr additive="base">
                                        <p:cTn id="12" dur="500" fill="hold"/>
                                        <p:tgtEl>
                                          <p:spTgt spid="8694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69462"/>
                                        </p:tgtEl>
                                        <p:attrNameLst>
                                          <p:attrName>style.visibility</p:attrName>
                                        </p:attrNameLst>
                                      </p:cBhvr>
                                      <p:to>
                                        <p:strVal val="visible"/>
                                      </p:to>
                                    </p:set>
                                    <p:anim calcmode="lin" valueType="num">
                                      <p:cBhvr additive="base">
                                        <p:cTn id="15" dur="500" fill="hold"/>
                                        <p:tgtEl>
                                          <p:spTgt spid="869462"/>
                                        </p:tgtEl>
                                        <p:attrNameLst>
                                          <p:attrName>ppt_x</p:attrName>
                                        </p:attrNameLst>
                                      </p:cBhvr>
                                      <p:tavLst>
                                        <p:tav tm="0">
                                          <p:val>
                                            <p:strVal val="#ppt_x"/>
                                          </p:val>
                                        </p:tav>
                                        <p:tav tm="100000">
                                          <p:val>
                                            <p:strVal val="#ppt_x"/>
                                          </p:val>
                                        </p:tav>
                                      </p:tavLst>
                                    </p:anim>
                                    <p:anim calcmode="lin" valueType="num">
                                      <p:cBhvr additive="base">
                                        <p:cTn id="16" dur="500" fill="hold"/>
                                        <p:tgtEl>
                                          <p:spTgt spid="8694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69465"/>
                                        </p:tgtEl>
                                        <p:attrNameLst>
                                          <p:attrName>style.visibility</p:attrName>
                                        </p:attrNameLst>
                                      </p:cBhvr>
                                      <p:to>
                                        <p:strVal val="visible"/>
                                      </p:to>
                                    </p:set>
                                    <p:anim calcmode="lin" valueType="num">
                                      <p:cBhvr additive="base">
                                        <p:cTn id="19" dur="500" fill="hold"/>
                                        <p:tgtEl>
                                          <p:spTgt spid="869465"/>
                                        </p:tgtEl>
                                        <p:attrNameLst>
                                          <p:attrName>ppt_x</p:attrName>
                                        </p:attrNameLst>
                                      </p:cBhvr>
                                      <p:tavLst>
                                        <p:tav tm="0">
                                          <p:val>
                                            <p:strVal val="#ppt_x"/>
                                          </p:val>
                                        </p:tav>
                                        <p:tav tm="100000">
                                          <p:val>
                                            <p:strVal val="#ppt_x"/>
                                          </p:val>
                                        </p:tav>
                                      </p:tavLst>
                                    </p:anim>
                                    <p:anim calcmode="lin" valueType="num">
                                      <p:cBhvr additive="base">
                                        <p:cTn id="20" dur="500" fill="hold"/>
                                        <p:tgtEl>
                                          <p:spTgt spid="86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463" grpId="0" animBg="1"/>
      <p:bldP spid="869464" grpId="0"/>
      <p:bldP spid="86946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55D56D13-FECA-EA4F-879F-EC77E9605640}"/>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6E3684C-36D1-484E-88DE-54903DAC7C45}"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65</a:t>
            </a:fld>
            <a:endParaRPr kumimoji="0" lang="en-US" altLang="en-US" sz="1200" b="1" i="0" u="none" strike="noStrike" kern="1200" cap="none" spc="0" normalizeH="0" baseline="0" noProof="0" dirty="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45058" name="Rectangle 2">
            <a:extLst>
              <a:ext uri="{FF2B5EF4-FFF2-40B4-BE49-F238E27FC236}">
                <a16:creationId xmlns:a16="http://schemas.microsoft.com/office/drawing/2014/main" id="{6CEA0544-E89C-C642-AEE0-926A15BE8F07}"/>
              </a:ext>
            </a:extLst>
          </p:cNvPr>
          <p:cNvSpPr>
            <a:spLocks noGrp="1" noChangeArrowheads="1"/>
          </p:cNvSpPr>
          <p:nvPr>
            <p:ph type="title"/>
          </p:nvPr>
        </p:nvSpPr>
        <p:spPr/>
        <p:txBody>
          <a:bodyPr/>
          <a:lstStyle/>
          <a:p>
            <a:r>
              <a:rPr lang="en-US" altLang="en-US">
                <a:ea typeface="ＭＳ Ｐゴシック" panose="020B0600070205080204" pitchFamily="34" charset="-128"/>
              </a:rPr>
              <a:t>Hierarchical Addressing: IP Prefixes</a:t>
            </a:r>
          </a:p>
        </p:txBody>
      </p:sp>
      <p:sp>
        <p:nvSpPr>
          <p:cNvPr id="45059" name="Rectangle 3">
            <a:extLst>
              <a:ext uri="{FF2B5EF4-FFF2-40B4-BE49-F238E27FC236}">
                <a16:creationId xmlns:a16="http://schemas.microsoft.com/office/drawing/2014/main" id="{145D3152-5A8E-BC4A-9969-BDB60ADCC413}"/>
              </a:ext>
            </a:extLst>
          </p:cNvPr>
          <p:cNvSpPr>
            <a:spLocks noGrp="1" noChangeArrowheads="1"/>
          </p:cNvSpPr>
          <p:nvPr>
            <p:ph type="body" idx="1"/>
          </p:nvPr>
        </p:nvSpPr>
        <p:spPr>
          <a:xfrm>
            <a:off x="152400" y="1219200"/>
            <a:ext cx="9144000" cy="4906963"/>
          </a:xfrm>
        </p:spPr>
        <p:txBody>
          <a:bodyPr/>
          <a:lstStyle/>
          <a:p>
            <a:r>
              <a:rPr lang="en-US" altLang="en-US" dirty="0">
                <a:ea typeface="ＭＳ Ｐゴシック" panose="020B0600070205080204" pitchFamily="34" charset="-128"/>
              </a:rPr>
              <a:t>Network and host portions (left and right) </a:t>
            </a:r>
          </a:p>
        </p:txBody>
      </p:sp>
      <p:grpSp>
        <p:nvGrpSpPr>
          <p:cNvPr id="45060" name="Group 4">
            <a:extLst>
              <a:ext uri="{FF2B5EF4-FFF2-40B4-BE49-F238E27FC236}">
                <a16:creationId xmlns:a16="http://schemas.microsoft.com/office/drawing/2014/main" id="{38AF2C2F-506F-0640-B586-F1C7DD1A0DE5}"/>
              </a:ext>
            </a:extLst>
          </p:cNvPr>
          <p:cNvGrpSpPr>
            <a:grpSpLocks/>
          </p:cNvGrpSpPr>
          <p:nvPr/>
        </p:nvGrpSpPr>
        <p:grpSpPr bwMode="auto">
          <a:xfrm>
            <a:off x="846138" y="3994150"/>
            <a:ext cx="7327900" cy="592138"/>
            <a:chOff x="428" y="893"/>
            <a:chExt cx="4616" cy="373"/>
          </a:xfrm>
        </p:grpSpPr>
        <p:grpSp>
          <p:nvGrpSpPr>
            <p:cNvPr id="45076" name="Group 5">
              <a:extLst>
                <a:ext uri="{FF2B5EF4-FFF2-40B4-BE49-F238E27FC236}">
                  <a16:creationId xmlns:a16="http://schemas.microsoft.com/office/drawing/2014/main" id="{25798BBE-65C9-F846-82FF-3871F9679D73}"/>
                </a:ext>
              </a:extLst>
            </p:cNvPr>
            <p:cNvGrpSpPr>
              <a:grpSpLocks/>
            </p:cNvGrpSpPr>
            <p:nvPr/>
          </p:nvGrpSpPr>
          <p:grpSpPr bwMode="auto">
            <a:xfrm>
              <a:off x="428" y="904"/>
              <a:ext cx="4616" cy="328"/>
              <a:chOff x="428" y="904"/>
              <a:chExt cx="4616" cy="328"/>
            </a:xfrm>
          </p:grpSpPr>
          <p:sp>
            <p:nvSpPr>
              <p:cNvPr id="846854" name="Rectangle 6">
                <a:extLst>
                  <a:ext uri="{FF2B5EF4-FFF2-40B4-BE49-F238E27FC236}">
                    <a16:creationId xmlns:a16="http://schemas.microsoft.com/office/drawing/2014/main" id="{B090DBEA-4481-C84D-8C33-CD3AD304170E}"/>
                  </a:ext>
                </a:extLst>
              </p:cNvPr>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itchFamily="1" charset="0"/>
                  <a:ea typeface="ＭＳ Ｐゴシック" panose="020B0600070205080204" pitchFamily="34" charset="-128"/>
                  <a:cs typeface="+mn-cs"/>
                </a:endParaRPr>
              </a:p>
            </p:txBody>
          </p:sp>
          <p:sp>
            <p:nvSpPr>
              <p:cNvPr id="45082" name="Line 7">
                <a:extLst>
                  <a:ext uri="{FF2B5EF4-FFF2-40B4-BE49-F238E27FC236}">
                    <a16:creationId xmlns:a16="http://schemas.microsoft.com/office/drawing/2014/main" id="{D29E81DA-E4CE-7F42-9501-6E267D7E0727}"/>
                  </a:ext>
                </a:extLst>
              </p:cNvPr>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83" name="Line 8">
                <a:extLst>
                  <a:ext uri="{FF2B5EF4-FFF2-40B4-BE49-F238E27FC236}">
                    <a16:creationId xmlns:a16="http://schemas.microsoft.com/office/drawing/2014/main" id="{44FCB873-EBDB-9847-940E-C9DEF37E1123}"/>
                  </a:ext>
                </a:extLst>
              </p:cNvPr>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84" name="Line 9">
                <a:extLst>
                  <a:ext uri="{FF2B5EF4-FFF2-40B4-BE49-F238E27FC236}">
                    <a16:creationId xmlns:a16="http://schemas.microsoft.com/office/drawing/2014/main" id="{A5094E64-AA79-C546-A983-57A66E9AC481}"/>
                  </a:ext>
                </a:extLst>
              </p:cNvPr>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45077" name="Rectangle 10">
              <a:extLst>
                <a:ext uri="{FF2B5EF4-FFF2-40B4-BE49-F238E27FC236}">
                  <a16:creationId xmlns:a16="http://schemas.microsoft.com/office/drawing/2014/main" id="{9E531E79-2E30-B34F-8105-3861DF74E2F7}"/>
                </a:ext>
              </a:extLst>
            </p:cNvPr>
            <p:cNvSpPr>
              <a:spLocks noChangeArrowheads="1"/>
            </p:cNvSpPr>
            <p:nvPr/>
          </p:nvSpPr>
          <p:spPr bwMode="auto">
            <a:xfrm>
              <a:off x="438"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00001100</a:t>
              </a:r>
            </a:p>
          </p:txBody>
        </p:sp>
        <p:sp>
          <p:nvSpPr>
            <p:cNvPr id="45078" name="Rectangle 11">
              <a:extLst>
                <a:ext uri="{FF2B5EF4-FFF2-40B4-BE49-F238E27FC236}">
                  <a16:creationId xmlns:a16="http://schemas.microsoft.com/office/drawing/2014/main" id="{332C23A8-5D79-B94D-A979-F93B350F7408}"/>
                </a:ext>
              </a:extLst>
            </p:cNvPr>
            <p:cNvSpPr>
              <a:spLocks noChangeArrowheads="1"/>
            </p:cNvSpPr>
            <p:nvPr/>
          </p:nvSpPr>
          <p:spPr bwMode="auto">
            <a:xfrm>
              <a:off x="1606"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00100010</a:t>
              </a:r>
            </a:p>
          </p:txBody>
        </p:sp>
        <p:sp>
          <p:nvSpPr>
            <p:cNvPr id="45079" name="Rectangle 12">
              <a:extLst>
                <a:ext uri="{FF2B5EF4-FFF2-40B4-BE49-F238E27FC236}">
                  <a16:creationId xmlns:a16="http://schemas.microsoft.com/office/drawing/2014/main" id="{6FEDB970-EF9F-B64B-8F6E-76229430EE52}"/>
                </a:ext>
              </a:extLst>
            </p:cNvPr>
            <p:cNvSpPr>
              <a:spLocks noChangeArrowheads="1"/>
            </p:cNvSpPr>
            <p:nvPr/>
          </p:nvSpPr>
          <p:spPr bwMode="auto">
            <a:xfrm>
              <a:off x="2758"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10011110</a:t>
              </a:r>
              <a:endPar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endParaRPr>
            </a:p>
          </p:txBody>
        </p:sp>
        <p:sp>
          <p:nvSpPr>
            <p:cNvPr id="45080" name="Rectangle 13">
              <a:extLst>
                <a:ext uri="{FF2B5EF4-FFF2-40B4-BE49-F238E27FC236}">
                  <a16:creationId xmlns:a16="http://schemas.microsoft.com/office/drawing/2014/main" id="{1C8853B9-1933-074E-B669-E2B641314AC6}"/>
                </a:ext>
              </a:extLst>
            </p:cNvPr>
            <p:cNvSpPr>
              <a:spLocks noChangeArrowheads="1"/>
            </p:cNvSpPr>
            <p:nvPr/>
          </p:nvSpPr>
          <p:spPr bwMode="auto">
            <a:xfrm>
              <a:off x="3894"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rPr>
                <a:t>00000101</a:t>
              </a:r>
            </a:p>
          </p:txBody>
        </p:sp>
      </p:grpSp>
      <p:sp>
        <p:nvSpPr>
          <p:cNvPr id="45061" name="Line 14">
            <a:extLst>
              <a:ext uri="{FF2B5EF4-FFF2-40B4-BE49-F238E27FC236}">
                <a16:creationId xmlns:a16="http://schemas.microsoft.com/office/drawing/2014/main" id="{B75034C5-7985-F340-961A-EF6A795742B5}"/>
              </a:ext>
            </a:extLst>
          </p:cNvPr>
          <p:cNvSpPr>
            <a:spLocks noChangeShapeType="1"/>
          </p:cNvSpPr>
          <p:nvPr/>
        </p:nvSpPr>
        <p:spPr bwMode="auto">
          <a:xfrm>
            <a:off x="862013" y="47704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2" name="Rectangle 15">
            <a:extLst>
              <a:ext uri="{FF2B5EF4-FFF2-40B4-BE49-F238E27FC236}">
                <a16:creationId xmlns:a16="http://schemas.microsoft.com/office/drawing/2014/main" id="{6E493CF0-35D0-CA4C-8AD5-15A15221E2B6}"/>
              </a:ext>
            </a:extLst>
          </p:cNvPr>
          <p:cNvSpPr>
            <a:spLocks noChangeArrowheads="1"/>
          </p:cNvSpPr>
          <p:nvPr/>
        </p:nvSpPr>
        <p:spPr bwMode="auto">
          <a:xfrm>
            <a:off x="2193925" y="5075238"/>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Network (24 bits)</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p>
        </p:txBody>
      </p:sp>
      <p:sp>
        <p:nvSpPr>
          <p:cNvPr id="45063" name="Line 16">
            <a:extLst>
              <a:ext uri="{FF2B5EF4-FFF2-40B4-BE49-F238E27FC236}">
                <a16:creationId xmlns:a16="http://schemas.microsoft.com/office/drawing/2014/main" id="{E8042509-5ED0-864F-848A-02C5953BB9D6}"/>
              </a:ext>
            </a:extLst>
          </p:cNvPr>
          <p:cNvSpPr>
            <a:spLocks noChangeShapeType="1"/>
          </p:cNvSpPr>
          <p:nvPr/>
        </p:nvSpPr>
        <p:spPr bwMode="auto">
          <a:xfrm flipH="1">
            <a:off x="862013" y="5011738"/>
            <a:ext cx="5470525" cy="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4" name="Line 17">
            <a:extLst>
              <a:ext uri="{FF2B5EF4-FFF2-40B4-BE49-F238E27FC236}">
                <a16:creationId xmlns:a16="http://schemas.microsoft.com/office/drawing/2014/main" id="{BAF16650-7AC5-1749-87C2-3ACB05711D98}"/>
              </a:ext>
            </a:extLst>
          </p:cNvPr>
          <p:cNvSpPr>
            <a:spLocks noChangeShapeType="1"/>
          </p:cNvSpPr>
          <p:nvPr/>
        </p:nvSpPr>
        <p:spPr bwMode="auto">
          <a:xfrm>
            <a:off x="8174038" y="47450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5" name="Line 18">
            <a:extLst>
              <a:ext uri="{FF2B5EF4-FFF2-40B4-BE49-F238E27FC236}">
                <a16:creationId xmlns:a16="http://schemas.microsoft.com/office/drawing/2014/main" id="{D9052551-57E8-6943-BA99-E0B150378358}"/>
              </a:ext>
            </a:extLst>
          </p:cNvPr>
          <p:cNvSpPr>
            <a:spLocks noChangeShapeType="1"/>
          </p:cNvSpPr>
          <p:nvPr/>
        </p:nvSpPr>
        <p:spPr bwMode="auto">
          <a:xfrm>
            <a:off x="6340475" y="46815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6" name="Rectangle 19">
            <a:extLst>
              <a:ext uri="{FF2B5EF4-FFF2-40B4-BE49-F238E27FC236}">
                <a16:creationId xmlns:a16="http://schemas.microsoft.com/office/drawing/2014/main" id="{6ED7769D-2424-8543-B71C-E178F743FA4F}"/>
              </a:ext>
            </a:extLst>
          </p:cNvPr>
          <p:cNvSpPr>
            <a:spLocks noChangeArrowheads="1"/>
          </p:cNvSpPr>
          <p:nvPr/>
        </p:nvSpPr>
        <p:spPr bwMode="auto">
          <a:xfrm>
            <a:off x="6348413" y="5075238"/>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FF"/>
                </a:solidFill>
                <a:effectLst/>
                <a:uLnTx/>
                <a:uFillTx/>
                <a:latin typeface="Arial" panose="020B0604020202020204" pitchFamily="34" charset="0"/>
                <a:ea typeface="ＭＳ Ｐゴシック" panose="020B0600070205080204" pitchFamily="34" charset="-128"/>
                <a:cs typeface="+mn-cs"/>
              </a:rPr>
              <a:t>Host (8 bits)</a:t>
            </a: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p>
        </p:txBody>
      </p:sp>
      <p:sp>
        <p:nvSpPr>
          <p:cNvPr id="45067" name="Line 20">
            <a:extLst>
              <a:ext uri="{FF2B5EF4-FFF2-40B4-BE49-F238E27FC236}">
                <a16:creationId xmlns:a16="http://schemas.microsoft.com/office/drawing/2014/main" id="{54D1F70F-C826-CA43-9A28-837B45B30467}"/>
              </a:ext>
            </a:extLst>
          </p:cNvPr>
          <p:cNvSpPr>
            <a:spLocks noChangeShapeType="1"/>
          </p:cNvSpPr>
          <p:nvPr/>
        </p:nvSpPr>
        <p:spPr bwMode="auto">
          <a:xfrm>
            <a:off x="6332538" y="5011738"/>
            <a:ext cx="1884362" cy="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8" name="Text Box 21">
            <a:extLst>
              <a:ext uri="{FF2B5EF4-FFF2-40B4-BE49-F238E27FC236}">
                <a16:creationId xmlns:a16="http://schemas.microsoft.com/office/drawing/2014/main" id="{55F6EB7F-6B94-9F4D-9AC9-039A22036D0A}"/>
              </a:ext>
            </a:extLst>
          </p:cNvPr>
          <p:cNvSpPr txBox="1">
            <a:spLocks noChangeArrowheads="1"/>
          </p:cNvSpPr>
          <p:nvPr/>
        </p:nvSpPr>
        <p:spPr bwMode="auto">
          <a:xfrm>
            <a:off x="1489075" y="259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12</a:t>
            </a:r>
          </a:p>
        </p:txBody>
      </p:sp>
      <p:sp>
        <p:nvSpPr>
          <p:cNvPr id="45069" name="Text Box 22">
            <a:extLst>
              <a:ext uri="{FF2B5EF4-FFF2-40B4-BE49-F238E27FC236}">
                <a16:creationId xmlns:a16="http://schemas.microsoft.com/office/drawing/2014/main" id="{F2FA0D57-9E6E-194C-A737-278D1EABD74F}"/>
              </a:ext>
            </a:extLst>
          </p:cNvPr>
          <p:cNvSpPr txBox="1">
            <a:spLocks noChangeArrowheads="1"/>
          </p:cNvSpPr>
          <p:nvPr/>
        </p:nvSpPr>
        <p:spPr bwMode="auto">
          <a:xfrm>
            <a:off x="3390900" y="259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34</a:t>
            </a:r>
          </a:p>
        </p:txBody>
      </p:sp>
      <p:sp>
        <p:nvSpPr>
          <p:cNvPr id="45070" name="Text Box 23">
            <a:extLst>
              <a:ext uri="{FF2B5EF4-FFF2-40B4-BE49-F238E27FC236}">
                <a16:creationId xmlns:a16="http://schemas.microsoft.com/office/drawing/2014/main" id="{E6D088B3-36A6-8F4B-8D09-ACA3136F91F8}"/>
              </a:ext>
            </a:extLst>
          </p:cNvPr>
          <p:cNvSpPr txBox="1">
            <a:spLocks noChangeArrowheads="1"/>
          </p:cNvSpPr>
          <p:nvPr/>
        </p:nvSpPr>
        <p:spPr bwMode="auto">
          <a:xfrm>
            <a:off x="5075238" y="2590800"/>
            <a:ext cx="76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158</a:t>
            </a:r>
          </a:p>
        </p:txBody>
      </p:sp>
      <p:sp>
        <p:nvSpPr>
          <p:cNvPr id="45071" name="Text Box 24">
            <a:extLst>
              <a:ext uri="{FF2B5EF4-FFF2-40B4-BE49-F238E27FC236}">
                <a16:creationId xmlns:a16="http://schemas.microsoft.com/office/drawing/2014/main" id="{75252713-8251-F147-99A5-1B115920BCD8}"/>
              </a:ext>
            </a:extLst>
          </p:cNvPr>
          <p:cNvSpPr txBox="1">
            <a:spLocks noChangeArrowheads="1"/>
          </p:cNvSpPr>
          <p:nvPr/>
        </p:nvSpPr>
        <p:spPr bwMode="auto">
          <a:xfrm>
            <a:off x="7026275" y="2590800"/>
            <a:ext cx="37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5</a:t>
            </a:r>
          </a:p>
        </p:txBody>
      </p:sp>
      <p:sp>
        <p:nvSpPr>
          <p:cNvPr id="45072" name="Line 25">
            <a:extLst>
              <a:ext uri="{FF2B5EF4-FFF2-40B4-BE49-F238E27FC236}">
                <a16:creationId xmlns:a16="http://schemas.microsoft.com/office/drawing/2014/main" id="{B2F34621-8769-B248-9117-57FD5541D0CB}"/>
              </a:ext>
            </a:extLst>
          </p:cNvPr>
          <p:cNvSpPr>
            <a:spLocks noChangeShapeType="1"/>
          </p:cNvSpPr>
          <p:nvPr/>
        </p:nvSpPr>
        <p:spPr bwMode="auto">
          <a:xfrm>
            <a:off x="1770063"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3" name="Line 26">
            <a:extLst>
              <a:ext uri="{FF2B5EF4-FFF2-40B4-BE49-F238E27FC236}">
                <a16:creationId xmlns:a16="http://schemas.microsoft.com/office/drawing/2014/main" id="{FBF6F689-9061-884B-BD60-232D632FFBC6}"/>
              </a:ext>
            </a:extLst>
          </p:cNvPr>
          <p:cNvSpPr>
            <a:spLocks noChangeShapeType="1"/>
          </p:cNvSpPr>
          <p:nvPr/>
        </p:nvSpPr>
        <p:spPr bwMode="auto">
          <a:xfrm>
            <a:off x="3695700"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4" name="Line 27">
            <a:extLst>
              <a:ext uri="{FF2B5EF4-FFF2-40B4-BE49-F238E27FC236}">
                <a16:creationId xmlns:a16="http://schemas.microsoft.com/office/drawing/2014/main" id="{4D0E1202-F46C-2F40-BDB1-15ACFDA01503}"/>
              </a:ext>
            </a:extLst>
          </p:cNvPr>
          <p:cNvSpPr>
            <a:spLocks noChangeShapeType="1"/>
          </p:cNvSpPr>
          <p:nvPr/>
        </p:nvSpPr>
        <p:spPr bwMode="auto">
          <a:xfrm>
            <a:off x="5468938"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5" name="Line 28">
            <a:extLst>
              <a:ext uri="{FF2B5EF4-FFF2-40B4-BE49-F238E27FC236}">
                <a16:creationId xmlns:a16="http://schemas.microsoft.com/office/drawing/2014/main" id="{B723E038-A469-BC41-BB4D-87D2AE33FB66}"/>
              </a:ext>
            </a:extLst>
          </p:cNvPr>
          <p:cNvSpPr>
            <a:spLocks noChangeShapeType="1"/>
          </p:cNvSpPr>
          <p:nvPr/>
        </p:nvSpPr>
        <p:spPr bwMode="auto">
          <a:xfrm>
            <a:off x="7215188"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1E91944E-6C1D-FDF9-940C-DED021B72FFF}"/>
              </a:ext>
            </a:extLst>
          </p:cNvPr>
          <p:cNvSpPr txBox="1"/>
          <p:nvPr/>
        </p:nvSpPr>
        <p:spPr>
          <a:xfrm>
            <a:off x="3334472" y="5141397"/>
            <a:ext cx="119149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t>
            </a:r>
            <a:r>
              <a:rPr kumimoji="0" lang="en-US" sz="1800" b="1" i="0" u="none" strike="noStrike" kern="1200" cap="none" spc="0" normalizeH="0" baseline="0" noProof="0" dirty="0">
                <a:ln>
                  <a:noFill/>
                </a:ln>
                <a:solidFill>
                  <a:srgbClr val="FF0000"/>
                </a:solidFill>
                <a:effectLst/>
                <a:uLnTx/>
                <a:uFillTx/>
                <a:latin typeface="Calibri"/>
                <a:ea typeface="+mn-ea"/>
                <a:cs typeface="+mn-cs"/>
              </a:rPr>
              <a:t>N bits)</a:t>
            </a:r>
          </a:p>
        </p:txBody>
      </p:sp>
      <p:sp>
        <p:nvSpPr>
          <p:cNvPr id="3" name="TextBox 2">
            <a:extLst>
              <a:ext uri="{FF2B5EF4-FFF2-40B4-BE49-F238E27FC236}">
                <a16:creationId xmlns:a16="http://schemas.microsoft.com/office/drawing/2014/main" id="{88E9A8FF-F684-CE87-CA36-8AB2604555EE}"/>
              </a:ext>
            </a:extLst>
          </p:cNvPr>
          <p:cNvSpPr txBox="1"/>
          <p:nvPr/>
        </p:nvSpPr>
        <p:spPr>
          <a:xfrm>
            <a:off x="7050089" y="5141397"/>
            <a:ext cx="119149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a:ea typeface="+mn-ea"/>
                <a:cs typeface="+mn-cs"/>
              </a:rPr>
              <a:t>(</a:t>
            </a:r>
            <a:r>
              <a:rPr kumimoji="0" lang="en-US" sz="1800" b="1" i="0" u="none" strike="noStrike" kern="1200" cap="none" spc="0" normalizeH="0" baseline="0" noProof="0" dirty="0">
                <a:ln>
                  <a:noFill/>
                </a:ln>
                <a:solidFill>
                  <a:srgbClr val="7030A0"/>
                </a:solidFill>
                <a:effectLst/>
                <a:uLnTx/>
                <a:uFillTx/>
                <a:latin typeface="Calibri"/>
                <a:ea typeface="+mn-ea"/>
                <a:cs typeface="+mn-cs"/>
              </a:rPr>
              <a:t>32-N bits)</a:t>
            </a:r>
          </a:p>
        </p:txBody>
      </p:sp>
    </p:spTree>
    <p:extLst>
      <p:ext uri="{BB962C8B-B14F-4D97-AF65-F5344CB8AC3E}">
        <p14:creationId xmlns:p14="http://schemas.microsoft.com/office/powerpoint/2010/main" val="2987333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55D56D13-FECA-EA4F-879F-EC77E9605640}"/>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6E3684C-36D1-484E-88DE-54903DAC7C45}"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66</a:t>
            </a:fld>
            <a:endParaRPr kumimoji="0" lang="en-US" altLang="en-US" sz="1200" b="1" i="0" u="none" strike="noStrike" kern="1200" cap="none" spc="0" normalizeH="0" baseline="0" noProof="0" dirty="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45058" name="Rectangle 2">
            <a:extLst>
              <a:ext uri="{FF2B5EF4-FFF2-40B4-BE49-F238E27FC236}">
                <a16:creationId xmlns:a16="http://schemas.microsoft.com/office/drawing/2014/main" id="{6CEA0544-E89C-C642-AEE0-926A15BE8F07}"/>
              </a:ext>
            </a:extLst>
          </p:cNvPr>
          <p:cNvSpPr>
            <a:spLocks noGrp="1" noChangeArrowheads="1"/>
          </p:cNvSpPr>
          <p:nvPr>
            <p:ph type="title"/>
          </p:nvPr>
        </p:nvSpPr>
        <p:spPr/>
        <p:txBody>
          <a:bodyPr/>
          <a:lstStyle/>
          <a:p>
            <a:r>
              <a:rPr lang="en-US" altLang="en-US">
                <a:ea typeface="ＭＳ Ｐゴシック" panose="020B0600070205080204" pitchFamily="34" charset="-128"/>
              </a:rPr>
              <a:t>Hierarchical Addressing: IP Prefixes</a:t>
            </a:r>
          </a:p>
        </p:txBody>
      </p:sp>
      <p:sp>
        <p:nvSpPr>
          <p:cNvPr id="45059" name="Rectangle 3">
            <a:extLst>
              <a:ext uri="{FF2B5EF4-FFF2-40B4-BE49-F238E27FC236}">
                <a16:creationId xmlns:a16="http://schemas.microsoft.com/office/drawing/2014/main" id="{145D3152-5A8E-BC4A-9969-BDB60ADCC413}"/>
              </a:ext>
            </a:extLst>
          </p:cNvPr>
          <p:cNvSpPr>
            <a:spLocks noGrp="1" noChangeArrowheads="1"/>
          </p:cNvSpPr>
          <p:nvPr>
            <p:ph type="body" idx="1"/>
          </p:nvPr>
        </p:nvSpPr>
        <p:spPr>
          <a:xfrm>
            <a:off x="152400" y="1219200"/>
            <a:ext cx="9144000" cy="4906963"/>
          </a:xfrm>
        </p:spPr>
        <p:txBody>
          <a:bodyPr/>
          <a:lstStyle/>
          <a:p>
            <a:r>
              <a:rPr lang="en-US" altLang="en-US" dirty="0">
                <a:ea typeface="ＭＳ Ｐゴシック" panose="020B0600070205080204" pitchFamily="34" charset="-128"/>
              </a:rPr>
              <a:t>Network and host portions (left and right) </a:t>
            </a:r>
          </a:p>
        </p:txBody>
      </p:sp>
      <p:grpSp>
        <p:nvGrpSpPr>
          <p:cNvPr id="45060" name="Group 4">
            <a:extLst>
              <a:ext uri="{FF2B5EF4-FFF2-40B4-BE49-F238E27FC236}">
                <a16:creationId xmlns:a16="http://schemas.microsoft.com/office/drawing/2014/main" id="{38AF2C2F-506F-0640-B586-F1C7DD1A0DE5}"/>
              </a:ext>
            </a:extLst>
          </p:cNvPr>
          <p:cNvGrpSpPr>
            <a:grpSpLocks/>
          </p:cNvGrpSpPr>
          <p:nvPr/>
        </p:nvGrpSpPr>
        <p:grpSpPr bwMode="auto">
          <a:xfrm>
            <a:off x="846138" y="3994150"/>
            <a:ext cx="7327900" cy="592138"/>
            <a:chOff x="428" y="893"/>
            <a:chExt cx="4616" cy="373"/>
          </a:xfrm>
        </p:grpSpPr>
        <p:grpSp>
          <p:nvGrpSpPr>
            <p:cNvPr id="45076" name="Group 5">
              <a:extLst>
                <a:ext uri="{FF2B5EF4-FFF2-40B4-BE49-F238E27FC236}">
                  <a16:creationId xmlns:a16="http://schemas.microsoft.com/office/drawing/2014/main" id="{25798BBE-65C9-F846-82FF-3871F9679D73}"/>
                </a:ext>
              </a:extLst>
            </p:cNvPr>
            <p:cNvGrpSpPr>
              <a:grpSpLocks/>
            </p:cNvGrpSpPr>
            <p:nvPr/>
          </p:nvGrpSpPr>
          <p:grpSpPr bwMode="auto">
            <a:xfrm>
              <a:off x="428" y="904"/>
              <a:ext cx="4616" cy="328"/>
              <a:chOff x="428" y="904"/>
              <a:chExt cx="4616" cy="328"/>
            </a:xfrm>
          </p:grpSpPr>
          <p:sp>
            <p:nvSpPr>
              <p:cNvPr id="846854" name="Rectangle 6">
                <a:extLst>
                  <a:ext uri="{FF2B5EF4-FFF2-40B4-BE49-F238E27FC236}">
                    <a16:creationId xmlns:a16="http://schemas.microsoft.com/office/drawing/2014/main" id="{B090DBEA-4481-C84D-8C33-CD3AD304170E}"/>
                  </a:ext>
                </a:extLst>
              </p:cNvPr>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itchFamily="1" charset="0"/>
                  <a:ea typeface="ＭＳ Ｐゴシック" panose="020B0600070205080204" pitchFamily="34" charset="-128"/>
                  <a:cs typeface="+mn-cs"/>
                </a:endParaRPr>
              </a:p>
            </p:txBody>
          </p:sp>
          <p:sp>
            <p:nvSpPr>
              <p:cNvPr id="45082" name="Line 7">
                <a:extLst>
                  <a:ext uri="{FF2B5EF4-FFF2-40B4-BE49-F238E27FC236}">
                    <a16:creationId xmlns:a16="http://schemas.microsoft.com/office/drawing/2014/main" id="{D29E81DA-E4CE-7F42-9501-6E267D7E0727}"/>
                  </a:ext>
                </a:extLst>
              </p:cNvPr>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83" name="Line 8">
                <a:extLst>
                  <a:ext uri="{FF2B5EF4-FFF2-40B4-BE49-F238E27FC236}">
                    <a16:creationId xmlns:a16="http://schemas.microsoft.com/office/drawing/2014/main" id="{44FCB873-EBDB-9847-940E-C9DEF37E1123}"/>
                  </a:ext>
                </a:extLst>
              </p:cNvPr>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84" name="Line 9">
                <a:extLst>
                  <a:ext uri="{FF2B5EF4-FFF2-40B4-BE49-F238E27FC236}">
                    <a16:creationId xmlns:a16="http://schemas.microsoft.com/office/drawing/2014/main" id="{A5094E64-AA79-C546-A983-57A66E9AC481}"/>
                  </a:ext>
                </a:extLst>
              </p:cNvPr>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grpSp>
        <p:sp>
          <p:nvSpPr>
            <p:cNvPr id="45077" name="Rectangle 10">
              <a:extLst>
                <a:ext uri="{FF2B5EF4-FFF2-40B4-BE49-F238E27FC236}">
                  <a16:creationId xmlns:a16="http://schemas.microsoft.com/office/drawing/2014/main" id="{9E531E79-2E30-B34F-8105-3861DF74E2F7}"/>
                </a:ext>
              </a:extLst>
            </p:cNvPr>
            <p:cNvSpPr>
              <a:spLocks noChangeArrowheads="1"/>
            </p:cNvSpPr>
            <p:nvPr/>
          </p:nvSpPr>
          <p:spPr bwMode="auto">
            <a:xfrm>
              <a:off x="438"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00001100</a:t>
              </a:r>
            </a:p>
          </p:txBody>
        </p:sp>
        <p:sp>
          <p:nvSpPr>
            <p:cNvPr id="45078" name="Rectangle 11">
              <a:extLst>
                <a:ext uri="{FF2B5EF4-FFF2-40B4-BE49-F238E27FC236}">
                  <a16:creationId xmlns:a16="http://schemas.microsoft.com/office/drawing/2014/main" id="{332C23A8-5D79-B94D-A979-F93B350F7408}"/>
                </a:ext>
              </a:extLst>
            </p:cNvPr>
            <p:cNvSpPr>
              <a:spLocks noChangeArrowheads="1"/>
            </p:cNvSpPr>
            <p:nvPr/>
          </p:nvSpPr>
          <p:spPr bwMode="auto">
            <a:xfrm>
              <a:off x="1606" y="893"/>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00100010</a:t>
              </a:r>
            </a:p>
          </p:txBody>
        </p:sp>
        <p:sp>
          <p:nvSpPr>
            <p:cNvPr id="45079" name="Rectangle 12">
              <a:extLst>
                <a:ext uri="{FF2B5EF4-FFF2-40B4-BE49-F238E27FC236}">
                  <a16:creationId xmlns:a16="http://schemas.microsoft.com/office/drawing/2014/main" id="{6FEDB970-EF9F-B64B-8F6E-76229430EE52}"/>
                </a:ext>
              </a:extLst>
            </p:cNvPr>
            <p:cNvSpPr>
              <a:spLocks noChangeArrowheads="1"/>
            </p:cNvSpPr>
            <p:nvPr/>
          </p:nvSpPr>
          <p:spPr bwMode="auto">
            <a:xfrm>
              <a:off x="2758"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10011110</a:t>
              </a:r>
              <a:endPar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endParaRPr>
            </a:p>
          </p:txBody>
        </p:sp>
        <p:sp>
          <p:nvSpPr>
            <p:cNvPr id="45080" name="Rectangle 13">
              <a:extLst>
                <a:ext uri="{FF2B5EF4-FFF2-40B4-BE49-F238E27FC236}">
                  <a16:creationId xmlns:a16="http://schemas.microsoft.com/office/drawing/2014/main" id="{1C8853B9-1933-074E-B669-E2B641314AC6}"/>
                </a:ext>
              </a:extLst>
            </p:cNvPr>
            <p:cNvSpPr>
              <a:spLocks noChangeArrowheads="1"/>
            </p:cNvSpPr>
            <p:nvPr/>
          </p:nvSpPr>
          <p:spPr bwMode="auto">
            <a:xfrm>
              <a:off x="3894" y="901"/>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9966FF"/>
                  </a:solidFill>
                  <a:effectLst/>
                  <a:uLnTx/>
                  <a:uFillTx/>
                  <a:latin typeface="Times New Roman" panose="02020603050405020304" pitchFamily="18" charset="0"/>
                  <a:ea typeface="ＭＳ Ｐゴシック" panose="020B0600070205080204" pitchFamily="34" charset="-128"/>
                  <a:cs typeface="+mn-cs"/>
                </a:rPr>
                <a:t>00000101</a:t>
              </a:r>
            </a:p>
          </p:txBody>
        </p:sp>
      </p:grpSp>
      <p:sp>
        <p:nvSpPr>
          <p:cNvPr id="45061" name="Line 14">
            <a:extLst>
              <a:ext uri="{FF2B5EF4-FFF2-40B4-BE49-F238E27FC236}">
                <a16:creationId xmlns:a16="http://schemas.microsoft.com/office/drawing/2014/main" id="{B75034C5-7985-F340-961A-EF6A795742B5}"/>
              </a:ext>
            </a:extLst>
          </p:cNvPr>
          <p:cNvSpPr>
            <a:spLocks noChangeShapeType="1"/>
          </p:cNvSpPr>
          <p:nvPr/>
        </p:nvSpPr>
        <p:spPr bwMode="auto">
          <a:xfrm>
            <a:off x="862013" y="47704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2" name="Rectangle 15">
            <a:extLst>
              <a:ext uri="{FF2B5EF4-FFF2-40B4-BE49-F238E27FC236}">
                <a16:creationId xmlns:a16="http://schemas.microsoft.com/office/drawing/2014/main" id="{6E493CF0-35D0-CA4C-8AD5-15A15221E2B6}"/>
              </a:ext>
            </a:extLst>
          </p:cNvPr>
          <p:cNvSpPr>
            <a:spLocks noChangeArrowheads="1"/>
          </p:cNvSpPr>
          <p:nvPr/>
        </p:nvSpPr>
        <p:spPr bwMode="auto">
          <a:xfrm>
            <a:off x="2193925" y="5075238"/>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Network (24 bits)</a:t>
            </a: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p>
        </p:txBody>
      </p:sp>
      <p:sp>
        <p:nvSpPr>
          <p:cNvPr id="45063" name="Line 16">
            <a:extLst>
              <a:ext uri="{FF2B5EF4-FFF2-40B4-BE49-F238E27FC236}">
                <a16:creationId xmlns:a16="http://schemas.microsoft.com/office/drawing/2014/main" id="{E8042509-5ED0-864F-848A-02C5953BB9D6}"/>
              </a:ext>
            </a:extLst>
          </p:cNvPr>
          <p:cNvSpPr>
            <a:spLocks noChangeShapeType="1"/>
          </p:cNvSpPr>
          <p:nvPr/>
        </p:nvSpPr>
        <p:spPr bwMode="auto">
          <a:xfrm flipH="1">
            <a:off x="862013" y="5011738"/>
            <a:ext cx="5470525" cy="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4" name="Line 17">
            <a:extLst>
              <a:ext uri="{FF2B5EF4-FFF2-40B4-BE49-F238E27FC236}">
                <a16:creationId xmlns:a16="http://schemas.microsoft.com/office/drawing/2014/main" id="{BAF16650-7AC5-1749-87C2-3ACB05711D98}"/>
              </a:ext>
            </a:extLst>
          </p:cNvPr>
          <p:cNvSpPr>
            <a:spLocks noChangeShapeType="1"/>
          </p:cNvSpPr>
          <p:nvPr/>
        </p:nvSpPr>
        <p:spPr bwMode="auto">
          <a:xfrm>
            <a:off x="8174038" y="47450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5" name="Line 18">
            <a:extLst>
              <a:ext uri="{FF2B5EF4-FFF2-40B4-BE49-F238E27FC236}">
                <a16:creationId xmlns:a16="http://schemas.microsoft.com/office/drawing/2014/main" id="{D9052551-57E8-6943-BA99-E0B150378358}"/>
              </a:ext>
            </a:extLst>
          </p:cNvPr>
          <p:cNvSpPr>
            <a:spLocks noChangeShapeType="1"/>
          </p:cNvSpPr>
          <p:nvPr/>
        </p:nvSpPr>
        <p:spPr bwMode="auto">
          <a:xfrm>
            <a:off x="6340475" y="4681538"/>
            <a:ext cx="0" cy="53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6" name="Rectangle 19">
            <a:extLst>
              <a:ext uri="{FF2B5EF4-FFF2-40B4-BE49-F238E27FC236}">
                <a16:creationId xmlns:a16="http://schemas.microsoft.com/office/drawing/2014/main" id="{6ED7769D-2424-8543-B71C-E178F743FA4F}"/>
              </a:ext>
            </a:extLst>
          </p:cNvPr>
          <p:cNvSpPr>
            <a:spLocks noChangeArrowheads="1"/>
          </p:cNvSpPr>
          <p:nvPr/>
        </p:nvSpPr>
        <p:spPr bwMode="auto">
          <a:xfrm>
            <a:off x="6348413" y="5075238"/>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FF"/>
                </a:solidFill>
                <a:effectLst/>
                <a:uLnTx/>
                <a:uFillTx/>
                <a:latin typeface="Arial" panose="020B0604020202020204" pitchFamily="34" charset="0"/>
                <a:ea typeface="ＭＳ Ｐゴシック" panose="020B0600070205080204" pitchFamily="34" charset="-128"/>
                <a:cs typeface="+mn-cs"/>
              </a:rPr>
              <a:t>Host (8 bits)</a:t>
            </a: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t> </a:t>
            </a:r>
          </a:p>
        </p:txBody>
      </p:sp>
      <p:sp>
        <p:nvSpPr>
          <p:cNvPr id="45067" name="Line 20">
            <a:extLst>
              <a:ext uri="{FF2B5EF4-FFF2-40B4-BE49-F238E27FC236}">
                <a16:creationId xmlns:a16="http://schemas.microsoft.com/office/drawing/2014/main" id="{54D1F70F-C826-CA43-9A28-837B45B30467}"/>
              </a:ext>
            </a:extLst>
          </p:cNvPr>
          <p:cNvSpPr>
            <a:spLocks noChangeShapeType="1"/>
          </p:cNvSpPr>
          <p:nvPr/>
        </p:nvSpPr>
        <p:spPr bwMode="auto">
          <a:xfrm>
            <a:off x="6332538" y="5011738"/>
            <a:ext cx="1884362" cy="0"/>
          </a:xfrm>
          <a:prstGeom prst="line">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68" name="Text Box 21">
            <a:extLst>
              <a:ext uri="{FF2B5EF4-FFF2-40B4-BE49-F238E27FC236}">
                <a16:creationId xmlns:a16="http://schemas.microsoft.com/office/drawing/2014/main" id="{55F6EB7F-6B94-9F4D-9AC9-039A22036D0A}"/>
              </a:ext>
            </a:extLst>
          </p:cNvPr>
          <p:cNvSpPr txBox="1">
            <a:spLocks noChangeArrowheads="1"/>
          </p:cNvSpPr>
          <p:nvPr/>
        </p:nvSpPr>
        <p:spPr bwMode="auto">
          <a:xfrm>
            <a:off x="1489075" y="259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12</a:t>
            </a:r>
          </a:p>
        </p:txBody>
      </p:sp>
      <p:sp>
        <p:nvSpPr>
          <p:cNvPr id="45069" name="Text Box 22">
            <a:extLst>
              <a:ext uri="{FF2B5EF4-FFF2-40B4-BE49-F238E27FC236}">
                <a16:creationId xmlns:a16="http://schemas.microsoft.com/office/drawing/2014/main" id="{F2FA0D57-9E6E-194C-A737-278D1EABD74F}"/>
              </a:ext>
            </a:extLst>
          </p:cNvPr>
          <p:cNvSpPr txBox="1">
            <a:spLocks noChangeArrowheads="1"/>
          </p:cNvSpPr>
          <p:nvPr/>
        </p:nvSpPr>
        <p:spPr bwMode="auto">
          <a:xfrm>
            <a:off x="3390900" y="2590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34</a:t>
            </a:r>
          </a:p>
        </p:txBody>
      </p:sp>
      <p:sp>
        <p:nvSpPr>
          <p:cNvPr id="45070" name="Text Box 23">
            <a:extLst>
              <a:ext uri="{FF2B5EF4-FFF2-40B4-BE49-F238E27FC236}">
                <a16:creationId xmlns:a16="http://schemas.microsoft.com/office/drawing/2014/main" id="{E6D088B3-36A6-8F4B-8D09-ACA3136F91F8}"/>
              </a:ext>
            </a:extLst>
          </p:cNvPr>
          <p:cNvSpPr txBox="1">
            <a:spLocks noChangeArrowheads="1"/>
          </p:cNvSpPr>
          <p:nvPr/>
        </p:nvSpPr>
        <p:spPr bwMode="auto">
          <a:xfrm>
            <a:off x="5075238" y="2590800"/>
            <a:ext cx="76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158</a:t>
            </a:r>
          </a:p>
        </p:txBody>
      </p:sp>
      <p:sp>
        <p:nvSpPr>
          <p:cNvPr id="45071" name="Text Box 24">
            <a:extLst>
              <a:ext uri="{FF2B5EF4-FFF2-40B4-BE49-F238E27FC236}">
                <a16:creationId xmlns:a16="http://schemas.microsoft.com/office/drawing/2014/main" id="{75252713-8251-F147-99A5-1B115920BCD8}"/>
              </a:ext>
            </a:extLst>
          </p:cNvPr>
          <p:cNvSpPr txBox="1">
            <a:spLocks noChangeArrowheads="1"/>
          </p:cNvSpPr>
          <p:nvPr/>
        </p:nvSpPr>
        <p:spPr bwMode="auto">
          <a:xfrm>
            <a:off x="7026275" y="2590800"/>
            <a:ext cx="37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5</a:t>
            </a:r>
          </a:p>
        </p:txBody>
      </p:sp>
      <p:sp>
        <p:nvSpPr>
          <p:cNvPr id="45072" name="Line 25">
            <a:extLst>
              <a:ext uri="{FF2B5EF4-FFF2-40B4-BE49-F238E27FC236}">
                <a16:creationId xmlns:a16="http://schemas.microsoft.com/office/drawing/2014/main" id="{B2F34621-8769-B248-9117-57FD5541D0CB}"/>
              </a:ext>
            </a:extLst>
          </p:cNvPr>
          <p:cNvSpPr>
            <a:spLocks noChangeShapeType="1"/>
          </p:cNvSpPr>
          <p:nvPr/>
        </p:nvSpPr>
        <p:spPr bwMode="auto">
          <a:xfrm>
            <a:off x="1770063"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3" name="Line 26">
            <a:extLst>
              <a:ext uri="{FF2B5EF4-FFF2-40B4-BE49-F238E27FC236}">
                <a16:creationId xmlns:a16="http://schemas.microsoft.com/office/drawing/2014/main" id="{FBF6F689-9061-884B-BD60-232D632FFBC6}"/>
              </a:ext>
            </a:extLst>
          </p:cNvPr>
          <p:cNvSpPr>
            <a:spLocks noChangeShapeType="1"/>
          </p:cNvSpPr>
          <p:nvPr/>
        </p:nvSpPr>
        <p:spPr bwMode="auto">
          <a:xfrm>
            <a:off x="3695700"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4" name="Line 27">
            <a:extLst>
              <a:ext uri="{FF2B5EF4-FFF2-40B4-BE49-F238E27FC236}">
                <a16:creationId xmlns:a16="http://schemas.microsoft.com/office/drawing/2014/main" id="{4D0E1202-F46C-2F40-BDB1-15ACFDA01503}"/>
              </a:ext>
            </a:extLst>
          </p:cNvPr>
          <p:cNvSpPr>
            <a:spLocks noChangeShapeType="1"/>
          </p:cNvSpPr>
          <p:nvPr/>
        </p:nvSpPr>
        <p:spPr bwMode="auto">
          <a:xfrm>
            <a:off x="5468938"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45075" name="Line 28">
            <a:extLst>
              <a:ext uri="{FF2B5EF4-FFF2-40B4-BE49-F238E27FC236}">
                <a16:creationId xmlns:a16="http://schemas.microsoft.com/office/drawing/2014/main" id="{B723E038-A469-BC41-BB4D-87D2AE33FB66}"/>
              </a:ext>
            </a:extLst>
          </p:cNvPr>
          <p:cNvSpPr>
            <a:spLocks noChangeShapeType="1"/>
          </p:cNvSpPr>
          <p:nvPr/>
        </p:nvSpPr>
        <p:spPr bwMode="auto">
          <a:xfrm>
            <a:off x="7215188" y="3048000"/>
            <a:ext cx="0" cy="747713"/>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2" name="TextBox 1">
            <a:extLst>
              <a:ext uri="{FF2B5EF4-FFF2-40B4-BE49-F238E27FC236}">
                <a16:creationId xmlns:a16="http://schemas.microsoft.com/office/drawing/2014/main" id="{1E91944E-6C1D-FDF9-940C-DED021B72FFF}"/>
              </a:ext>
            </a:extLst>
          </p:cNvPr>
          <p:cNvSpPr txBox="1"/>
          <p:nvPr/>
        </p:nvSpPr>
        <p:spPr>
          <a:xfrm>
            <a:off x="3334472" y="5141397"/>
            <a:ext cx="119149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t>
            </a:r>
            <a:r>
              <a:rPr kumimoji="0" lang="en-US" sz="1800" b="1" i="0" u="none" strike="noStrike" kern="1200" cap="none" spc="0" normalizeH="0" baseline="0" noProof="0" dirty="0">
                <a:ln>
                  <a:noFill/>
                </a:ln>
                <a:solidFill>
                  <a:srgbClr val="FF0000"/>
                </a:solidFill>
                <a:effectLst/>
                <a:uLnTx/>
                <a:uFillTx/>
                <a:latin typeface="Calibri"/>
                <a:ea typeface="+mn-ea"/>
                <a:cs typeface="+mn-cs"/>
              </a:rPr>
              <a:t>N bits)</a:t>
            </a:r>
          </a:p>
        </p:txBody>
      </p:sp>
      <p:sp>
        <p:nvSpPr>
          <p:cNvPr id="3" name="TextBox 2">
            <a:extLst>
              <a:ext uri="{FF2B5EF4-FFF2-40B4-BE49-F238E27FC236}">
                <a16:creationId xmlns:a16="http://schemas.microsoft.com/office/drawing/2014/main" id="{88E9A8FF-F684-CE87-CA36-8AB2604555EE}"/>
              </a:ext>
            </a:extLst>
          </p:cNvPr>
          <p:cNvSpPr txBox="1"/>
          <p:nvPr/>
        </p:nvSpPr>
        <p:spPr>
          <a:xfrm>
            <a:off x="7050089" y="5141397"/>
            <a:ext cx="119149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a:ea typeface="+mn-ea"/>
                <a:cs typeface="+mn-cs"/>
              </a:rPr>
              <a:t>(</a:t>
            </a:r>
            <a:r>
              <a:rPr kumimoji="0" lang="en-US" sz="1800" b="1" i="0" u="none" strike="noStrike" kern="1200" cap="none" spc="0" normalizeH="0" baseline="0" noProof="0" dirty="0">
                <a:ln>
                  <a:noFill/>
                </a:ln>
                <a:solidFill>
                  <a:srgbClr val="7030A0"/>
                </a:solidFill>
                <a:effectLst/>
                <a:uLnTx/>
                <a:uFillTx/>
                <a:latin typeface="Calibri"/>
                <a:ea typeface="+mn-ea"/>
                <a:cs typeface="+mn-cs"/>
              </a:rPr>
              <a:t>32-N bits)</a:t>
            </a:r>
          </a:p>
        </p:txBody>
      </p:sp>
      <p:sp>
        <p:nvSpPr>
          <p:cNvPr id="4" name="TextBox 3">
            <a:extLst>
              <a:ext uri="{FF2B5EF4-FFF2-40B4-BE49-F238E27FC236}">
                <a16:creationId xmlns:a16="http://schemas.microsoft.com/office/drawing/2014/main" id="{6F3F1D11-38E8-D8D7-BF98-D5AFFFC0D9A5}"/>
              </a:ext>
            </a:extLst>
          </p:cNvPr>
          <p:cNvSpPr txBox="1"/>
          <p:nvPr/>
        </p:nvSpPr>
        <p:spPr>
          <a:xfrm>
            <a:off x="-41081" y="5653088"/>
            <a:ext cx="9172188" cy="707886"/>
          </a:xfrm>
          <a:prstGeom prst="rect">
            <a:avLst/>
          </a:prstGeom>
          <a:solidFill>
            <a:schemeClr val="accent2">
              <a:lumMod val="75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N = ?</a:t>
            </a:r>
          </a:p>
        </p:txBody>
      </p:sp>
    </p:spTree>
    <p:extLst>
      <p:ext uri="{BB962C8B-B14F-4D97-AF65-F5344CB8AC3E}">
        <p14:creationId xmlns:p14="http://schemas.microsoft.com/office/powerpoint/2010/main" val="3762935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FA20AEE-C148-107A-0FFD-A408BAC7719F}"/>
              </a:ext>
            </a:extLst>
          </p:cNvPr>
          <p:cNvSpPr/>
          <p:nvPr/>
        </p:nvSpPr>
        <p:spPr>
          <a:xfrm>
            <a:off x="5692278" y="2427107"/>
            <a:ext cx="2510390" cy="1592732"/>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Oval 1">
            <a:extLst>
              <a:ext uri="{FF2B5EF4-FFF2-40B4-BE49-F238E27FC236}">
                <a16:creationId xmlns:a16="http://schemas.microsoft.com/office/drawing/2014/main" id="{C694E789-E7FF-6AD8-D46E-CC7BCE2C4E44}"/>
              </a:ext>
            </a:extLst>
          </p:cNvPr>
          <p:cNvSpPr/>
          <p:nvPr/>
        </p:nvSpPr>
        <p:spPr>
          <a:xfrm>
            <a:off x="55414" y="1870364"/>
            <a:ext cx="4447309" cy="25651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201" name="Rectangle 2">
            <a:extLst>
              <a:ext uri="{FF2B5EF4-FFF2-40B4-BE49-F238E27FC236}">
                <a16:creationId xmlns:a16="http://schemas.microsoft.com/office/drawing/2014/main" id="{5567FAFF-13F9-7E48-819E-C91ECCBC715E}"/>
              </a:ext>
            </a:extLst>
          </p:cNvPr>
          <p:cNvSpPr>
            <a:spLocks noGrp="1" noChangeArrowheads="1"/>
          </p:cNvSpPr>
          <p:nvPr>
            <p:ph type="title"/>
          </p:nvPr>
        </p:nvSpPr>
        <p:spPr/>
        <p:txBody>
          <a:bodyPr/>
          <a:lstStyle/>
          <a:p>
            <a:r>
              <a:rPr lang="en-US" altLang="en-US" dirty="0">
                <a:ea typeface="ＭＳ Ｐゴシック" panose="020B0600070205080204" pitchFamily="34" charset="-128"/>
              </a:rPr>
              <a:t>“Classes” of networks</a:t>
            </a:r>
          </a:p>
        </p:txBody>
      </p:sp>
      <p:sp>
        <p:nvSpPr>
          <p:cNvPr id="51202" name="Rectangle 3">
            <a:extLst>
              <a:ext uri="{FF2B5EF4-FFF2-40B4-BE49-F238E27FC236}">
                <a16:creationId xmlns:a16="http://schemas.microsoft.com/office/drawing/2014/main" id="{F9B8141D-5639-8542-91D8-094316715203}"/>
              </a:ext>
            </a:extLst>
          </p:cNvPr>
          <p:cNvSpPr>
            <a:spLocks noGrp="1" noChangeArrowheads="1"/>
          </p:cNvSpPr>
          <p:nvPr>
            <p:ph type="body" idx="1"/>
          </p:nvPr>
        </p:nvSpPr>
        <p:spPr>
          <a:xfrm>
            <a:off x="381000" y="1249363"/>
            <a:ext cx="8763000" cy="4906962"/>
          </a:xfrm>
        </p:spPr>
        <p:txBody>
          <a:bodyPr/>
          <a:lstStyle/>
          <a:p>
            <a:r>
              <a:rPr lang="en-US" altLang="en-US" dirty="0">
                <a:ea typeface="ＭＳ Ｐゴシック" panose="020B0600070205080204" pitchFamily="34" charset="-128"/>
              </a:rPr>
              <a:t>The sizes of networks can be different</a:t>
            </a:r>
          </a:p>
        </p:txBody>
      </p:sp>
      <p:sp>
        <p:nvSpPr>
          <p:cNvPr id="51203" name="Slide Number Placeholder 3">
            <a:extLst>
              <a:ext uri="{FF2B5EF4-FFF2-40B4-BE49-F238E27FC236}">
                <a16:creationId xmlns:a16="http://schemas.microsoft.com/office/drawing/2014/main" id="{B817D17C-0D21-734E-BF18-906EFD5DC593}"/>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04464C8-BA41-2A41-83D0-748F8975860D}"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67</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1204" name="Line 45">
            <a:extLst>
              <a:ext uri="{FF2B5EF4-FFF2-40B4-BE49-F238E27FC236}">
                <a16:creationId xmlns:a16="http://schemas.microsoft.com/office/drawing/2014/main" id="{5A2605EE-690D-E143-B252-B2CC65DE2965}"/>
              </a:ext>
            </a:extLst>
          </p:cNvPr>
          <p:cNvSpPr>
            <a:spLocks noChangeShapeType="1"/>
          </p:cNvSpPr>
          <p:nvPr/>
        </p:nvSpPr>
        <p:spPr bwMode="auto">
          <a:xfrm>
            <a:off x="9969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5" name="Line 46">
            <a:extLst>
              <a:ext uri="{FF2B5EF4-FFF2-40B4-BE49-F238E27FC236}">
                <a16:creationId xmlns:a16="http://schemas.microsoft.com/office/drawing/2014/main" id="{6185BC74-6719-9D4B-BB30-61678187AD63}"/>
              </a:ext>
            </a:extLst>
          </p:cNvPr>
          <p:cNvSpPr>
            <a:spLocks noChangeShapeType="1"/>
          </p:cNvSpPr>
          <p:nvPr/>
        </p:nvSpPr>
        <p:spPr bwMode="auto">
          <a:xfrm>
            <a:off x="13017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6" name="Line 47">
            <a:extLst>
              <a:ext uri="{FF2B5EF4-FFF2-40B4-BE49-F238E27FC236}">
                <a16:creationId xmlns:a16="http://schemas.microsoft.com/office/drawing/2014/main" id="{5A06CCA2-3637-B148-AA5A-BCE5A45376BC}"/>
              </a:ext>
            </a:extLst>
          </p:cNvPr>
          <p:cNvSpPr>
            <a:spLocks noChangeShapeType="1"/>
          </p:cNvSpPr>
          <p:nvPr/>
        </p:nvSpPr>
        <p:spPr bwMode="auto">
          <a:xfrm>
            <a:off x="22161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7" name="Line 48">
            <a:extLst>
              <a:ext uri="{FF2B5EF4-FFF2-40B4-BE49-F238E27FC236}">
                <a16:creationId xmlns:a16="http://schemas.microsoft.com/office/drawing/2014/main" id="{F4354652-3A77-4949-ADA3-45CA114EB8A4}"/>
              </a:ext>
            </a:extLst>
          </p:cNvPr>
          <p:cNvSpPr>
            <a:spLocks noChangeShapeType="1"/>
          </p:cNvSpPr>
          <p:nvPr/>
        </p:nvSpPr>
        <p:spPr bwMode="auto">
          <a:xfrm>
            <a:off x="3282950"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08" name="Rectangle 49">
            <a:extLst>
              <a:ext uri="{FF2B5EF4-FFF2-40B4-BE49-F238E27FC236}">
                <a16:creationId xmlns:a16="http://schemas.microsoft.com/office/drawing/2014/main" id="{83403939-24EC-A44D-BA87-944D991E0743}"/>
              </a:ext>
            </a:extLst>
          </p:cNvPr>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09" name="Rectangle 50">
            <a:extLst>
              <a:ext uri="{FF2B5EF4-FFF2-40B4-BE49-F238E27FC236}">
                <a16:creationId xmlns:a16="http://schemas.microsoft.com/office/drawing/2014/main" id="{E4E2BF54-8684-4543-BCCF-99EAD8F91F69}"/>
              </a:ext>
            </a:extLst>
          </p:cNvPr>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0" name="Rectangle 51">
            <a:extLst>
              <a:ext uri="{FF2B5EF4-FFF2-40B4-BE49-F238E27FC236}">
                <a16:creationId xmlns:a16="http://schemas.microsoft.com/office/drawing/2014/main" id="{8BE76DA0-5318-A348-AB09-B43083BD16FF}"/>
              </a:ext>
            </a:extLst>
          </p:cNvPr>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1" name="Text Box 52">
            <a:extLst>
              <a:ext uri="{FF2B5EF4-FFF2-40B4-BE49-F238E27FC236}">
                <a16:creationId xmlns:a16="http://schemas.microsoft.com/office/drawing/2014/main" id="{62CE30FE-F7B3-A640-97B7-5A1D0DD34BD6}"/>
              </a:ext>
            </a:extLst>
          </p:cNvPr>
          <p:cNvSpPr txBox="1">
            <a:spLocks noChangeArrowheads="1"/>
          </p:cNvSpPr>
          <p:nvPr/>
        </p:nvSpPr>
        <p:spPr bwMode="auto">
          <a:xfrm>
            <a:off x="1125538" y="3992563"/>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1</a:t>
            </a:r>
          </a:p>
        </p:txBody>
      </p:sp>
      <p:sp>
        <p:nvSpPr>
          <p:cNvPr id="51212" name="Text Box 53">
            <a:extLst>
              <a:ext uri="{FF2B5EF4-FFF2-40B4-BE49-F238E27FC236}">
                <a16:creationId xmlns:a16="http://schemas.microsoft.com/office/drawing/2014/main" id="{894F4E98-AA30-1B41-BB20-AB93D6FEEAE6}"/>
              </a:ext>
            </a:extLst>
          </p:cNvPr>
          <p:cNvSpPr txBox="1">
            <a:spLocks noChangeArrowheads="1"/>
          </p:cNvSpPr>
          <p:nvPr/>
        </p:nvSpPr>
        <p:spPr bwMode="auto">
          <a:xfrm>
            <a:off x="2520950" y="3292475"/>
            <a:ext cx="35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a:t>
            </a:r>
          </a:p>
        </p:txBody>
      </p:sp>
      <p:sp>
        <p:nvSpPr>
          <p:cNvPr id="51213" name="Line 54">
            <a:extLst>
              <a:ext uri="{FF2B5EF4-FFF2-40B4-BE49-F238E27FC236}">
                <a16:creationId xmlns:a16="http://schemas.microsoft.com/office/drawing/2014/main" id="{E6684287-71A0-9442-94E6-D80A008A06BB}"/>
              </a:ext>
            </a:extLst>
          </p:cNvPr>
          <p:cNvSpPr>
            <a:spLocks noChangeShapeType="1"/>
          </p:cNvSpPr>
          <p:nvPr/>
        </p:nvSpPr>
        <p:spPr bwMode="auto">
          <a:xfrm>
            <a:off x="5645150" y="3978275"/>
            <a:ext cx="25908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4" name="Line 55">
            <a:extLst>
              <a:ext uri="{FF2B5EF4-FFF2-40B4-BE49-F238E27FC236}">
                <a16:creationId xmlns:a16="http://schemas.microsoft.com/office/drawing/2014/main" id="{B6E9045B-9269-EC4F-8ACC-7D03ECC60A1D}"/>
              </a:ext>
            </a:extLst>
          </p:cNvPr>
          <p:cNvSpPr>
            <a:spLocks noChangeShapeType="1"/>
          </p:cNvSpPr>
          <p:nvPr/>
        </p:nvSpPr>
        <p:spPr bwMode="auto">
          <a:xfrm>
            <a:off x="6656532"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5" name="Line 56">
            <a:extLst>
              <a:ext uri="{FF2B5EF4-FFF2-40B4-BE49-F238E27FC236}">
                <a16:creationId xmlns:a16="http://schemas.microsoft.com/office/drawing/2014/main" id="{3F9575D5-F012-8947-A800-E49DCF10E891}"/>
              </a:ext>
            </a:extLst>
          </p:cNvPr>
          <p:cNvSpPr>
            <a:spLocks noChangeShapeType="1"/>
          </p:cNvSpPr>
          <p:nvPr/>
        </p:nvSpPr>
        <p:spPr bwMode="auto">
          <a:xfrm>
            <a:off x="7570932" y="36734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17" name="Rectangle 58">
            <a:extLst>
              <a:ext uri="{FF2B5EF4-FFF2-40B4-BE49-F238E27FC236}">
                <a16:creationId xmlns:a16="http://schemas.microsoft.com/office/drawing/2014/main" id="{080F21A7-EE1E-9949-A420-0B0A9E1DE031}"/>
              </a:ext>
            </a:extLst>
          </p:cNvPr>
          <p:cNvSpPr>
            <a:spLocks noChangeArrowheads="1"/>
          </p:cNvSpPr>
          <p:nvPr/>
        </p:nvSpPr>
        <p:spPr bwMode="auto">
          <a:xfrm>
            <a:off x="6348557" y="338772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18" name="Rectangle 59">
            <a:extLst>
              <a:ext uri="{FF2B5EF4-FFF2-40B4-BE49-F238E27FC236}">
                <a16:creationId xmlns:a16="http://schemas.microsoft.com/office/drawing/2014/main" id="{5DB39D71-256D-5A40-9130-33789A263A97}"/>
              </a:ext>
            </a:extLst>
          </p:cNvPr>
          <p:cNvSpPr>
            <a:spLocks noChangeArrowheads="1"/>
          </p:cNvSpPr>
          <p:nvPr/>
        </p:nvSpPr>
        <p:spPr bwMode="auto">
          <a:xfrm>
            <a:off x="7243907" y="3368675"/>
            <a:ext cx="625475" cy="349250"/>
          </a:xfrm>
          <a:prstGeom prst="rect">
            <a:avLst/>
          </a:prstGeom>
          <a:solidFill>
            <a:srgbClr val="CCFFFF"/>
          </a:solidFill>
          <a:ln w="12700">
            <a:solidFill>
              <a:schemeClr val="tx1"/>
            </a:solidFill>
            <a:miter lim="800000"/>
            <a:headEnd/>
            <a:tailEnd/>
          </a:ln>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host</a:t>
            </a:r>
          </a:p>
        </p:txBody>
      </p:sp>
      <p:sp>
        <p:nvSpPr>
          <p:cNvPr id="51220" name="Text Box 61">
            <a:extLst>
              <a:ext uri="{FF2B5EF4-FFF2-40B4-BE49-F238E27FC236}">
                <a16:creationId xmlns:a16="http://schemas.microsoft.com/office/drawing/2014/main" id="{89E15CF6-410B-FF47-842D-623CD75F183D}"/>
              </a:ext>
            </a:extLst>
          </p:cNvPr>
          <p:cNvSpPr txBox="1">
            <a:spLocks noChangeArrowheads="1"/>
          </p:cNvSpPr>
          <p:nvPr/>
        </p:nvSpPr>
        <p:spPr bwMode="auto">
          <a:xfrm>
            <a:off x="6915150" y="3978275"/>
            <a:ext cx="76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LAN 2</a:t>
            </a:r>
          </a:p>
        </p:txBody>
      </p:sp>
      <p:sp>
        <p:nvSpPr>
          <p:cNvPr id="51222" name="AutoShape 63">
            <a:extLst>
              <a:ext uri="{FF2B5EF4-FFF2-40B4-BE49-F238E27FC236}">
                <a16:creationId xmlns:a16="http://schemas.microsoft.com/office/drawing/2014/main" id="{128A1EFF-2265-8945-AF79-4482D0398FE1}"/>
              </a:ext>
            </a:extLst>
          </p:cNvPr>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51223" name="AutoShape 64">
            <a:extLst>
              <a:ext uri="{FF2B5EF4-FFF2-40B4-BE49-F238E27FC236}">
                <a16:creationId xmlns:a16="http://schemas.microsoft.com/office/drawing/2014/main" id="{1780C501-EA05-2D48-AD45-070EDD22819B}"/>
              </a:ext>
            </a:extLst>
          </p:cNvPr>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51224" name="Line 65">
            <a:extLst>
              <a:ext uri="{FF2B5EF4-FFF2-40B4-BE49-F238E27FC236}">
                <a16:creationId xmlns:a16="http://schemas.microsoft.com/office/drawing/2014/main" id="{4CE25439-3B86-9F42-98B4-CF55DAD36F22}"/>
              </a:ext>
            </a:extLst>
          </p:cNvPr>
          <p:cNvSpPr>
            <a:spLocks noChangeShapeType="1"/>
          </p:cNvSpPr>
          <p:nvPr/>
        </p:nvSpPr>
        <p:spPr bwMode="auto">
          <a:xfrm>
            <a:off x="28257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5" name="AutoShape 66">
            <a:extLst>
              <a:ext uri="{FF2B5EF4-FFF2-40B4-BE49-F238E27FC236}">
                <a16:creationId xmlns:a16="http://schemas.microsoft.com/office/drawing/2014/main" id="{F9309857-BCAC-EB46-9A9A-5B53A4928F27}"/>
              </a:ext>
            </a:extLst>
          </p:cNvPr>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router</a:t>
            </a:r>
          </a:p>
        </p:txBody>
      </p:sp>
      <p:sp>
        <p:nvSpPr>
          <p:cNvPr id="51226" name="Line 67">
            <a:extLst>
              <a:ext uri="{FF2B5EF4-FFF2-40B4-BE49-F238E27FC236}">
                <a16:creationId xmlns:a16="http://schemas.microsoft.com/office/drawing/2014/main" id="{BEC2B2B8-C3DE-C340-8FF0-67933031CCA3}"/>
              </a:ext>
            </a:extLst>
          </p:cNvPr>
          <p:cNvSpPr>
            <a:spLocks noChangeShapeType="1"/>
          </p:cNvSpPr>
          <p:nvPr/>
        </p:nvSpPr>
        <p:spPr bwMode="auto">
          <a:xfrm>
            <a:off x="6483350" y="3978275"/>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7" name="Line 68">
            <a:extLst>
              <a:ext uri="{FF2B5EF4-FFF2-40B4-BE49-F238E27FC236}">
                <a16:creationId xmlns:a16="http://schemas.microsoft.com/office/drawing/2014/main" id="{62C758AA-B015-5A4B-9AEC-908B0C384041}"/>
              </a:ext>
            </a:extLst>
          </p:cNvPr>
          <p:cNvSpPr>
            <a:spLocks noChangeShapeType="1"/>
          </p:cNvSpPr>
          <p:nvPr/>
        </p:nvSpPr>
        <p:spPr bwMode="auto">
          <a:xfrm>
            <a:off x="31305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8" name="Line 69">
            <a:extLst>
              <a:ext uri="{FF2B5EF4-FFF2-40B4-BE49-F238E27FC236}">
                <a16:creationId xmlns:a16="http://schemas.microsoft.com/office/drawing/2014/main" id="{7B863046-9144-1543-9080-0D5F4EDD0094}"/>
              </a:ext>
            </a:extLst>
          </p:cNvPr>
          <p:cNvSpPr>
            <a:spLocks noChangeShapeType="1"/>
          </p:cNvSpPr>
          <p:nvPr/>
        </p:nvSpPr>
        <p:spPr bwMode="auto">
          <a:xfrm>
            <a:off x="4959350" y="4435475"/>
            <a:ext cx="1219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29" name="Text Box 70">
            <a:extLst>
              <a:ext uri="{FF2B5EF4-FFF2-40B4-BE49-F238E27FC236}">
                <a16:creationId xmlns:a16="http://schemas.microsoft.com/office/drawing/2014/main" id="{764F9521-019F-274C-B6D2-32A31EA2267C}"/>
              </a:ext>
            </a:extLst>
          </p:cNvPr>
          <p:cNvSpPr txBox="1">
            <a:spLocks noChangeArrowheads="1"/>
          </p:cNvSpPr>
          <p:nvPr/>
        </p:nvSpPr>
        <p:spPr bwMode="auto">
          <a:xfrm>
            <a:off x="3408363" y="4435475"/>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51230" name="Text Box 71">
            <a:extLst>
              <a:ext uri="{FF2B5EF4-FFF2-40B4-BE49-F238E27FC236}">
                <a16:creationId xmlns:a16="http://schemas.microsoft.com/office/drawing/2014/main" id="{F36D184F-6630-F649-9269-AD0228C9B3CA}"/>
              </a:ext>
            </a:extLst>
          </p:cNvPr>
          <p:cNvSpPr txBox="1">
            <a:spLocks noChangeArrowheads="1"/>
          </p:cNvSpPr>
          <p:nvPr/>
        </p:nvSpPr>
        <p:spPr bwMode="auto">
          <a:xfrm>
            <a:off x="5235575" y="4435475"/>
            <a:ext cx="668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WAN</a:t>
            </a:r>
          </a:p>
        </p:txBody>
      </p:sp>
      <p:sp>
        <p:nvSpPr>
          <p:cNvPr id="51231" name="Text Box 72">
            <a:extLst>
              <a:ext uri="{FF2B5EF4-FFF2-40B4-BE49-F238E27FC236}">
                <a16:creationId xmlns:a16="http://schemas.microsoft.com/office/drawing/2014/main" id="{213A0E68-C230-8A45-9616-6F5F632BD1E6}"/>
              </a:ext>
            </a:extLst>
          </p:cNvPr>
          <p:cNvSpPr txBox="1">
            <a:spLocks noChangeArrowheads="1"/>
          </p:cNvSpPr>
          <p:nvPr/>
        </p:nvSpPr>
        <p:spPr bwMode="auto">
          <a:xfrm>
            <a:off x="501650"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1.2.3.4</a:t>
            </a:r>
          </a:p>
        </p:txBody>
      </p:sp>
      <p:sp>
        <p:nvSpPr>
          <p:cNvPr id="51232" name="Text Box 73">
            <a:extLst>
              <a:ext uri="{FF2B5EF4-FFF2-40B4-BE49-F238E27FC236}">
                <a16:creationId xmlns:a16="http://schemas.microsoft.com/office/drawing/2014/main" id="{C4263231-F716-B446-821F-83981F293CF1}"/>
              </a:ext>
            </a:extLst>
          </p:cNvPr>
          <p:cNvSpPr txBox="1">
            <a:spLocks noChangeArrowheads="1"/>
          </p:cNvSpPr>
          <p:nvPr/>
        </p:nvSpPr>
        <p:spPr bwMode="auto">
          <a:xfrm>
            <a:off x="1692275"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1.2.3.7</a:t>
            </a:r>
          </a:p>
        </p:txBody>
      </p:sp>
      <p:sp>
        <p:nvSpPr>
          <p:cNvPr id="51233" name="Text Box 74">
            <a:extLst>
              <a:ext uri="{FF2B5EF4-FFF2-40B4-BE49-F238E27FC236}">
                <a16:creationId xmlns:a16="http://schemas.microsoft.com/office/drawing/2014/main" id="{DE32F312-2165-1841-A00E-380E56394461}"/>
              </a:ext>
            </a:extLst>
          </p:cNvPr>
          <p:cNvSpPr txBox="1">
            <a:spLocks noChangeArrowheads="1"/>
          </p:cNvSpPr>
          <p:nvPr/>
        </p:nvSpPr>
        <p:spPr bwMode="auto">
          <a:xfrm>
            <a:off x="2835275" y="2967038"/>
            <a:ext cx="1412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1.2.3.156</a:t>
            </a:r>
          </a:p>
        </p:txBody>
      </p:sp>
      <p:sp>
        <p:nvSpPr>
          <p:cNvPr id="51234" name="Text Box 75">
            <a:extLst>
              <a:ext uri="{FF2B5EF4-FFF2-40B4-BE49-F238E27FC236}">
                <a16:creationId xmlns:a16="http://schemas.microsoft.com/office/drawing/2014/main" id="{AA0C4107-4E63-8E44-B6B9-46AC70D5DE51}"/>
              </a:ext>
            </a:extLst>
          </p:cNvPr>
          <p:cNvSpPr txBox="1">
            <a:spLocks noChangeArrowheads="1"/>
          </p:cNvSpPr>
          <p:nvPr/>
        </p:nvSpPr>
        <p:spPr bwMode="auto">
          <a:xfrm>
            <a:off x="5816745"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5.6.7.8</a:t>
            </a:r>
          </a:p>
        </p:txBody>
      </p:sp>
      <p:sp>
        <p:nvSpPr>
          <p:cNvPr id="51235" name="Text Box 76">
            <a:extLst>
              <a:ext uri="{FF2B5EF4-FFF2-40B4-BE49-F238E27FC236}">
                <a16:creationId xmlns:a16="http://schemas.microsoft.com/office/drawing/2014/main" id="{3496F141-DEF4-5644-903F-288333BBAC8D}"/>
              </a:ext>
            </a:extLst>
          </p:cNvPr>
          <p:cNvSpPr txBox="1">
            <a:spLocks noChangeArrowheads="1"/>
          </p:cNvSpPr>
          <p:nvPr/>
        </p:nvSpPr>
        <p:spPr bwMode="auto">
          <a:xfrm>
            <a:off x="6981539" y="2967038"/>
            <a:ext cx="113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5.6.7.9</a:t>
            </a:r>
          </a:p>
        </p:txBody>
      </p:sp>
      <p:sp>
        <p:nvSpPr>
          <p:cNvPr id="51237" name="Text Box 78">
            <a:extLst>
              <a:ext uri="{FF2B5EF4-FFF2-40B4-BE49-F238E27FC236}">
                <a16:creationId xmlns:a16="http://schemas.microsoft.com/office/drawing/2014/main" id="{C8D43D64-89D4-1D41-9634-C3BD5AE85A05}"/>
              </a:ext>
            </a:extLst>
          </p:cNvPr>
          <p:cNvSpPr txBox="1">
            <a:spLocks noChangeArrowheads="1"/>
          </p:cNvSpPr>
          <p:nvPr/>
        </p:nvSpPr>
        <p:spPr bwMode="auto">
          <a:xfrm>
            <a:off x="3421063" y="4983163"/>
            <a:ext cx="154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FF"/>
                </a:solidFill>
                <a:effectLst/>
                <a:uLnTx/>
                <a:uFillTx/>
                <a:latin typeface="Courier New" panose="02070309020205020404" pitchFamily="49" charset="0"/>
                <a:ea typeface="ＭＳ Ｐゴシック" panose="020B0600070205080204" pitchFamily="34" charset="-128"/>
                <a:cs typeface="+mn-cs"/>
              </a:rPr>
              <a:t>1.2.3.0/24</a:t>
            </a:r>
          </a:p>
        </p:txBody>
      </p:sp>
      <p:sp>
        <p:nvSpPr>
          <p:cNvPr id="51238" name="Text Box 79">
            <a:extLst>
              <a:ext uri="{FF2B5EF4-FFF2-40B4-BE49-F238E27FC236}">
                <a16:creationId xmlns:a16="http://schemas.microsoft.com/office/drawing/2014/main" id="{FC7F4415-6C71-9B4E-99A0-267955D80624}"/>
              </a:ext>
            </a:extLst>
          </p:cNvPr>
          <p:cNvSpPr txBox="1">
            <a:spLocks noChangeArrowheads="1"/>
          </p:cNvSpPr>
          <p:nvPr/>
        </p:nvSpPr>
        <p:spPr bwMode="auto">
          <a:xfrm>
            <a:off x="3433763" y="5367338"/>
            <a:ext cx="154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Courier New" panose="02070309020205020404" pitchFamily="49" charset="0"/>
                <a:ea typeface="ＭＳ Ｐゴシック" panose="020B0600070205080204" pitchFamily="34" charset="-128"/>
                <a:cs typeface="+mn-cs"/>
              </a:rPr>
              <a:t>5.6.7.0/24</a:t>
            </a:r>
          </a:p>
        </p:txBody>
      </p:sp>
      <p:sp>
        <p:nvSpPr>
          <p:cNvPr id="51239" name="AutoShape 80">
            <a:extLst>
              <a:ext uri="{FF2B5EF4-FFF2-40B4-BE49-F238E27FC236}">
                <a16:creationId xmlns:a16="http://schemas.microsoft.com/office/drawing/2014/main" id="{F8500331-7273-734E-AA86-CE2609A3A481}"/>
              </a:ext>
            </a:extLst>
          </p:cNvPr>
          <p:cNvSpPr>
            <a:spLocks noChangeArrowheads="1"/>
          </p:cNvSpPr>
          <p:nvPr/>
        </p:nvSpPr>
        <p:spPr bwMode="auto">
          <a:xfrm>
            <a:off x="5137150" y="5389563"/>
            <a:ext cx="728663" cy="230187"/>
          </a:xfrm>
          <a:prstGeom prst="rightArrow">
            <a:avLst>
              <a:gd name="adj1" fmla="val 50000"/>
              <a:gd name="adj2" fmla="val 79138"/>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0" name="AutoShape 81">
            <a:extLst>
              <a:ext uri="{FF2B5EF4-FFF2-40B4-BE49-F238E27FC236}">
                <a16:creationId xmlns:a16="http://schemas.microsoft.com/office/drawing/2014/main" id="{AB9450F8-1F63-9B4B-9762-50BD29BB4006}"/>
              </a:ext>
            </a:extLst>
          </p:cNvPr>
          <p:cNvSpPr>
            <a:spLocks noChangeArrowheads="1"/>
          </p:cNvSpPr>
          <p:nvPr/>
        </p:nvSpPr>
        <p:spPr bwMode="auto">
          <a:xfrm flipH="1">
            <a:off x="5135563" y="5043488"/>
            <a:ext cx="728662" cy="230187"/>
          </a:xfrm>
          <a:prstGeom prst="rightArrow">
            <a:avLst>
              <a:gd name="adj1" fmla="val 50000"/>
              <a:gd name="adj2" fmla="val 79138"/>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1" name="Rectangle 82">
            <a:extLst>
              <a:ext uri="{FF2B5EF4-FFF2-40B4-BE49-F238E27FC236}">
                <a16:creationId xmlns:a16="http://schemas.microsoft.com/office/drawing/2014/main" id="{7E0C2A62-7997-9B41-97D6-AB2D359FD002}"/>
              </a:ext>
            </a:extLst>
          </p:cNvPr>
          <p:cNvSpPr>
            <a:spLocks noChangeArrowheads="1"/>
          </p:cNvSpPr>
          <p:nvPr/>
        </p:nvSpPr>
        <p:spPr bwMode="auto">
          <a:xfrm>
            <a:off x="3446463" y="4927600"/>
            <a:ext cx="2573337"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2" name="Line 83">
            <a:extLst>
              <a:ext uri="{FF2B5EF4-FFF2-40B4-BE49-F238E27FC236}">
                <a16:creationId xmlns:a16="http://schemas.microsoft.com/office/drawing/2014/main" id="{20A4CE03-FDDC-B049-A518-1F8B063B71B3}"/>
              </a:ext>
            </a:extLst>
          </p:cNvPr>
          <p:cNvSpPr>
            <a:spLocks noChangeShapeType="1"/>
          </p:cNvSpPr>
          <p:nvPr/>
        </p:nvSpPr>
        <p:spPr bwMode="auto">
          <a:xfrm>
            <a:off x="4983163" y="4927600"/>
            <a:ext cx="0" cy="808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3" name="Line 84">
            <a:extLst>
              <a:ext uri="{FF2B5EF4-FFF2-40B4-BE49-F238E27FC236}">
                <a16:creationId xmlns:a16="http://schemas.microsoft.com/office/drawing/2014/main" id="{FC97D37F-6AA4-994E-A97B-2B555E8D671F}"/>
              </a:ext>
            </a:extLst>
          </p:cNvPr>
          <p:cNvSpPr>
            <a:spLocks noChangeShapeType="1"/>
          </p:cNvSpPr>
          <p:nvPr/>
        </p:nvSpPr>
        <p:spPr bwMode="auto">
          <a:xfrm flipV="1">
            <a:off x="3446463" y="5349875"/>
            <a:ext cx="25733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1244" name="Text Box 85">
            <a:extLst>
              <a:ext uri="{FF2B5EF4-FFF2-40B4-BE49-F238E27FC236}">
                <a16:creationId xmlns:a16="http://schemas.microsoft.com/office/drawing/2014/main" id="{95951BE0-D093-C845-9BAE-25480A879017}"/>
              </a:ext>
            </a:extLst>
          </p:cNvPr>
          <p:cNvSpPr txBox="1">
            <a:spLocks noChangeArrowheads="1"/>
          </p:cNvSpPr>
          <p:nvPr/>
        </p:nvSpPr>
        <p:spPr bwMode="auto">
          <a:xfrm>
            <a:off x="3600450" y="5810250"/>
            <a:ext cx="2157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Helvetica" pitchFamily="2" charset="0"/>
                <a:ea typeface="ＭＳ Ｐゴシック" panose="020B0600070205080204" pitchFamily="34" charset="-128"/>
                <a:cs typeface="+mn-cs"/>
              </a:rPr>
              <a:t>forwarding table</a:t>
            </a:r>
          </a:p>
        </p:txBody>
      </p:sp>
      <p:grpSp>
        <p:nvGrpSpPr>
          <p:cNvPr id="8" name="Group 7">
            <a:extLst>
              <a:ext uri="{FF2B5EF4-FFF2-40B4-BE49-F238E27FC236}">
                <a16:creationId xmlns:a16="http://schemas.microsoft.com/office/drawing/2014/main" id="{B5E5B2A2-9A69-6756-D8E5-89E5A35F2476}"/>
              </a:ext>
            </a:extLst>
          </p:cNvPr>
          <p:cNvGrpSpPr/>
          <p:nvPr/>
        </p:nvGrpSpPr>
        <p:grpSpPr>
          <a:xfrm>
            <a:off x="103908" y="4017818"/>
            <a:ext cx="3161580" cy="1572633"/>
            <a:chOff x="103908" y="4017818"/>
            <a:chExt cx="3161580" cy="1572633"/>
          </a:xfrm>
        </p:grpSpPr>
        <p:sp>
          <p:nvSpPr>
            <p:cNvPr id="4" name="TextBox 3">
              <a:extLst>
                <a:ext uri="{FF2B5EF4-FFF2-40B4-BE49-F238E27FC236}">
                  <a16:creationId xmlns:a16="http://schemas.microsoft.com/office/drawing/2014/main" id="{29DB4389-F113-997D-DE6D-3C52CD60A934}"/>
                </a:ext>
              </a:extLst>
            </p:cNvPr>
            <p:cNvSpPr txBox="1"/>
            <p:nvPr/>
          </p:nvSpPr>
          <p:spPr>
            <a:xfrm>
              <a:off x="103908" y="4882565"/>
              <a:ext cx="31615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Large networks (many hosts)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Fewer such networks exist</a:t>
              </a:r>
            </a:p>
          </p:txBody>
        </p:sp>
        <p:sp>
          <p:nvSpPr>
            <p:cNvPr id="6" name="Freeform 5">
              <a:extLst>
                <a:ext uri="{FF2B5EF4-FFF2-40B4-BE49-F238E27FC236}">
                  <a16:creationId xmlns:a16="http://schemas.microsoft.com/office/drawing/2014/main" id="{8A74B256-AE0D-3AAF-31DE-DB0ABF8EF673}"/>
                </a:ext>
              </a:extLst>
            </p:cNvPr>
            <p:cNvSpPr/>
            <p:nvPr/>
          </p:nvSpPr>
          <p:spPr>
            <a:xfrm>
              <a:off x="193964" y="4017818"/>
              <a:ext cx="249381" cy="900546"/>
            </a:xfrm>
            <a:custGeom>
              <a:avLst/>
              <a:gdLst>
                <a:gd name="connsiteX0" fmla="*/ 249381 w 249381"/>
                <a:gd name="connsiteY0" fmla="*/ 900546 h 900546"/>
                <a:gd name="connsiteX1" fmla="*/ 0 w 249381"/>
                <a:gd name="connsiteY1" fmla="*/ 374073 h 900546"/>
                <a:gd name="connsiteX2" fmla="*/ 249381 w 249381"/>
                <a:gd name="connsiteY2" fmla="*/ 0 h 900546"/>
              </a:gdLst>
              <a:ahLst/>
              <a:cxnLst>
                <a:cxn ang="0">
                  <a:pos x="connsiteX0" y="connsiteY0"/>
                </a:cxn>
                <a:cxn ang="0">
                  <a:pos x="connsiteX1" y="connsiteY1"/>
                </a:cxn>
                <a:cxn ang="0">
                  <a:pos x="connsiteX2" y="connsiteY2"/>
                </a:cxn>
              </a:cxnLst>
              <a:rect l="l" t="t" r="r" b="b"/>
              <a:pathLst>
                <a:path w="249381" h="900546">
                  <a:moveTo>
                    <a:pt x="249381" y="900546"/>
                  </a:moveTo>
                  <a:cubicBezTo>
                    <a:pt x="124690" y="712355"/>
                    <a:pt x="0" y="524164"/>
                    <a:pt x="0" y="374073"/>
                  </a:cubicBezTo>
                  <a:cubicBezTo>
                    <a:pt x="0" y="223982"/>
                    <a:pt x="124690" y="111991"/>
                    <a:pt x="249381" y="0"/>
                  </a:cubicBezTo>
                </a:path>
              </a:pathLst>
            </a:custGeom>
            <a:noFill/>
            <a:ln w="31750">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618B4FCF-B2D9-C26B-F5B2-7EA4B9DC2614}"/>
              </a:ext>
            </a:extLst>
          </p:cNvPr>
          <p:cNvGrpSpPr/>
          <p:nvPr/>
        </p:nvGrpSpPr>
        <p:grpSpPr>
          <a:xfrm>
            <a:off x="6063524" y="3852357"/>
            <a:ext cx="3301279" cy="1623513"/>
            <a:chOff x="6063524" y="3852357"/>
            <a:chExt cx="3301279" cy="1623513"/>
          </a:xfrm>
        </p:grpSpPr>
        <p:sp>
          <p:nvSpPr>
            <p:cNvPr id="5" name="TextBox 4">
              <a:extLst>
                <a:ext uri="{FF2B5EF4-FFF2-40B4-BE49-F238E27FC236}">
                  <a16:creationId xmlns:a16="http://schemas.microsoft.com/office/drawing/2014/main" id="{C7B7F9F6-0937-0F23-62DB-5F92C757EC21}"/>
                </a:ext>
              </a:extLst>
            </p:cNvPr>
            <p:cNvSpPr txBox="1"/>
            <p:nvPr/>
          </p:nvSpPr>
          <p:spPr>
            <a:xfrm>
              <a:off x="6063524" y="4767984"/>
              <a:ext cx="330127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504D">
                      <a:lumMod val="75000"/>
                    </a:srgbClr>
                  </a:solidFill>
                  <a:effectLst/>
                  <a:uLnTx/>
                  <a:uFillTx/>
                  <a:latin typeface="Calibri"/>
                  <a:ea typeface="+mn-ea"/>
                  <a:cs typeface="+mn-cs"/>
                </a:rPr>
                <a:t>Small networks (fewer hosts)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504D">
                      <a:lumMod val="75000"/>
                    </a:srgbClr>
                  </a:solidFill>
                  <a:effectLst/>
                  <a:uLnTx/>
                  <a:uFillTx/>
                  <a:latin typeface="Calibri"/>
                  <a:ea typeface="+mn-ea"/>
                  <a:cs typeface="+mn-cs"/>
                </a:rPr>
                <a:t>Many such networks exist</a:t>
              </a:r>
            </a:p>
          </p:txBody>
        </p:sp>
        <p:sp>
          <p:nvSpPr>
            <p:cNvPr id="7" name="Freeform 6">
              <a:extLst>
                <a:ext uri="{FF2B5EF4-FFF2-40B4-BE49-F238E27FC236}">
                  <a16:creationId xmlns:a16="http://schemas.microsoft.com/office/drawing/2014/main" id="{0232F9B5-737E-C978-5945-B5451953E1EE}"/>
                </a:ext>
              </a:extLst>
            </p:cNvPr>
            <p:cNvSpPr/>
            <p:nvPr/>
          </p:nvSpPr>
          <p:spPr>
            <a:xfrm flipH="1">
              <a:off x="7798960" y="3852357"/>
              <a:ext cx="249381" cy="900546"/>
            </a:xfrm>
            <a:custGeom>
              <a:avLst/>
              <a:gdLst>
                <a:gd name="connsiteX0" fmla="*/ 249381 w 249381"/>
                <a:gd name="connsiteY0" fmla="*/ 900546 h 900546"/>
                <a:gd name="connsiteX1" fmla="*/ 0 w 249381"/>
                <a:gd name="connsiteY1" fmla="*/ 374073 h 900546"/>
                <a:gd name="connsiteX2" fmla="*/ 249381 w 249381"/>
                <a:gd name="connsiteY2" fmla="*/ 0 h 900546"/>
              </a:gdLst>
              <a:ahLst/>
              <a:cxnLst>
                <a:cxn ang="0">
                  <a:pos x="connsiteX0" y="connsiteY0"/>
                </a:cxn>
                <a:cxn ang="0">
                  <a:pos x="connsiteX1" y="connsiteY1"/>
                </a:cxn>
                <a:cxn ang="0">
                  <a:pos x="connsiteX2" y="connsiteY2"/>
                </a:cxn>
              </a:cxnLst>
              <a:rect l="l" t="t" r="r" b="b"/>
              <a:pathLst>
                <a:path w="249381" h="900546">
                  <a:moveTo>
                    <a:pt x="249381" y="900546"/>
                  </a:moveTo>
                  <a:cubicBezTo>
                    <a:pt x="124690" y="712355"/>
                    <a:pt x="0" y="524164"/>
                    <a:pt x="0" y="374073"/>
                  </a:cubicBezTo>
                  <a:cubicBezTo>
                    <a:pt x="0" y="223982"/>
                    <a:pt x="124690" y="111991"/>
                    <a:pt x="249381" y="0"/>
                  </a:cubicBezTo>
                </a:path>
              </a:pathLst>
            </a:custGeom>
            <a:noFill/>
            <a:ln w="31750">
              <a:solidFill>
                <a:schemeClr val="accent2">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946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p:txBody>
          <a:bodyPr/>
          <a:lstStyle/>
          <a:p>
            <a:r>
              <a:rPr lang="en-US" altLang="en-US" dirty="0">
                <a:ea typeface="ＭＳ Ｐゴシック" panose="020B0600070205080204" pitchFamily="34" charset="-128"/>
              </a:rPr>
              <a:t>Class-full addressing</a:t>
            </a:r>
          </a:p>
        </p:txBody>
      </p:sp>
      <p:sp>
        <p:nvSpPr>
          <p:cNvPr id="6" name="Subtitle 5">
            <a:extLst>
              <a:ext uri="{FF2B5EF4-FFF2-40B4-BE49-F238E27FC236}">
                <a16:creationId xmlns:a16="http://schemas.microsoft.com/office/drawing/2014/main" id="{BD440DE3-3114-1842-9B8C-A2ECFB66DA89}"/>
              </a:ext>
            </a:extLst>
          </p:cNvPr>
          <p:cNvSpPr>
            <a:spLocks noGrp="1"/>
          </p:cNvSpPr>
          <p:nvPr>
            <p:ph type="subTitle" idx="1"/>
          </p:nvPr>
        </p:nvSpPr>
        <p:spPr/>
        <p:txBody>
          <a:bodyPr/>
          <a:lstStyle/>
          <a:p>
            <a:pPr>
              <a:buFont typeface="Arial" pitchFamily="1" charset="0"/>
              <a:buNone/>
              <a:defRPr/>
            </a:pPr>
            <a:endParaRPr lang="en-US"/>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1690567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D574C-7BB0-A924-5B2B-5B077A334C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6C5AC3B7-B0E2-8F09-1CBA-2B64B60DACEB}"/>
              </a:ext>
            </a:extLst>
          </p:cNvPr>
          <p:cNvSpPr txBox="1"/>
          <p:nvPr/>
        </p:nvSpPr>
        <p:spPr>
          <a:xfrm>
            <a:off x="138545" y="6538912"/>
            <a:ext cx="56955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Picture courtesy: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www.geeksforgeeks.org</a:t>
            </a:r>
            <a:r>
              <a:rPr kumimoji="0" lang="en-US" sz="1200" b="0" i="0" u="none" strike="noStrike" kern="1200" cap="none" spc="0" normalizeH="0" baseline="0" noProof="0" dirty="0">
                <a:ln>
                  <a:noFill/>
                </a:ln>
                <a:solidFill>
                  <a:prstClr val="black"/>
                </a:solidFill>
                <a:effectLst/>
                <a:uLnTx/>
                <a:uFillTx/>
                <a:latin typeface="Calibri"/>
                <a:ea typeface="+mn-ea"/>
                <a:cs typeface="+mn-cs"/>
              </a:rPr>
              <a:t>/introduction-of-classful-</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ip</a:t>
            </a:r>
            <a:r>
              <a:rPr kumimoji="0" lang="en-US" sz="1200" b="0" i="0" u="none" strike="noStrike" kern="1200" cap="none" spc="0" normalizeH="0" baseline="0" noProof="0" dirty="0">
                <a:ln>
                  <a:noFill/>
                </a:ln>
                <a:solidFill>
                  <a:prstClr val="black"/>
                </a:solidFill>
                <a:effectLst/>
                <a:uLnTx/>
                <a:uFillTx/>
                <a:latin typeface="Calibri"/>
                <a:ea typeface="+mn-ea"/>
                <a:cs typeface="+mn-cs"/>
              </a:rPr>
              <a:t>-addressing/</a:t>
            </a:r>
          </a:p>
        </p:txBody>
      </p:sp>
      <p:pic>
        <p:nvPicPr>
          <p:cNvPr id="1028" name="Picture 4" descr="Introduction of Classful IP Addressing - GeeksforGeeks">
            <a:extLst>
              <a:ext uri="{FF2B5EF4-FFF2-40B4-BE49-F238E27FC236}">
                <a16:creationId xmlns:a16="http://schemas.microsoft.com/office/drawing/2014/main" id="{BBADDAC4-3D6B-231F-2500-15F211CBE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264228"/>
            <a:ext cx="8255000" cy="4329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598695-84EC-4226-539A-D6B78327BB0F}"/>
              </a:ext>
            </a:extLst>
          </p:cNvPr>
          <p:cNvSpPr txBox="1"/>
          <p:nvPr/>
        </p:nvSpPr>
        <p:spPr>
          <a:xfrm>
            <a:off x="296834" y="5771575"/>
            <a:ext cx="884716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a:ea typeface="+mn-ea"/>
                <a:cs typeface="+mn-cs"/>
              </a:rPr>
              <a:t>How can you tell network class from the IP address?</a:t>
            </a:r>
          </a:p>
        </p:txBody>
      </p:sp>
    </p:spTree>
    <p:extLst>
      <p:ext uri="{BB962C8B-B14F-4D97-AF65-F5344CB8AC3E}">
        <p14:creationId xmlns:p14="http://schemas.microsoft.com/office/powerpoint/2010/main" val="2015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FCE2-015F-AE51-C9C8-526B50CB6272}"/>
            </a:ext>
          </a:extLst>
        </p:cNvPr>
        <p:cNvGrpSpPr/>
        <p:nvPr/>
      </p:nvGrpSpPr>
      <p:grpSpPr>
        <a:xfrm>
          <a:off x="0" y="0"/>
          <a:ext cx="0" cy="0"/>
          <a:chOff x="0" y="0"/>
          <a:chExt cx="0" cy="0"/>
        </a:xfrm>
      </p:grpSpPr>
      <p:sp>
        <p:nvSpPr>
          <p:cNvPr id="82975" name="Oval 3">
            <a:extLst>
              <a:ext uri="{FF2B5EF4-FFF2-40B4-BE49-F238E27FC236}">
                <a16:creationId xmlns:a16="http://schemas.microsoft.com/office/drawing/2014/main" id="{620AA004-8BB9-BE36-BA88-140BEB31D16E}"/>
              </a:ext>
            </a:extLst>
          </p:cNvPr>
          <p:cNvSpPr>
            <a:spLocks noChangeArrowheads="1"/>
          </p:cNvSpPr>
          <p:nvPr/>
        </p:nvSpPr>
        <p:spPr bwMode="auto">
          <a:xfrm>
            <a:off x="96983" y="2088426"/>
            <a:ext cx="8922326" cy="3869029"/>
          </a:xfrm>
          <a:prstGeom prst="ellipse">
            <a:avLst/>
          </a:prstGeom>
          <a:solidFill>
            <a:schemeClr val="accent1">
              <a:lumMod val="20000"/>
              <a:lumOff val="80000"/>
              <a:alpha val="54974"/>
            </a:schemeClr>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76" name="Straight Connector 10">
            <a:extLst>
              <a:ext uri="{FF2B5EF4-FFF2-40B4-BE49-F238E27FC236}">
                <a16:creationId xmlns:a16="http://schemas.microsoft.com/office/drawing/2014/main" id="{8B8874A6-8F9B-4EF7-EA3E-C66D2D5420DF}"/>
              </a:ext>
            </a:extLst>
          </p:cNvPr>
          <p:cNvCxnSpPr>
            <a:cxnSpLocks noChangeShapeType="1"/>
            <a:stCxn id="415" idx="7"/>
            <a:endCxn id="406" idx="2"/>
          </p:cNvCxnSpPr>
          <p:nvPr/>
        </p:nvCxnSpPr>
        <p:spPr bwMode="auto">
          <a:xfrm flipV="1">
            <a:off x="2832517" y="2708776"/>
            <a:ext cx="3566982" cy="13348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7" name="Straight Connector 297">
            <a:extLst>
              <a:ext uri="{FF2B5EF4-FFF2-40B4-BE49-F238E27FC236}">
                <a16:creationId xmlns:a16="http://schemas.microsoft.com/office/drawing/2014/main" id="{13AB2BB7-12D5-AC7B-8BFD-213C49603047}"/>
              </a:ext>
            </a:extLst>
          </p:cNvPr>
          <p:cNvCxnSpPr>
            <a:cxnSpLocks noChangeShapeType="1"/>
            <a:stCxn id="377" idx="6"/>
            <a:endCxn id="388" idx="3"/>
          </p:cNvCxnSpPr>
          <p:nvPr/>
        </p:nvCxnSpPr>
        <p:spPr bwMode="auto">
          <a:xfrm>
            <a:off x="4594764" y="3380507"/>
            <a:ext cx="610813" cy="4148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8" name="Straight Connector 298">
            <a:extLst>
              <a:ext uri="{FF2B5EF4-FFF2-40B4-BE49-F238E27FC236}">
                <a16:creationId xmlns:a16="http://schemas.microsoft.com/office/drawing/2014/main" id="{22F6F344-9C67-96D6-464E-42C9AB05C674}"/>
              </a:ext>
            </a:extLst>
          </p:cNvPr>
          <p:cNvCxnSpPr>
            <a:cxnSpLocks noChangeShapeType="1"/>
            <a:stCxn id="370" idx="6"/>
            <a:endCxn id="386" idx="2"/>
          </p:cNvCxnSpPr>
          <p:nvPr/>
        </p:nvCxnSpPr>
        <p:spPr bwMode="auto">
          <a:xfrm flipV="1">
            <a:off x="3671800" y="3983794"/>
            <a:ext cx="1401917" cy="33900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9" name="Straight Connector 299">
            <a:extLst>
              <a:ext uri="{FF2B5EF4-FFF2-40B4-BE49-F238E27FC236}">
                <a16:creationId xmlns:a16="http://schemas.microsoft.com/office/drawing/2014/main" id="{E6085F62-A5E8-C6EB-812B-9926516DE34C}"/>
              </a:ext>
            </a:extLst>
          </p:cNvPr>
          <p:cNvCxnSpPr>
            <a:cxnSpLocks noChangeShapeType="1"/>
            <a:stCxn id="370" idx="5"/>
          </p:cNvCxnSpPr>
          <p:nvPr/>
        </p:nvCxnSpPr>
        <p:spPr bwMode="auto">
          <a:xfrm flipV="1">
            <a:off x="3537010" y="3485246"/>
            <a:ext cx="666628" cy="74625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0" name="Straight Connector 300">
            <a:extLst>
              <a:ext uri="{FF2B5EF4-FFF2-40B4-BE49-F238E27FC236}">
                <a16:creationId xmlns:a16="http://schemas.microsoft.com/office/drawing/2014/main" id="{8EC48DD8-3C7D-4D95-0C8D-EA47C1338966}"/>
              </a:ext>
            </a:extLst>
          </p:cNvPr>
          <p:cNvCxnSpPr>
            <a:cxnSpLocks noChangeShapeType="1"/>
            <a:stCxn id="352" idx="6"/>
            <a:endCxn id="368" idx="1"/>
          </p:cNvCxnSpPr>
          <p:nvPr/>
        </p:nvCxnSpPr>
        <p:spPr bwMode="auto">
          <a:xfrm flipV="1">
            <a:off x="2289670" y="4508695"/>
            <a:ext cx="599071" cy="37313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1" name="Straight Connector 301">
            <a:extLst>
              <a:ext uri="{FF2B5EF4-FFF2-40B4-BE49-F238E27FC236}">
                <a16:creationId xmlns:a16="http://schemas.microsoft.com/office/drawing/2014/main" id="{CC996941-09DC-80B9-8863-37CF9F15290C}"/>
              </a:ext>
            </a:extLst>
          </p:cNvPr>
          <p:cNvCxnSpPr>
            <a:cxnSpLocks noChangeShapeType="1"/>
            <a:stCxn id="361" idx="4"/>
          </p:cNvCxnSpPr>
          <p:nvPr/>
        </p:nvCxnSpPr>
        <p:spPr bwMode="auto">
          <a:xfrm flipV="1">
            <a:off x="4800595" y="3948965"/>
            <a:ext cx="812531" cy="9337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2" name="Straight Connector 302">
            <a:extLst>
              <a:ext uri="{FF2B5EF4-FFF2-40B4-BE49-F238E27FC236}">
                <a16:creationId xmlns:a16="http://schemas.microsoft.com/office/drawing/2014/main" id="{F206F8AC-792D-A17E-797F-B1C1F844A1F3}"/>
              </a:ext>
            </a:extLst>
          </p:cNvPr>
          <p:cNvCxnSpPr>
            <a:cxnSpLocks noChangeShapeType="1"/>
            <a:stCxn id="397" idx="3"/>
          </p:cNvCxnSpPr>
          <p:nvPr/>
        </p:nvCxnSpPr>
        <p:spPr bwMode="auto">
          <a:xfrm flipH="1" flipV="1">
            <a:off x="5670299" y="3973928"/>
            <a:ext cx="1213607" cy="53812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3" name="Straight Connector 303">
            <a:extLst>
              <a:ext uri="{FF2B5EF4-FFF2-40B4-BE49-F238E27FC236}">
                <a16:creationId xmlns:a16="http://schemas.microsoft.com/office/drawing/2014/main" id="{13A9A338-4C82-2D9C-F21B-E5FFEF369D70}"/>
              </a:ext>
            </a:extLst>
          </p:cNvPr>
          <p:cNvCxnSpPr>
            <a:cxnSpLocks noChangeShapeType="1"/>
            <a:endCxn id="404" idx="1"/>
          </p:cNvCxnSpPr>
          <p:nvPr/>
        </p:nvCxnSpPr>
        <p:spPr bwMode="auto">
          <a:xfrm flipV="1">
            <a:off x="5680239" y="2897226"/>
            <a:ext cx="856233" cy="102474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4" name="Straight Connector 304">
            <a:extLst>
              <a:ext uri="{FF2B5EF4-FFF2-40B4-BE49-F238E27FC236}">
                <a16:creationId xmlns:a16="http://schemas.microsoft.com/office/drawing/2014/main" id="{B5494955-DE23-B037-D107-F26C757E162F}"/>
              </a:ext>
            </a:extLst>
          </p:cNvPr>
          <p:cNvCxnSpPr>
            <a:cxnSpLocks noChangeShapeType="1"/>
            <a:stCxn id="379" idx="2"/>
            <a:endCxn id="413" idx="7"/>
          </p:cNvCxnSpPr>
          <p:nvPr/>
        </p:nvCxnSpPr>
        <p:spPr bwMode="auto">
          <a:xfrm flipH="1" flipV="1">
            <a:off x="2835073" y="2939412"/>
            <a:ext cx="836727" cy="34649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grpSp>
        <p:nvGrpSpPr>
          <p:cNvPr id="82986" name="Group 347">
            <a:extLst>
              <a:ext uri="{FF2B5EF4-FFF2-40B4-BE49-F238E27FC236}">
                <a16:creationId xmlns:a16="http://schemas.microsoft.com/office/drawing/2014/main" id="{803C1C8B-F20D-AF4C-6049-7FA2EBE30192}"/>
              </a:ext>
            </a:extLst>
          </p:cNvPr>
          <p:cNvGrpSpPr>
            <a:grpSpLocks/>
          </p:cNvGrpSpPr>
          <p:nvPr/>
        </p:nvGrpSpPr>
        <p:grpSpPr bwMode="auto">
          <a:xfrm>
            <a:off x="6749115" y="4474233"/>
            <a:ext cx="922964" cy="355379"/>
            <a:chOff x="1871277" y="1576300"/>
            <a:chExt cx="1128371" cy="437860"/>
          </a:xfrm>
        </p:grpSpPr>
        <p:sp>
          <p:nvSpPr>
            <p:cNvPr id="395" name="Oval 394">
              <a:extLst>
                <a:ext uri="{FF2B5EF4-FFF2-40B4-BE49-F238E27FC236}">
                  <a16:creationId xmlns:a16="http://schemas.microsoft.com/office/drawing/2014/main" id="{35F986C4-6DD6-4FB6-7614-24DFC4399465}"/>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6" name="Rectangle 395">
              <a:extLst>
                <a:ext uri="{FF2B5EF4-FFF2-40B4-BE49-F238E27FC236}">
                  <a16:creationId xmlns:a16="http://schemas.microsoft.com/office/drawing/2014/main" id="{6472952A-64C9-5B0B-08C4-29514A4B1B84}"/>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a:extLst>
                <a:ext uri="{FF2B5EF4-FFF2-40B4-BE49-F238E27FC236}">
                  <a16:creationId xmlns:a16="http://schemas.microsoft.com/office/drawing/2014/main" id="{E5121F61-CE56-8053-E583-08F21315B93A}"/>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8" name="Freeform 397">
              <a:extLst>
                <a:ext uri="{FF2B5EF4-FFF2-40B4-BE49-F238E27FC236}">
                  <a16:creationId xmlns:a16="http://schemas.microsoft.com/office/drawing/2014/main" id="{2E4FD6B9-56F1-D63E-7478-8C476C058118}"/>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 name="Freeform 398">
              <a:extLst>
                <a:ext uri="{FF2B5EF4-FFF2-40B4-BE49-F238E27FC236}">
                  <a16:creationId xmlns:a16="http://schemas.microsoft.com/office/drawing/2014/main" id="{6650FF7C-4F64-750C-B104-8E41CC507C82}"/>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0" name="Freeform 399">
              <a:extLst>
                <a:ext uri="{FF2B5EF4-FFF2-40B4-BE49-F238E27FC236}">
                  <a16:creationId xmlns:a16="http://schemas.microsoft.com/office/drawing/2014/main" id="{1CB44456-A55C-94C9-7A61-E725D98F5CFB}"/>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1" name="Freeform 400">
              <a:extLst>
                <a:ext uri="{FF2B5EF4-FFF2-40B4-BE49-F238E27FC236}">
                  <a16:creationId xmlns:a16="http://schemas.microsoft.com/office/drawing/2014/main" id="{27715E06-425D-16E9-3BD7-C2C26E98FC21}"/>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02" name="Straight Connector 401">
              <a:extLst>
                <a:ext uri="{FF2B5EF4-FFF2-40B4-BE49-F238E27FC236}">
                  <a16:creationId xmlns:a16="http://schemas.microsoft.com/office/drawing/2014/main" id="{3AC54D53-B92E-5B67-CDD1-468C46C55ACB}"/>
                </a:ext>
              </a:extLst>
            </p:cNvPr>
            <p:cNvCxnSpPr>
              <a:endCxn id="397"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021578ED-C4F2-3CCA-BFBB-59F92EAC22BB}"/>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7" name="Group 347">
            <a:extLst>
              <a:ext uri="{FF2B5EF4-FFF2-40B4-BE49-F238E27FC236}">
                <a16:creationId xmlns:a16="http://schemas.microsoft.com/office/drawing/2014/main" id="{77FC9296-8179-4C31-F3B4-35D719C4152B}"/>
              </a:ext>
            </a:extLst>
          </p:cNvPr>
          <p:cNvGrpSpPr>
            <a:grpSpLocks/>
          </p:cNvGrpSpPr>
          <p:nvPr/>
        </p:nvGrpSpPr>
        <p:grpSpPr bwMode="auto">
          <a:xfrm>
            <a:off x="5071161" y="3757528"/>
            <a:ext cx="920407" cy="355379"/>
            <a:chOff x="1871277" y="1576300"/>
            <a:chExt cx="1128371" cy="437860"/>
          </a:xfrm>
        </p:grpSpPr>
        <p:sp>
          <p:nvSpPr>
            <p:cNvPr id="386" name="Oval 385">
              <a:extLst>
                <a:ext uri="{FF2B5EF4-FFF2-40B4-BE49-F238E27FC236}">
                  <a16:creationId xmlns:a16="http://schemas.microsoft.com/office/drawing/2014/main" id="{D08FF3B8-7408-BE57-F856-AE9486CAF962}"/>
                </a:ext>
              </a:extLst>
            </p:cNvPr>
            <p:cNvSpPr/>
            <p:nvPr/>
          </p:nvSpPr>
          <p:spPr bwMode="auto">
            <a:xfrm flipV="1">
              <a:off x="1874410" y="1696002"/>
              <a:ext cx="1125238"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7" name="Rectangle 386">
              <a:extLst>
                <a:ext uri="{FF2B5EF4-FFF2-40B4-BE49-F238E27FC236}">
                  <a16:creationId xmlns:a16="http://schemas.microsoft.com/office/drawing/2014/main" id="{ABABF066-1AD0-8515-0AB2-2C63013C140F}"/>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a:extLst>
                <a:ext uri="{FF2B5EF4-FFF2-40B4-BE49-F238E27FC236}">
                  <a16:creationId xmlns:a16="http://schemas.microsoft.com/office/drawing/2014/main" id="{E492EE37-E157-E197-9173-81F9A7C0205B}"/>
                </a:ext>
              </a:extLst>
            </p:cNvPr>
            <p:cNvSpPr/>
            <p:nvPr/>
          </p:nvSpPr>
          <p:spPr bwMode="auto">
            <a:xfrm flipV="1">
              <a:off x="1871277" y="1576300"/>
              <a:ext cx="112523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9" name="Freeform 388">
              <a:extLst>
                <a:ext uri="{FF2B5EF4-FFF2-40B4-BE49-F238E27FC236}">
                  <a16:creationId xmlns:a16="http://schemas.microsoft.com/office/drawing/2014/main" id="{9303122A-CAB6-19A0-8655-5B9F9AF8BFD6}"/>
                </a:ext>
              </a:extLst>
            </p:cNvPr>
            <p:cNvSpPr/>
            <p:nvPr/>
          </p:nvSpPr>
          <p:spPr bwMode="auto">
            <a:xfrm>
              <a:off x="2159638" y="1673953"/>
              <a:ext cx="548513"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Freeform 389">
              <a:extLst>
                <a:ext uri="{FF2B5EF4-FFF2-40B4-BE49-F238E27FC236}">
                  <a16:creationId xmlns:a16="http://schemas.microsoft.com/office/drawing/2014/main" id="{0A06D1CC-0CB6-2F9E-8235-A0FC8D45DF13}"/>
                </a:ext>
              </a:extLst>
            </p:cNvPr>
            <p:cNvSpPr/>
            <p:nvPr/>
          </p:nvSpPr>
          <p:spPr bwMode="auto">
            <a:xfrm>
              <a:off x="2103220" y="1633001"/>
              <a:ext cx="661350"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1" name="Freeform 390">
              <a:extLst>
                <a:ext uri="{FF2B5EF4-FFF2-40B4-BE49-F238E27FC236}">
                  <a16:creationId xmlns:a16="http://schemas.microsoft.com/office/drawing/2014/main" id="{C6E60FDE-6A43-5815-43FD-30D32D257933}"/>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2" name="Freeform 391">
              <a:extLst>
                <a:ext uri="{FF2B5EF4-FFF2-40B4-BE49-F238E27FC236}">
                  <a16:creationId xmlns:a16="http://schemas.microsoft.com/office/drawing/2014/main" id="{573566BE-2311-E5E3-67AD-F8547A2D3518}"/>
                </a:ext>
              </a:extLst>
            </p:cNvPr>
            <p:cNvSpPr/>
            <p:nvPr/>
          </p:nvSpPr>
          <p:spPr bwMode="auto">
            <a:xfrm>
              <a:off x="2090682" y="1730654"/>
              <a:ext cx="241345"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3" name="Straight Connector 392">
              <a:extLst>
                <a:ext uri="{FF2B5EF4-FFF2-40B4-BE49-F238E27FC236}">
                  <a16:creationId xmlns:a16="http://schemas.microsoft.com/office/drawing/2014/main" id="{135D6A5A-C69B-1063-63D3-5FA2D9C96439}"/>
                </a:ext>
              </a:extLst>
            </p:cNvPr>
            <p:cNvCxnSpPr>
              <a:endCxn id="388" idx="2"/>
            </p:cNvCxnSpPr>
            <p:nvPr/>
          </p:nvCxnSpPr>
          <p:spPr bwMode="auto">
            <a:xfrm flipH="1" flipV="1">
              <a:off x="1871277" y="173695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88A5F826-626D-5229-FFD8-02CE296C1457}"/>
                </a:ext>
              </a:extLst>
            </p:cNvPr>
            <p:cNvCxnSpPr/>
            <p:nvPr/>
          </p:nvCxnSpPr>
          <p:spPr bwMode="auto">
            <a:xfrm flipH="1" flipV="1">
              <a:off x="2996513" y="173380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8" name="Group 347">
            <a:extLst>
              <a:ext uri="{FF2B5EF4-FFF2-40B4-BE49-F238E27FC236}">
                <a16:creationId xmlns:a16="http://schemas.microsoft.com/office/drawing/2014/main" id="{6B691FE7-FCDB-B019-E659-8FB6193078B3}"/>
              </a:ext>
            </a:extLst>
          </p:cNvPr>
          <p:cNvGrpSpPr>
            <a:grpSpLocks/>
          </p:cNvGrpSpPr>
          <p:nvPr/>
        </p:nvGrpSpPr>
        <p:grpSpPr bwMode="auto">
          <a:xfrm>
            <a:off x="3671800" y="3156797"/>
            <a:ext cx="922964" cy="352823"/>
            <a:chOff x="1871277" y="1576300"/>
            <a:chExt cx="1128371" cy="437860"/>
          </a:xfrm>
        </p:grpSpPr>
        <p:sp>
          <p:nvSpPr>
            <p:cNvPr id="377" name="Oval 376">
              <a:extLst>
                <a:ext uri="{FF2B5EF4-FFF2-40B4-BE49-F238E27FC236}">
                  <a16:creationId xmlns:a16="http://schemas.microsoft.com/office/drawing/2014/main" id="{99CB91BC-073C-6391-0B38-3E4931ECAB3C}"/>
                </a:ext>
              </a:extLst>
            </p:cNvPr>
            <p:cNvSpPr/>
            <p:nvPr/>
          </p:nvSpPr>
          <p:spPr bwMode="auto">
            <a:xfrm flipV="1">
              <a:off x="1874402" y="1693698"/>
              <a:ext cx="1125246" cy="32046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8" name="Rectangle 377">
              <a:extLst>
                <a:ext uri="{FF2B5EF4-FFF2-40B4-BE49-F238E27FC236}">
                  <a16:creationId xmlns:a16="http://schemas.microsoft.com/office/drawing/2014/main" id="{259704C0-96DE-6631-7324-6B6C60C948F3}"/>
                </a:ext>
              </a:extLst>
            </p:cNvPr>
            <p:cNvSpPr/>
            <p:nvPr/>
          </p:nvSpPr>
          <p:spPr bwMode="auto">
            <a:xfrm>
              <a:off x="1871277" y="1738119"/>
              <a:ext cx="1128371" cy="11739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 name="Oval 378">
              <a:extLst>
                <a:ext uri="{FF2B5EF4-FFF2-40B4-BE49-F238E27FC236}">
                  <a16:creationId xmlns:a16="http://schemas.microsoft.com/office/drawing/2014/main" id="{3461BAF3-F9A9-4410-12A0-D048AED082B6}"/>
                </a:ext>
              </a:extLst>
            </p:cNvPr>
            <p:cNvSpPr/>
            <p:nvPr/>
          </p:nvSpPr>
          <p:spPr bwMode="auto">
            <a:xfrm flipV="1">
              <a:off x="1871277" y="1576300"/>
              <a:ext cx="1125246" cy="32046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Freeform 379">
              <a:extLst>
                <a:ext uri="{FF2B5EF4-FFF2-40B4-BE49-F238E27FC236}">
                  <a16:creationId xmlns:a16="http://schemas.microsoft.com/office/drawing/2014/main" id="{26D4367A-6309-47EE-7AA8-D2686F2356BE}"/>
                </a:ext>
              </a:extLst>
            </p:cNvPr>
            <p:cNvSpPr/>
            <p:nvPr/>
          </p:nvSpPr>
          <p:spPr bwMode="auto">
            <a:xfrm>
              <a:off x="2158840" y="1674661"/>
              <a:ext cx="550120"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1" name="Freeform 380">
              <a:extLst>
                <a:ext uri="{FF2B5EF4-FFF2-40B4-BE49-F238E27FC236}">
                  <a16:creationId xmlns:a16="http://schemas.microsoft.com/office/drawing/2014/main" id="{5917C994-CB25-D719-870D-6CA7C4F0C400}"/>
                </a:ext>
              </a:extLst>
            </p:cNvPr>
            <p:cNvSpPr/>
            <p:nvPr/>
          </p:nvSpPr>
          <p:spPr bwMode="auto">
            <a:xfrm>
              <a:off x="2102578" y="1633412"/>
              <a:ext cx="662645" cy="1110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2" name="Freeform 381">
              <a:extLst>
                <a:ext uri="{FF2B5EF4-FFF2-40B4-BE49-F238E27FC236}">
                  <a16:creationId xmlns:a16="http://schemas.microsoft.com/office/drawing/2014/main" id="{2F581885-D861-E110-76E2-95BD57321347}"/>
                </a:ext>
              </a:extLst>
            </p:cNvPr>
            <p:cNvSpPr/>
            <p:nvPr/>
          </p:nvSpPr>
          <p:spPr bwMode="auto">
            <a:xfrm>
              <a:off x="2537047"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3" name="Freeform 382">
              <a:extLst>
                <a:ext uri="{FF2B5EF4-FFF2-40B4-BE49-F238E27FC236}">
                  <a16:creationId xmlns:a16="http://schemas.microsoft.com/office/drawing/2014/main" id="{CCFBB09F-703E-DD56-A86B-004C1C47C117}"/>
                </a:ext>
              </a:extLst>
            </p:cNvPr>
            <p:cNvSpPr/>
            <p:nvPr/>
          </p:nvSpPr>
          <p:spPr bwMode="auto">
            <a:xfrm>
              <a:off x="2090075" y="1728599"/>
              <a:ext cx="240677" cy="9836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84" name="Straight Connector 383">
              <a:extLst>
                <a:ext uri="{FF2B5EF4-FFF2-40B4-BE49-F238E27FC236}">
                  <a16:creationId xmlns:a16="http://schemas.microsoft.com/office/drawing/2014/main" id="{866B510E-EF38-716B-3BE3-B217F392D1B4}"/>
                </a:ext>
              </a:extLst>
            </p:cNvPr>
            <p:cNvCxnSpPr>
              <a:endCxn id="379" idx="2"/>
            </p:cNvCxnSpPr>
            <p:nvPr/>
          </p:nvCxnSpPr>
          <p:spPr bwMode="auto">
            <a:xfrm flipH="1" flipV="1">
              <a:off x="1871277" y="1738119"/>
              <a:ext cx="3125"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094C0010-7C7F-1927-7E80-836095356876}"/>
                </a:ext>
              </a:extLst>
            </p:cNvPr>
            <p:cNvCxnSpPr/>
            <p:nvPr/>
          </p:nvCxnSpPr>
          <p:spPr bwMode="auto">
            <a:xfrm flipH="1" flipV="1">
              <a:off x="2996523" y="1734945"/>
              <a:ext cx="3125"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9" name="Group 347">
            <a:extLst>
              <a:ext uri="{FF2B5EF4-FFF2-40B4-BE49-F238E27FC236}">
                <a16:creationId xmlns:a16="http://schemas.microsoft.com/office/drawing/2014/main" id="{8606BFA8-7668-3569-BE9D-570F1070A925}"/>
              </a:ext>
            </a:extLst>
          </p:cNvPr>
          <p:cNvGrpSpPr>
            <a:grpSpLocks/>
          </p:cNvGrpSpPr>
          <p:nvPr/>
        </p:nvGrpSpPr>
        <p:grpSpPr bwMode="auto">
          <a:xfrm>
            <a:off x="2751393" y="4193688"/>
            <a:ext cx="922965" cy="352823"/>
            <a:chOff x="1871277" y="1576300"/>
            <a:chExt cx="1128371" cy="437860"/>
          </a:xfrm>
        </p:grpSpPr>
        <p:sp>
          <p:nvSpPr>
            <p:cNvPr id="368" name="Oval 367">
              <a:extLst>
                <a:ext uri="{FF2B5EF4-FFF2-40B4-BE49-F238E27FC236}">
                  <a16:creationId xmlns:a16="http://schemas.microsoft.com/office/drawing/2014/main" id="{7E7156AA-303F-F89E-F58C-C389E52B9AC9}"/>
                </a:ext>
              </a:extLst>
            </p:cNvPr>
            <p:cNvSpPr/>
            <p:nvPr/>
          </p:nvSpPr>
          <p:spPr bwMode="auto">
            <a:xfrm flipV="1">
              <a:off x="1874404" y="1693696"/>
              <a:ext cx="1125244" cy="320464"/>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Rectangle 368">
              <a:extLst>
                <a:ext uri="{FF2B5EF4-FFF2-40B4-BE49-F238E27FC236}">
                  <a16:creationId xmlns:a16="http://schemas.microsoft.com/office/drawing/2014/main" id="{C9F612F3-4AD1-2756-B7CE-92BCA9FADCC4}"/>
                </a:ext>
              </a:extLst>
            </p:cNvPr>
            <p:cNvSpPr/>
            <p:nvPr/>
          </p:nvSpPr>
          <p:spPr bwMode="auto">
            <a:xfrm>
              <a:off x="1871277" y="1738117"/>
              <a:ext cx="1128371" cy="11739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a:extLst>
                <a:ext uri="{FF2B5EF4-FFF2-40B4-BE49-F238E27FC236}">
                  <a16:creationId xmlns:a16="http://schemas.microsoft.com/office/drawing/2014/main" id="{4811C4D0-24CE-EBC1-5607-364B820D2693}"/>
                </a:ext>
              </a:extLst>
            </p:cNvPr>
            <p:cNvSpPr/>
            <p:nvPr/>
          </p:nvSpPr>
          <p:spPr bwMode="auto">
            <a:xfrm flipV="1">
              <a:off x="1871277" y="1576300"/>
              <a:ext cx="1125244" cy="32046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1" name="Freeform 370">
              <a:extLst>
                <a:ext uri="{FF2B5EF4-FFF2-40B4-BE49-F238E27FC236}">
                  <a16:creationId xmlns:a16="http://schemas.microsoft.com/office/drawing/2014/main" id="{4AED9C71-72FB-4EAF-9AEC-D6471AB7892A}"/>
                </a:ext>
              </a:extLst>
            </p:cNvPr>
            <p:cNvSpPr/>
            <p:nvPr/>
          </p:nvSpPr>
          <p:spPr bwMode="auto">
            <a:xfrm>
              <a:off x="2158839" y="1674659"/>
              <a:ext cx="550119"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Freeform 371">
              <a:extLst>
                <a:ext uri="{FF2B5EF4-FFF2-40B4-BE49-F238E27FC236}">
                  <a16:creationId xmlns:a16="http://schemas.microsoft.com/office/drawing/2014/main" id="{FFB165BD-3BB9-DABF-031D-628F2997CA08}"/>
                </a:ext>
              </a:extLst>
            </p:cNvPr>
            <p:cNvSpPr/>
            <p:nvPr/>
          </p:nvSpPr>
          <p:spPr bwMode="auto">
            <a:xfrm>
              <a:off x="2102577" y="1633412"/>
              <a:ext cx="662644" cy="11105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Freeform 372">
              <a:extLst>
                <a:ext uri="{FF2B5EF4-FFF2-40B4-BE49-F238E27FC236}">
                  <a16:creationId xmlns:a16="http://schemas.microsoft.com/office/drawing/2014/main" id="{C87CF582-DB83-84FF-53A4-7D72DCDF9215}"/>
                </a:ext>
              </a:extLst>
            </p:cNvPr>
            <p:cNvSpPr/>
            <p:nvPr/>
          </p:nvSpPr>
          <p:spPr bwMode="auto">
            <a:xfrm>
              <a:off x="2537048"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Freeform 373">
              <a:extLst>
                <a:ext uri="{FF2B5EF4-FFF2-40B4-BE49-F238E27FC236}">
                  <a16:creationId xmlns:a16="http://schemas.microsoft.com/office/drawing/2014/main" id="{0A534586-18DF-3EFB-9EF9-3A66A24FB0A1}"/>
                </a:ext>
              </a:extLst>
            </p:cNvPr>
            <p:cNvSpPr/>
            <p:nvPr/>
          </p:nvSpPr>
          <p:spPr bwMode="auto">
            <a:xfrm>
              <a:off x="2090075" y="1728599"/>
              <a:ext cx="240678" cy="9835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a:extLst>
                <a:ext uri="{FF2B5EF4-FFF2-40B4-BE49-F238E27FC236}">
                  <a16:creationId xmlns:a16="http://schemas.microsoft.com/office/drawing/2014/main" id="{5BAF5991-D8AA-616F-4272-7AE6B674B841}"/>
                </a:ext>
              </a:extLst>
            </p:cNvPr>
            <p:cNvCxnSpPr>
              <a:endCxn id="370" idx="2"/>
            </p:cNvCxnSpPr>
            <p:nvPr/>
          </p:nvCxnSpPr>
          <p:spPr bwMode="auto">
            <a:xfrm flipH="1" flipV="1">
              <a:off x="1871277" y="1738117"/>
              <a:ext cx="3127"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98B52EE4-7ADA-9F93-4A43-BF33A1B0C53C}"/>
                </a:ext>
              </a:extLst>
            </p:cNvPr>
            <p:cNvCxnSpPr/>
            <p:nvPr/>
          </p:nvCxnSpPr>
          <p:spPr bwMode="auto">
            <a:xfrm flipH="1" flipV="1">
              <a:off x="2996521" y="1734945"/>
              <a:ext cx="3127"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0" name="Group 347">
            <a:extLst>
              <a:ext uri="{FF2B5EF4-FFF2-40B4-BE49-F238E27FC236}">
                <a16:creationId xmlns:a16="http://schemas.microsoft.com/office/drawing/2014/main" id="{B61B28DB-6FAD-2207-2EA9-977010C63F35}"/>
              </a:ext>
            </a:extLst>
          </p:cNvPr>
          <p:cNvGrpSpPr>
            <a:grpSpLocks/>
          </p:cNvGrpSpPr>
          <p:nvPr/>
        </p:nvGrpSpPr>
        <p:grpSpPr bwMode="auto">
          <a:xfrm>
            <a:off x="4340391" y="4882757"/>
            <a:ext cx="922964" cy="355379"/>
            <a:chOff x="1871277" y="1576300"/>
            <a:chExt cx="1128371" cy="437860"/>
          </a:xfrm>
        </p:grpSpPr>
        <p:sp>
          <p:nvSpPr>
            <p:cNvPr id="359" name="Oval 358">
              <a:extLst>
                <a:ext uri="{FF2B5EF4-FFF2-40B4-BE49-F238E27FC236}">
                  <a16:creationId xmlns:a16="http://schemas.microsoft.com/office/drawing/2014/main" id="{0322044C-1A4D-CD00-77BD-355AB676D991}"/>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a:extLst>
                <a:ext uri="{FF2B5EF4-FFF2-40B4-BE49-F238E27FC236}">
                  <a16:creationId xmlns:a16="http://schemas.microsoft.com/office/drawing/2014/main" id="{8F274A38-28FF-2EC2-6A3D-3E95AF7D5441}"/>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1" name="Oval 360">
              <a:extLst>
                <a:ext uri="{FF2B5EF4-FFF2-40B4-BE49-F238E27FC236}">
                  <a16:creationId xmlns:a16="http://schemas.microsoft.com/office/drawing/2014/main" id="{FEA91906-EB90-9798-D3CD-28BF3854FF90}"/>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a:extLst>
                <a:ext uri="{FF2B5EF4-FFF2-40B4-BE49-F238E27FC236}">
                  <a16:creationId xmlns:a16="http://schemas.microsoft.com/office/drawing/2014/main" id="{E93C2E09-E9E0-BD15-2EF2-2818904EBA9F}"/>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Freeform 362">
              <a:extLst>
                <a:ext uri="{FF2B5EF4-FFF2-40B4-BE49-F238E27FC236}">
                  <a16:creationId xmlns:a16="http://schemas.microsoft.com/office/drawing/2014/main" id="{55098E4F-5E12-EB55-2A11-6AA743AF747E}"/>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Freeform 363">
              <a:extLst>
                <a:ext uri="{FF2B5EF4-FFF2-40B4-BE49-F238E27FC236}">
                  <a16:creationId xmlns:a16="http://schemas.microsoft.com/office/drawing/2014/main" id="{1FFBECF5-9276-B160-178A-34DB8EC24B8E}"/>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Freeform 364">
              <a:extLst>
                <a:ext uri="{FF2B5EF4-FFF2-40B4-BE49-F238E27FC236}">
                  <a16:creationId xmlns:a16="http://schemas.microsoft.com/office/drawing/2014/main" id="{FC3F3BF4-515D-8943-C74F-42449612CBCC}"/>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a:extLst>
                <a:ext uri="{FF2B5EF4-FFF2-40B4-BE49-F238E27FC236}">
                  <a16:creationId xmlns:a16="http://schemas.microsoft.com/office/drawing/2014/main" id="{41E03E66-DEED-1D00-A59A-E0CD9FB13AE3}"/>
                </a:ext>
              </a:extLst>
            </p:cNvPr>
            <p:cNvCxnSpPr>
              <a:endCxn id="361"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51D068A9-3267-F918-6426-8444E46E636E}"/>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1" name="Group 347">
            <a:extLst>
              <a:ext uri="{FF2B5EF4-FFF2-40B4-BE49-F238E27FC236}">
                <a16:creationId xmlns:a16="http://schemas.microsoft.com/office/drawing/2014/main" id="{059036A3-273D-35AB-A991-94CCACE7074B}"/>
              </a:ext>
            </a:extLst>
          </p:cNvPr>
          <p:cNvGrpSpPr>
            <a:grpSpLocks/>
          </p:cNvGrpSpPr>
          <p:nvPr/>
        </p:nvGrpSpPr>
        <p:grpSpPr bwMode="auto">
          <a:xfrm>
            <a:off x="1369263" y="4752722"/>
            <a:ext cx="922965" cy="355378"/>
            <a:chOff x="1871277" y="1576300"/>
            <a:chExt cx="1128371" cy="437860"/>
          </a:xfrm>
        </p:grpSpPr>
        <p:sp>
          <p:nvSpPr>
            <p:cNvPr id="350" name="Oval 349">
              <a:extLst>
                <a:ext uri="{FF2B5EF4-FFF2-40B4-BE49-F238E27FC236}">
                  <a16:creationId xmlns:a16="http://schemas.microsoft.com/office/drawing/2014/main" id="{87DA58A4-56C5-45D6-3AF4-1B2548872DD1}"/>
                </a:ext>
              </a:extLst>
            </p:cNvPr>
            <p:cNvSpPr/>
            <p:nvPr/>
          </p:nvSpPr>
          <p:spPr bwMode="auto">
            <a:xfrm flipV="1">
              <a:off x="1874404" y="1696003"/>
              <a:ext cx="1125244"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1" name="Rectangle 350">
              <a:extLst>
                <a:ext uri="{FF2B5EF4-FFF2-40B4-BE49-F238E27FC236}">
                  <a16:creationId xmlns:a16="http://schemas.microsoft.com/office/drawing/2014/main" id="{9299166C-A740-665B-362A-288E351DDC6A}"/>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2" name="Oval 351">
              <a:extLst>
                <a:ext uri="{FF2B5EF4-FFF2-40B4-BE49-F238E27FC236}">
                  <a16:creationId xmlns:a16="http://schemas.microsoft.com/office/drawing/2014/main" id="{446120B0-BB6B-D57C-18DC-43CA592A1209}"/>
                </a:ext>
              </a:extLst>
            </p:cNvPr>
            <p:cNvSpPr/>
            <p:nvPr/>
          </p:nvSpPr>
          <p:spPr bwMode="auto">
            <a:xfrm flipV="1">
              <a:off x="1871277" y="1576300"/>
              <a:ext cx="1125244"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Freeform 352">
              <a:extLst>
                <a:ext uri="{FF2B5EF4-FFF2-40B4-BE49-F238E27FC236}">
                  <a16:creationId xmlns:a16="http://schemas.microsoft.com/office/drawing/2014/main" id="{B8470710-8147-0919-4185-B95E6400B555}"/>
                </a:ext>
              </a:extLst>
            </p:cNvPr>
            <p:cNvSpPr/>
            <p:nvPr/>
          </p:nvSpPr>
          <p:spPr bwMode="auto">
            <a:xfrm>
              <a:off x="2158839" y="1673951"/>
              <a:ext cx="550119"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4" name="Freeform 353">
              <a:extLst>
                <a:ext uri="{FF2B5EF4-FFF2-40B4-BE49-F238E27FC236}">
                  <a16:creationId xmlns:a16="http://schemas.microsoft.com/office/drawing/2014/main" id="{37079772-BB7A-5745-FCAA-31D84B8E4464}"/>
                </a:ext>
              </a:extLst>
            </p:cNvPr>
            <p:cNvSpPr/>
            <p:nvPr/>
          </p:nvSpPr>
          <p:spPr bwMode="auto">
            <a:xfrm>
              <a:off x="2102577" y="1633001"/>
              <a:ext cx="662644"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Freeform 354">
              <a:extLst>
                <a:ext uri="{FF2B5EF4-FFF2-40B4-BE49-F238E27FC236}">
                  <a16:creationId xmlns:a16="http://schemas.microsoft.com/office/drawing/2014/main" id="{59A59C68-09C4-CEA4-1B45-67B8D507F78C}"/>
                </a:ext>
              </a:extLst>
            </p:cNvPr>
            <p:cNvSpPr/>
            <p:nvPr/>
          </p:nvSpPr>
          <p:spPr bwMode="auto">
            <a:xfrm>
              <a:off x="2537048" y="1727504"/>
              <a:ext cx="243803"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Freeform 355">
              <a:extLst>
                <a:ext uri="{FF2B5EF4-FFF2-40B4-BE49-F238E27FC236}">
                  <a16:creationId xmlns:a16="http://schemas.microsoft.com/office/drawing/2014/main" id="{B07044EA-BCB3-11C2-4249-D11C276FF0AB}"/>
                </a:ext>
              </a:extLst>
            </p:cNvPr>
            <p:cNvSpPr/>
            <p:nvPr/>
          </p:nvSpPr>
          <p:spPr bwMode="auto">
            <a:xfrm>
              <a:off x="2090075" y="1730653"/>
              <a:ext cx="240678"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7" name="Straight Connector 356">
              <a:extLst>
                <a:ext uri="{FF2B5EF4-FFF2-40B4-BE49-F238E27FC236}">
                  <a16:creationId xmlns:a16="http://schemas.microsoft.com/office/drawing/2014/main" id="{7160CFA6-3F60-EA40-0DF7-CC6A47FC1410}"/>
                </a:ext>
              </a:extLst>
            </p:cNvPr>
            <p:cNvCxnSpPr>
              <a:endCxn id="352" idx="2"/>
            </p:cNvCxnSpPr>
            <p:nvPr/>
          </p:nvCxnSpPr>
          <p:spPr bwMode="auto">
            <a:xfrm flipH="1" flipV="1">
              <a:off x="1871277" y="1736953"/>
              <a:ext cx="3127"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A37AFBDD-6690-47A6-B396-2A1187FBCCB9}"/>
                </a:ext>
              </a:extLst>
            </p:cNvPr>
            <p:cNvCxnSpPr/>
            <p:nvPr/>
          </p:nvCxnSpPr>
          <p:spPr bwMode="auto">
            <a:xfrm flipH="1" flipV="1">
              <a:off x="2996521" y="1733804"/>
              <a:ext cx="3127"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9" name="Group 347">
            <a:extLst>
              <a:ext uri="{FF2B5EF4-FFF2-40B4-BE49-F238E27FC236}">
                <a16:creationId xmlns:a16="http://schemas.microsoft.com/office/drawing/2014/main" id="{D3F0E9A5-18C7-33B1-E6BA-6CAE33B7B91C}"/>
              </a:ext>
            </a:extLst>
          </p:cNvPr>
          <p:cNvGrpSpPr>
            <a:grpSpLocks/>
          </p:cNvGrpSpPr>
          <p:nvPr/>
        </p:nvGrpSpPr>
        <p:grpSpPr bwMode="auto">
          <a:xfrm>
            <a:off x="2049082" y="2621849"/>
            <a:ext cx="920407" cy="355379"/>
            <a:chOff x="1871277" y="1576300"/>
            <a:chExt cx="1128371" cy="437860"/>
          </a:xfrm>
        </p:grpSpPr>
        <p:sp>
          <p:nvSpPr>
            <p:cNvPr id="413" name="Oval 412">
              <a:extLst>
                <a:ext uri="{FF2B5EF4-FFF2-40B4-BE49-F238E27FC236}">
                  <a16:creationId xmlns:a16="http://schemas.microsoft.com/office/drawing/2014/main" id="{4378EE36-1BD0-6F52-84DE-7F1B3563CC53}"/>
                </a:ext>
              </a:extLst>
            </p:cNvPr>
            <p:cNvSpPr/>
            <p:nvPr/>
          </p:nvSpPr>
          <p:spPr bwMode="auto">
            <a:xfrm flipV="1">
              <a:off x="1874412" y="1696002"/>
              <a:ext cx="112523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4" name="Rectangle 413">
              <a:extLst>
                <a:ext uri="{FF2B5EF4-FFF2-40B4-BE49-F238E27FC236}">
                  <a16:creationId xmlns:a16="http://schemas.microsoft.com/office/drawing/2014/main" id="{BDAD2833-AB3D-D869-42BD-5A4AC608A395}"/>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5" name="Oval 414">
              <a:extLst>
                <a:ext uri="{FF2B5EF4-FFF2-40B4-BE49-F238E27FC236}">
                  <a16:creationId xmlns:a16="http://schemas.microsoft.com/office/drawing/2014/main" id="{750D43AB-213B-EED8-0077-A5B30EE1C4C6}"/>
                </a:ext>
              </a:extLst>
            </p:cNvPr>
            <p:cNvSpPr/>
            <p:nvPr/>
          </p:nvSpPr>
          <p:spPr bwMode="auto">
            <a:xfrm flipV="1">
              <a:off x="1871277" y="1576300"/>
              <a:ext cx="1125238"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6" name="Freeform 415">
              <a:extLst>
                <a:ext uri="{FF2B5EF4-FFF2-40B4-BE49-F238E27FC236}">
                  <a16:creationId xmlns:a16="http://schemas.microsoft.com/office/drawing/2014/main" id="{BBFFBB00-1966-CD05-5756-E0CA6777C15D}"/>
                </a:ext>
              </a:extLst>
            </p:cNvPr>
            <p:cNvSpPr/>
            <p:nvPr/>
          </p:nvSpPr>
          <p:spPr bwMode="auto">
            <a:xfrm>
              <a:off x="2159638" y="1673953"/>
              <a:ext cx="548515"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7" name="Freeform 416">
              <a:extLst>
                <a:ext uri="{FF2B5EF4-FFF2-40B4-BE49-F238E27FC236}">
                  <a16:creationId xmlns:a16="http://schemas.microsoft.com/office/drawing/2014/main" id="{BBB1A856-4873-CEBC-C881-6F0FC31268C3}"/>
                </a:ext>
              </a:extLst>
            </p:cNvPr>
            <p:cNvSpPr/>
            <p:nvPr/>
          </p:nvSpPr>
          <p:spPr bwMode="auto">
            <a:xfrm>
              <a:off x="2103220" y="1633001"/>
              <a:ext cx="661352"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8" name="Freeform 417">
              <a:extLst>
                <a:ext uri="{FF2B5EF4-FFF2-40B4-BE49-F238E27FC236}">
                  <a16:creationId xmlns:a16="http://schemas.microsoft.com/office/drawing/2014/main" id="{A52B3D5F-B811-0CD4-2565-ECC2092C37AE}"/>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9" name="Freeform 418">
              <a:extLst>
                <a:ext uri="{FF2B5EF4-FFF2-40B4-BE49-F238E27FC236}">
                  <a16:creationId xmlns:a16="http://schemas.microsoft.com/office/drawing/2014/main" id="{702C8307-0928-2AC4-0CFB-0A168AE7351F}"/>
                </a:ext>
              </a:extLst>
            </p:cNvPr>
            <p:cNvSpPr/>
            <p:nvPr/>
          </p:nvSpPr>
          <p:spPr bwMode="auto">
            <a:xfrm>
              <a:off x="2090682" y="1730654"/>
              <a:ext cx="24134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20" name="Straight Connector 419">
              <a:extLst>
                <a:ext uri="{FF2B5EF4-FFF2-40B4-BE49-F238E27FC236}">
                  <a16:creationId xmlns:a16="http://schemas.microsoft.com/office/drawing/2014/main" id="{855EE799-E5A4-B7D5-1389-74C98B28729B}"/>
                </a:ext>
              </a:extLst>
            </p:cNvPr>
            <p:cNvCxnSpPr>
              <a:endCxn id="415" idx="2"/>
            </p:cNvCxnSpPr>
            <p:nvPr/>
          </p:nvCxnSpPr>
          <p:spPr bwMode="auto">
            <a:xfrm flipH="1" flipV="1">
              <a:off x="1871277" y="1736954"/>
              <a:ext cx="313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2BB7EBCF-2A27-1FB9-4854-78256337857E}"/>
                </a:ext>
              </a:extLst>
            </p:cNvPr>
            <p:cNvCxnSpPr/>
            <p:nvPr/>
          </p:nvCxnSpPr>
          <p:spPr bwMode="auto">
            <a:xfrm flipH="1" flipV="1">
              <a:off x="2996515" y="1733803"/>
              <a:ext cx="3133"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0" name="Group 347">
            <a:extLst>
              <a:ext uri="{FF2B5EF4-FFF2-40B4-BE49-F238E27FC236}">
                <a16:creationId xmlns:a16="http://schemas.microsoft.com/office/drawing/2014/main" id="{0E57369E-FA3C-C49E-3164-AF7B20B8E756}"/>
              </a:ext>
            </a:extLst>
          </p:cNvPr>
          <p:cNvGrpSpPr>
            <a:grpSpLocks/>
          </p:cNvGrpSpPr>
          <p:nvPr/>
        </p:nvGrpSpPr>
        <p:grpSpPr bwMode="auto">
          <a:xfrm>
            <a:off x="6399499" y="2579664"/>
            <a:ext cx="920407" cy="355378"/>
            <a:chOff x="1871277" y="1576300"/>
            <a:chExt cx="1128371" cy="437860"/>
          </a:xfrm>
        </p:grpSpPr>
        <p:sp>
          <p:nvSpPr>
            <p:cNvPr id="404" name="Oval 403">
              <a:extLst>
                <a:ext uri="{FF2B5EF4-FFF2-40B4-BE49-F238E27FC236}">
                  <a16:creationId xmlns:a16="http://schemas.microsoft.com/office/drawing/2014/main" id="{E3AD018B-AFA1-1096-35EC-4500BF69A022}"/>
                </a:ext>
              </a:extLst>
            </p:cNvPr>
            <p:cNvSpPr/>
            <p:nvPr/>
          </p:nvSpPr>
          <p:spPr bwMode="auto">
            <a:xfrm flipV="1">
              <a:off x="1874412" y="1696003"/>
              <a:ext cx="1125236"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5" name="Rectangle 404">
              <a:extLst>
                <a:ext uri="{FF2B5EF4-FFF2-40B4-BE49-F238E27FC236}">
                  <a16:creationId xmlns:a16="http://schemas.microsoft.com/office/drawing/2014/main" id="{70975EE6-DDFD-5E56-37F4-FCFFB0BB58F2}"/>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6" name="Oval 405">
              <a:extLst>
                <a:ext uri="{FF2B5EF4-FFF2-40B4-BE49-F238E27FC236}">
                  <a16:creationId xmlns:a16="http://schemas.microsoft.com/office/drawing/2014/main" id="{16804366-8E4C-DF5F-964F-0AA3DACFCF25}"/>
                </a:ext>
              </a:extLst>
            </p:cNvPr>
            <p:cNvSpPr/>
            <p:nvPr/>
          </p:nvSpPr>
          <p:spPr bwMode="auto">
            <a:xfrm flipV="1">
              <a:off x="1871277" y="1576300"/>
              <a:ext cx="1125238"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Freeform 406">
              <a:extLst>
                <a:ext uri="{FF2B5EF4-FFF2-40B4-BE49-F238E27FC236}">
                  <a16:creationId xmlns:a16="http://schemas.microsoft.com/office/drawing/2014/main" id="{06D1B853-03FA-B013-EBBF-4FC796866241}"/>
                </a:ext>
              </a:extLst>
            </p:cNvPr>
            <p:cNvSpPr/>
            <p:nvPr/>
          </p:nvSpPr>
          <p:spPr bwMode="auto">
            <a:xfrm>
              <a:off x="2159638" y="1673951"/>
              <a:ext cx="548515"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8" name="Freeform 407">
              <a:extLst>
                <a:ext uri="{FF2B5EF4-FFF2-40B4-BE49-F238E27FC236}">
                  <a16:creationId xmlns:a16="http://schemas.microsoft.com/office/drawing/2014/main" id="{C6B5456B-C935-A12C-E4B4-9A4D605DAC0A}"/>
                </a:ext>
              </a:extLst>
            </p:cNvPr>
            <p:cNvSpPr/>
            <p:nvPr/>
          </p:nvSpPr>
          <p:spPr bwMode="auto">
            <a:xfrm>
              <a:off x="2103220" y="1633001"/>
              <a:ext cx="661352"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 name="Freeform 408">
              <a:extLst>
                <a:ext uri="{FF2B5EF4-FFF2-40B4-BE49-F238E27FC236}">
                  <a16:creationId xmlns:a16="http://schemas.microsoft.com/office/drawing/2014/main" id="{4B355D19-A467-B898-3725-6155B6CD510B}"/>
                </a:ext>
              </a:extLst>
            </p:cNvPr>
            <p:cNvSpPr/>
            <p:nvPr/>
          </p:nvSpPr>
          <p:spPr bwMode="auto">
            <a:xfrm>
              <a:off x="2535762" y="1727504"/>
              <a:ext cx="244480"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 name="Freeform 409">
              <a:extLst>
                <a:ext uri="{FF2B5EF4-FFF2-40B4-BE49-F238E27FC236}">
                  <a16:creationId xmlns:a16="http://schemas.microsoft.com/office/drawing/2014/main" id="{1A7704D7-031E-344E-9A50-FF072CFE487B}"/>
                </a:ext>
              </a:extLst>
            </p:cNvPr>
            <p:cNvSpPr/>
            <p:nvPr/>
          </p:nvSpPr>
          <p:spPr bwMode="auto">
            <a:xfrm>
              <a:off x="2090682" y="1730653"/>
              <a:ext cx="241347"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1" name="Straight Connector 410">
              <a:extLst>
                <a:ext uri="{FF2B5EF4-FFF2-40B4-BE49-F238E27FC236}">
                  <a16:creationId xmlns:a16="http://schemas.microsoft.com/office/drawing/2014/main" id="{32570D9B-44FF-7010-605D-170BCB791D18}"/>
                </a:ext>
              </a:extLst>
            </p:cNvPr>
            <p:cNvCxnSpPr>
              <a:endCxn id="406" idx="2"/>
            </p:cNvCxnSpPr>
            <p:nvPr/>
          </p:nvCxnSpPr>
          <p:spPr bwMode="auto">
            <a:xfrm flipH="1" flipV="1">
              <a:off x="1871277" y="173695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6FA9BA4B-9879-6446-AF55-84D290445BCD}"/>
                </a:ext>
              </a:extLst>
            </p:cNvPr>
            <p:cNvCxnSpPr/>
            <p:nvPr/>
          </p:nvCxnSpPr>
          <p:spPr bwMode="auto">
            <a:xfrm flipH="1" flipV="1">
              <a:off x="2996515" y="173380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422" name="Rectangle 2">
            <a:extLst>
              <a:ext uri="{FF2B5EF4-FFF2-40B4-BE49-F238E27FC236}">
                <a16:creationId xmlns:a16="http://schemas.microsoft.com/office/drawing/2014/main" id="{8DBA98FD-2DBE-C0DB-6BD8-D554446B06DD}"/>
              </a:ext>
            </a:extLst>
          </p:cNvPr>
          <p:cNvSpPr txBox="1">
            <a:spLocks noChangeArrowheads="1"/>
          </p:cNvSpPr>
          <p:nvPr/>
        </p:nvSpPr>
        <p:spPr bwMode="auto">
          <a:xfrm>
            <a:off x="0" y="-35222"/>
            <a:ext cx="85105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a:solidFill>
                  <a:srgbClr val="800000"/>
                </a:solidFill>
                <a:latin typeface="Calibri Light" charset="0"/>
                <a:ea typeface="Calibri Light" charset="0"/>
                <a:cs typeface="Calibri Light" charset="0"/>
              </a:defRPr>
            </a:lvl1pPr>
            <a:lvl2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2pPr>
            <a:lvl3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3pPr>
            <a:lvl4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4pPr>
            <a:lvl5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5pPr>
            <a:lvl6pPr marL="4572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6pPr>
            <a:lvl7pPr marL="9144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7pPr>
            <a:lvl8pPr marL="13716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8pPr>
            <a:lvl9pPr marL="18288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9pPr>
          </a:lstStyle>
          <a:p>
            <a:pPr eaLnBrk="1" hangingPunct="1"/>
            <a:r>
              <a:rPr lang="en-US" altLang="en-US" sz="4400" kern="0" dirty="0">
                <a:solidFill>
                  <a:schemeClr val="tx1"/>
                </a:solidFill>
                <a:ea typeface="ＭＳ Ｐゴシック" charset="-128"/>
              </a:rPr>
              <a:t>The Internet: How far we learned</a:t>
            </a:r>
          </a:p>
        </p:txBody>
      </p:sp>
      <p:sp>
        <p:nvSpPr>
          <p:cNvPr id="14" name="TextBox 13">
            <a:extLst>
              <a:ext uri="{FF2B5EF4-FFF2-40B4-BE49-F238E27FC236}">
                <a16:creationId xmlns:a16="http://schemas.microsoft.com/office/drawing/2014/main" id="{8FC5A5C2-24DD-9089-C428-F0C3043775CA}"/>
              </a:ext>
            </a:extLst>
          </p:cNvPr>
          <p:cNvSpPr txBox="1"/>
          <p:nvPr/>
        </p:nvSpPr>
        <p:spPr>
          <a:xfrm>
            <a:off x="948344" y="3743095"/>
            <a:ext cx="1963404" cy="461665"/>
          </a:xfrm>
          <a:prstGeom prst="rect">
            <a:avLst/>
          </a:prstGeom>
          <a:solidFill>
            <a:schemeClr val="bg1"/>
          </a:solidFill>
          <a:ln>
            <a:solidFill>
              <a:schemeClr val="tx1"/>
            </a:solidFill>
          </a:ln>
        </p:spPr>
        <p:txBody>
          <a:bodyPr wrap="square" rtlCol="0">
            <a:spAutoFit/>
          </a:bodyPr>
          <a:lstStyle/>
          <a:p>
            <a:r>
              <a:rPr lang="en-US" sz="2400" dirty="0"/>
              <a:t>To: Router-B</a:t>
            </a:r>
          </a:p>
        </p:txBody>
      </p:sp>
      <p:sp>
        <p:nvSpPr>
          <p:cNvPr id="15" name="TextBox 14">
            <a:extLst>
              <a:ext uri="{FF2B5EF4-FFF2-40B4-BE49-F238E27FC236}">
                <a16:creationId xmlns:a16="http://schemas.microsoft.com/office/drawing/2014/main" id="{8624FA4A-58D6-01EB-E4C4-7C19400B516F}"/>
              </a:ext>
            </a:extLst>
          </p:cNvPr>
          <p:cNvSpPr txBox="1"/>
          <p:nvPr/>
        </p:nvSpPr>
        <p:spPr>
          <a:xfrm>
            <a:off x="1563654" y="5106824"/>
            <a:ext cx="1015471" cy="369332"/>
          </a:xfrm>
          <a:prstGeom prst="rect">
            <a:avLst/>
          </a:prstGeom>
          <a:noFill/>
        </p:spPr>
        <p:txBody>
          <a:bodyPr wrap="none" rtlCol="0">
            <a:spAutoFit/>
          </a:bodyPr>
          <a:lstStyle/>
          <a:p>
            <a:r>
              <a:rPr lang="en-US" dirty="0"/>
              <a:t>Router-A</a:t>
            </a:r>
          </a:p>
        </p:txBody>
      </p:sp>
      <p:sp>
        <p:nvSpPr>
          <p:cNvPr id="16" name="TextBox 15">
            <a:extLst>
              <a:ext uri="{FF2B5EF4-FFF2-40B4-BE49-F238E27FC236}">
                <a16:creationId xmlns:a16="http://schemas.microsoft.com/office/drawing/2014/main" id="{ED753B9C-E431-13EC-D3FF-08092878DDED}"/>
              </a:ext>
            </a:extLst>
          </p:cNvPr>
          <p:cNvSpPr txBox="1"/>
          <p:nvPr/>
        </p:nvSpPr>
        <p:spPr>
          <a:xfrm>
            <a:off x="6843919" y="2884072"/>
            <a:ext cx="1015471" cy="369332"/>
          </a:xfrm>
          <a:prstGeom prst="rect">
            <a:avLst/>
          </a:prstGeom>
          <a:noFill/>
        </p:spPr>
        <p:txBody>
          <a:bodyPr wrap="none" rtlCol="0">
            <a:spAutoFit/>
          </a:bodyPr>
          <a:lstStyle/>
          <a:p>
            <a:r>
              <a:rPr lang="en-US" dirty="0"/>
              <a:t>Router-B</a:t>
            </a:r>
          </a:p>
        </p:txBody>
      </p:sp>
      <p:sp>
        <p:nvSpPr>
          <p:cNvPr id="2" name="Freeform 1">
            <a:extLst>
              <a:ext uri="{FF2B5EF4-FFF2-40B4-BE49-F238E27FC236}">
                <a16:creationId xmlns:a16="http://schemas.microsoft.com/office/drawing/2014/main" id="{C0157737-4BD2-CDA0-8143-A5986F02DDE7}"/>
              </a:ext>
            </a:extLst>
          </p:cNvPr>
          <p:cNvSpPr/>
          <p:nvPr/>
        </p:nvSpPr>
        <p:spPr>
          <a:xfrm>
            <a:off x="2604428" y="2674755"/>
            <a:ext cx="4239491" cy="1620982"/>
          </a:xfrm>
          <a:custGeom>
            <a:avLst/>
            <a:gdLst>
              <a:gd name="csX0" fmla="*/ 803564 w 4239491"/>
              <a:gd name="csY0" fmla="*/ 1620982 h 1620982"/>
              <a:gd name="csX1" fmla="*/ 1565564 w 4239491"/>
              <a:gd name="csY1" fmla="*/ 665018 h 1620982"/>
              <a:gd name="csX2" fmla="*/ 0 w 4239491"/>
              <a:gd name="csY2" fmla="*/ 152400 h 1620982"/>
              <a:gd name="csX3" fmla="*/ 4239491 w 4239491"/>
              <a:gd name="csY3" fmla="*/ 0 h 1620982"/>
            </a:gdLst>
            <a:ahLst/>
            <a:cxnLst>
              <a:cxn ang="0">
                <a:pos x="csX0" y="csY0"/>
              </a:cxn>
              <a:cxn ang="0">
                <a:pos x="csX1" y="csY1"/>
              </a:cxn>
              <a:cxn ang="0">
                <a:pos x="csX2" y="csY2"/>
              </a:cxn>
              <a:cxn ang="0">
                <a:pos x="csX3" y="csY3"/>
              </a:cxn>
            </a:cxnLst>
            <a:rect l="l" t="t" r="r" b="b"/>
            <a:pathLst>
              <a:path w="4239491" h="1620982">
                <a:moveTo>
                  <a:pt x="803564" y="1620982"/>
                </a:moveTo>
                <a:lnTo>
                  <a:pt x="1565564" y="665018"/>
                </a:lnTo>
                <a:lnTo>
                  <a:pt x="0" y="152400"/>
                </a:lnTo>
                <a:lnTo>
                  <a:pt x="4239491" y="0"/>
                </a:lnTo>
              </a:path>
            </a:pathLst>
          </a:custGeom>
          <a:noFill/>
          <a:ln w="1047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D574C-7BB0-A924-5B2B-5B077A334C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1026" name="Picture 2" descr="Classful addressing - ICTShore.com">
            <a:extLst>
              <a:ext uri="{FF2B5EF4-FFF2-40B4-BE49-F238E27FC236}">
                <a16:creationId xmlns:a16="http://schemas.microsoft.com/office/drawing/2014/main" id="{1EF72609-0F46-1274-EB60-D0AA9D533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5AC3B7-B0E2-8F09-1CBA-2B64B60DACEB}"/>
              </a:ext>
            </a:extLst>
          </p:cNvPr>
          <p:cNvSpPr txBox="1"/>
          <p:nvPr/>
        </p:nvSpPr>
        <p:spPr>
          <a:xfrm>
            <a:off x="138545" y="6538912"/>
            <a:ext cx="86491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Picture courtesy: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www.ictshore.com</a:t>
            </a:r>
            <a:r>
              <a:rPr kumimoji="0" lang="en-US" sz="1200" b="0" i="0" u="none" strike="noStrike" kern="1200" cap="none" spc="0" normalizeH="0" baseline="0" noProof="0" dirty="0">
                <a:ln>
                  <a:noFill/>
                </a:ln>
                <a:solidFill>
                  <a:prstClr val="black"/>
                </a:solidFill>
                <a:effectLst/>
                <a:uLnTx/>
                <a:uFillTx/>
                <a:latin typeface="Calibri"/>
                <a:ea typeface="+mn-ea"/>
                <a:cs typeface="+mn-cs"/>
              </a:rPr>
              <a:t>/free-</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ccna</a:t>
            </a:r>
            <a:r>
              <a:rPr kumimoji="0" lang="en-US" sz="1200" b="0" i="0" u="none" strike="noStrike" kern="1200" cap="none" spc="0" normalizeH="0" baseline="0" noProof="0" dirty="0">
                <a:ln>
                  <a:noFill/>
                </a:ln>
                <a:solidFill>
                  <a:prstClr val="black"/>
                </a:solidFill>
                <a:effectLst/>
                <a:uLnTx/>
                <a:uFillTx/>
                <a:latin typeface="Calibri"/>
                <a:ea typeface="+mn-ea"/>
                <a:cs typeface="+mn-cs"/>
              </a:rPr>
              <a:t>-course/network-layer-ipv4-addressing/attachment/1013-05-classful_addressing/</a:t>
            </a:r>
          </a:p>
        </p:txBody>
      </p:sp>
      <p:sp>
        <p:nvSpPr>
          <p:cNvPr id="4" name="TextBox 3">
            <a:extLst>
              <a:ext uri="{FF2B5EF4-FFF2-40B4-BE49-F238E27FC236}">
                <a16:creationId xmlns:a16="http://schemas.microsoft.com/office/drawing/2014/main" id="{8F8F87AA-1881-B582-3929-4A009FF8DEEF}"/>
              </a:ext>
            </a:extLst>
          </p:cNvPr>
          <p:cNvSpPr txBox="1"/>
          <p:nvPr/>
        </p:nvSpPr>
        <p:spPr>
          <a:xfrm>
            <a:off x="-1" y="5600193"/>
            <a:ext cx="9143999"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a:ea typeface="+mn-ea"/>
                <a:cs typeface="+mn-cs"/>
              </a:rPr>
              <a:t>What percentage of addresses and allocated to each class?</a:t>
            </a:r>
          </a:p>
        </p:txBody>
      </p:sp>
    </p:spTree>
    <p:extLst>
      <p:ext uri="{BB962C8B-B14F-4D97-AF65-F5344CB8AC3E}">
        <p14:creationId xmlns:p14="http://schemas.microsoft.com/office/powerpoint/2010/main" val="14941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D72B3AD-649D-3941-BE49-149AFAF759F8}"/>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Global Addresses</a:t>
            </a:r>
            <a:endParaRPr lang="en-AU" altLang="en-US" sz="3600" dirty="0"/>
          </a:p>
        </p:txBody>
      </p:sp>
      <p:sp>
        <p:nvSpPr>
          <p:cNvPr id="75779" name="Rectangle 3">
            <a:extLst>
              <a:ext uri="{FF2B5EF4-FFF2-40B4-BE49-F238E27FC236}">
                <a16:creationId xmlns:a16="http://schemas.microsoft.com/office/drawing/2014/main" id="{26244D05-393E-B040-A6C1-26B3AA671435}"/>
              </a:ext>
            </a:extLst>
          </p:cNvPr>
          <p:cNvSpPr>
            <a:spLocks noGrp="1" noChangeArrowheads="1"/>
          </p:cNvSpPr>
          <p:nvPr>
            <p:ph type="body" idx="1"/>
          </p:nvPr>
        </p:nvSpPr>
        <p:spPr>
          <a:xfrm>
            <a:off x="628650" y="1084521"/>
            <a:ext cx="7886700" cy="5092442"/>
          </a:xfrm>
        </p:spPr>
        <p:txBody>
          <a:bodyPr>
            <a:normAutofit/>
          </a:bodyPr>
          <a:lstStyle/>
          <a:p>
            <a:r>
              <a:rPr lang="en-US" altLang="en-US" sz="2400" dirty="0"/>
              <a:t>Properties</a:t>
            </a:r>
          </a:p>
          <a:p>
            <a:pPr lvl="1"/>
            <a:r>
              <a:rPr lang="en-US" altLang="en-US" sz="2000" dirty="0"/>
              <a:t>globally unique</a:t>
            </a:r>
          </a:p>
          <a:p>
            <a:pPr lvl="1"/>
            <a:r>
              <a:rPr lang="en-US" altLang="en-US" sz="2000" dirty="0"/>
              <a:t>hierarchical: network + host</a:t>
            </a:r>
          </a:p>
          <a:p>
            <a:pPr lvl="1"/>
            <a:r>
              <a:rPr lang="en-US" altLang="en-US" sz="2000" dirty="0"/>
              <a:t>4 Billion IP address, half are A type, ¼ is B type, and 1/8 is C type</a:t>
            </a:r>
          </a:p>
          <a:p>
            <a:r>
              <a:rPr lang="en-US" altLang="en-US" sz="2400" dirty="0"/>
              <a:t>Format</a:t>
            </a:r>
          </a:p>
          <a:p>
            <a:pPr>
              <a:buFontTx/>
              <a:buNone/>
            </a:pPr>
            <a:endParaRPr lang="en-US" altLang="en-US" sz="2400" dirty="0"/>
          </a:p>
          <a:p>
            <a:pPr>
              <a:buFontTx/>
              <a:buNone/>
            </a:pPr>
            <a:endParaRPr lang="en-US" altLang="en-US" sz="2400" dirty="0"/>
          </a:p>
          <a:p>
            <a:pPr>
              <a:buFontTx/>
              <a:buNone/>
            </a:pPr>
            <a:endParaRPr lang="en-US" altLang="en-US" sz="2400" dirty="0"/>
          </a:p>
          <a:p>
            <a:r>
              <a:rPr lang="en-US" altLang="en-US" sz="2400" dirty="0"/>
              <a:t>Dot notation</a:t>
            </a:r>
          </a:p>
          <a:p>
            <a:pPr lvl="1"/>
            <a:r>
              <a:rPr lang="en-US" altLang="en-US" sz="2000" dirty="0"/>
              <a:t>10.3.2.4</a:t>
            </a:r>
          </a:p>
          <a:p>
            <a:pPr lvl="1"/>
            <a:r>
              <a:rPr lang="en-US" altLang="en-US" sz="2000" dirty="0"/>
              <a:t>128.96.33.81</a:t>
            </a:r>
          </a:p>
          <a:p>
            <a:pPr lvl="1"/>
            <a:r>
              <a:rPr lang="en-US" altLang="en-US" sz="2000" dirty="0"/>
              <a:t>192.12.69.77</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5780" name="Picture 5" descr="f03-19-9780123850591 copy">
            <a:extLst>
              <a:ext uri="{FF2B5EF4-FFF2-40B4-BE49-F238E27FC236}">
                <a16:creationId xmlns:a16="http://schemas.microsoft.com/office/drawing/2014/main" id="{14E8D2D9-9466-794D-B0E7-3EF9210D5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74" y="2710120"/>
            <a:ext cx="3889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477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B818E-4358-9443-8B7D-6385C47B48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E4CFE207-8B1E-D549-B25C-25910A1BC18F}"/>
              </a:ext>
            </a:extLst>
          </p:cNvPr>
          <p:cNvSpPr txBox="1"/>
          <p:nvPr/>
        </p:nvSpPr>
        <p:spPr>
          <a:xfrm>
            <a:off x="1557648" y="667768"/>
            <a:ext cx="2499197"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1111</a:t>
            </a:r>
          </a:p>
        </p:txBody>
      </p:sp>
      <p:sp>
        <p:nvSpPr>
          <p:cNvPr id="5" name="Rectangle 2">
            <a:extLst>
              <a:ext uri="{FF2B5EF4-FFF2-40B4-BE49-F238E27FC236}">
                <a16:creationId xmlns:a16="http://schemas.microsoft.com/office/drawing/2014/main" id="{2BC4249C-5FDA-724D-9D05-A2C2CE09CAE0}"/>
              </a:ext>
            </a:extLst>
          </p:cNvPr>
          <p:cNvSpPr txBox="1">
            <a:spLocks noChangeArrowheads="1"/>
          </p:cNvSpPr>
          <p:nvPr/>
        </p:nvSpPr>
        <p:spPr>
          <a:xfrm>
            <a:off x="136175" y="73719"/>
            <a:ext cx="8281987"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90"/>
                </a:solidFill>
                <a:effectLst/>
                <a:uLnTx/>
                <a:uFillTx/>
                <a:latin typeface="Calibri"/>
                <a:ea typeface="ＭＳ Ｐゴシック" charset="-128"/>
              </a:rPr>
              <a:t>Let’s assume we have 4-bit address (instead of 32 bit)</a:t>
            </a:r>
            <a:endParaRPr kumimoji="0" lang="en-AU" altLang="en-US" sz="2800" b="0" i="0" u="none" strike="noStrike" kern="1200" cap="none" spc="0" normalizeH="0" baseline="0" noProof="0" dirty="0">
              <a:ln>
                <a:noFill/>
              </a:ln>
              <a:solidFill>
                <a:srgbClr val="000090"/>
              </a:solidFill>
              <a:effectLst/>
              <a:uLnTx/>
              <a:uFillTx/>
              <a:latin typeface="Calibri"/>
              <a:ea typeface="ＭＳ Ｐゴシック" charset="-128"/>
            </a:endParaRPr>
          </a:p>
        </p:txBody>
      </p:sp>
      <p:sp>
        <p:nvSpPr>
          <p:cNvPr id="6" name="Rectangle 5">
            <a:extLst>
              <a:ext uri="{FF2B5EF4-FFF2-40B4-BE49-F238E27FC236}">
                <a16:creationId xmlns:a16="http://schemas.microsoft.com/office/drawing/2014/main" id="{D5C70E79-B7CF-9B43-A9F2-613E5B6860EF}"/>
              </a:ext>
            </a:extLst>
          </p:cNvPr>
          <p:cNvSpPr/>
          <p:nvPr/>
        </p:nvSpPr>
        <p:spPr>
          <a:xfrm>
            <a:off x="1583406" y="719832"/>
            <a:ext cx="259277" cy="2948757"/>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6DBC37BC-0D0A-D14E-A32F-BA5C00392F28}"/>
              </a:ext>
            </a:extLst>
          </p:cNvPr>
          <p:cNvGrpSpPr/>
          <p:nvPr/>
        </p:nvGrpSpPr>
        <p:grpSpPr>
          <a:xfrm>
            <a:off x="2653048" y="719832"/>
            <a:ext cx="4701108" cy="2948757"/>
            <a:chOff x="2653048" y="719832"/>
            <a:chExt cx="4701108" cy="2948757"/>
          </a:xfrm>
        </p:grpSpPr>
        <p:sp>
          <p:nvSpPr>
            <p:cNvPr id="7" name="TextBox 6">
              <a:extLst>
                <a:ext uri="{FF2B5EF4-FFF2-40B4-BE49-F238E27FC236}">
                  <a16:creationId xmlns:a16="http://schemas.microsoft.com/office/drawing/2014/main" id="{0CF50EE5-3BC1-E940-910F-CFFE0B46F686}"/>
                </a:ext>
              </a:extLst>
            </p:cNvPr>
            <p:cNvSpPr txBox="1"/>
            <p:nvPr/>
          </p:nvSpPr>
          <p:spPr>
            <a:xfrm>
              <a:off x="2973696" y="2012976"/>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A (Half of all possible addresses)</a:t>
              </a:r>
            </a:p>
          </p:txBody>
        </p:sp>
        <p:sp>
          <p:nvSpPr>
            <p:cNvPr id="8" name="Right Brace 7">
              <a:extLst>
                <a:ext uri="{FF2B5EF4-FFF2-40B4-BE49-F238E27FC236}">
                  <a16:creationId xmlns:a16="http://schemas.microsoft.com/office/drawing/2014/main" id="{3317BF2B-A60B-AA44-947A-5792C5DCD470}"/>
                </a:ext>
              </a:extLst>
            </p:cNvPr>
            <p:cNvSpPr/>
            <p:nvPr/>
          </p:nvSpPr>
          <p:spPr>
            <a:xfrm>
              <a:off x="2653048" y="719832"/>
              <a:ext cx="320648" cy="29487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35E96388-A46E-B442-80D3-1E488429098B}"/>
              </a:ext>
            </a:extLst>
          </p:cNvPr>
          <p:cNvSpPr/>
          <p:nvPr/>
        </p:nvSpPr>
        <p:spPr>
          <a:xfrm>
            <a:off x="1583406" y="3720654"/>
            <a:ext cx="515850" cy="1392260"/>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8E28FF8A-3C17-134C-A5B0-5FBBEE4B47D0}"/>
              </a:ext>
            </a:extLst>
          </p:cNvPr>
          <p:cNvGrpSpPr/>
          <p:nvPr/>
        </p:nvGrpSpPr>
        <p:grpSpPr>
          <a:xfrm>
            <a:off x="2653048" y="3720653"/>
            <a:ext cx="4701108" cy="1392261"/>
            <a:chOff x="2653048" y="2276328"/>
            <a:chExt cx="4701108" cy="1392261"/>
          </a:xfrm>
        </p:grpSpPr>
        <p:sp>
          <p:nvSpPr>
            <p:cNvPr id="12" name="TextBox 11">
              <a:extLst>
                <a:ext uri="{FF2B5EF4-FFF2-40B4-BE49-F238E27FC236}">
                  <a16:creationId xmlns:a16="http://schemas.microsoft.com/office/drawing/2014/main" id="{503E992E-D3AD-6F47-BBF9-88C8948E7D0B}"/>
                </a:ext>
              </a:extLst>
            </p:cNvPr>
            <p:cNvSpPr txBox="1"/>
            <p:nvPr/>
          </p:nvSpPr>
          <p:spPr>
            <a:xfrm>
              <a:off x="2973696" y="2740338"/>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B (1/4 of all possible addresses)</a:t>
              </a:r>
            </a:p>
          </p:txBody>
        </p:sp>
        <p:sp>
          <p:nvSpPr>
            <p:cNvPr id="13" name="Right Brace 12">
              <a:extLst>
                <a:ext uri="{FF2B5EF4-FFF2-40B4-BE49-F238E27FC236}">
                  <a16:creationId xmlns:a16="http://schemas.microsoft.com/office/drawing/2014/main" id="{6E9C6DD4-5DB8-0447-912A-94BCF446DFF0}"/>
                </a:ext>
              </a:extLst>
            </p:cNvPr>
            <p:cNvSpPr/>
            <p:nvPr/>
          </p:nvSpPr>
          <p:spPr>
            <a:xfrm>
              <a:off x="2653048" y="2276328"/>
              <a:ext cx="320648" cy="13922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5D424824-0EDE-E74B-8AAF-0D8CBF8FBB6F}"/>
              </a:ext>
            </a:extLst>
          </p:cNvPr>
          <p:cNvSpPr/>
          <p:nvPr/>
        </p:nvSpPr>
        <p:spPr>
          <a:xfrm>
            <a:off x="1569898" y="5146652"/>
            <a:ext cx="735419" cy="646113"/>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9804E284-F987-7944-A53D-77A7C2CC7676}"/>
              </a:ext>
            </a:extLst>
          </p:cNvPr>
          <p:cNvGrpSpPr/>
          <p:nvPr/>
        </p:nvGrpSpPr>
        <p:grpSpPr>
          <a:xfrm>
            <a:off x="2653048" y="5178822"/>
            <a:ext cx="4689427" cy="626716"/>
            <a:chOff x="2653048" y="3041873"/>
            <a:chExt cx="4689427" cy="626716"/>
          </a:xfrm>
        </p:grpSpPr>
        <p:sp>
          <p:nvSpPr>
            <p:cNvPr id="16" name="TextBox 15">
              <a:extLst>
                <a:ext uri="{FF2B5EF4-FFF2-40B4-BE49-F238E27FC236}">
                  <a16:creationId xmlns:a16="http://schemas.microsoft.com/office/drawing/2014/main" id="{BF3F040B-59E7-254A-B2D6-FE0947E8865D}"/>
                </a:ext>
              </a:extLst>
            </p:cNvPr>
            <p:cNvSpPr txBox="1"/>
            <p:nvPr/>
          </p:nvSpPr>
          <p:spPr>
            <a:xfrm>
              <a:off x="2962015" y="3143495"/>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C (1/8 of all possible addresses)</a:t>
              </a:r>
            </a:p>
          </p:txBody>
        </p:sp>
        <p:sp>
          <p:nvSpPr>
            <p:cNvPr id="17" name="Right Brace 16">
              <a:extLst>
                <a:ext uri="{FF2B5EF4-FFF2-40B4-BE49-F238E27FC236}">
                  <a16:creationId xmlns:a16="http://schemas.microsoft.com/office/drawing/2014/main" id="{1BE98EEC-7A35-7049-AC53-7747E48FC0A4}"/>
                </a:ext>
              </a:extLst>
            </p:cNvPr>
            <p:cNvSpPr/>
            <p:nvPr/>
          </p:nvSpPr>
          <p:spPr>
            <a:xfrm>
              <a:off x="2653048" y="3041873"/>
              <a:ext cx="320648" cy="6267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74325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B818E-4358-9443-8B7D-6385C47B48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E4CFE207-8B1E-D549-B25C-25910A1BC18F}"/>
              </a:ext>
            </a:extLst>
          </p:cNvPr>
          <p:cNvSpPr txBox="1"/>
          <p:nvPr/>
        </p:nvSpPr>
        <p:spPr>
          <a:xfrm>
            <a:off x="5490655" y="911059"/>
            <a:ext cx="249919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0011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600" normalizeH="0" baseline="0" noProof="0" dirty="0">
                <a:ln>
                  <a:noFill/>
                </a:ln>
                <a:solidFill>
                  <a:prstClr val="black"/>
                </a:solidFill>
                <a:effectLst/>
                <a:uLnTx/>
                <a:uFillTx/>
                <a:latin typeface="Calibri"/>
                <a:ea typeface="+mn-ea"/>
                <a:cs typeface="+mn-cs"/>
              </a:rPr>
              <a:t>0111</a:t>
            </a:r>
          </a:p>
        </p:txBody>
      </p:sp>
      <p:sp>
        <p:nvSpPr>
          <p:cNvPr id="5" name="Rectangle 2">
            <a:extLst>
              <a:ext uri="{FF2B5EF4-FFF2-40B4-BE49-F238E27FC236}">
                <a16:creationId xmlns:a16="http://schemas.microsoft.com/office/drawing/2014/main" id="{2BC4249C-5FDA-724D-9D05-A2C2CE09CAE0}"/>
              </a:ext>
            </a:extLst>
          </p:cNvPr>
          <p:cNvSpPr txBox="1">
            <a:spLocks noChangeArrowheads="1"/>
          </p:cNvSpPr>
          <p:nvPr/>
        </p:nvSpPr>
        <p:spPr>
          <a:xfrm>
            <a:off x="136175" y="73719"/>
            <a:ext cx="8281987"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90"/>
                </a:solidFill>
                <a:effectLst/>
                <a:uLnTx/>
                <a:uFillTx/>
                <a:latin typeface="Calibri"/>
                <a:ea typeface="ＭＳ Ｐゴシック" charset="-128"/>
              </a:rPr>
              <a:t>Let’s assume we have 4-bit address (instead of 32 bit)</a:t>
            </a:r>
            <a:endParaRPr kumimoji="0" lang="en-AU" altLang="en-US" sz="2800" b="0" i="0" u="none" strike="noStrike" kern="1200" cap="none" spc="0" normalizeH="0" baseline="0" noProof="0" dirty="0">
              <a:ln>
                <a:noFill/>
              </a:ln>
              <a:solidFill>
                <a:srgbClr val="000090"/>
              </a:solidFill>
              <a:effectLst/>
              <a:uLnTx/>
              <a:uFillTx/>
              <a:latin typeface="Calibri"/>
              <a:ea typeface="ＭＳ Ｐゴシック" charset="-128"/>
            </a:endParaRPr>
          </a:p>
        </p:txBody>
      </p:sp>
      <p:sp>
        <p:nvSpPr>
          <p:cNvPr id="6" name="Rectangle 5">
            <a:extLst>
              <a:ext uri="{FF2B5EF4-FFF2-40B4-BE49-F238E27FC236}">
                <a16:creationId xmlns:a16="http://schemas.microsoft.com/office/drawing/2014/main" id="{D5C70E79-B7CF-9B43-A9F2-613E5B6860EF}"/>
              </a:ext>
            </a:extLst>
          </p:cNvPr>
          <p:cNvSpPr/>
          <p:nvPr/>
        </p:nvSpPr>
        <p:spPr>
          <a:xfrm>
            <a:off x="5504538" y="957774"/>
            <a:ext cx="259277" cy="2948757"/>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6DBC37BC-0D0A-D14E-A32F-BA5C00392F28}"/>
              </a:ext>
            </a:extLst>
          </p:cNvPr>
          <p:cNvGrpSpPr/>
          <p:nvPr/>
        </p:nvGrpSpPr>
        <p:grpSpPr>
          <a:xfrm flipH="1">
            <a:off x="321653" y="960175"/>
            <a:ext cx="4701108" cy="2948757"/>
            <a:chOff x="2653048" y="719832"/>
            <a:chExt cx="4701108" cy="2948757"/>
          </a:xfrm>
        </p:grpSpPr>
        <p:sp>
          <p:nvSpPr>
            <p:cNvPr id="7" name="TextBox 6">
              <a:extLst>
                <a:ext uri="{FF2B5EF4-FFF2-40B4-BE49-F238E27FC236}">
                  <a16:creationId xmlns:a16="http://schemas.microsoft.com/office/drawing/2014/main" id="{0CF50EE5-3BC1-E940-910F-CFFE0B46F686}"/>
                </a:ext>
              </a:extLst>
            </p:cNvPr>
            <p:cNvSpPr txBox="1"/>
            <p:nvPr/>
          </p:nvSpPr>
          <p:spPr>
            <a:xfrm>
              <a:off x="2973696" y="2012976"/>
              <a:ext cx="43804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Class A (Half of all possible addresses)</a:t>
              </a:r>
            </a:p>
          </p:txBody>
        </p:sp>
        <p:sp>
          <p:nvSpPr>
            <p:cNvPr id="8" name="Right Brace 7">
              <a:extLst>
                <a:ext uri="{FF2B5EF4-FFF2-40B4-BE49-F238E27FC236}">
                  <a16:creationId xmlns:a16="http://schemas.microsoft.com/office/drawing/2014/main" id="{3317BF2B-A60B-AA44-947A-5792C5DCD470}"/>
                </a:ext>
              </a:extLst>
            </p:cNvPr>
            <p:cNvSpPr/>
            <p:nvPr/>
          </p:nvSpPr>
          <p:spPr>
            <a:xfrm>
              <a:off x="2653048" y="719832"/>
              <a:ext cx="320648" cy="29487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8747053F-EF21-2341-AFB2-48C27CA8E3BA}"/>
              </a:ext>
            </a:extLst>
          </p:cNvPr>
          <p:cNvGrpSpPr/>
          <p:nvPr/>
        </p:nvGrpSpPr>
        <p:grpSpPr>
          <a:xfrm>
            <a:off x="321653" y="944328"/>
            <a:ext cx="5715322" cy="3988234"/>
            <a:chOff x="321653" y="944328"/>
            <a:chExt cx="5715322" cy="3988234"/>
          </a:xfrm>
        </p:grpSpPr>
        <p:sp>
          <p:nvSpPr>
            <p:cNvPr id="18" name="Rectangle 17">
              <a:extLst>
                <a:ext uri="{FF2B5EF4-FFF2-40B4-BE49-F238E27FC236}">
                  <a16:creationId xmlns:a16="http://schemas.microsoft.com/office/drawing/2014/main" id="{4AD3622F-C08B-E044-BA5A-A4AC7304B513}"/>
                </a:ext>
              </a:extLst>
            </p:cNvPr>
            <p:cNvSpPr/>
            <p:nvPr/>
          </p:nvSpPr>
          <p:spPr>
            <a:xfrm>
              <a:off x="5777698" y="944328"/>
              <a:ext cx="259277" cy="3204946"/>
            </a:xfrm>
            <a:prstGeom prst="rect">
              <a:avLst/>
            </a:prstGeom>
            <a:noFill/>
            <a:ln w="22225">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A8A0CAD7-E9D8-1D46-82BD-952334CDBD7F}"/>
                </a:ext>
              </a:extLst>
            </p:cNvPr>
            <p:cNvSpPr txBox="1"/>
            <p:nvPr/>
          </p:nvSpPr>
          <p:spPr>
            <a:xfrm flipH="1">
              <a:off x="321653" y="4532452"/>
              <a:ext cx="5328170" cy="400110"/>
            </a:xfrm>
            <a:prstGeom prst="rect">
              <a:avLst/>
            </a:prstGeom>
            <a:noFill/>
            <a:ln>
              <a:solidFill>
                <a:schemeClr val="accent3">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BBB59">
                      <a:lumMod val="75000"/>
                    </a:srgbClr>
                  </a:solidFill>
                  <a:effectLst/>
                  <a:uLnTx/>
                  <a:uFillTx/>
                  <a:latin typeface="Calibri"/>
                  <a:ea typeface="+mn-ea"/>
                  <a:cs typeface="+mn-cs"/>
                </a:rPr>
                <a:t>Say, 1 bit for network part = 2 different networks</a:t>
              </a:r>
            </a:p>
          </p:txBody>
        </p:sp>
        <p:cxnSp>
          <p:nvCxnSpPr>
            <p:cNvPr id="20" name="Curved Connector 19">
              <a:extLst>
                <a:ext uri="{FF2B5EF4-FFF2-40B4-BE49-F238E27FC236}">
                  <a16:creationId xmlns:a16="http://schemas.microsoft.com/office/drawing/2014/main" id="{323F3568-ACB8-6D4C-8258-4EFFD022F04F}"/>
                </a:ext>
              </a:extLst>
            </p:cNvPr>
            <p:cNvCxnSpPr>
              <a:cxnSpLocks/>
              <a:stCxn id="19" idx="1"/>
            </p:cNvCxnSpPr>
            <p:nvPr/>
          </p:nvCxnSpPr>
          <p:spPr>
            <a:xfrm flipV="1">
              <a:off x="5649823" y="4171409"/>
              <a:ext cx="273160" cy="561098"/>
            </a:xfrm>
            <a:prstGeom prst="curved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92BC418A-CA4A-F64B-B8C0-A3EFD7CD7218}"/>
              </a:ext>
            </a:extLst>
          </p:cNvPr>
          <p:cNvGrpSpPr/>
          <p:nvPr/>
        </p:nvGrpSpPr>
        <p:grpSpPr>
          <a:xfrm>
            <a:off x="594813" y="2434107"/>
            <a:ext cx="5910056" cy="3272869"/>
            <a:chOff x="313625" y="2434107"/>
            <a:chExt cx="5910056" cy="3272869"/>
          </a:xfrm>
        </p:grpSpPr>
        <p:sp>
          <p:nvSpPr>
            <p:cNvPr id="28" name="Rectangle 27">
              <a:extLst>
                <a:ext uri="{FF2B5EF4-FFF2-40B4-BE49-F238E27FC236}">
                  <a16:creationId xmlns:a16="http://schemas.microsoft.com/office/drawing/2014/main" id="{36B4CA47-5113-AE4C-8795-AB56134A3E0B}"/>
                </a:ext>
              </a:extLst>
            </p:cNvPr>
            <p:cNvSpPr/>
            <p:nvPr/>
          </p:nvSpPr>
          <p:spPr>
            <a:xfrm>
              <a:off x="5777698" y="2434107"/>
              <a:ext cx="445983" cy="1818200"/>
            </a:xfrm>
            <a:prstGeom prst="rect">
              <a:avLst/>
            </a:prstGeom>
            <a:noFill/>
            <a:ln w="2222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965B649-757E-0046-AD9E-3CA7F74429CE}"/>
                </a:ext>
              </a:extLst>
            </p:cNvPr>
            <p:cNvSpPr txBox="1"/>
            <p:nvPr/>
          </p:nvSpPr>
          <p:spPr>
            <a:xfrm flipH="1">
              <a:off x="313625" y="5306866"/>
              <a:ext cx="4895842" cy="400110"/>
            </a:xfrm>
            <a:prstGeom prst="rect">
              <a:avLst/>
            </a:prstGeom>
            <a:noFill/>
            <a:ln>
              <a:solidFill>
                <a:schemeClr val="accent5">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BACC6">
                      <a:lumMod val="75000"/>
                    </a:srgbClr>
                  </a:solidFill>
                  <a:effectLst/>
                  <a:uLnTx/>
                  <a:uFillTx/>
                  <a:latin typeface="Calibri"/>
                  <a:ea typeface="+mn-ea"/>
                  <a:cs typeface="+mn-cs"/>
                </a:rPr>
                <a:t>Say, 2 bits for host part = 4 hosts per network</a:t>
              </a:r>
            </a:p>
          </p:txBody>
        </p:sp>
        <p:cxnSp>
          <p:nvCxnSpPr>
            <p:cNvPr id="30" name="Curved Connector 29">
              <a:extLst>
                <a:ext uri="{FF2B5EF4-FFF2-40B4-BE49-F238E27FC236}">
                  <a16:creationId xmlns:a16="http://schemas.microsoft.com/office/drawing/2014/main" id="{1C819E2F-A8E1-534B-80CD-66856C42B8AE}"/>
                </a:ext>
              </a:extLst>
            </p:cNvPr>
            <p:cNvCxnSpPr>
              <a:cxnSpLocks/>
              <a:stCxn id="29" idx="1"/>
              <a:endCxn id="28" idx="2"/>
            </p:cNvCxnSpPr>
            <p:nvPr/>
          </p:nvCxnSpPr>
          <p:spPr>
            <a:xfrm flipV="1">
              <a:off x="5209467" y="4252307"/>
              <a:ext cx="791223" cy="1254614"/>
            </a:xfrm>
            <a:prstGeom prst="curvedConnector2">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119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D72B3AD-649D-3941-BE49-149AFAF759F8}"/>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Global Addresses</a:t>
            </a:r>
            <a:endParaRPr lang="en-AU" altLang="en-US" sz="3600" dirty="0"/>
          </a:p>
        </p:txBody>
      </p:sp>
      <p:sp>
        <p:nvSpPr>
          <p:cNvPr id="75779" name="Rectangle 3">
            <a:extLst>
              <a:ext uri="{FF2B5EF4-FFF2-40B4-BE49-F238E27FC236}">
                <a16:creationId xmlns:a16="http://schemas.microsoft.com/office/drawing/2014/main" id="{26244D05-393E-B040-A6C1-26B3AA671435}"/>
              </a:ext>
            </a:extLst>
          </p:cNvPr>
          <p:cNvSpPr>
            <a:spLocks noGrp="1" noChangeArrowheads="1"/>
          </p:cNvSpPr>
          <p:nvPr>
            <p:ph type="body" idx="1"/>
          </p:nvPr>
        </p:nvSpPr>
        <p:spPr>
          <a:xfrm>
            <a:off x="628650" y="1084521"/>
            <a:ext cx="7886700" cy="5092442"/>
          </a:xfrm>
        </p:spPr>
        <p:txBody>
          <a:bodyPr>
            <a:normAutofit/>
          </a:bodyPr>
          <a:lstStyle/>
          <a:p>
            <a:r>
              <a:rPr lang="en-US" altLang="en-US" sz="2400" dirty="0"/>
              <a:t>Properties</a:t>
            </a:r>
          </a:p>
          <a:p>
            <a:pPr lvl="1"/>
            <a:r>
              <a:rPr lang="en-US" altLang="en-US" sz="2000" dirty="0"/>
              <a:t>globally unique</a:t>
            </a:r>
          </a:p>
          <a:p>
            <a:pPr lvl="1"/>
            <a:r>
              <a:rPr lang="en-US" altLang="en-US" sz="2000" dirty="0"/>
              <a:t>hierarchical: network + host</a:t>
            </a:r>
          </a:p>
          <a:p>
            <a:pPr lvl="1"/>
            <a:r>
              <a:rPr lang="en-US" altLang="en-US" sz="2000" dirty="0"/>
              <a:t>4 Billion IP address, half are A type, ¼ is B type, and 1/8 is C type</a:t>
            </a:r>
          </a:p>
          <a:p>
            <a:r>
              <a:rPr lang="en-US" altLang="en-US" sz="2400" dirty="0"/>
              <a:t>Format</a:t>
            </a:r>
          </a:p>
          <a:p>
            <a:pPr>
              <a:buFontTx/>
              <a:buNone/>
            </a:pPr>
            <a:endParaRPr lang="en-US" altLang="en-US" sz="2400" dirty="0"/>
          </a:p>
          <a:p>
            <a:pPr>
              <a:buFontTx/>
              <a:buNone/>
            </a:pPr>
            <a:endParaRPr lang="en-US" altLang="en-US" sz="2400" dirty="0"/>
          </a:p>
          <a:p>
            <a:pPr>
              <a:buFontTx/>
              <a:buNone/>
            </a:pPr>
            <a:endParaRPr lang="en-US" altLang="en-US" sz="2400" dirty="0"/>
          </a:p>
          <a:p>
            <a:r>
              <a:rPr lang="en-US" altLang="en-US" sz="2400" dirty="0"/>
              <a:t>Dot notation</a:t>
            </a:r>
          </a:p>
          <a:p>
            <a:pPr lvl="1"/>
            <a:r>
              <a:rPr lang="en-US" altLang="en-US" sz="2000" dirty="0"/>
              <a:t>10.3.2.4</a:t>
            </a:r>
          </a:p>
          <a:p>
            <a:pPr lvl="1"/>
            <a:r>
              <a:rPr lang="en-US" altLang="en-US" sz="2000" dirty="0"/>
              <a:t>128.96.33.81</a:t>
            </a:r>
          </a:p>
          <a:p>
            <a:pPr lvl="1"/>
            <a:r>
              <a:rPr lang="en-US" altLang="en-US" sz="2000" dirty="0"/>
              <a:t>192.12.69.77</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5780" name="Picture 5" descr="f03-19-9780123850591 copy">
            <a:extLst>
              <a:ext uri="{FF2B5EF4-FFF2-40B4-BE49-F238E27FC236}">
                <a16:creationId xmlns:a16="http://schemas.microsoft.com/office/drawing/2014/main" id="{14E8D2D9-9466-794D-B0E7-3EF9210D5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74" y="2710120"/>
            <a:ext cx="3889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1947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a:extLst>
              <a:ext uri="{FF2B5EF4-FFF2-40B4-BE49-F238E27FC236}">
                <a16:creationId xmlns:a16="http://schemas.microsoft.com/office/drawing/2014/main" id="{818DC3BF-0091-0D40-B2FC-3264951042D7}"/>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381487A-6ECC-6245-BED8-147B1CE92690}"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75</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4274" name="Rectangle 2">
            <a:extLst>
              <a:ext uri="{FF2B5EF4-FFF2-40B4-BE49-F238E27FC236}">
                <a16:creationId xmlns:a16="http://schemas.microsoft.com/office/drawing/2014/main" id="{8D48A99D-A0B7-3D43-BAD6-6DE3BCC13BF4}"/>
              </a:ext>
            </a:extLst>
          </p:cNvPr>
          <p:cNvSpPr>
            <a:spLocks noGrp="1" noChangeArrowheads="1"/>
          </p:cNvSpPr>
          <p:nvPr>
            <p:ph type="title"/>
          </p:nvPr>
        </p:nvSpPr>
        <p:spPr/>
        <p:txBody>
          <a:bodyPr/>
          <a:lstStyle/>
          <a:p>
            <a:r>
              <a:rPr lang="en-US" altLang="en-US">
                <a:ea typeface="ＭＳ Ｐゴシック" panose="020B0600070205080204" pitchFamily="34" charset="-128"/>
              </a:rPr>
              <a:t>Classful Addressing</a:t>
            </a:r>
          </a:p>
        </p:txBody>
      </p:sp>
      <p:sp>
        <p:nvSpPr>
          <p:cNvPr id="54275" name="Rectangle 3">
            <a:extLst>
              <a:ext uri="{FF2B5EF4-FFF2-40B4-BE49-F238E27FC236}">
                <a16:creationId xmlns:a16="http://schemas.microsoft.com/office/drawing/2014/main" id="{9245B73B-114F-9A4B-8002-5D2A86F9BE82}"/>
              </a:ext>
            </a:extLst>
          </p:cNvPr>
          <p:cNvSpPr>
            <a:spLocks noGrp="1" noChangeArrowheads="1"/>
          </p:cNvSpPr>
          <p:nvPr>
            <p:ph type="body" idx="1"/>
          </p:nvPr>
        </p:nvSpPr>
        <p:spPr>
          <a:xfrm>
            <a:off x="323913" y="969366"/>
            <a:ext cx="8686800" cy="5486400"/>
          </a:xfrm>
        </p:spPr>
        <p:txBody>
          <a:bodyPr/>
          <a:lstStyle/>
          <a:p>
            <a:pPr>
              <a:lnSpc>
                <a:spcPct val="90000"/>
              </a:lnSpc>
            </a:pPr>
            <a:r>
              <a:rPr lang="en-US" altLang="en-US" dirty="0">
                <a:ea typeface="ＭＳ Ｐゴシック" panose="020B0600070205080204" pitchFamily="34" charset="-128"/>
              </a:rPr>
              <a:t>In the olden days, only fixed allocation sizes</a:t>
            </a:r>
          </a:p>
          <a:p>
            <a:pPr lvl="1">
              <a:lnSpc>
                <a:spcPct val="90000"/>
              </a:lnSpc>
            </a:pPr>
            <a:r>
              <a:rPr lang="en-US" altLang="en-US" dirty="0">
                <a:ea typeface="ＭＳ Ｐゴシック" panose="020B0600070205080204" pitchFamily="34" charset="-128"/>
              </a:rPr>
              <a:t>Class A: 0*</a:t>
            </a:r>
          </a:p>
          <a:p>
            <a:pPr lvl="2">
              <a:lnSpc>
                <a:spcPct val="90000"/>
              </a:lnSpc>
            </a:pPr>
            <a:r>
              <a:rPr lang="en-US" altLang="en-US" dirty="0">
                <a:ea typeface="ＭＳ Ｐゴシック" panose="020B0600070205080204" pitchFamily="34" charset="-128"/>
              </a:rPr>
              <a:t>Very large </a:t>
            </a:r>
            <a:r>
              <a:rPr lang="en-US" altLang="en-US" dirty="0">
                <a:solidFill>
                  <a:srgbClr val="FF3300"/>
                </a:solidFill>
                <a:ea typeface="ＭＳ Ｐゴシック" panose="020B0600070205080204" pitchFamily="34" charset="-128"/>
              </a:rPr>
              <a:t>/8</a:t>
            </a:r>
            <a:r>
              <a:rPr lang="en-US" altLang="en-US" dirty="0">
                <a:ea typeface="ＭＳ Ｐゴシック" panose="020B0600070205080204" pitchFamily="34" charset="-128"/>
              </a:rPr>
              <a:t> blocks (e.g., MIT has 18.0.0.0/8)</a:t>
            </a:r>
          </a:p>
          <a:p>
            <a:pPr lvl="2">
              <a:lnSpc>
                <a:spcPct val="90000"/>
              </a:lnSpc>
            </a:pPr>
            <a:r>
              <a:rPr lang="en-US" altLang="en-US" sz="2000" dirty="0">
                <a:ea typeface="ＭＳ Ｐゴシック" panose="020B0600070205080204" pitchFamily="34" charset="-128"/>
              </a:rPr>
              <a:t>There can be 126 different class A networks (0 and 127 values are reserved) and (2</a:t>
            </a:r>
            <a:r>
              <a:rPr lang="en-US" altLang="en-US" sz="2000" baseline="30000" dirty="0">
                <a:ea typeface="ＭＳ Ｐゴシック" panose="020B0600070205080204" pitchFamily="34" charset="-128"/>
              </a:rPr>
              <a:t>24</a:t>
            </a:r>
            <a:r>
              <a:rPr lang="en-US" altLang="en-US" sz="2000" dirty="0">
                <a:ea typeface="ＭＳ Ｐゴシック" panose="020B0600070205080204" pitchFamily="34" charset="-128"/>
              </a:rPr>
              <a:t>-2) different hosts (2 values are reserved)</a:t>
            </a:r>
          </a:p>
          <a:p>
            <a:pPr lvl="1">
              <a:lnSpc>
                <a:spcPct val="90000"/>
              </a:lnSpc>
            </a:pPr>
            <a:r>
              <a:rPr lang="en-US" altLang="en-US" dirty="0">
                <a:ea typeface="ＭＳ Ｐゴシック" panose="020B0600070205080204" pitchFamily="34" charset="-128"/>
              </a:rPr>
              <a:t>Class B: 10*</a:t>
            </a:r>
          </a:p>
          <a:p>
            <a:pPr lvl="2">
              <a:lnSpc>
                <a:spcPct val="90000"/>
              </a:lnSpc>
            </a:pPr>
            <a:r>
              <a:rPr lang="en-US" altLang="en-US" dirty="0">
                <a:ea typeface="ＭＳ Ｐゴシック" panose="020B0600070205080204" pitchFamily="34" charset="-128"/>
              </a:rPr>
              <a:t>Large </a:t>
            </a:r>
            <a:r>
              <a:rPr lang="en-US" altLang="en-US" dirty="0">
                <a:solidFill>
                  <a:srgbClr val="FF3300"/>
                </a:solidFill>
                <a:ea typeface="ＭＳ Ｐゴシック" panose="020B0600070205080204" pitchFamily="34" charset="-128"/>
              </a:rPr>
              <a:t>/16</a:t>
            </a:r>
            <a:r>
              <a:rPr lang="en-US" altLang="en-US" dirty="0">
                <a:ea typeface="ＭＳ Ｐゴシック" panose="020B0600070205080204" pitchFamily="34" charset="-128"/>
              </a:rPr>
              <a:t> blocks (</a:t>
            </a:r>
            <a:r>
              <a:rPr lang="en-US" altLang="en-US" dirty="0" err="1">
                <a:ea typeface="ＭＳ Ｐゴシック" panose="020B0600070205080204" pitchFamily="34" charset="-128"/>
              </a:rPr>
              <a:t>e.g</a:t>
            </a:r>
            <a:r>
              <a:rPr lang="en-US" altLang="en-US" dirty="0">
                <a:ea typeface="ＭＳ Ｐゴシック" panose="020B0600070205080204" pitchFamily="34" charset="-128"/>
              </a:rPr>
              <a:t>,. Princeton has 128.112.0.0/16)</a:t>
            </a:r>
          </a:p>
          <a:p>
            <a:pPr lvl="1">
              <a:lnSpc>
                <a:spcPct val="90000"/>
              </a:lnSpc>
            </a:pPr>
            <a:r>
              <a:rPr lang="en-US" altLang="en-US" dirty="0">
                <a:ea typeface="ＭＳ Ｐゴシック" panose="020B0600070205080204" pitchFamily="34" charset="-128"/>
              </a:rPr>
              <a:t>Class C: 110*</a:t>
            </a:r>
          </a:p>
          <a:p>
            <a:pPr lvl="2">
              <a:lnSpc>
                <a:spcPct val="90000"/>
              </a:lnSpc>
            </a:pPr>
            <a:r>
              <a:rPr lang="en-US" altLang="en-US" dirty="0">
                <a:ea typeface="ＭＳ Ｐゴシック" panose="020B0600070205080204" pitchFamily="34" charset="-128"/>
              </a:rPr>
              <a:t>Small </a:t>
            </a:r>
            <a:r>
              <a:rPr lang="en-US" altLang="en-US" dirty="0">
                <a:solidFill>
                  <a:srgbClr val="FF3300"/>
                </a:solidFill>
                <a:ea typeface="ＭＳ Ｐゴシック" panose="020B0600070205080204" pitchFamily="34" charset="-128"/>
              </a:rPr>
              <a:t>/24</a:t>
            </a:r>
            <a:r>
              <a:rPr lang="en-US" altLang="en-US" dirty="0">
                <a:ea typeface="ＭＳ Ｐゴシック" panose="020B0600070205080204" pitchFamily="34" charset="-128"/>
              </a:rPr>
              <a:t> blocks (e.g., AT&amp;T Labs has 192.20.225.0/24)</a:t>
            </a:r>
          </a:p>
          <a:p>
            <a:pPr lvl="2">
              <a:lnSpc>
                <a:spcPct val="90000"/>
              </a:lnSpc>
            </a:pPr>
            <a:r>
              <a:rPr lang="en-US" altLang="en-US" sz="2000" dirty="0">
                <a:ea typeface="ＭＳ Ｐゴシック" panose="020B0600070205080204" pitchFamily="34" charset="-128"/>
              </a:rPr>
              <a:t>2</a:t>
            </a:r>
            <a:r>
              <a:rPr lang="en-US" altLang="en-US" sz="2000" baseline="30000" dirty="0">
                <a:ea typeface="ＭＳ Ｐゴシック" panose="020B0600070205080204" pitchFamily="34" charset="-128"/>
              </a:rPr>
              <a:t>21</a:t>
            </a:r>
            <a:r>
              <a:rPr lang="en-US" altLang="en-US" sz="2000" dirty="0">
                <a:ea typeface="ＭＳ Ｐゴシック" panose="020B0600070205080204" pitchFamily="34" charset="-128"/>
              </a:rPr>
              <a:t> different networks possible, 254 hosts (255 is reserved for broadcast and 0 is reserved)</a:t>
            </a:r>
          </a:p>
          <a:p>
            <a:pPr lvl="1">
              <a:lnSpc>
                <a:spcPct val="90000"/>
              </a:lnSpc>
            </a:pPr>
            <a:r>
              <a:rPr lang="en-US" altLang="en-US" dirty="0">
                <a:solidFill>
                  <a:srgbClr val="7F7F7F"/>
                </a:solidFill>
                <a:ea typeface="ＭＳ Ｐゴシック" panose="020B0600070205080204" pitchFamily="34" charset="-128"/>
              </a:rPr>
              <a:t>Class D: 1110* for multicast groups</a:t>
            </a:r>
          </a:p>
          <a:p>
            <a:pPr lvl="1">
              <a:lnSpc>
                <a:spcPct val="90000"/>
              </a:lnSpc>
            </a:pPr>
            <a:r>
              <a:rPr lang="en-US" altLang="en-US" dirty="0">
                <a:solidFill>
                  <a:srgbClr val="7F7F7F"/>
                </a:solidFill>
                <a:ea typeface="ＭＳ Ｐゴシック" panose="020B0600070205080204" pitchFamily="34" charset="-128"/>
              </a:rPr>
              <a:t>Class E: 11110* reserved for future use</a:t>
            </a:r>
          </a:p>
          <a:p>
            <a:pPr>
              <a:lnSpc>
                <a:spcPct val="90000"/>
              </a:lnSpc>
            </a:pPr>
            <a:r>
              <a:rPr lang="en-US" altLang="en-US" dirty="0">
                <a:ea typeface="ＭＳ Ｐゴシック" panose="020B0600070205080204" pitchFamily="34" charset="-128"/>
              </a:rPr>
              <a:t>This is why folks use dotted-quad notation!</a:t>
            </a:r>
          </a:p>
        </p:txBody>
      </p:sp>
    </p:spTree>
    <p:extLst>
      <p:ext uri="{BB962C8B-B14F-4D97-AF65-F5344CB8AC3E}">
        <p14:creationId xmlns:p14="http://schemas.microsoft.com/office/powerpoint/2010/main" val="23415449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191707A-159C-AE46-B5C3-0DC5505EE38C}"/>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sp>
        <p:nvSpPr>
          <p:cNvPr id="76803" name="Rectangle 3">
            <a:extLst>
              <a:ext uri="{FF2B5EF4-FFF2-40B4-BE49-F238E27FC236}">
                <a16:creationId xmlns:a16="http://schemas.microsoft.com/office/drawing/2014/main" id="{6E9C149F-C171-AA4F-8BA1-09BE175400FC}"/>
              </a:ext>
            </a:extLst>
          </p:cNvPr>
          <p:cNvSpPr>
            <a:spLocks noGrp="1" noChangeArrowheads="1"/>
          </p:cNvSpPr>
          <p:nvPr>
            <p:ph type="body" idx="1"/>
          </p:nvPr>
        </p:nvSpPr>
        <p:spPr>
          <a:xfrm>
            <a:off x="463550" y="843479"/>
            <a:ext cx="7886700" cy="4351338"/>
          </a:xfrm>
        </p:spPr>
        <p:txBody>
          <a:bodyPr/>
          <a:lstStyle/>
          <a:p>
            <a:pPr>
              <a:lnSpc>
                <a:spcPct val="85000"/>
              </a:lnSpc>
            </a:pPr>
            <a:r>
              <a:rPr lang="en-US" altLang="en-US" sz="2400" dirty="0"/>
              <a:t>Strategy</a:t>
            </a:r>
          </a:p>
          <a:p>
            <a:pPr lvl="1">
              <a:lnSpc>
                <a:spcPct val="85000"/>
              </a:lnSpc>
            </a:pPr>
            <a:r>
              <a:rPr lang="en-US" altLang="en-US" sz="2000" dirty="0"/>
              <a:t>every datagram contains destination's address</a:t>
            </a:r>
          </a:p>
          <a:p>
            <a:pPr lvl="1">
              <a:lnSpc>
                <a:spcPct val="85000"/>
              </a:lnSpc>
            </a:pPr>
            <a:r>
              <a:rPr lang="en-US" altLang="en-US" sz="2000" dirty="0"/>
              <a:t>if directly connected to destination network, then forward to host</a:t>
            </a:r>
          </a:p>
          <a:p>
            <a:pPr lvl="1">
              <a:lnSpc>
                <a:spcPct val="85000"/>
              </a:lnSpc>
            </a:pPr>
            <a:r>
              <a:rPr lang="en-US" altLang="en-US" sz="2000" dirty="0"/>
              <a:t>if not directly connected to destination network, then forward to some router</a:t>
            </a:r>
          </a:p>
          <a:p>
            <a:pPr lvl="1">
              <a:lnSpc>
                <a:spcPct val="85000"/>
              </a:lnSpc>
            </a:pPr>
            <a:r>
              <a:rPr lang="en-US" altLang="en-US" sz="2000" dirty="0"/>
              <a:t>forwarding table maps network number into next hop</a:t>
            </a:r>
          </a:p>
          <a:p>
            <a:pPr lvl="1">
              <a:lnSpc>
                <a:spcPct val="85000"/>
              </a:lnSpc>
            </a:pPr>
            <a:r>
              <a:rPr lang="en-US" altLang="en-US" sz="2000" dirty="0"/>
              <a:t>each host has a </a:t>
            </a:r>
            <a:r>
              <a:rPr lang="en-US" altLang="en-US" dirty="0">
                <a:solidFill>
                  <a:srgbClr val="C00000"/>
                </a:solidFill>
              </a:rPr>
              <a:t>default router</a:t>
            </a:r>
          </a:p>
          <a:p>
            <a:pPr lvl="1">
              <a:lnSpc>
                <a:spcPct val="85000"/>
              </a:lnSpc>
            </a:pPr>
            <a:r>
              <a:rPr lang="en-US" altLang="en-US" sz="2000" dirty="0"/>
              <a:t>each router maintains a forwarding table</a:t>
            </a:r>
          </a:p>
          <a:p>
            <a:pPr>
              <a:lnSpc>
                <a:spcPct val="85000"/>
              </a:lnSpc>
            </a:pPr>
            <a:r>
              <a:rPr lang="en-US" altLang="en-US" sz="2400" dirty="0"/>
              <a:t>Example (router R2)</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76804" name="Picture 7">
            <a:extLst>
              <a:ext uri="{FF2B5EF4-FFF2-40B4-BE49-F238E27FC236}">
                <a16:creationId xmlns:a16="http://schemas.microsoft.com/office/drawing/2014/main" id="{2A732A06-BACF-4740-A6C5-1158E752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4363761"/>
            <a:ext cx="36718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5" descr="f03-14-9780123850591 copy">
            <a:extLst>
              <a:ext uri="{FF2B5EF4-FFF2-40B4-BE49-F238E27FC236}">
                <a16:creationId xmlns:a16="http://schemas.microsoft.com/office/drawing/2014/main" id="{1D943DB1-318F-E347-AE28-667364A01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3875861"/>
            <a:ext cx="3510868" cy="298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874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E238358-A64A-E34F-A925-FCCE89F8F6C8}"/>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sp>
        <p:nvSpPr>
          <p:cNvPr id="76804" name="Rectangle 3">
            <a:extLst>
              <a:ext uri="{FF2B5EF4-FFF2-40B4-BE49-F238E27FC236}">
                <a16:creationId xmlns:a16="http://schemas.microsoft.com/office/drawing/2014/main" id="{C700AF6A-C37A-8047-84B9-54796AACAE34}"/>
              </a:ext>
            </a:extLst>
          </p:cNvPr>
          <p:cNvSpPr>
            <a:spLocks noGrp="1" noChangeArrowheads="1"/>
          </p:cNvSpPr>
          <p:nvPr>
            <p:ph type="body" idx="1"/>
          </p:nvPr>
        </p:nvSpPr>
        <p:spPr/>
        <p:txBody>
          <a:bodyPr>
            <a:normAutofit/>
          </a:bodyPr>
          <a:lstStyle/>
          <a:p>
            <a:pPr>
              <a:lnSpc>
                <a:spcPct val="85000"/>
              </a:lnSpc>
              <a:defRPr/>
            </a:pPr>
            <a:r>
              <a:rPr lang="en-US" sz="2400" dirty="0"/>
              <a:t>Algorithm</a:t>
            </a:r>
          </a:p>
          <a:p>
            <a:pPr>
              <a:lnSpc>
                <a:spcPct val="85000"/>
              </a:lnSpc>
              <a:buFontTx/>
              <a:buNone/>
              <a:defRPr/>
            </a:pP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 </a:t>
            </a:r>
            <a:r>
              <a:rPr lang="en-US" sz="1800" dirty="0" err="1">
                <a:latin typeface="Courier New" pitchFamily="49" charset="0"/>
              </a:rPr>
              <a:t>NetworkNum</a:t>
            </a:r>
            <a:r>
              <a:rPr lang="en-US" sz="1800" dirty="0">
                <a:latin typeface="Courier New" pitchFamily="49" charset="0"/>
              </a:rPr>
              <a:t> of one of my interfaces) </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destination over that interface</a:t>
            </a:r>
          </a:p>
          <a:p>
            <a:pPr>
              <a:lnSpc>
                <a:spcPct val="85000"/>
              </a:lnSpc>
              <a:buFontTx/>
              <a:buNone/>
              <a:defRPr/>
            </a:pPr>
            <a:r>
              <a:rPr lang="en-US" sz="1800" b="1" dirty="0">
                <a:latin typeface="Courier New" pitchFamily="49" charset="0"/>
              </a:rPr>
              <a:t>else</a:t>
            </a:r>
          </a:p>
          <a:p>
            <a:pPr>
              <a:lnSpc>
                <a:spcPct val="85000"/>
              </a:lnSpc>
              <a:buFontTx/>
              <a:buNone/>
              <a:defRPr/>
            </a:pPr>
            <a:r>
              <a:rPr lang="en-US" sz="1800" dirty="0">
                <a:latin typeface="Courier New" pitchFamily="49" charset="0"/>
              </a:rPr>
              <a:t>	</a:t>
            </a: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is in my forwarding table) </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a:t>
            </a:r>
            <a:r>
              <a:rPr lang="en-US" sz="1800" dirty="0" err="1">
                <a:latin typeface="Courier New" pitchFamily="49" charset="0"/>
              </a:rPr>
              <a:t>NextHop</a:t>
            </a:r>
            <a:r>
              <a:rPr lang="en-US" sz="1800" dirty="0">
                <a:latin typeface="Courier New" pitchFamily="49" charset="0"/>
              </a:rPr>
              <a:t> router</a:t>
            </a:r>
          </a:p>
          <a:p>
            <a:pPr>
              <a:lnSpc>
                <a:spcPct val="85000"/>
              </a:lnSpc>
              <a:buFontTx/>
              <a:buNone/>
              <a:defRPr/>
            </a:pPr>
            <a:r>
              <a:rPr lang="en-US" sz="1800" dirty="0">
                <a:latin typeface="Courier New" pitchFamily="49" charset="0"/>
              </a:rPr>
              <a:t>	</a:t>
            </a:r>
            <a:r>
              <a:rPr lang="en-US" sz="1800" b="1" dirty="0">
                <a:latin typeface="Courier New" pitchFamily="49" charset="0"/>
              </a:rPr>
              <a:t>else</a:t>
            </a:r>
          </a:p>
          <a:p>
            <a:pPr>
              <a:lnSpc>
                <a:spcPct val="85000"/>
              </a:lnSpc>
              <a:buFontTx/>
              <a:buNone/>
              <a:defRPr/>
            </a:pPr>
            <a:r>
              <a:rPr lang="en-US" sz="1800" dirty="0">
                <a:latin typeface="Courier New" pitchFamily="49" charset="0"/>
              </a:rPr>
              <a:t>		deliver packet to default router</a:t>
            </a:r>
          </a:p>
          <a:p>
            <a:pPr marL="0" indent="0">
              <a:lnSpc>
                <a:spcPct val="85000"/>
              </a:lnSpc>
              <a:buNone/>
              <a:defRPr/>
            </a:pPr>
            <a:endParaRPr lang="en-US" sz="18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p:txBody>
      </p:sp>
      <p:sp>
        <p:nvSpPr>
          <p:cNvPr id="2" name="TextBox 1">
            <a:extLst>
              <a:ext uri="{FF2B5EF4-FFF2-40B4-BE49-F238E27FC236}">
                <a16:creationId xmlns:a16="http://schemas.microsoft.com/office/drawing/2014/main" id="{55D02CBF-D1C4-F4FC-D4BD-EAA1D7DFE904}"/>
              </a:ext>
            </a:extLst>
          </p:cNvPr>
          <p:cNvSpPr txBox="1"/>
          <p:nvPr/>
        </p:nvSpPr>
        <p:spPr>
          <a:xfrm>
            <a:off x="2355272" y="1825625"/>
            <a:ext cx="375378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First: find the </a:t>
            </a:r>
            <a:r>
              <a:rPr kumimoji="0" lang="en-US" sz="20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NetworkNum</a:t>
            </a: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How?</a:t>
            </a:r>
          </a:p>
        </p:txBody>
      </p:sp>
    </p:spTree>
    <p:extLst>
      <p:ext uri="{BB962C8B-B14F-4D97-AF65-F5344CB8AC3E}">
        <p14:creationId xmlns:p14="http://schemas.microsoft.com/office/powerpoint/2010/main" val="249147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80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80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80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80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8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E238358-A64A-E34F-A925-FCCE89F8F6C8}"/>
              </a:ext>
            </a:extLst>
          </p:cNvPr>
          <p:cNvSpPr>
            <a:spLocks noGrp="1" noChangeArrowheads="1"/>
          </p:cNvSpPr>
          <p:nvPr>
            <p:ph type="title"/>
          </p:nvPr>
        </p:nvSpPr>
        <p:spPr>
          <a:xfrm>
            <a:off x="611188" y="171450"/>
            <a:ext cx="8281987" cy="646113"/>
          </a:xfrm>
        </p:spPr>
        <p:txBody>
          <a:bodyPr/>
          <a:lstStyle/>
          <a:p>
            <a:pPr eaLnBrk="1" hangingPunct="1"/>
            <a:r>
              <a:rPr lang="en-US" altLang="en-US" sz="3600"/>
              <a:t>IP Datagram Forwarding</a:t>
            </a:r>
            <a:endParaRPr lang="en-AU" altLang="en-US" sz="3600"/>
          </a:p>
        </p:txBody>
      </p:sp>
      <p:sp>
        <p:nvSpPr>
          <p:cNvPr id="76804" name="Rectangle 3">
            <a:extLst>
              <a:ext uri="{FF2B5EF4-FFF2-40B4-BE49-F238E27FC236}">
                <a16:creationId xmlns:a16="http://schemas.microsoft.com/office/drawing/2014/main" id="{C700AF6A-C37A-8047-84B9-54796AACAE34}"/>
              </a:ext>
            </a:extLst>
          </p:cNvPr>
          <p:cNvSpPr>
            <a:spLocks noGrp="1" noChangeArrowheads="1"/>
          </p:cNvSpPr>
          <p:nvPr>
            <p:ph type="body" idx="1"/>
          </p:nvPr>
        </p:nvSpPr>
        <p:spPr/>
        <p:txBody>
          <a:bodyPr>
            <a:normAutofit fontScale="85000" lnSpcReduction="20000"/>
          </a:bodyPr>
          <a:lstStyle/>
          <a:p>
            <a:pPr>
              <a:lnSpc>
                <a:spcPct val="85000"/>
              </a:lnSpc>
              <a:defRPr/>
            </a:pPr>
            <a:r>
              <a:rPr lang="en-US" sz="2400" dirty="0"/>
              <a:t>Algorithm</a:t>
            </a:r>
          </a:p>
          <a:p>
            <a:pPr>
              <a:lnSpc>
                <a:spcPct val="85000"/>
              </a:lnSpc>
              <a:buFontTx/>
              <a:buNone/>
              <a:defRPr/>
            </a:pP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 </a:t>
            </a:r>
            <a:r>
              <a:rPr lang="en-US" sz="1800" dirty="0" err="1">
                <a:latin typeface="Courier New" pitchFamily="49" charset="0"/>
              </a:rPr>
              <a:t>NetworkNum</a:t>
            </a:r>
            <a:r>
              <a:rPr lang="en-US" sz="1800" dirty="0">
                <a:latin typeface="Courier New" pitchFamily="49" charset="0"/>
              </a:rPr>
              <a:t> of one of my interfaces) </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destination over that interface</a:t>
            </a:r>
          </a:p>
          <a:p>
            <a:pPr>
              <a:lnSpc>
                <a:spcPct val="85000"/>
              </a:lnSpc>
              <a:buFontTx/>
              <a:buNone/>
              <a:defRPr/>
            </a:pPr>
            <a:r>
              <a:rPr lang="en-US" sz="1800" b="1" dirty="0">
                <a:latin typeface="Courier New" pitchFamily="49" charset="0"/>
              </a:rPr>
              <a:t>else</a:t>
            </a:r>
          </a:p>
          <a:p>
            <a:pPr>
              <a:lnSpc>
                <a:spcPct val="85000"/>
              </a:lnSpc>
              <a:buFontTx/>
              <a:buNone/>
              <a:defRPr/>
            </a:pPr>
            <a:r>
              <a:rPr lang="en-US" sz="1800" dirty="0">
                <a:latin typeface="Courier New" pitchFamily="49" charset="0"/>
              </a:rPr>
              <a:t>	</a:t>
            </a: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is in my forwarding table) </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a:t>
            </a:r>
            <a:r>
              <a:rPr lang="en-US" sz="1800" dirty="0" err="1">
                <a:latin typeface="Courier New" pitchFamily="49" charset="0"/>
              </a:rPr>
              <a:t>NextHop</a:t>
            </a:r>
            <a:r>
              <a:rPr lang="en-US" sz="1800" dirty="0">
                <a:latin typeface="Courier New" pitchFamily="49" charset="0"/>
              </a:rPr>
              <a:t> router</a:t>
            </a:r>
          </a:p>
          <a:p>
            <a:pPr>
              <a:lnSpc>
                <a:spcPct val="85000"/>
              </a:lnSpc>
              <a:buFontTx/>
              <a:buNone/>
              <a:defRPr/>
            </a:pPr>
            <a:r>
              <a:rPr lang="en-US" sz="1800" dirty="0">
                <a:latin typeface="Courier New" pitchFamily="49" charset="0"/>
              </a:rPr>
              <a:t>	</a:t>
            </a:r>
            <a:r>
              <a:rPr lang="en-US" sz="1800" b="1" dirty="0">
                <a:latin typeface="Courier New" pitchFamily="49" charset="0"/>
              </a:rPr>
              <a:t>else</a:t>
            </a:r>
          </a:p>
          <a:p>
            <a:pPr>
              <a:lnSpc>
                <a:spcPct val="85000"/>
              </a:lnSpc>
              <a:buFontTx/>
              <a:buNone/>
              <a:defRPr/>
            </a:pPr>
            <a:r>
              <a:rPr lang="en-US" sz="1800" dirty="0">
                <a:latin typeface="Courier New" pitchFamily="49" charset="0"/>
              </a:rPr>
              <a:t>		deliver packet to default router</a:t>
            </a:r>
          </a:p>
          <a:p>
            <a:pPr>
              <a:lnSpc>
                <a:spcPct val="85000"/>
              </a:lnSpc>
              <a:buFontTx/>
              <a:buNone/>
              <a:defRPr/>
            </a:pPr>
            <a:endParaRPr lang="en-US" sz="1800" dirty="0">
              <a:latin typeface="Courier New" pitchFamily="49" charset="0"/>
            </a:endParaRPr>
          </a:p>
          <a:p>
            <a:pPr>
              <a:lnSpc>
                <a:spcPct val="85000"/>
              </a:lnSpc>
              <a:buFontTx/>
              <a:buNone/>
              <a:defRPr/>
            </a:pPr>
            <a:r>
              <a:rPr lang="en-US" sz="1800" dirty="0"/>
              <a:t>For a host with only one interface and only a default router in its forwarding table, this simplifies to</a:t>
            </a:r>
          </a:p>
          <a:p>
            <a:pPr>
              <a:lnSpc>
                <a:spcPct val="85000"/>
              </a:lnSpc>
              <a:buFontTx/>
              <a:buNone/>
              <a:defRPr/>
            </a:pPr>
            <a:endParaRPr lang="en-US" sz="1800" dirty="0"/>
          </a:p>
          <a:p>
            <a:pPr>
              <a:lnSpc>
                <a:spcPct val="85000"/>
              </a:lnSpc>
              <a:buFontTx/>
              <a:buNone/>
              <a:defRPr/>
            </a:pPr>
            <a:r>
              <a:rPr lang="en-US" sz="1800" b="1" dirty="0">
                <a:latin typeface="Courier New" pitchFamily="49" charset="0"/>
              </a:rPr>
              <a:t>if</a:t>
            </a:r>
            <a:r>
              <a:rPr lang="en-US" sz="1800" dirty="0">
                <a:latin typeface="Courier New" pitchFamily="49" charset="0"/>
              </a:rPr>
              <a:t> (</a:t>
            </a:r>
            <a:r>
              <a:rPr lang="en-US" sz="1800" dirty="0" err="1">
                <a:latin typeface="Courier New" pitchFamily="49" charset="0"/>
              </a:rPr>
              <a:t>NetworkNum</a:t>
            </a:r>
            <a:r>
              <a:rPr lang="en-US" sz="1800" dirty="0">
                <a:latin typeface="Courier New" pitchFamily="49" charset="0"/>
              </a:rPr>
              <a:t> of destination = my </a:t>
            </a:r>
            <a:r>
              <a:rPr lang="en-US" sz="1800" dirty="0" err="1">
                <a:latin typeface="Courier New" pitchFamily="49" charset="0"/>
              </a:rPr>
              <a:t>NetworkNum</a:t>
            </a:r>
            <a:r>
              <a:rPr lang="en-US" sz="1800" dirty="0">
                <a:latin typeface="Courier New" pitchFamily="49" charset="0"/>
              </a:rPr>
              <a:t>)</a:t>
            </a:r>
            <a:r>
              <a:rPr lang="en-US" sz="1800" b="1" dirty="0">
                <a:latin typeface="Courier New" pitchFamily="49" charset="0"/>
              </a:rPr>
              <a:t>then</a:t>
            </a:r>
          </a:p>
          <a:p>
            <a:pPr>
              <a:lnSpc>
                <a:spcPct val="85000"/>
              </a:lnSpc>
              <a:buFontTx/>
              <a:buNone/>
              <a:defRPr/>
            </a:pPr>
            <a:r>
              <a:rPr lang="en-US" sz="1800" dirty="0">
                <a:latin typeface="Courier New" pitchFamily="49" charset="0"/>
              </a:rPr>
              <a:t>	deliver packet to destination directly</a:t>
            </a:r>
          </a:p>
          <a:p>
            <a:pPr>
              <a:lnSpc>
                <a:spcPct val="85000"/>
              </a:lnSpc>
              <a:buFontTx/>
              <a:buNone/>
              <a:defRPr/>
            </a:pPr>
            <a:r>
              <a:rPr lang="en-US" sz="1800" b="1" dirty="0">
                <a:latin typeface="Courier New" pitchFamily="49" charset="0"/>
              </a:rPr>
              <a:t>else</a:t>
            </a:r>
          </a:p>
          <a:p>
            <a:pPr>
              <a:lnSpc>
                <a:spcPct val="85000"/>
              </a:lnSpc>
              <a:buFontTx/>
              <a:buNone/>
              <a:defRPr/>
            </a:pPr>
            <a:r>
              <a:rPr lang="en-US" sz="1800" dirty="0">
                <a:latin typeface="Courier New" pitchFamily="49" charset="0"/>
              </a:rPr>
              <a:t>	deliver packet to default router</a:t>
            </a:r>
          </a:p>
          <a:p>
            <a:pPr>
              <a:lnSpc>
                <a:spcPct val="85000"/>
              </a:lnSpc>
              <a:defRPr/>
            </a:pPr>
            <a:endParaRPr lang="en-US" sz="18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a:p>
            <a:pPr lvl="1" eaLnBrk="1" hangingPunct="1">
              <a:lnSpc>
                <a:spcPct val="90000"/>
              </a:lnSpc>
              <a:buFont typeface="Wingdings" pitchFamily="2" charset="2"/>
              <a:buNone/>
              <a:defRPr/>
            </a:pPr>
            <a:endParaRPr lang="en-US" sz="2000" dirty="0"/>
          </a:p>
        </p:txBody>
      </p:sp>
    </p:spTree>
    <p:extLst>
      <p:ext uri="{BB962C8B-B14F-4D97-AF65-F5344CB8AC3E}">
        <p14:creationId xmlns:p14="http://schemas.microsoft.com/office/powerpoint/2010/main" val="26002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80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80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80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80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80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80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80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804">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804">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80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F8DB03-505E-4D44-9DA1-CAD29FD036EE}"/>
              </a:ext>
            </a:extLst>
          </p:cNvPr>
          <p:cNvSpPr>
            <a:spLocks noGrp="1" noChangeArrowheads="1"/>
          </p:cNvSpPr>
          <p:nvPr>
            <p:ph type="title"/>
          </p:nvPr>
        </p:nvSpPr>
        <p:spPr/>
        <p:txBody>
          <a:bodyPr/>
          <a:lstStyle/>
          <a:p>
            <a:r>
              <a:rPr lang="en-US" altLang="en-US" dirty="0">
                <a:ea typeface="ＭＳ Ｐゴシック" panose="020B0600070205080204" pitchFamily="34" charset="-128"/>
              </a:rPr>
              <a:t>Obtaining a Block of Addresses</a:t>
            </a:r>
          </a:p>
        </p:txBody>
      </p:sp>
      <p:sp>
        <p:nvSpPr>
          <p:cNvPr id="874499" name="Rectangle 3">
            <a:extLst>
              <a:ext uri="{FF2B5EF4-FFF2-40B4-BE49-F238E27FC236}">
                <a16:creationId xmlns:a16="http://schemas.microsoft.com/office/drawing/2014/main" id="{260D1E94-362D-4940-BF91-5FBB40C030E3}"/>
              </a:ext>
            </a:extLst>
          </p:cNvPr>
          <p:cNvSpPr>
            <a:spLocks noGrp="1" noChangeArrowheads="1"/>
          </p:cNvSpPr>
          <p:nvPr>
            <p:ph type="body" idx="1"/>
          </p:nvPr>
        </p:nvSpPr>
        <p:spPr/>
        <p:txBody>
          <a:bodyPr/>
          <a:lstStyle/>
          <a:p>
            <a:r>
              <a:rPr lang="en-US" altLang="en-US">
                <a:ea typeface="ＭＳ Ｐゴシック" panose="020B0600070205080204" pitchFamily="34" charset="-128"/>
              </a:rPr>
              <a:t>Internet Corporation for Assigned Names and Numbers (ICANN)</a:t>
            </a:r>
          </a:p>
          <a:p>
            <a:pPr lvl="1"/>
            <a:r>
              <a:rPr lang="en-US" altLang="en-US">
                <a:ea typeface="ＭＳ Ｐゴシック" panose="020B0600070205080204" pitchFamily="34" charset="-128"/>
              </a:rPr>
              <a:t>Allocates large blocks to Regional Internet Registries</a:t>
            </a:r>
          </a:p>
          <a:p>
            <a:r>
              <a:rPr lang="en-US" altLang="en-US">
                <a:ea typeface="ＭＳ Ｐゴシック" panose="020B0600070205080204" pitchFamily="34" charset="-128"/>
              </a:rPr>
              <a:t>Regional Internet Registries (RIRs)</a:t>
            </a:r>
          </a:p>
          <a:p>
            <a:pPr lvl="1"/>
            <a:r>
              <a:rPr lang="en-US" altLang="en-US">
                <a:ea typeface="ＭＳ Ｐゴシック" panose="020B0600070205080204" pitchFamily="34" charset="-128"/>
              </a:rPr>
              <a:t>E.g., ARIN (American Registry for Internet Numbers)</a:t>
            </a:r>
          </a:p>
          <a:p>
            <a:pPr lvl="1"/>
            <a:r>
              <a:rPr lang="en-US" altLang="en-US">
                <a:ea typeface="ＭＳ Ｐゴシック" panose="020B0600070205080204" pitchFamily="34" charset="-128"/>
              </a:rPr>
              <a:t>Allocates to ISPs and large institutions</a:t>
            </a:r>
          </a:p>
          <a:p>
            <a:r>
              <a:rPr lang="en-US" altLang="en-US">
                <a:ea typeface="ＭＳ Ｐゴシック" panose="020B0600070205080204" pitchFamily="34" charset="-128"/>
              </a:rPr>
              <a:t>Internet Service Providers (ISPs)</a:t>
            </a:r>
          </a:p>
          <a:p>
            <a:pPr lvl="1"/>
            <a:r>
              <a:rPr lang="en-US" altLang="en-US">
                <a:ea typeface="ＭＳ Ｐゴシック" panose="020B0600070205080204" pitchFamily="34" charset="-128"/>
              </a:rPr>
              <a:t>Allocate address blocks to their customers</a:t>
            </a:r>
          </a:p>
          <a:p>
            <a:pPr lvl="1"/>
            <a:r>
              <a:rPr lang="en-US" altLang="en-US">
                <a:ea typeface="ＭＳ Ｐゴシック" panose="020B0600070205080204" pitchFamily="34" charset="-128"/>
              </a:rPr>
              <a:t>Who may, in turn, allocate to their customers…</a:t>
            </a:r>
          </a:p>
        </p:txBody>
      </p:sp>
      <p:sp>
        <p:nvSpPr>
          <p:cNvPr id="59395" name="Slide Number Placeholder 3">
            <a:extLst>
              <a:ext uri="{FF2B5EF4-FFF2-40B4-BE49-F238E27FC236}">
                <a16:creationId xmlns:a16="http://schemas.microsoft.com/office/drawing/2014/main" id="{71ABAFFC-DD46-DE4A-95A2-872909A87033}"/>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E062706-4436-1A46-9F16-849EEE8D0FBE}"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79</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2981800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44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744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44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44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449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449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4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1F092-29CA-E907-BA86-06AD45E5E434}"/>
            </a:ext>
          </a:extLst>
        </p:cNvPr>
        <p:cNvGrpSpPr/>
        <p:nvPr/>
      </p:nvGrpSpPr>
      <p:grpSpPr>
        <a:xfrm>
          <a:off x="0" y="0"/>
          <a:ext cx="0" cy="0"/>
          <a:chOff x="0" y="0"/>
          <a:chExt cx="0" cy="0"/>
        </a:xfrm>
      </p:grpSpPr>
      <p:sp>
        <p:nvSpPr>
          <p:cNvPr id="82975" name="Oval 3">
            <a:extLst>
              <a:ext uri="{FF2B5EF4-FFF2-40B4-BE49-F238E27FC236}">
                <a16:creationId xmlns:a16="http://schemas.microsoft.com/office/drawing/2014/main" id="{7D606A54-2C3C-7377-38A1-CCDEBF8501DC}"/>
              </a:ext>
            </a:extLst>
          </p:cNvPr>
          <p:cNvSpPr>
            <a:spLocks noChangeArrowheads="1"/>
          </p:cNvSpPr>
          <p:nvPr/>
        </p:nvSpPr>
        <p:spPr bwMode="auto">
          <a:xfrm>
            <a:off x="96983" y="2088426"/>
            <a:ext cx="8922326" cy="3869029"/>
          </a:xfrm>
          <a:prstGeom prst="ellipse">
            <a:avLst/>
          </a:prstGeom>
          <a:solidFill>
            <a:schemeClr val="accent1">
              <a:lumMod val="20000"/>
              <a:lumOff val="80000"/>
              <a:alpha val="54974"/>
            </a:schemeClr>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82976" name="Straight Connector 10">
            <a:extLst>
              <a:ext uri="{FF2B5EF4-FFF2-40B4-BE49-F238E27FC236}">
                <a16:creationId xmlns:a16="http://schemas.microsoft.com/office/drawing/2014/main" id="{3CDDEE0C-A03F-D5FA-C1AE-D41E5EA5EBC1}"/>
              </a:ext>
            </a:extLst>
          </p:cNvPr>
          <p:cNvCxnSpPr>
            <a:cxnSpLocks noChangeShapeType="1"/>
            <a:stCxn id="415" idx="7"/>
            <a:endCxn id="406" idx="2"/>
          </p:cNvCxnSpPr>
          <p:nvPr/>
        </p:nvCxnSpPr>
        <p:spPr bwMode="auto">
          <a:xfrm flipV="1">
            <a:off x="2832517" y="2708776"/>
            <a:ext cx="3566982" cy="13348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7" name="Straight Connector 297">
            <a:extLst>
              <a:ext uri="{FF2B5EF4-FFF2-40B4-BE49-F238E27FC236}">
                <a16:creationId xmlns:a16="http://schemas.microsoft.com/office/drawing/2014/main" id="{D3630292-A1A8-3B67-1ED5-5CAE622AD13E}"/>
              </a:ext>
            </a:extLst>
          </p:cNvPr>
          <p:cNvCxnSpPr>
            <a:cxnSpLocks noChangeShapeType="1"/>
            <a:stCxn id="377" idx="6"/>
            <a:endCxn id="388" idx="3"/>
          </p:cNvCxnSpPr>
          <p:nvPr/>
        </p:nvCxnSpPr>
        <p:spPr bwMode="auto">
          <a:xfrm>
            <a:off x="4594764" y="3380507"/>
            <a:ext cx="610813" cy="4148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8" name="Straight Connector 298">
            <a:extLst>
              <a:ext uri="{FF2B5EF4-FFF2-40B4-BE49-F238E27FC236}">
                <a16:creationId xmlns:a16="http://schemas.microsoft.com/office/drawing/2014/main" id="{96DBA6EF-43C7-D1B9-939D-73B4BDBE4F17}"/>
              </a:ext>
            </a:extLst>
          </p:cNvPr>
          <p:cNvCxnSpPr>
            <a:cxnSpLocks noChangeShapeType="1"/>
            <a:stCxn id="370" idx="6"/>
            <a:endCxn id="386" idx="2"/>
          </p:cNvCxnSpPr>
          <p:nvPr/>
        </p:nvCxnSpPr>
        <p:spPr bwMode="auto">
          <a:xfrm flipV="1">
            <a:off x="3671800" y="3983794"/>
            <a:ext cx="1401917" cy="33900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79" name="Straight Connector 299">
            <a:extLst>
              <a:ext uri="{FF2B5EF4-FFF2-40B4-BE49-F238E27FC236}">
                <a16:creationId xmlns:a16="http://schemas.microsoft.com/office/drawing/2014/main" id="{BB3663D9-01AD-B090-4644-1D811768A304}"/>
              </a:ext>
            </a:extLst>
          </p:cNvPr>
          <p:cNvCxnSpPr>
            <a:cxnSpLocks noChangeShapeType="1"/>
            <a:stCxn id="370" idx="5"/>
          </p:cNvCxnSpPr>
          <p:nvPr/>
        </p:nvCxnSpPr>
        <p:spPr bwMode="auto">
          <a:xfrm flipV="1">
            <a:off x="3537010" y="3485246"/>
            <a:ext cx="666628" cy="74625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0" name="Straight Connector 300">
            <a:extLst>
              <a:ext uri="{FF2B5EF4-FFF2-40B4-BE49-F238E27FC236}">
                <a16:creationId xmlns:a16="http://schemas.microsoft.com/office/drawing/2014/main" id="{D66A3E85-77BC-69DD-1783-322ED5CBA69A}"/>
              </a:ext>
            </a:extLst>
          </p:cNvPr>
          <p:cNvCxnSpPr>
            <a:cxnSpLocks noChangeShapeType="1"/>
            <a:stCxn id="352" idx="6"/>
            <a:endCxn id="368" idx="1"/>
          </p:cNvCxnSpPr>
          <p:nvPr/>
        </p:nvCxnSpPr>
        <p:spPr bwMode="auto">
          <a:xfrm flipV="1">
            <a:off x="2289670" y="4508695"/>
            <a:ext cx="599071" cy="37313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1" name="Straight Connector 301">
            <a:extLst>
              <a:ext uri="{FF2B5EF4-FFF2-40B4-BE49-F238E27FC236}">
                <a16:creationId xmlns:a16="http://schemas.microsoft.com/office/drawing/2014/main" id="{F034F082-2329-D565-8839-3342DDC7EFA3}"/>
              </a:ext>
            </a:extLst>
          </p:cNvPr>
          <p:cNvCxnSpPr>
            <a:cxnSpLocks noChangeShapeType="1"/>
            <a:stCxn id="361" idx="4"/>
          </p:cNvCxnSpPr>
          <p:nvPr/>
        </p:nvCxnSpPr>
        <p:spPr bwMode="auto">
          <a:xfrm flipV="1">
            <a:off x="4800595" y="3948965"/>
            <a:ext cx="812531" cy="9337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2" name="Straight Connector 302">
            <a:extLst>
              <a:ext uri="{FF2B5EF4-FFF2-40B4-BE49-F238E27FC236}">
                <a16:creationId xmlns:a16="http://schemas.microsoft.com/office/drawing/2014/main" id="{5DBD2EA8-D4F6-A9A1-AE01-48B272856830}"/>
              </a:ext>
            </a:extLst>
          </p:cNvPr>
          <p:cNvCxnSpPr>
            <a:cxnSpLocks noChangeShapeType="1"/>
            <a:stCxn id="397" idx="3"/>
          </p:cNvCxnSpPr>
          <p:nvPr/>
        </p:nvCxnSpPr>
        <p:spPr bwMode="auto">
          <a:xfrm flipH="1" flipV="1">
            <a:off x="5670299" y="3973928"/>
            <a:ext cx="1213607" cy="53812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3" name="Straight Connector 303">
            <a:extLst>
              <a:ext uri="{FF2B5EF4-FFF2-40B4-BE49-F238E27FC236}">
                <a16:creationId xmlns:a16="http://schemas.microsoft.com/office/drawing/2014/main" id="{5E026682-41BA-1229-1A7A-B999BCBF3582}"/>
              </a:ext>
            </a:extLst>
          </p:cNvPr>
          <p:cNvCxnSpPr>
            <a:cxnSpLocks noChangeShapeType="1"/>
            <a:endCxn id="404" idx="1"/>
          </p:cNvCxnSpPr>
          <p:nvPr/>
        </p:nvCxnSpPr>
        <p:spPr bwMode="auto">
          <a:xfrm flipV="1">
            <a:off x="5680239" y="2897226"/>
            <a:ext cx="856233" cy="102474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82984" name="Straight Connector 304">
            <a:extLst>
              <a:ext uri="{FF2B5EF4-FFF2-40B4-BE49-F238E27FC236}">
                <a16:creationId xmlns:a16="http://schemas.microsoft.com/office/drawing/2014/main" id="{A241DDA3-90EC-63B9-D202-92F1918794E6}"/>
              </a:ext>
            </a:extLst>
          </p:cNvPr>
          <p:cNvCxnSpPr>
            <a:cxnSpLocks noChangeShapeType="1"/>
            <a:stCxn id="379" idx="2"/>
            <a:endCxn id="413" idx="7"/>
          </p:cNvCxnSpPr>
          <p:nvPr/>
        </p:nvCxnSpPr>
        <p:spPr bwMode="auto">
          <a:xfrm flipH="1" flipV="1">
            <a:off x="2835073" y="2939412"/>
            <a:ext cx="836727" cy="34649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grpSp>
        <p:nvGrpSpPr>
          <p:cNvPr id="82986" name="Group 347">
            <a:extLst>
              <a:ext uri="{FF2B5EF4-FFF2-40B4-BE49-F238E27FC236}">
                <a16:creationId xmlns:a16="http://schemas.microsoft.com/office/drawing/2014/main" id="{AF3C725E-F89D-2E07-C914-BF865D40517B}"/>
              </a:ext>
            </a:extLst>
          </p:cNvPr>
          <p:cNvGrpSpPr>
            <a:grpSpLocks/>
          </p:cNvGrpSpPr>
          <p:nvPr/>
        </p:nvGrpSpPr>
        <p:grpSpPr bwMode="auto">
          <a:xfrm>
            <a:off x="6749115" y="4474233"/>
            <a:ext cx="922964" cy="355379"/>
            <a:chOff x="1871277" y="1576300"/>
            <a:chExt cx="1128371" cy="437860"/>
          </a:xfrm>
        </p:grpSpPr>
        <p:sp>
          <p:nvSpPr>
            <p:cNvPr id="395" name="Oval 394">
              <a:extLst>
                <a:ext uri="{FF2B5EF4-FFF2-40B4-BE49-F238E27FC236}">
                  <a16:creationId xmlns:a16="http://schemas.microsoft.com/office/drawing/2014/main" id="{B5C9896F-D024-103B-9FD9-027C9D5CE512}"/>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6" name="Rectangle 395">
              <a:extLst>
                <a:ext uri="{FF2B5EF4-FFF2-40B4-BE49-F238E27FC236}">
                  <a16:creationId xmlns:a16="http://schemas.microsoft.com/office/drawing/2014/main" id="{DEB7F685-E114-B13F-AD5D-26F4F27285AD}"/>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a:extLst>
                <a:ext uri="{FF2B5EF4-FFF2-40B4-BE49-F238E27FC236}">
                  <a16:creationId xmlns:a16="http://schemas.microsoft.com/office/drawing/2014/main" id="{66B60A2D-B3CA-5A0F-F936-E2FBD36A5514}"/>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98" name="Freeform 397">
              <a:extLst>
                <a:ext uri="{FF2B5EF4-FFF2-40B4-BE49-F238E27FC236}">
                  <a16:creationId xmlns:a16="http://schemas.microsoft.com/office/drawing/2014/main" id="{E8D09637-75FD-2419-001F-DFE526C70846}"/>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 name="Freeform 398">
              <a:extLst>
                <a:ext uri="{FF2B5EF4-FFF2-40B4-BE49-F238E27FC236}">
                  <a16:creationId xmlns:a16="http://schemas.microsoft.com/office/drawing/2014/main" id="{4925EF47-FC3F-2A18-757E-948D6C5166A6}"/>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0" name="Freeform 399">
              <a:extLst>
                <a:ext uri="{FF2B5EF4-FFF2-40B4-BE49-F238E27FC236}">
                  <a16:creationId xmlns:a16="http://schemas.microsoft.com/office/drawing/2014/main" id="{CDFC088F-2192-A6B6-B751-8304810326E4}"/>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1" name="Freeform 400">
              <a:extLst>
                <a:ext uri="{FF2B5EF4-FFF2-40B4-BE49-F238E27FC236}">
                  <a16:creationId xmlns:a16="http://schemas.microsoft.com/office/drawing/2014/main" id="{B438249F-1747-3673-10C1-EFAC34911F4F}"/>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02" name="Straight Connector 401">
              <a:extLst>
                <a:ext uri="{FF2B5EF4-FFF2-40B4-BE49-F238E27FC236}">
                  <a16:creationId xmlns:a16="http://schemas.microsoft.com/office/drawing/2014/main" id="{08C4F176-3550-04F0-508A-89947270B1D4}"/>
                </a:ext>
              </a:extLst>
            </p:cNvPr>
            <p:cNvCxnSpPr>
              <a:endCxn id="397"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A78F8B6C-7612-4A50-85DF-639D7BC64519}"/>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7" name="Group 347">
            <a:extLst>
              <a:ext uri="{FF2B5EF4-FFF2-40B4-BE49-F238E27FC236}">
                <a16:creationId xmlns:a16="http://schemas.microsoft.com/office/drawing/2014/main" id="{1474C746-9A46-C911-D21B-2BB4991A2A31}"/>
              </a:ext>
            </a:extLst>
          </p:cNvPr>
          <p:cNvGrpSpPr>
            <a:grpSpLocks/>
          </p:cNvGrpSpPr>
          <p:nvPr/>
        </p:nvGrpSpPr>
        <p:grpSpPr bwMode="auto">
          <a:xfrm>
            <a:off x="5071161" y="3757528"/>
            <a:ext cx="920407" cy="355379"/>
            <a:chOff x="1871277" y="1576300"/>
            <a:chExt cx="1128371" cy="437860"/>
          </a:xfrm>
        </p:grpSpPr>
        <p:sp>
          <p:nvSpPr>
            <p:cNvPr id="386" name="Oval 385">
              <a:extLst>
                <a:ext uri="{FF2B5EF4-FFF2-40B4-BE49-F238E27FC236}">
                  <a16:creationId xmlns:a16="http://schemas.microsoft.com/office/drawing/2014/main" id="{C7CA4DDC-44D0-0D85-9D7D-17C0AB10ADBD}"/>
                </a:ext>
              </a:extLst>
            </p:cNvPr>
            <p:cNvSpPr/>
            <p:nvPr/>
          </p:nvSpPr>
          <p:spPr bwMode="auto">
            <a:xfrm flipV="1">
              <a:off x="1874410" y="1696002"/>
              <a:ext cx="1125238"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7" name="Rectangle 386">
              <a:extLst>
                <a:ext uri="{FF2B5EF4-FFF2-40B4-BE49-F238E27FC236}">
                  <a16:creationId xmlns:a16="http://schemas.microsoft.com/office/drawing/2014/main" id="{844F9D90-48EE-C31F-235D-B9F256581384}"/>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a:extLst>
                <a:ext uri="{FF2B5EF4-FFF2-40B4-BE49-F238E27FC236}">
                  <a16:creationId xmlns:a16="http://schemas.microsoft.com/office/drawing/2014/main" id="{503F2188-5E11-4F15-CED2-7D2616703F0D}"/>
                </a:ext>
              </a:extLst>
            </p:cNvPr>
            <p:cNvSpPr/>
            <p:nvPr/>
          </p:nvSpPr>
          <p:spPr bwMode="auto">
            <a:xfrm flipV="1">
              <a:off x="1871277" y="1576300"/>
              <a:ext cx="112523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9" name="Freeform 388">
              <a:extLst>
                <a:ext uri="{FF2B5EF4-FFF2-40B4-BE49-F238E27FC236}">
                  <a16:creationId xmlns:a16="http://schemas.microsoft.com/office/drawing/2014/main" id="{27B480FE-310E-584C-605A-7AF5FF65D9E6}"/>
                </a:ext>
              </a:extLst>
            </p:cNvPr>
            <p:cNvSpPr/>
            <p:nvPr/>
          </p:nvSpPr>
          <p:spPr bwMode="auto">
            <a:xfrm>
              <a:off x="2159638" y="1673953"/>
              <a:ext cx="548513"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Freeform 389">
              <a:extLst>
                <a:ext uri="{FF2B5EF4-FFF2-40B4-BE49-F238E27FC236}">
                  <a16:creationId xmlns:a16="http://schemas.microsoft.com/office/drawing/2014/main" id="{EA6F3ACA-572F-2D18-9C3B-ED13630C423E}"/>
                </a:ext>
              </a:extLst>
            </p:cNvPr>
            <p:cNvSpPr/>
            <p:nvPr/>
          </p:nvSpPr>
          <p:spPr bwMode="auto">
            <a:xfrm>
              <a:off x="2103220" y="1633001"/>
              <a:ext cx="661350"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1" name="Freeform 390">
              <a:extLst>
                <a:ext uri="{FF2B5EF4-FFF2-40B4-BE49-F238E27FC236}">
                  <a16:creationId xmlns:a16="http://schemas.microsoft.com/office/drawing/2014/main" id="{A83FB467-D777-8A7D-7169-BD7BF674B381}"/>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2" name="Freeform 391">
              <a:extLst>
                <a:ext uri="{FF2B5EF4-FFF2-40B4-BE49-F238E27FC236}">
                  <a16:creationId xmlns:a16="http://schemas.microsoft.com/office/drawing/2014/main" id="{B6DD82EE-BDBB-B9DC-4500-0D7646C45557}"/>
                </a:ext>
              </a:extLst>
            </p:cNvPr>
            <p:cNvSpPr/>
            <p:nvPr/>
          </p:nvSpPr>
          <p:spPr bwMode="auto">
            <a:xfrm>
              <a:off x="2090682" y="1730654"/>
              <a:ext cx="241345"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3" name="Straight Connector 392">
              <a:extLst>
                <a:ext uri="{FF2B5EF4-FFF2-40B4-BE49-F238E27FC236}">
                  <a16:creationId xmlns:a16="http://schemas.microsoft.com/office/drawing/2014/main" id="{7B613CC5-F51A-4463-BF0E-2E7E675926FB}"/>
                </a:ext>
              </a:extLst>
            </p:cNvPr>
            <p:cNvCxnSpPr>
              <a:endCxn id="388" idx="2"/>
            </p:cNvCxnSpPr>
            <p:nvPr/>
          </p:nvCxnSpPr>
          <p:spPr bwMode="auto">
            <a:xfrm flipH="1" flipV="1">
              <a:off x="1871277" y="173695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692B8070-D95B-D258-AEAE-7AA24A2E1424}"/>
                </a:ext>
              </a:extLst>
            </p:cNvPr>
            <p:cNvCxnSpPr/>
            <p:nvPr/>
          </p:nvCxnSpPr>
          <p:spPr bwMode="auto">
            <a:xfrm flipH="1" flipV="1">
              <a:off x="2996513" y="173380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8" name="Group 347">
            <a:extLst>
              <a:ext uri="{FF2B5EF4-FFF2-40B4-BE49-F238E27FC236}">
                <a16:creationId xmlns:a16="http://schemas.microsoft.com/office/drawing/2014/main" id="{07C66694-63A7-ACE0-EA9D-EB294DE1CA56}"/>
              </a:ext>
            </a:extLst>
          </p:cNvPr>
          <p:cNvGrpSpPr>
            <a:grpSpLocks/>
          </p:cNvGrpSpPr>
          <p:nvPr/>
        </p:nvGrpSpPr>
        <p:grpSpPr bwMode="auto">
          <a:xfrm>
            <a:off x="3671800" y="3156797"/>
            <a:ext cx="922964" cy="352823"/>
            <a:chOff x="1871277" y="1576300"/>
            <a:chExt cx="1128371" cy="437860"/>
          </a:xfrm>
        </p:grpSpPr>
        <p:sp>
          <p:nvSpPr>
            <p:cNvPr id="377" name="Oval 376">
              <a:extLst>
                <a:ext uri="{FF2B5EF4-FFF2-40B4-BE49-F238E27FC236}">
                  <a16:creationId xmlns:a16="http://schemas.microsoft.com/office/drawing/2014/main" id="{EB66D0F5-03CA-06DA-310E-979D27DB1F45}"/>
                </a:ext>
              </a:extLst>
            </p:cNvPr>
            <p:cNvSpPr/>
            <p:nvPr/>
          </p:nvSpPr>
          <p:spPr bwMode="auto">
            <a:xfrm flipV="1">
              <a:off x="1874402" y="1693698"/>
              <a:ext cx="1125246" cy="320462"/>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8" name="Rectangle 377">
              <a:extLst>
                <a:ext uri="{FF2B5EF4-FFF2-40B4-BE49-F238E27FC236}">
                  <a16:creationId xmlns:a16="http://schemas.microsoft.com/office/drawing/2014/main" id="{3395A1DE-C4C2-88AD-8CB1-F7C2D78B2D87}"/>
                </a:ext>
              </a:extLst>
            </p:cNvPr>
            <p:cNvSpPr/>
            <p:nvPr/>
          </p:nvSpPr>
          <p:spPr bwMode="auto">
            <a:xfrm>
              <a:off x="1871277" y="1738119"/>
              <a:ext cx="1128371" cy="11739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9" name="Oval 378">
              <a:extLst>
                <a:ext uri="{FF2B5EF4-FFF2-40B4-BE49-F238E27FC236}">
                  <a16:creationId xmlns:a16="http://schemas.microsoft.com/office/drawing/2014/main" id="{65A67671-35B2-6B56-B537-A6358B605B2E}"/>
                </a:ext>
              </a:extLst>
            </p:cNvPr>
            <p:cNvSpPr/>
            <p:nvPr/>
          </p:nvSpPr>
          <p:spPr bwMode="auto">
            <a:xfrm flipV="1">
              <a:off x="1871277" y="1576300"/>
              <a:ext cx="1125246" cy="320464"/>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80" name="Freeform 379">
              <a:extLst>
                <a:ext uri="{FF2B5EF4-FFF2-40B4-BE49-F238E27FC236}">
                  <a16:creationId xmlns:a16="http://schemas.microsoft.com/office/drawing/2014/main" id="{CE910C91-C2D6-42FA-1641-4E088F430449}"/>
                </a:ext>
              </a:extLst>
            </p:cNvPr>
            <p:cNvSpPr/>
            <p:nvPr/>
          </p:nvSpPr>
          <p:spPr bwMode="auto">
            <a:xfrm>
              <a:off x="2158840" y="1674661"/>
              <a:ext cx="550120"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1" name="Freeform 380">
              <a:extLst>
                <a:ext uri="{FF2B5EF4-FFF2-40B4-BE49-F238E27FC236}">
                  <a16:creationId xmlns:a16="http://schemas.microsoft.com/office/drawing/2014/main" id="{4F6C5FBF-D5F8-2451-2819-B31DF22E78A1}"/>
                </a:ext>
              </a:extLst>
            </p:cNvPr>
            <p:cNvSpPr/>
            <p:nvPr/>
          </p:nvSpPr>
          <p:spPr bwMode="auto">
            <a:xfrm>
              <a:off x="2102578" y="1633412"/>
              <a:ext cx="662645" cy="1110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2" name="Freeform 381">
              <a:extLst>
                <a:ext uri="{FF2B5EF4-FFF2-40B4-BE49-F238E27FC236}">
                  <a16:creationId xmlns:a16="http://schemas.microsoft.com/office/drawing/2014/main" id="{3B33D4D9-9C2F-53A8-C93B-C7E6AC6055DB}"/>
                </a:ext>
              </a:extLst>
            </p:cNvPr>
            <p:cNvSpPr/>
            <p:nvPr/>
          </p:nvSpPr>
          <p:spPr bwMode="auto">
            <a:xfrm>
              <a:off x="2537047"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3" name="Freeform 382">
              <a:extLst>
                <a:ext uri="{FF2B5EF4-FFF2-40B4-BE49-F238E27FC236}">
                  <a16:creationId xmlns:a16="http://schemas.microsoft.com/office/drawing/2014/main" id="{BE748100-60CB-D129-3D61-829D6B8F5603}"/>
                </a:ext>
              </a:extLst>
            </p:cNvPr>
            <p:cNvSpPr/>
            <p:nvPr/>
          </p:nvSpPr>
          <p:spPr bwMode="auto">
            <a:xfrm>
              <a:off x="2090075" y="1728599"/>
              <a:ext cx="240677" cy="9836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84" name="Straight Connector 383">
              <a:extLst>
                <a:ext uri="{FF2B5EF4-FFF2-40B4-BE49-F238E27FC236}">
                  <a16:creationId xmlns:a16="http://schemas.microsoft.com/office/drawing/2014/main" id="{66769F18-0079-CF24-94C8-1E864F8BD0C5}"/>
                </a:ext>
              </a:extLst>
            </p:cNvPr>
            <p:cNvCxnSpPr>
              <a:endCxn id="379" idx="2"/>
            </p:cNvCxnSpPr>
            <p:nvPr/>
          </p:nvCxnSpPr>
          <p:spPr bwMode="auto">
            <a:xfrm flipH="1" flipV="1">
              <a:off x="1871277" y="1738119"/>
              <a:ext cx="3125"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F6A84AE5-6128-96F1-6F04-883232D596AA}"/>
                </a:ext>
              </a:extLst>
            </p:cNvPr>
            <p:cNvCxnSpPr/>
            <p:nvPr/>
          </p:nvCxnSpPr>
          <p:spPr bwMode="auto">
            <a:xfrm flipH="1" flipV="1">
              <a:off x="2996523" y="1734945"/>
              <a:ext cx="3125"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89" name="Group 347">
            <a:extLst>
              <a:ext uri="{FF2B5EF4-FFF2-40B4-BE49-F238E27FC236}">
                <a16:creationId xmlns:a16="http://schemas.microsoft.com/office/drawing/2014/main" id="{45AB2D4B-E05C-B8BD-0346-4363A5AB0063}"/>
              </a:ext>
            </a:extLst>
          </p:cNvPr>
          <p:cNvGrpSpPr>
            <a:grpSpLocks/>
          </p:cNvGrpSpPr>
          <p:nvPr/>
        </p:nvGrpSpPr>
        <p:grpSpPr bwMode="auto">
          <a:xfrm>
            <a:off x="2751393" y="4193688"/>
            <a:ext cx="922965" cy="352823"/>
            <a:chOff x="1871277" y="1576300"/>
            <a:chExt cx="1128371" cy="437860"/>
          </a:xfrm>
        </p:grpSpPr>
        <p:sp>
          <p:nvSpPr>
            <p:cNvPr id="368" name="Oval 367">
              <a:extLst>
                <a:ext uri="{FF2B5EF4-FFF2-40B4-BE49-F238E27FC236}">
                  <a16:creationId xmlns:a16="http://schemas.microsoft.com/office/drawing/2014/main" id="{5944B248-90D2-5E6E-27D1-D04A6569ABE0}"/>
                </a:ext>
              </a:extLst>
            </p:cNvPr>
            <p:cNvSpPr/>
            <p:nvPr/>
          </p:nvSpPr>
          <p:spPr bwMode="auto">
            <a:xfrm flipV="1">
              <a:off x="1874404" y="1693696"/>
              <a:ext cx="1125244" cy="320464"/>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9" name="Rectangle 368">
              <a:extLst>
                <a:ext uri="{FF2B5EF4-FFF2-40B4-BE49-F238E27FC236}">
                  <a16:creationId xmlns:a16="http://schemas.microsoft.com/office/drawing/2014/main" id="{8CA1450F-F366-C54A-C824-50187F107D33}"/>
                </a:ext>
              </a:extLst>
            </p:cNvPr>
            <p:cNvSpPr/>
            <p:nvPr/>
          </p:nvSpPr>
          <p:spPr bwMode="auto">
            <a:xfrm>
              <a:off x="1871277" y="1738117"/>
              <a:ext cx="1128371" cy="11739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a:extLst>
                <a:ext uri="{FF2B5EF4-FFF2-40B4-BE49-F238E27FC236}">
                  <a16:creationId xmlns:a16="http://schemas.microsoft.com/office/drawing/2014/main" id="{1F44FA0B-322C-A19A-5121-617439469E93}"/>
                </a:ext>
              </a:extLst>
            </p:cNvPr>
            <p:cNvSpPr/>
            <p:nvPr/>
          </p:nvSpPr>
          <p:spPr bwMode="auto">
            <a:xfrm flipV="1">
              <a:off x="1871277" y="1576300"/>
              <a:ext cx="1125244" cy="320462"/>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71" name="Freeform 370">
              <a:extLst>
                <a:ext uri="{FF2B5EF4-FFF2-40B4-BE49-F238E27FC236}">
                  <a16:creationId xmlns:a16="http://schemas.microsoft.com/office/drawing/2014/main" id="{64F11BC3-F354-BBDB-E059-086E82FFAF94}"/>
                </a:ext>
              </a:extLst>
            </p:cNvPr>
            <p:cNvSpPr/>
            <p:nvPr/>
          </p:nvSpPr>
          <p:spPr bwMode="auto">
            <a:xfrm>
              <a:off x="2158839" y="1674659"/>
              <a:ext cx="550119" cy="15864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Freeform 371">
              <a:extLst>
                <a:ext uri="{FF2B5EF4-FFF2-40B4-BE49-F238E27FC236}">
                  <a16:creationId xmlns:a16="http://schemas.microsoft.com/office/drawing/2014/main" id="{427CDC42-E094-C760-C1CE-57C18624B6D0}"/>
                </a:ext>
              </a:extLst>
            </p:cNvPr>
            <p:cNvSpPr/>
            <p:nvPr/>
          </p:nvSpPr>
          <p:spPr bwMode="auto">
            <a:xfrm>
              <a:off x="2102577" y="1633412"/>
              <a:ext cx="662644" cy="111050"/>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Freeform 372">
              <a:extLst>
                <a:ext uri="{FF2B5EF4-FFF2-40B4-BE49-F238E27FC236}">
                  <a16:creationId xmlns:a16="http://schemas.microsoft.com/office/drawing/2014/main" id="{1748BD58-CA0E-5D60-C6DC-E0D7D23ABB65}"/>
                </a:ext>
              </a:extLst>
            </p:cNvPr>
            <p:cNvSpPr/>
            <p:nvPr/>
          </p:nvSpPr>
          <p:spPr bwMode="auto">
            <a:xfrm>
              <a:off x="2537048" y="1728599"/>
              <a:ext cx="243803" cy="95187"/>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Freeform 373">
              <a:extLst>
                <a:ext uri="{FF2B5EF4-FFF2-40B4-BE49-F238E27FC236}">
                  <a16:creationId xmlns:a16="http://schemas.microsoft.com/office/drawing/2014/main" id="{B7834350-54E4-9CD4-9394-A276C2795CE6}"/>
                </a:ext>
              </a:extLst>
            </p:cNvPr>
            <p:cNvSpPr/>
            <p:nvPr/>
          </p:nvSpPr>
          <p:spPr bwMode="auto">
            <a:xfrm>
              <a:off x="2090075" y="1728599"/>
              <a:ext cx="240678" cy="9835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a:extLst>
                <a:ext uri="{FF2B5EF4-FFF2-40B4-BE49-F238E27FC236}">
                  <a16:creationId xmlns:a16="http://schemas.microsoft.com/office/drawing/2014/main" id="{8A0E1F6E-B9C3-9538-68D5-A8D4753E8908}"/>
                </a:ext>
              </a:extLst>
            </p:cNvPr>
            <p:cNvCxnSpPr>
              <a:endCxn id="370" idx="2"/>
            </p:cNvCxnSpPr>
            <p:nvPr/>
          </p:nvCxnSpPr>
          <p:spPr bwMode="auto">
            <a:xfrm flipH="1" flipV="1">
              <a:off x="1871277" y="1738117"/>
              <a:ext cx="3127" cy="12374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3C45F0C5-5115-BBD9-E981-FE116AA76C9E}"/>
                </a:ext>
              </a:extLst>
            </p:cNvPr>
            <p:cNvCxnSpPr/>
            <p:nvPr/>
          </p:nvCxnSpPr>
          <p:spPr bwMode="auto">
            <a:xfrm flipH="1" flipV="1">
              <a:off x="2996521" y="1734945"/>
              <a:ext cx="3127" cy="12374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0" name="Group 347">
            <a:extLst>
              <a:ext uri="{FF2B5EF4-FFF2-40B4-BE49-F238E27FC236}">
                <a16:creationId xmlns:a16="http://schemas.microsoft.com/office/drawing/2014/main" id="{E17AAE27-B01A-18C5-F46D-9832AECEB53E}"/>
              </a:ext>
            </a:extLst>
          </p:cNvPr>
          <p:cNvGrpSpPr>
            <a:grpSpLocks/>
          </p:cNvGrpSpPr>
          <p:nvPr/>
        </p:nvGrpSpPr>
        <p:grpSpPr bwMode="auto">
          <a:xfrm>
            <a:off x="4340391" y="4882757"/>
            <a:ext cx="922964" cy="355379"/>
            <a:chOff x="1871277" y="1576300"/>
            <a:chExt cx="1128371" cy="437860"/>
          </a:xfrm>
        </p:grpSpPr>
        <p:sp>
          <p:nvSpPr>
            <p:cNvPr id="359" name="Oval 358">
              <a:extLst>
                <a:ext uri="{FF2B5EF4-FFF2-40B4-BE49-F238E27FC236}">
                  <a16:creationId xmlns:a16="http://schemas.microsoft.com/office/drawing/2014/main" id="{65560129-5FD1-6926-F65F-E719F89E6370}"/>
                </a:ext>
              </a:extLst>
            </p:cNvPr>
            <p:cNvSpPr/>
            <p:nvPr/>
          </p:nvSpPr>
          <p:spPr bwMode="auto">
            <a:xfrm flipV="1">
              <a:off x="1874402" y="1696002"/>
              <a:ext cx="112524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0" name="Rectangle 359">
              <a:extLst>
                <a:ext uri="{FF2B5EF4-FFF2-40B4-BE49-F238E27FC236}">
                  <a16:creationId xmlns:a16="http://schemas.microsoft.com/office/drawing/2014/main" id="{B6176736-2C84-D4AD-1E0C-BDEA254C925C}"/>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1" name="Oval 360">
              <a:extLst>
                <a:ext uri="{FF2B5EF4-FFF2-40B4-BE49-F238E27FC236}">
                  <a16:creationId xmlns:a16="http://schemas.microsoft.com/office/drawing/2014/main" id="{55012E67-3C42-E339-D89B-D38A11A50662}"/>
                </a:ext>
              </a:extLst>
            </p:cNvPr>
            <p:cNvSpPr/>
            <p:nvPr/>
          </p:nvSpPr>
          <p:spPr bwMode="auto">
            <a:xfrm flipV="1">
              <a:off x="1871277" y="1576300"/>
              <a:ext cx="1125246"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62" name="Freeform 361">
              <a:extLst>
                <a:ext uri="{FF2B5EF4-FFF2-40B4-BE49-F238E27FC236}">
                  <a16:creationId xmlns:a16="http://schemas.microsoft.com/office/drawing/2014/main" id="{04F46ABE-A7C6-AEE4-B62E-A48EE93FA3A6}"/>
                </a:ext>
              </a:extLst>
            </p:cNvPr>
            <p:cNvSpPr/>
            <p:nvPr/>
          </p:nvSpPr>
          <p:spPr bwMode="auto">
            <a:xfrm>
              <a:off x="2158840" y="1673953"/>
              <a:ext cx="550120"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Freeform 362">
              <a:extLst>
                <a:ext uri="{FF2B5EF4-FFF2-40B4-BE49-F238E27FC236}">
                  <a16:creationId xmlns:a16="http://schemas.microsoft.com/office/drawing/2014/main" id="{C9471D6B-76CC-1FB3-3C21-321B337DDF1D}"/>
                </a:ext>
              </a:extLst>
            </p:cNvPr>
            <p:cNvSpPr/>
            <p:nvPr/>
          </p:nvSpPr>
          <p:spPr bwMode="auto">
            <a:xfrm>
              <a:off x="2102578" y="1633001"/>
              <a:ext cx="662645"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Freeform 363">
              <a:extLst>
                <a:ext uri="{FF2B5EF4-FFF2-40B4-BE49-F238E27FC236}">
                  <a16:creationId xmlns:a16="http://schemas.microsoft.com/office/drawing/2014/main" id="{C4998068-996D-8A97-DA61-6B06395ADEFD}"/>
                </a:ext>
              </a:extLst>
            </p:cNvPr>
            <p:cNvSpPr/>
            <p:nvPr/>
          </p:nvSpPr>
          <p:spPr bwMode="auto">
            <a:xfrm>
              <a:off x="2537047" y="1727503"/>
              <a:ext cx="243803"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Freeform 364">
              <a:extLst>
                <a:ext uri="{FF2B5EF4-FFF2-40B4-BE49-F238E27FC236}">
                  <a16:creationId xmlns:a16="http://schemas.microsoft.com/office/drawing/2014/main" id="{226D6F06-7442-EF26-C938-A399EE34A4B0}"/>
                </a:ext>
              </a:extLst>
            </p:cNvPr>
            <p:cNvSpPr/>
            <p:nvPr/>
          </p:nvSpPr>
          <p:spPr bwMode="auto">
            <a:xfrm>
              <a:off x="2090075" y="1730654"/>
              <a:ext cx="24067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a:extLst>
                <a:ext uri="{FF2B5EF4-FFF2-40B4-BE49-F238E27FC236}">
                  <a16:creationId xmlns:a16="http://schemas.microsoft.com/office/drawing/2014/main" id="{4B328019-26A0-0E48-A3D9-5B740BEA29E4}"/>
                </a:ext>
              </a:extLst>
            </p:cNvPr>
            <p:cNvCxnSpPr>
              <a:endCxn id="361" idx="2"/>
            </p:cNvCxnSpPr>
            <p:nvPr/>
          </p:nvCxnSpPr>
          <p:spPr bwMode="auto">
            <a:xfrm flipH="1" flipV="1">
              <a:off x="1871277" y="1736954"/>
              <a:ext cx="312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C4B47328-F3AD-32CB-1977-4B7DC26F93D6}"/>
                </a:ext>
              </a:extLst>
            </p:cNvPr>
            <p:cNvCxnSpPr/>
            <p:nvPr/>
          </p:nvCxnSpPr>
          <p:spPr bwMode="auto">
            <a:xfrm flipH="1" flipV="1">
              <a:off x="2996523" y="1733803"/>
              <a:ext cx="312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2991" name="Group 347">
            <a:extLst>
              <a:ext uri="{FF2B5EF4-FFF2-40B4-BE49-F238E27FC236}">
                <a16:creationId xmlns:a16="http://schemas.microsoft.com/office/drawing/2014/main" id="{B856D1D7-9CF3-95A7-08F5-A8EE3FD49827}"/>
              </a:ext>
            </a:extLst>
          </p:cNvPr>
          <p:cNvGrpSpPr>
            <a:grpSpLocks/>
          </p:cNvGrpSpPr>
          <p:nvPr/>
        </p:nvGrpSpPr>
        <p:grpSpPr bwMode="auto">
          <a:xfrm>
            <a:off x="1369263" y="4752722"/>
            <a:ext cx="922965" cy="355378"/>
            <a:chOff x="1871277" y="1576300"/>
            <a:chExt cx="1128371" cy="437860"/>
          </a:xfrm>
        </p:grpSpPr>
        <p:sp>
          <p:nvSpPr>
            <p:cNvPr id="350" name="Oval 349">
              <a:extLst>
                <a:ext uri="{FF2B5EF4-FFF2-40B4-BE49-F238E27FC236}">
                  <a16:creationId xmlns:a16="http://schemas.microsoft.com/office/drawing/2014/main" id="{F3CF7FFC-FCEC-54C2-F0AA-2E3FE963035F}"/>
                </a:ext>
              </a:extLst>
            </p:cNvPr>
            <p:cNvSpPr/>
            <p:nvPr/>
          </p:nvSpPr>
          <p:spPr bwMode="auto">
            <a:xfrm flipV="1">
              <a:off x="1874404" y="1696003"/>
              <a:ext cx="1125244"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1" name="Rectangle 350">
              <a:extLst>
                <a:ext uri="{FF2B5EF4-FFF2-40B4-BE49-F238E27FC236}">
                  <a16:creationId xmlns:a16="http://schemas.microsoft.com/office/drawing/2014/main" id="{EA307BF7-5FE2-BE71-DFBD-618D6676F09F}"/>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2" name="Oval 351">
              <a:extLst>
                <a:ext uri="{FF2B5EF4-FFF2-40B4-BE49-F238E27FC236}">
                  <a16:creationId xmlns:a16="http://schemas.microsoft.com/office/drawing/2014/main" id="{1DBDA086-7DD6-9F57-9BE2-88E553240491}"/>
                </a:ext>
              </a:extLst>
            </p:cNvPr>
            <p:cNvSpPr/>
            <p:nvPr/>
          </p:nvSpPr>
          <p:spPr bwMode="auto">
            <a:xfrm flipV="1">
              <a:off x="1871277" y="1576300"/>
              <a:ext cx="1125244"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353" name="Freeform 352">
              <a:extLst>
                <a:ext uri="{FF2B5EF4-FFF2-40B4-BE49-F238E27FC236}">
                  <a16:creationId xmlns:a16="http://schemas.microsoft.com/office/drawing/2014/main" id="{47996EBD-6079-658A-CB8F-25E00BF98699}"/>
                </a:ext>
              </a:extLst>
            </p:cNvPr>
            <p:cNvSpPr/>
            <p:nvPr/>
          </p:nvSpPr>
          <p:spPr bwMode="auto">
            <a:xfrm>
              <a:off x="2158839" y="1673951"/>
              <a:ext cx="550119"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4" name="Freeform 353">
              <a:extLst>
                <a:ext uri="{FF2B5EF4-FFF2-40B4-BE49-F238E27FC236}">
                  <a16:creationId xmlns:a16="http://schemas.microsoft.com/office/drawing/2014/main" id="{D2450762-C129-88EC-0D7C-847077B70EF5}"/>
                </a:ext>
              </a:extLst>
            </p:cNvPr>
            <p:cNvSpPr/>
            <p:nvPr/>
          </p:nvSpPr>
          <p:spPr bwMode="auto">
            <a:xfrm>
              <a:off x="2102577" y="1633001"/>
              <a:ext cx="662644"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Freeform 354">
              <a:extLst>
                <a:ext uri="{FF2B5EF4-FFF2-40B4-BE49-F238E27FC236}">
                  <a16:creationId xmlns:a16="http://schemas.microsoft.com/office/drawing/2014/main" id="{5C10AF2B-49A2-4C6B-9737-B278BE45A008}"/>
                </a:ext>
              </a:extLst>
            </p:cNvPr>
            <p:cNvSpPr/>
            <p:nvPr/>
          </p:nvSpPr>
          <p:spPr bwMode="auto">
            <a:xfrm>
              <a:off x="2537048" y="1727504"/>
              <a:ext cx="243803"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Freeform 355">
              <a:extLst>
                <a:ext uri="{FF2B5EF4-FFF2-40B4-BE49-F238E27FC236}">
                  <a16:creationId xmlns:a16="http://schemas.microsoft.com/office/drawing/2014/main" id="{8ACEA5E7-63CC-1BC8-AE79-A158B70861D1}"/>
                </a:ext>
              </a:extLst>
            </p:cNvPr>
            <p:cNvSpPr/>
            <p:nvPr/>
          </p:nvSpPr>
          <p:spPr bwMode="auto">
            <a:xfrm>
              <a:off x="2090075" y="1730653"/>
              <a:ext cx="240678"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7" name="Straight Connector 356">
              <a:extLst>
                <a:ext uri="{FF2B5EF4-FFF2-40B4-BE49-F238E27FC236}">
                  <a16:creationId xmlns:a16="http://schemas.microsoft.com/office/drawing/2014/main" id="{A05063A2-5C69-32F1-42B7-CB4BB666CE14}"/>
                </a:ext>
              </a:extLst>
            </p:cNvPr>
            <p:cNvCxnSpPr>
              <a:endCxn id="352" idx="2"/>
            </p:cNvCxnSpPr>
            <p:nvPr/>
          </p:nvCxnSpPr>
          <p:spPr bwMode="auto">
            <a:xfrm flipH="1" flipV="1">
              <a:off x="1871277" y="1736953"/>
              <a:ext cx="3127"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6BD46B5-8B0E-A611-7ABE-BF62D8681174}"/>
                </a:ext>
              </a:extLst>
            </p:cNvPr>
            <p:cNvCxnSpPr/>
            <p:nvPr/>
          </p:nvCxnSpPr>
          <p:spPr bwMode="auto">
            <a:xfrm flipH="1" flipV="1">
              <a:off x="2996521" y="1733804"/>
              <a:ext cx="3127"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39" name="Group 347">
            <a:extLst>
              <a:ext uri="{FF2B5EF4-FFF2-40B4-BE49-F238E27FC236}">
                <a16:creationId xmlns:a16="http://schemas.microsoft.com/office/drawing/2014/main" id="{BBB4B2C2-2FC2-2970-87CD-4D98F16E149C}"/>
              </a:ext>
            </a:extLst>
          </p:cNvPr>
          <p:cNvGrpSpPr>
            <a:grpSpLocks/>
          </p:cNvGrpSpPr>
          <p:nvPr/>
        </p:nvGrpSpPr>
        <p:grpSpPr bwMode="auto">
          <a:xfrm>
            <a:off x="2049082" y="2621849"/>
            <a:ext cx="920407" cy="355379"/>
            <a:chOff x="1871277" y="1576300"/>
            <a:chExt cx="1128371" cy="437860"/>
          </a:xfrm>
        </p:grpSpPr>
        <p:sp>
          <p:nvSpPr>
            <p:cNvPr id="413" name="Oval 412">
              <a:extLst>
                <a:ext uri="{FF2B5EF4-FFF2-40B4-BE49-F238E27FC236}">
                  <a16:creationId xmlns:a16="http://schemas.microsoft.com/office/drawing/2014/main" id="{395B20A8-9C14-4C52-1F6B-5CE06FE29A69}"/>
                </a:ext>
              </a:extLst>
            </p:cNvPr>
            <p:cNvSpPr/>
            <p:nvPr/>
          </p:nvSpPr>
          <p:spPr bwMode="auto">
            <a:xfrm flipV="1">
              <a:off x="1874412" y="1696002"/>
              <a:ext cx="1125236" cy="318158"/>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4" name="Rectangle 413">
              <a:extLst>
                <a:ext uri="{FF2B5EF4-FFF2-40B4-BE49-F238E27FC236}">
                  <a16:creationId xmlns:a16="http://schemas.microsoft.com/office/drawing/2014/main" id="{8547DDDC-734C-2F60-2E3E-F60EC798BF93}"/>
                </a:ext>
              </a:extLst>
            </p:cNvPr>
            <p:cNvSpPr/>
            <p:nvPr/>
          </p:nvSpPr>
          <p:spPr bwMode="auto">
            <a:xfrm>
              <a:off x="1871277" y="1740103"/>
              <a:ext cx="1128371" cy="11655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5" name="Oval 414">
              <a:extLst>
                <a:ext uri="{FF2B5EF4-FFF2-40B4-BE49-F238E27FC236}">
                  <a16:creationId xmlns:a16="http://schemas.microsoft.com/office/drawing/2014/main" id="{8A7B06B4-65C9-CED4-8895-561E6E1C57AF}"/>
                </a:ext>
              </a:extLst>
            </p:cNvPr>
            <p:cNvSpPr/>
            <p:nvPr/>
          </p:nvSpPr>
          <p:spPr bwMode="auto">
            <a:xfrm flipV="1">
              <a:off x="1871277" y="1576300"/>
              <a:ext cx="1125238" cy="318158"/>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16" name="Freeform 415">
              <a:extLst>
                <a:ext uri="{FF2B5EF4-FFF2-40B4-BE49-F238E27FC236}">
                  <a16:creationId xmlns:a16="http://schemas.microsoft.com/office/drawing/2014/main" id="{B0A64C7E-8634-7DFF-BE2B-D045F0E0B013}"/>
                </a:ext>
              </a:extLst>
            </p:cNvPr>
            <p:cNvSpPr/>
            <p:nvPr/>
          </p:nvSpPr>
          <p:spPr bwMode="auto">
            <a:xfrm>
              <a:off x="2159638" y="1673953"/>
              <a:ext cx="548515" cy="1606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7" name="Freeform 416">
              <a:extLst>
                <a:ext uri="{FF2B5EF4-FFF2-40B4-BE49-F238E27FC236}">
                  <a16:creationId xmlns:a16="http://schemas.microsoft.com/office/drawing/2014/main" id="{9718C208-A584-7AA2-1B7F-E53CF3E39989}"/>
                </a:ext>
              </a:extLst>
            </p:cNvPr>
            <p:cNvSpPr/>
            <p:nvPr/>
          </p:nvSpPr>
          <p:spPr bwMode="auto">
            <a:xfrm>
              <a:off x="2103220" y="1633001"/>
              <a:ext cx="661352" cy="110253"/>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8" name="Freeform 417">
              <a:extLst>
                <a:ext uri="{FF2B5EF4-FFF2-40B4-BE49-F238E27FC236}">
                  <a16:creationId xmlns:a16="http://schemas.microsoft.com/office/drawing/2014/main" id="{2DBEC3BD-3714-5A36-9EAE-CDCA2845E8D7}"/>
                </a:ext>
              </a:extLst>
            </p:cNvPr>
            <p:cNvSpPr/>
            <p:nvPr/>
          </p:nvSpPr>
          <p:spPr bwMode="auto">
            <a:xfrm>
              <a:off x="2535762" y="1727503"/>
              <a:ext cx="244480" cy="9765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9" name="Freeform 418">
              <a:extLst>
                <a:ext uri="{FF2B5EF4-FFF2-40B4-BE49-F238E27FC236}">
                  <a16:creationId xmlns:a16="http://schemas.microsoft.com/office/drawing/2014/main" id="{367F7A60-352F-E635-0676-C4C4308CC9D9}"/>
                </a:ext>
              </a:extLst>
            </p:cNvPr>
            <p:cNvSpPr/>
            <p:nvPr/>
          </p:nvSpPr>
          <p:spPr bwMode="auto">
            <a:xfrm>
              <a:off x="2090682" y="1730654"/>
              <a:ext cx="241347" cy="9765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20" name="Straight Connector 419">
              <a:extLst>
                <a:ext uri="{FF2B5EF4-FFF2-40B4-BE49-F238E27FC236}">
                  <a16:creationId xmlns:a16="http://schemas.microsoft.com/office/drawing/2014/main" id="{0356370D-EE72-5E41-8FFA-8699F2E70A55}"/>
                </a:ext>
              </a:extLst>
            </p:cNvPr>
            <p:cNvCxnSpPr>
              <a:endCxn id="415" idx="2"/>
            </p:cNvCxnSpPr>
            <p:nvPr/>
          </p:nvCxnSpPr>
          <p:spPr bwMode="auto">
            <a:xfrm flipH="1" flipV="1">
              <a:off x="1871277" y="1736954"/>
              <a:ext cx="3135"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21" name="Straight Connector 420">
              <a:extLst>
                <a:ext uri="{FF2B5EF4-FFF2-40B4-BE49-F238E27FC236}">
                  <a16:creationId xmlns:a16="http://schemas.microsoft.com/office/drawing/2014/main" id="{52073C39-8232-05EF-820D-96A6A2DD71B6}"/>
                </a:ext>
              </a:extLst>
            </p:cNvPr>
            <p:cNvCxnSpPr/>
            <p:nvPr/>
          </p:nvCxnSpPr>
          <p:spPr bwMode="auto">
            <a:xfrm flipH="1" flipV="1">
              <a:off x="2996515" y="1733803"/>
              <a:ext cx="3133"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83040" name="Group 347">
            <a:extLst>
              <a:ext uri="{FF2B5EF4-FFF2-40B4-BE49-F238E27FC236}">
                <a16:creationId xmlns:a16="http://schemas.microsoft.com/office/drawing/2014/main" id="{55E4413E-6E44-7EAD-C1D2-52270B777F82}"/>
              </a:ext>
            </a:extLst>
          </p:cNvPr>
          <p:cNvGrpSpPr>
            <a:grpSpLocks/>
          </p:cNvGrpSpPr>
          <p:nvPr/>
        </p:nvGrpSpPr>
        <p:grpSpPr bwMode="auto">
          <a:xfrm>
            <a:off x="6399499" y="2579664"/>
            <a:ext cx="920407" cy="355378"/>
            <a:chOff x="1871277" y="1576300"/>
            <a:chExt cx="1128371" cy="437860"/>
          </a:xfrm>
        </p:grpSpPr>
        <p:sp>
          <p:nvSpPr>
            <p:cNvPr id="404" name="Oval 403">
              <a:extLst>
                <a:ext uri="{FF2B5EF4-FFF2-40B4-BE49-F238E27FC236}">
                  <a16:creationId xmlns:a16="http://schemas.microsoft.com/office/drawing/2014/main" id="{F7FFD21B-6350-2362-58C8-A91B7A7FC0C0}"/>
                </a:ext>
              </a:extLst>
            </p:cNvPr>
            <p:cNvSpPr/>
            <p:nvPr/>
          </p:nvSpPr>
          <p:spPr bwMode="auto">
            <a:xfrm flipV="1">
              <a:off x="1874412" y="1696003"/>
              <a:ext cx="1125236" cy="318157"/>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5" name="Rectangle 404">
              <a:extLst>
                <a:ext uri="{FF2B5EF4-FFF2-40B4-BE49-F238E27FC236}">
                  <a16:creationId xmlns:a16="http://schemas.microsoft.com/office/drawing/2014/main" id="{5E17A432-0DDF-176E-0735-0FF849B6B69D}"/>
                </a:ext>
              </a:extLst>
            </p:cNvPr>
            <p:cNvSpPr/>
            <p:nvPr/>
          </p:nvSpPr>
          <p:spPr bwMode="auto">
            <a:xfrm>
              <a:off x="1871277" y="1740104"/>
              <a:ext cx="1128371" cy="11655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6" name="Oval 405">
              <a:extLst>
                <a:ext uri="{FF2B5EF4-FFF2-40B4-BE49-F238E27FC236}">
                  <a16:creationId xmlns:a16="http://schemas.microsoft.com/office/drawing/2014/main" id="{28DA6378-A2D8-2EFE-5F2A-8435C00A5544}"/>
                </a:ext>
              </a:extLst>
            </p:cNvPr>
            <p:cNvSpPr/>
            <p:nvPr/>
          </p:nvSpPr>
          <p:spPr bwMode="auto">
            <a:xfrm flipV="1">
              <a:off x="1871277" y="1576300"/>
              <a:ext cx="1125238" cy="318157"/>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tx1"/>
                  </a:solidFill>
                </a:ln>
              </a:endParaRPr>
            </a:p>
          </p:txBody>
        </p:sp>
        <p:sp>
          <p:nvSpPr>
            <p:cNvPr id="407" name="Freeform 406">
              <a:extLst>
                <a:ext uri="{FF2B5EF4-FFF2-40B4-BE49-F238E27FC236}">
                  <a16:creationId xmlns:a16="http://schemas.microsoft.com/office/drawing/2014/main" id="{18C9DC7B-2E2D-C320-744F-47B84B84935F}"/>
                </a:ext>
              </a:extLst>
            </p:cNvPr>
            <p:cNvSpPr/>
            <p:nvPr/>
          </p:nvSpPr>
          <p:spPr bwMode="auto">
            <a:xfrm>
              <a:off x="2159638" y="1673951"/>
              <a:ext cx="548515" cy="1606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8" name="Freeform 407">
              <a:extLst>
                <a:ext uri="{FF2B5EF4-FFF2-40B4-BE49-F238E27FC236}">
                  <a16:creationId xmlns:a16="http://schemas.microsoft.com/office/drawing/2014/main" id="{8B9A148C-BC7B-7918-5FC4-8327F59808C1}"/>
                </a:ext>
              </a:extLst>
            </p:cNvPr>
            <p:cNvSpPr/>
            <p:nvPr/>
          </p:nvSpPr>
          <p:spPr bwMode="auto">
            <a:xfrm>
              <a:off x="2103220" y="1633001"/>
              <a:ext cx="661352" cy="11025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 name="Freeform 408">
              <a:extLst>
                <a:ext uri="{FF2B5EF4-FFF2-40B4-BE49-F238E27FC236}">
                  <a16:creationId xmlns:a16="http://schemas.microsoft.com/office/drawing/2014/main" id="{8473BA17-3BC0-3814-AD0D-DEA3739531B5}"/>
                </a:ext>
              </a:extLst>
            </p:cNvPr>
            <p:cNvSpPr/>
            <p:nvPr/>
          </p:nvSpPr>
          <p:spPr bwMode="auto">
            <a:xfrm>
              <a:off x="2535762" y="1727504"/>
              <a:ext cx="244480" cy="97651"/>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 name="Freeform 409">
              <a:extLst>
                <a:ext uri="{FF2B5EF4-FFF2-40B4-BE49-F238E27FC236}">
                  <a16:creationId xmlns:a16="http://schemas.microsoft.com/office/drawing/2014/main" id="{C0184DC2-89D8-9B69-DA53-310D9BA833AD}"/>
                </a:ext>
              </a:extLst>
            </p:cNvPr>
            <p:cNvSpPr/>
            <p:nvPr/>
          </p:nvSpPr>
          <p:spPr bwMode="auto">
            <a:xfrm>
              <a:off x="2090682" y="1730653"/>
              <a:ext cx="241347" cy="97653"/>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1" name="Straight Connector 410">
              <a:extLst>
                <a:ext uri="{FF2B5EF4-FFF2-40B4-BE49-F238E27FC236}">
                  <a16:creationId xmlns:a16="http://schemas.microsoft.com/office/drawing/2014/main" id="{43D58DC3-AEDE-4399-AA2B-F23E1BA2F220}"/>
                </a:ext>
              </a:extLst>
            </p:cNvPr>
            <p:cNvCxnSpPr>
              <a:endCxn id="406" idx="2"/>
            </p:cNvCxnSpPr>
            <p:nvPr/>
          </p:nvCxnSpPr>
          <p:spPr bwMode="auto">
            <a:xfrm flipH="1" flipV="1">
              <a:off x="1871277" y="1736953"/>
              <a:ext cx="3135" cy="12285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20B1A895-199D-A109-48AD-BD29BA891B6B}"/>
                </a:ext>
              </a:extLst>
            </p:cNvPr>
            <p:cNvCxnSpPr/>
            <p:nvPr/>
          </p:nvCxnSpPr>
          <p:spPr bwMode="auto">
            <a:xfrm flipH="1" flipV="1">
              <a:off x="2996515" y="1733804"/>
              <a:ext cx="3133" cy="122852"/>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422" name="Rectangle 2">
            <a:extLst>
              <a:ext uri="{FF2B5EF4-FFF2-40B4-BE49-F238E27FC236}">
                <a16:creationId xmlns:a16="http://schemas.microsoft.com/office/drawing/2014/main" id="{D0615DEA-0C68-B634-0725-D2A60CF9FE76}"/>
              </a:ext>
            </a:extLst>
          </p:cNvPr>
          <p:cNvSpPr txBox="1">
            <a:spLocks noChangeArrowheads="1"/>
          </p:cNvSpPr>
          <p:nvPr/>
        </p:nvSpPr>
        <p:spPr bwMode="auto">
          <a:xfrm>
            <a:off x="0" y="-35222"/>
            <a:ext cx="85105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a:solidFill>
                  <a:srgbClr val="800000"/>
                </a:solidFill>
                <a:latin typeface="Calibri Light" charset="0"/>
                <a:ea typeface="Calibri Light" charset="0"/>
                <a:cs typeface="Calibri Light" charset="0"/>
              </a:defRPr>
            </a:lvl1pPr>
            <a:lvl2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2pPr>
            <a:lvl3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3pPr>
            <a:lvl4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4pPr>
            <a:lvl5pPr algn="l" rtl="0" eaLnBrk="0" fontAlgn="base" hangingPunct="0">
              <a:spcBef>
                <a:spcPct val="0"/>
              </a:spcBef>
              <a:spcAft>
                <a:spcPct val="0"/>
              </a:spcAft>
              <a:defRPr sz="3200">
                <a:solidFill>
                  <a:srgbClr val="800000"/>
                </a:solidFill>
                <a:latin typeface="Chalkboard Bold" pitchFamily="80" charset="0"/>
                <a:ea typeface="Gungsuh" pitchFamily="18" charset="-127"/>
                <a:cs typeface="Gungsuh" pitchFamily="18" charset="-127"/>
              </a:defRPr>
            </a:lvl5pPr>
            <a:lvl6pPr marL="4572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6pPr>
            <a:lvl7pPr marL="9144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7pPr>
            <a:lvl8pPr marL="13716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8pPr>
            <a:lvl9pPr marL="1828800" algn="l" rtl="0" fontAlgn="base">
              <a:spcBef>
                <a:spcPct val="0"/>
              </a:spcBef>
              <a:spcAft>
                <a:spcPct val="0"/>
              </a:spcAft>
              <a:defRPr sz="3200">
                <a:solidFill>
                  <a:srgbClr val="800000"/>
                </a:solidFill>
                <a:latin typeface="Chalkboard Bold" pitchFamily="80" charset="0"/>
                <a:ea typeface="Gungsuh" pitchFamily="18" charset="-127"/>
                <a:cs typeface="Gungsuh" pitchFamily="18" charset="-127"/>
              </a:defRPr>
            </a:lvl9pPr>
          </a:lstStyle>
          <a:p>
            <a:pPr eaLnBrk="1" hangingPunct="1"/>
            <a:r>
              <a:rPr lang="en-US" altLang="en-US" sz="4400" kern="0" dirty="0">
                <a:solidFill>
                  <a:schemeClr val="tx1"/>
                </a:solidFill>
                <a:ea typeface="ＭＳ Ｐゴシック" charset="-128"/>
              </a:rPr>
              <a:t>The Internet: How far we learned</a:t>
            </a:r>
          </a:p>
        </p:txBody>
      </p:sp>
      <p:sp>
        <p:nvSpPr>
          <p:cNvPr id="14" name="TextBox 13">
            <a:extLst>
              <a:ext uri="{FF2B5EF4-FFF2-40B4-BE49-F238E27FC236}">
                <a16:creationId xmlns:a16="http://schemas.microsoft.com/office/drawing/2014/main" id="{C8D5C3E0-1D6C-A554-1BE2-131B16605C35}"/>
              </a:ext>
            </a:extLst>
          </p:cNvPr>
          <p:cNvSpPr txBox="1"/>
          <p:nvPr/>
        </p:nvSpPr>
        <p:spPr>
          <a:xfrm>
            <a:off x="1675154" y="3211803"/>
            <a:ext cx="1963404" cy="461665"/>
          </a:xfrm>
          <a:prstGeom prst="rect">
            <a:avLst/>
          </a:prstGeom>
          <a:solidFill>
            <a:schemeClr val="bg1"/>
          </a:solidFill>
          <a:ln>
            <a:solidFill>
              <a:schemeClr val="tx1"/>
            </a:solidFill>
          </a:ln>
        </p:spPr>
        <p:txBody>
          <a:bodyPr wrap="square" rtlCol="0">
            <a:spAutoFit/>
          </a:bodyPr>
          <a:lstStyle/>
          <a:p>
            <a:r>
              <a:rPr lang="en-US" sz="2400" dirty="0"/>
              <a:t>To: Router-B</a:t>
            </a:r>
          </a:p>
        </p:txBody>
      </p:sp>
      <p:sp>
        <p:nvSpPr>
          <p:cNvPr id="15" name="TextBox 14">
            <a:extLst>
              <a:ext uri="{FF2B5EF4-FFF2-40B4-BE49-F238E27FC236}">
                <a16:creationId xmlns:a16="http://schemas.microsoft.com/office/drawing/2014/main" id="{FB7945DD-62C0-F3FD-94CF-878F67300F81}"/>
              </a:ext>
            </a:extLst>
          </p:cNvPr>
          <p:cNvSpPr txBox="1"/>
          <p:nvPr/>
        </p:nvSpPr>
        <p:spPr>
          <a:xfrm>
            <a:off x="1563654" y="5106824"/>
            <a:ext cx="1015471" cy="369332"/>
          </a:xfrm>
          <a:prstGeom prst="rect">
            <a:avLst/>
          </a:prstGeom>
          <a:noFill/>
        </p:spPr>
        <p:txBody>
          <a:bodyPr wrap="none" rtlCol="0">
            <a:spAutoFit/>
          </a:bodyPr>
          <a:lstStyle/>
          <a:p>
            <a:r>
              <a:rPr lang="en-US" dirty="0"/>
              <a:t>Router-A</a:t>
            </a:r>
          </a:p>
        </p:txBody>
      </p:sp>
      <p:sp>
        <p:nvSpPr>
          <p:cNvPr id="16" name="TextBox 15">
            <a:extLst>
              <a:ext uri="{FF2B5EF4-FFF2-40B4-BE49-F238E27FC236}">
                <a16:creationId xmlns:a16="http://schemas.microsoft.com/office/drawing/2014/main" id="{C8705AAB-269D-1DED-FEDF-E61A07BD260D}"/>
              </a:ext>
            </a:extLst>
          </p:cNvPr>
          <p:cNvSpPr txBox="1"/>
          <p:nvPr/>
        </p:nvSpPr>
        <p:spPr>
          <a:xfrm>
            <a:off x="6843919" y="2884072"/>
            <a:ext cx="1015471" cy="369332"/>
          </a:xfrm>
          <a:prstGeom prst="rect">
            <a:avLst/>
          </a:prstGeom>
          <a:noFill/>
        </p:spPr>
        <p:txBody>
          <a:bodyPr wrap="none" rtlCol="0">
            <a:spAutoFit/>
          </a:bodyPr>
          <a:lstStyle/>
          <a:p>
            <a:r>
              <a:rPr lang="en-US" dirty="0"/>
              <a:t>Router-B</a:t>
            </a:r>
          </a:p>
        </p:txBody>
      </p:sp>
      <p:sp>
        <p:nvSpPr>
          <p:cNvPr id="2" name="Freeform 1">
            <a:extLst>
              <a:ext uri="{FF2B5EF4-FFF2-40B4-BE49-F238E27FC236}">
                <a16:creationId xmlns:a16="http://schemas.microsoft.com/office/drawing/2014/main" id="{0BEE1398-6A49-1E78-F1F8-6E8BB653A5CE}"/>
              </a:ext>
            </a:extLst>
          </p:cNvPr>
          <p:cNvSpPr/>
          <p:nvPr/>
        </p:nvSpPr>
        <p:spPr>
          <a:xfrm>
            <a:off x="2604428" y="2674755"/>
            <a:ext cx="4239491" cy="1620982"/>
          </a:xfrm>
          <a:custGeom>
            <a:avLst/>
            <a:gdLst>
              <a:gd name="csX0" fmla="*/ 803564 w 4239491"/>
              <a:gd name="csY0" fmla="*/ 1620982 h 1620982"/>
              <a:gd name="csX1" fmla="*/ 1565564 w 4239491"/>
              <a:gd name="csY1" fmla="*/ 665018 h 1620982"/>
              <a:gd name="csX2" fmla="*/ 0 w 4239491"/>
              <a:gd name="csY2" fmla="*/ 152400 h 1620982"/>
              <a:gd name="csX3" fmla="*/ 4239491 w 4239491"/>
              <a:gd name="csY3" fmla="*/ 0 h 1620982"/>
            </a:gdLst>
            <a:ahLst/>
            <a:cxnLst>
              <a:cxn ang="0">
                <a:pos x="csX0" y="csY0"/>
              </a:cxn>
              <a:cxn ang="0">
                <a:pos x="csX1" y="csY1"/>
              </a:cxn>
              <a:cxn ang="0">
                <a:pos x="csX2" y="csY2"/>
              </a:cxn>
              <a:cxn ang="0">
                <a:pos x="csX3" y="csY3"/>
              </a:cxn>
            </a:cxnLst>
            <a:rect l="l" t="t" r="r" b="b"/>
            <a:pathLst>
              <a:path w="4239491" h="1620982">
                <a:moveTo>
                  <a:pt x="803564" y="1620982"/>
                </a:moveTo>
                <a:lnTo>
                  <a:pt x="1565564" y="665018"/>
                </a:lnTo>
                <a:lnTo>
                  <a:pt x="0" y="152400"/>
                </a:lnTo>
                <a:lnTo>
                  <a:pt x="4239491" y="0"/>
                </a:lnTo>
              </a:path>
            </a:pathLst>
          </a:custGeom>
          <a:noFill/>
          <a:ln w="1047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490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EFE09-E889-414E-C577-D5EAAF0FD5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6F9BAC5-26F4-A493-ACDE-5723A766DF68}"/>
              </a:ext>
            </a:extLst>
          </p:cNvPr>
          <p:cNvSpPr txBox="1">
            <a:spLocks noChangeArrowheads="1"/>
          </p:cNvSpPr>
          <p:nvPr/>
        </p:nvSpPr>
        <p:spPr>
          <a:xfrm>
            <a:off x="457200" y="76200"/>
            <a:ext cx="82296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90"/>
                </a:solidFill>
                <a:effectLst/>
                <a:uLnTx/>
                <a:uFillTx/>
                <a:latin typeface="Calibri"/>
                <a:ea typeface="ＭＳ Ｐゴシック" panose="020B0600070205080204" pitchFamily="34" charset="-128"/>
              </a:rPr>
              <a:t>Obtaining a Block of Addresses</a:t>
            </a:r>
            <a:endPar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endParaRPr>
          </a:p>
        </p:txBody>
      </p:sp>
      <p:sp>
        <p:nvSpPr>
          <p:cNvPr id="4" name="TextBox 3">
            <a:extLst>
              <a:ext uri="{FF2B5EF4-FFF2-40B4-BE49-F238E27FC236}">
                <a16:creationId xmlns:a16="http://schemas.microsoft.com/office/drawing/2014/main" id="{625391D5-A81B-BC18-ABAD-41B205EAAFAD}"/>
              </a:ext>
            </a:extLst>
          </p:cNvPr>
          <p:cNvSpPr txBox="1"/>
          <p:nvPr/>
        </p:nvSpPr>
        <p:spPr>
          <a:xfrm>
            <a:off x="457200" y="1025237"/>
            <a:ext cx="7674217" cy="16004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Your organization: XYZ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10 millions</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BACC6">
                    <a:lumMod val="75000"/>
                  </a:srgbClr>
                </a:solidFill>
                <a:effectLst/>
                <a:uLnTx/>
                <a:uFillTx/>
                <a:latin typeface="Calibri"/>
                <a:ea typeface="+mn-ea"/>
                <a:cs typeface="+mn-cs"/>
              </a:rPr>
              <a:t>What class of IP address will you request for?</a:t>
            </a:r>
          </a:p>
        </p:txBody>
      </p:sp>
      <p:sp>
        <p:nvSpPr>
          <p:cNvPr id="5" name="TextBox 4">
            <a:extLst>
              <a:ext uri="{FF2B5EF4-FFF2-40B4-BE49-F238E27FC236}">
                <a16:creationId xmlns:a16="http://schemas.microsoft.com/office/drawing/2014/main" id="{28A5C983-6F9A-D958-F2DA-B0715BE9868C}"/>
              </a:ext>
            </a:extLst>
          </p:cNvPr>
          <p:cNvSpPr txBox="1"/>
          <p:nvPr/>
        </p:nvSpPr>
        <p:spPr>
          <a:xfrm>
            <a:off x="457200" y="2905780"/>
            <a:ext cx="680218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64K ?</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FAD1FC65-779D-8F63-142D-58BF08CAFABB}"/>
              </a:ext>
            </a:extLst>
          </p:cNvPr>
          <p:cNvSpPr txBox="1"/>
          <p:nvPr/>
        </p:nvSpPr>
        <p:spPr>
          <a:xfrm>
            <a:off x="457199" y="356613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250?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a:extLst>
              <a:ext uri="{FF2B5EF4-FFF2-40B4-BE49-F238E27FC236}">
                <a16:creationId xmlns:a16="http://schemas.microsoft.com/office/drawing/2014/main" id="{BD5AA588-928D-8F99-58F3-2577B267323A}"/>
              </a:ext>
            </a:extLst>
          </p:cNvPr>
          <p:cNvSpPr txBox="1"/>
          <p:nvPr/>
        </p:nvSpPr>
        <p:spPr>
          <a:xfrm>
            <a:off x="457198" y="414655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100?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2D76379C-9BA7-E616-705B-5AB95313B4DC}"/>
              </a:ext>
            </a:extLst>
          </p:cNvPr>
          <p:cNvSpPr txBox="1"/>
          <p:nvPr/>
        </p:nvSpPr>
        <p:spPr>
          <a:xfrm>
            <a:off x="457197" y="4726970"/>
            <a:ext cx="653448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20?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3F164272-1B1D-B68A-E693-2F5FDEC4EC33}"/>
              </a:ext>
            </a:extLst>
          </p:cNvPr>
          <p:cNvSpPr txBox="1"/>
          <p:nvPr/>
        </p:nvSpPr>
        <p:spPr>
          <a:xfrm>
            <a:off x="457196" y="530739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300?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0" name="TextBox 9">
            <a:extLst>
              <a:ext uri="{FF2B5EF4-FFF2-40B4-BE49-F238E27FC236}">
                <a16:creationId xmlns:a16="http://schemas.microsoft.com/office/drawing/2014/main" id="{CC8BED26-1257-E87A-C03D-AEB2C6D9AA34}"/>
              </a:ext>
            </a:extLst>
          </p:cNvPr>
          <p:cNvSpPr txBox="1"/>
          <p:nvPr/>
        </p:nvSpPr>
        <p:spPr>
          <a:xfrm>
            <a:off x="457195" y="5887810"/>
            <a:ext cx="67204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66K?</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5560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2070EE-C13A-F74A-8118-0E4D39ACE9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4C2FAEB-6953-4D4E-A69E-4AA8A0B0D332}"/>
              </a:ext>
            </a:extLst>
          </p:cNvPr>
          <p:cNvSpPr txBox="1">
            <a:spLocks noChangeArrowheads="1"/>
          </p:cNvSpPr>
          <p:nvPr/>
        </p:nvSpPr>
        <p:spPr>
          <a:xfrm>
            <a:off x="611188" y="171450"/>
            <a:ext cx="8281987"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a:ea typeface="ＭＳ Ｐゴシック" charset="-128"/>
              </a:rPr>
              <a:t>Problems with the classes of addresses</a:t>
            </a:r>
            <a:endParaRPr kumimoji="0" lang="en-AU" altLang="en-US" sz="3600" b="0" i="0" u="none" strike="noStrike" kern="1200" cap="none" spc="0" normalizeH="0" baseline="0" noProof="0" dirty="0">
              <a:ln>
                <a:noFill/>
              </a:ln>
              <a:solidFill>
                <a:prstClr val="black"/>
              </a:solidFill>
              <a:effectLst/>
              <a:uLnTx/>
              <a:uFillTx/>
              <a:latin typeface="Calibri"/>
              <a:ea typeface="ＭＳ Ｐゴシック" charset="-128"/>
            </a:endParaRPr>
          </a:p>
        </p:txBody>
      </p:sp>
      <p:sp>
        <p:nvSpPr>
          <p:cNvPr id="4" name="Rectangle 2">
            <a:extLst>
              <a:ext uri="{FF2B5EF4-FFF2-40B4-BE49-F238E27FC236}">
                <a16:creationId xmlns:a16="http://schemas.microsoft.com/office/drawing/2014/main" id="{76A550FB-DFBE-ED41-9452-132C8D408C24}"/>
              </a:ext>
            </a:extLst>
          </p:cNvPr>
          <p:cNvSpPr txBox="1">
            <a:spLocks noChangeArrowheads="1"/>
          </p:cNvSpPr>
          <p:nvPr/>
        </p:nvSpPr>
        <p:spPr>
          <a:xfrm>
            <a:off x="862014" y="1708150"/>
            <a:ext cx="8031162"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514350" marR="0" lvl="0" indent="-514350" algn="l" defTabSz="457200" rtl="0" eaLnBrk="1" fontAlgn="base" latinLnBrk="0" hangingPunct="1">
              <a:lnSpc>
                <a:spcPct val="100000"/>
              </a:lnSpc>
              <a:spcBef>
                <a:spcPct val="0"/>
              </a:spcBef>
              <a:spcAft>
                <a:spcPct val="0"/>
              </a:spcAft>
              <a:buClrTx/>
              <a:buSzTx/>
              <a:buFontTx/>
              <a:buAutoNum type="arabicParen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charset="-128"/>
              </a:rPr>
              <a:t>Wastage of addresses</a:t>
            </a:r>
          </a:p>
          <a:p>
            <a:pPr marL="514350" marR="0" lvl="0" indent="-514350" algn="l" defTabSz="457200" rtl="0" eaLnBrk="1" fontAlgn="base" latinLnBrk="0" hangingPunct="1">
              <a:lnSpc>
                <a:spcPct val="100000"/>
              </a:lnSpc>
              <a:spcBef>
                <a:spcPct val="0"/>
              </a:spcBef>
              <a:spcAft>
                <a:spcPct val="0"/>
              </a:spcAft>
              <a:buClrTx/>
              <a:buSzTx/>
              <a:buFontTx/>
              <a:buAutoNum type="arabicParen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charset="-128"/>
              </a:rPr>
              <a:t>Bigger tables to look up at routers</a:t>
            </a:r>
            <a:endParaRPr kumimoji="0" lang="en-AU" altLang="en-US" sz="2800" b="0" i="0" u="none" strike="noStrike" kern="1200" cap="none" spc="0" normalizeH="0" baseline="0" noProof="0" dirty="0">
              <a:ln>
                <a:noFill/>
              </a:ln>
              <a:solidFill>
                <a:prstClr val="black"/>
              </a:solidFill>
              <a:effectLst/>
              <a:uLnTx/>
              <a:uFillTx/>
              <a:latin typeface="Calibri"/>
              <a:ea typeface="ＭＳ Ｐゴシック" charset="-128"/>
            </a:endParaRPr>
          </a:p>
        </p:txBody>
      </p:sp>
    </p:spTree>
    <p:extLst>
      <p:ext uri="{BB962C8B-B14F-4D97-AF65-F5344CB8AC3E}">
        <p14:creationId xmlns:p14="http://schemas.microsoft.com/office/powerpoint/2010/main" val="28521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DDE36-79DB-7B12-2CA2-6EC299E40C28}"/>
              </a:ext>
            </a:extLst>
          </p:cNvPr>
          <p:cNvSpPr txBox="1"/>
          <p:nvPr/>
        </p:nvSpPr>
        <p:spPr>
          <a:xfrm>
            <a:off x="3995303" y="3244334"/>
            <a:ext cx="1690463" cy="523220"/>
          </a:xfrm>
          <a:prstGeom prst="rect">
            <a:avLst/>
          </a:prstGeom>
          <a:noFill/>
        </p:spPr>
        <p:txBody>
          <a:bodyPr wrap="none" rtlCol="0">
            <a:spAutoFit/>
          </a:bodyPr>
          <a:lstStyle/>
          <a:p>
            <a:r>
              <a:rPr lang="en-US" sz="2800" dirty="0"/>
              <a:t>Thank you</a:t>
            </a:r>
          </a:p>
        </p:txBody>
      </p:sp>
    </p:spTree>
    <p:extLst>
      <p:ext uri="{BB962C8B-B14F-4D97-AF65-F5344CB8AC3E}">
        <p14:creationId xmlns:p14="http://schemas.microsoft.com/office/powerpoint/2010/main" val="196048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03E7D-4905-6020-D8CF-79D809253B8E}"/>
            </a:ext>
          </a:extLst>
        </p:cNvPr>
        <p:cNvGrpSpPr/>
        <p:nvPr/>
      </p:nvGrpSpPr>
      <p:grpSpPr>
        <a:xfrm>
          <a:off x="0" y="0"/>
          <a:ext cx="0" cy="0"/>
          <a:chOff x="0" y="0"/>
          <a:chExt cx="0" cy="0"/>
        </a:xfrm>
      </p:grpSpPr>
      <p:sp>
        <p:nvSpPr>
          <p:cNvPr id="75777" name="Rectangle 2">
            <a:extLst>
              <a:ext uri="{FF2B5EF4-FFF2-40B4-BE49-F238E27FC236}">
                <a16:creationId xmlns:a16="http://schemas.microsoft.com/office/drawing/2014/main" id="{C7264FA4-F18C-7914-9E4E-DBC5FD7A5D20}"/>
              </a:ext>
            </a:extLst>
          </p:cNvPr>
          <p:cNvSpPr>
            <a:spLocks noChangeArrowheads="1"/>
          </p:cNvSpPr>
          <p:nvPr/>
        </p:nvSpPr>
        <p:spPr bwMode="auto">
          <a:xfrm>
            <a:off x="1704975" y="1781175"/>
            <a:ext cx="6534150" cy="4076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8" name="Rectangle 3">
            <a:extLst>
              <a:ext uri="{FF2B5EF4-FFF2-40B4-BE49-F238E27FC236}">
                <a16:creationId xmlns:a16="http://schemas.microsoft.com/office/drawing/2014/main" id="{62B0EB7C-6719-D9C7-FE0C-71A6474282DA}"/>
              </a:ext>
            </a:extLst>
          </p:cNvPr>
          <p:cNvSpPr>
            <a:spLocks noChangeArrowheads="1"/>
          </p:cNvSpPr>
          <p:nvPr/>
        </p:nvSpPr>
        <p:spPr bwMode="auto">
          <a:xfrm>
            <a:off x="1638300" y="1855788"/>
            <a:ext cx="6534150" cy="4076700"/>
          </a:xfrm>
          <a:prstGeom prst="rect">
            <a:avLst/>
          </a:prstGeom>
          <a:solidFill>
            <a:srgbClr val="FFFFFF"/>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79" name="Rectangle 4">
            <a:extLst>
              <a:ext uri="{FF2B5EF4-FFF2-40B4-BE49-F238E27FC236}">
                <a16:creationId xmlns:a16="http://schemas.microsoft.com/office/drawing/2014/main" id="{00CCDD9E-D9A6-8F32-D642-F3317B58BB80}"/>
              </a:ext>
            </a:extLst>
          </p:cNvPr>
          <p:cNvSpPr>
            <a:spLocks noGrp="1" noChangeArrowheads="1"/>
          </p:cNvSpPr>
          <p:nvPr>
            <p:ph type="title"/>
          </p:nvPr>
        </p:nvSpPr>
        <p:spPr>
          <a:xfrm>
            <a:off x="419100" y="133350"/>
            <a:ext cx="7772400" cy="1143000"/>
          </a:xfrm>
        </p:spPr>
        <p:txBody>
          <a:bodyPr/>
          <a:lstStyle/>
          <a:p>
            <a:r>
              <a:rPr lang="en-US" altLang="en-US" sz="4000" dirty="0">
                <a:ea typeface="ＭＳ Ｐゴシック" charset="-128"/>
              </a:rPr>
              <a:t>The Internet “network layer”</a:t>
            </a:r>
            <a:endParaRPr lang="en-US" altLang="en-US" dirty="0">
              <a:ea typeface="ＭＳ Ｐゴシック" charset="-128"/>
            </a:endParaRPr>
          </a:p>
        </p:txBody>
      </p:sp>
      <p:grpSp>
        <p:nvGrpSpPr>
          <p:cNvPr id="75780" name="Group 6">
            <a:extLst>
              <a:ext uri="{FF2B5EF4-FFF2-40B4-BE49-F238E27FC236}">
                <a16:creationId xmlns:a16="http://schemas.microsoft.com/office/drawing/2014/main" id="{09D31ABD-E1C2-394A-77BD-CE45E8C36FCD}"/>
              </a:ext>
            </a:extLst>
          </p:cNvPr>
          <p:cNvGrpSpPr>
            <a:grpSpLocks/>
          </p:cNvGrpSpPr>
          <p:nvPr/>
        </p:nvGrpSpPr>
        <p:grpSpPr bwMode="auto">
          <a:xfrm>
            <a:off x="3763963" y="3479800"/>
            <a:ext cx="1258887" cy="1214438"/>
            <a:chOff x="3992" y="2883"/>
            <a:chExt cx="613" cy="765"/>
          </a:xfrm>
        </p:grpSpPr>
        <p:sp>
          <p:nvSpPr>
            <p:cNvPr id="75805" name="Rectangle 7">
              <a:extLst>
                <a:ext uri="{FF2B5EF4-FFF2-40B4-BE49-F238E27FC236}">
                  <a16:creationId xmlns:a16="http://schemas.microsoft.com/office/drawing/2014/main" id="{36A7EF52-CF5B-E63E-333D-C5B07D3254C8}"/>
                </a:ext>
              </a:extLst>
            </p:cNvPr>
            <p:cNvSpPr>
              <a:spLocks noChangeArrowheads="1"/>
            </p:cNvSpPr>
            <p:nvPr/>
          </p:nvSpPr>
          <p:spPr bwMode="auto">
            <a:xfrm>
              <a:off x="4023" y="2883"/>
              <a:ext cx="582" cy="7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6" name="Rectangle 8">
              <a:extLst>
                <a:ext uri="{FF2B5EF4-FFF2-40B4-BE49-F238E27FC236}">
                  <a16:creationId xmlns:a16="http://schemas.microsoft.com/office/drawing/2014/main" id="{1803B48B-A33C-FD9C-C151-FF395F545FCC}"/>
                </a:ext>
              </a:extLst>
            </p:cNvPr>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7" name="Text Box 9">
              <a:extLst>
                <a:ext uri="{FF2B5EF4-FFF2-40B4-BE49-F238E27FC236}">
                  <a16:creationId xmlns:a16="http://schemas.microsoft.com/office/drawing/2014/main" id="{D8AA7E3F-9A5A-8313-EE07-7071B99BABD3}"/>
                </a:ext>
              </a:extLst>
            </p:cNvPr>
            <p:cNvSpPr txBox="1">
              <a:spLocks noChangeArrowheads="1"/>
            </p:cNvSpPr>
            <p:nvPr/>
          </p:nvSpPr>
          <p:spPr bwMode="auto">
            <a:xfrm>
              <a:off x="3992" y="3071"/>
              <a:ext cx="6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forwarding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table</a:t>
              </a:r>
            </a:p>
          </p:txBody>
        </p:sp>
        <p:sp>
          <p:nvSpPr>
            <p:cNvPr id="75808" name="Line 10">
              <a:extLst>
                <a:ext uri="{FF2B5EF4-FFF2-40B4-BE49-F238E27FC236}">
                  <a16:creationId xmlns:a16="http://schemas.microsoft.com/office/drawing/2014/main" id="{35F9AAD9-17DB-023E-8867-456642C580AF}"/>
                </a:ext>
              </a:extLst>
            </p:cNvPr>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09" name="Line 11">
              <a:extLst>
                <a:ext uri="{FF2B5EF4-FFF2-40B4-BE49-F238E27FC236}">
                  <a16:creationId xmlns:a16="http://schemas.microsoft.com/office/drawing/2014/main" id="{1CF7258B-F709-8657-B652-F39D167FFE9D}"/>
                </a:ext>
              </a:extLst>
            </p:cNvPr>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0" name="Line 12">
              <a:extLst>
                <a:ext uri="{FF2B5EF4-FFF2-40B4-BE49-F238E27FC236}">
                  <a16:creationId xmlns:a16="http://schemas.microsoft.com/office/drawing/2014/main" id="{E5B31543-097A-0236-36DE-0D49FEF5F6FC}"/>
                </a:ext>
              </a:extLst>
            </p:cNvPr>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1" name="Line 13">
              <a:extLst>
                <a:ext uri="{FF2B5EF4-FFF2-40B4-BE49-F238E27FC236}">
                  <a16:creationId xmlns:a16="http://schemas.microsoft.com/office/drawing/2014/main" id="{AFEC35B4-BD42-6C5A-5817-78CB048968EC}"/>
                </a:ext>
              </a:extLst>
            </p:cNvPr>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2" name="Line 14">
              <a:extLst>
                <a:ext uri="{FF2B5EF4-FFF2-40B4-BE49-F238E27FC236}">
                  <a16:creationId xmlns:a16="http://schemas.microsoft.com/office/drawing/2014/main" id="{301D73FB-2CB6-4846-174B-DF8E2E4FAA8C}"/>
                </a:ext>
              </a:extLst>
            </p:cNvPr>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13" name="Line 15">
              <a:extLst>
                <a:ext uri="{FF2B5EF4-FFF2-40B4-BE49-F238E27FC236}">
                  <a16:creationId xmlns:a16="http://schemas.microsoft.com/office/drawing/2014/main" id="{EE5DEF10-1E56-FD0A-3CAA-DBE1B37CE693}"/>
                </a:ext>
              </a:extLst>
            </p:cNvPr>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800" name="Rectangle 16">
            <a:extLst>
              <a:ext uri="{FF2B5EF4-FFF2-40B4-BE49-F238E27FC236}">
                <a16:creationId xmlns:a16="http://schemas.microsoft.com/office/drawing/2014/main" id="{1B31BE59-25CE-68EE-9907-A5530BCEA516}"/>
              </a:ext>
            </a:extLst>
          </p:cNvPr>
          <p:cNvSpPr>
            <a:spLocks noGrp="1" noChangeArrowheads="1"/>
          </p:cNvSpPr>
          <p:nvPr>
            <p:ph type="body" sz="half" idx="1"/>
          </p:nvPr>
        </p:nvSpPr>
        <p:spPr>
          <a:xfrm>
            <a:off x="558800" y="1189038"/>
            <a:ext cx="7534275" cy="438150"/>
          </a:xfrm>
        </p:spPr>
        <p:txBody>
          <a:bodyPr/>
          <a:lstStyle/>
          <a:p>
            <a:pPr>
              <a:buFont typeface="Wingdings" charset="0"/>
              <a:buNone/>
              <a:defRPr/>
            </a:pPr>
            <a:r>
              <a:rPr lang="en-US" sz="2400">
                <a:cs typeface="+mn-cs"/>
              </a:rPr>
              <a:t>host, router network layer functions:</a:t>
            </a:r>
          </a:p>
        </p:txBody>
      </p:sp>
      <p:sp>
        <p:nvSpPr>
          <p:cNvPr id="75782" name="Line 17">
            <a:extLst>
              <a:ext uri="{FF2B5EF4-FFF2-40B4-BE49-F238E27FC236}">
                <a16:creationId xmlns:a16="http://schemas.microsoft.com/office/drawing/2014/main" id="{69349472-5899-6F02-11A0-C69F01DB7755}"/>
              </a:ext>
            </a:extLst>
          </p:cNvPr>
          <p:cNvSpPr>
            <a:spLocks noChangeShapeType="1"/>
          </p:cNvSpPr>
          <p:nvPr/>
        </p:nvSpPr>
        <p:spPr bwMode="auto">
          <a:xfrm flipV="1">
            <a:off x="1628775" y="5410200"/>
            <a:ext cx="6505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3" name="Line 18">
            <a:extLst>
              <a:ext uri="{FF2B5EF4-FFF2-40B4-BE49-F238E27FC236}">
                <a16:creationId xmlns:a16="http://schemas.microsoft.com/office/drawing/2014/main" id="{282610F2-FFA9-2E07-A7EE-2426E5DE03DB}"/>
              </a:ext>
            </a:extLst>
          </p:cNvPr>
          <p:cNvSpPr>
            <a:spLocks noChangeShapeType="1"/>
          </p:cNvSpPr>
          <p:nvPr/>
        </p:nvSpPr>
        <p:spPr bwMode="auto">
          <a:xfrm flipV="1">
            <a:off x="1657350" y="488632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4" name="Rectangle 20">
            <a:extLst>
              <a:ext uri="{FF2B5EF4-FFF2-40B4-BE49-F238E27FC236}">
                <a16:creationId xmlns:a16="http://schemas.microsoft.com/office/drawing/2014/main" id="{59510EE2-9F44-9B44-7245-95EEC4469B31}"/>
              </a:ext>
            </a:extLst>
          </p:cNvPr>
          <p:cNvSpPr>
            <a:spLocks noChangeArrowheads="1"/>
          </p:cNvSpPr>
          <p:nvPr/>
        </p:nvSpPr>
        <p:spPr bwMode="auto">
          <a:xfrm>
            <a:off x="1914525" y="2667000"/>
            <a:ext cx="1809750" cy="8191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5" name="Rectangle 21">
            <a:extLst>
              <a:ext uri="{FF2B5EF4-FFF2-40B4-BE49-F238E27FC236}">
                <a16:creationId xmlns:a16="http://schemas.microsoft.com/office/drawing/2014/main" id="{BF91A3D3-2BC3-66FF-4328-DF3206949D75}"/>
              </a:ext>
            </a:extLst>
          </p:cNvPr>
          <p:cNvSpPr>
            <a:spLocks noChangeArrowheads="1"/>
          </p:cNvSpPr>
          <p:nvPr/>
        </p:nvSpPr>
        <p:spPr bwMode="auto">
          <a:xfrm>
            <a:off x="1847850" y="2733675"/>
            <a:ext cx="1809750" cy="819150"/>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86" name="Text Box 22">
            <a:extLst>
              <a:ext uri="{FF2B5EF4-FFF2-40B4-BE49-F238E27FC236}">
                <a16:creationId xmlns:a16="http://schemas.microsoft.com/office/drawing/2014/main" id="{DFDC07F6-C347-7B84-5302-710C8FC4CEE1}"/>
              </a:ext>
            </a:extLst>
          </p:cNvPr>
          <p:cNvSpPr txBox="1">
            <a:spLocks noChangeArrowheads="1"/>
          </p:cNvSpPr>
          <p:nvPr/>
        </p:nvSpPr>
        <p:spPr bwMode="auto">
          <a:xfrm>
            <a:off x="1836738" y="2714625"/>
            <a:ext cx="17846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srgbClr val="CC0000"/>
                </a:solidFill>
                <a:effectLst/>
                <a:uLnTx/>
                <a:uFillTx/>
                <a:latin typeface="Calibri" panose="020F0502020204030204"/>
                <a:ea typeface="ＭＳ Ｐゴシック" charset="-128"/>
                <a:cs typeface="+mn-cs"/>
              </a:rPr>
              <a:t>routing protocols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path selection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RIP, OSPF, BGP</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87" name="Freeform 23">
            <a:extLst>
              <a:ext uri="{FF2B5EF4-FFF2-40B4-BE49-F238E27FC236}">
                <a16:creationId xmlns:a16="http://schemas.microsoft.com/office/drawing/2014/main" id="{62F13BD1-8FA4-5145-E5C0-CDE6AE29DE16}"/>
              </a:ext>
            </a:extLst>
          </p:cNvPr>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cap="flat" cmpd="sng">
            <a:solidFill>
              <a:srgbClr val="000099"/>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788" name="Group 24">
            <a:extLst>
              <a:ext uri="{FF2B5EF4-FFF2-40B4-BE49-F238E27FC236}">
                <a16:creationId xmlns:a16="http://schemas.microsoft.com/office/drawing/2014/main" id="{61A3ED54-981C-6810-89C5-047113CF3B95}"/>
              </a:ext>
            </a:extLst>
          </p:cNvPr>
          <p:cNvGrpSpPr>
            <a:grpSpLocks/>
          </p:cNvGrpSpPr>
          <p:nvPr/>
        </p:nvGrpSpPr>
        <p:grpSpPr bwMode="auto">
          <a:xfrm>
            <a:off x="5092700" y="2576513"/>
            <a:ext cx="3000375" cy="1181100"/>
            <a:chOff x="102" y="1272"/>
            <a:chExt cx="1890" cy="744"/>
          </a:xfrm>
        </p:grpSpPr>
        <p:sp>
          <p:nvSpPr>
            <p:cNvPr id="75802" name="Rectangle 25">
              <a:extLst>
                <a:ext uri="{FF2B5EF4-FFF2-40B4-BE49-F238E27FC236}">
                  <a16:creationId xmlns:a16="http://schemas.microsoft.com/office/drawing/2014/main" id="{CEFF7BCA-7DB3-1240-614C-6F1815E24101}"/>
                </a:ext>
              </a:extLst>
            </p:cNvPr>
            <p:cNvSpPr>
              <a:spLocks noChangeArrowheads="1"/>
            </p:cNvSpPr>
            <p:nvPr/>
          </p:nvSpPr>
          <p:spPr bwMode="auto">
            <a:xfrm>
              <a:off x="144" y="1272"/>
              <a:ext cx="1848" cy="69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3" name="Rectangle 26">
              <a:extLst>
                <a:ext uri="{FF2B5EF4-FFF2-40B4-BE49-F238E27FC236}">
                  <a16:creationId xmlns:a16="http://schemas.microsoft.com/office/drawing/2014/main" id="{F649AABA-8DEA-5EB3-7DAB-B3A8BB4A337E}"/>
                </a:ext>
              </a:extLst>
            </p:cNvPr>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804" name="Text Box 27">
              <a:extLst>
                <a:ext uri="{FF2B5EF4-FFF2-40B4-BE49-F238E27FC236}">
                  <a16:creationId xmlns:a16="http://schemas.microsoft.com/office/drawing/2014/main" id="{8DA3D110-DBA6-3C6C-DF99-A242FCAEC4D2}"/>
                </a:ext>
              </a:extLst>
            </p:cNvPr>
            <p:cNvSpPr txBox="1">
              <a:spLocks noChangeArrowheads="1"/>
            </p:cNvSpPr>
            <p:nvPr/>
          </p:nvSpPr>
          <p:spPr bwMode="auto">
            <a:xfrm>
              <a:off x="116" y="1287"/>
              <a:ext cx="170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addressing conventions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datagram format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rPr>
                <a:t> packet handling conventions</a:t>
              </a: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grpSp>
      <p:sp>
        <p:nvSpPr>
          <p:cNvPr id="75789" name="Rectangle 29">
            <a:extLst>
              <a:ext uri="{FF2B5EF4-FFF2-40B4-BE49-F238E27FC236}">
                <a16:creationId xmlns:a16="http://schemas.microsoft.com/office/drawing/2014/main" id="{AFE60005-A976-3E79-A239-CE897D8A68D5}"/>
              </a:ext>
            </a:extLst>
          </p:cNvPr>
          <p:cNvSpPr>
            <a:spLocks noChangeArrowheads="1"/>
          </p:cNvSpPr>
          <p:nvPr/>
        </p:nvSpPr>
        <p:spPr bwMode="auto">
          <a:xfrm>
            <a:off x="5216525" y="3878263"/>
            <a:ext cx="1933575" cy="8477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0" name="Rectangle 30">
            <a:extLst>
              <a:ext uri="{FF2B5EF4-FFF2-40B4-BE49-F238E27FC236}">
                <a16:creationId xmlns:a16="http://schemas.microsoft.com/office/drawing/2014/main" id="{11BD70AB-6ABD-1E0C-FBD4-4F02C3A9E3CC}"/>
              </a:ext>
            </a:extLst>
          </p:cNvPr>
          <p:cNvSpPr>
            <a:spLocks noChangeArrowheads="1"/>
          </p:cNvSpPr>
          <p:nvPr/>
        </p:nvSpPr>
        <p:spPr bwMode="auto">
          <a:xfrm>
            <a:off x="5149850" y="3946525"/>
            <a:ext cx="1933575" cy="847725"/>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75791" name="Text Box 31">
            <a:extLst>
              <a:ext uri="{FF2B5EF4-FFF2-40B4-BE49-F238E27FC236}">
                <a16:creationId xmlns:a16="http://schemas.microsoft.com/office/drawing/2014/main" id="{E3439362-2904-A1BD-264F-7DFF407BF301}"/>
              </a:ext>
            </a:extLst>
          </p:cNvPr>
          <p:cNvSpPr txBox="1">
            <a:spLocks noChangeArrowheads="1"/>
          </p:cNvSpPr>
          <p:nvPr/>
        </p:nvSpPr>
        <p:spPr bwMode="auto">
          <a:xfrm>
            <a:off x="5162550" y="3911600"/>
            <a:ext cx="19002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Calibri" panose="020F0502020204030204"/>
                <a:ea typeface="ＭＳ Ｐゴシック" charset="-128"/>
                <a:cs typeface="+mn-cs"/>
              </a:rPr>
              <a:t>ICMP protocol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error reporting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router </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signaling</a:t>
            </a: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t>
            </a: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
        <p:nvSpPr>
          <p:cNvPr id="75792" name="Line 32">
            <a:extLst>
              <a:ext uri="{FF2B5EF4-FFF2-40B4-BE49-F238E27FC236}">
                <a16:creationId xmlns:a16="http://schemas.microsoft.com/office/drawing/2014/main" id="{967B3D9E-D049-1455-4F9A-6850D00CB447}"/>
              </a:ext>
            </a:extLst>
          </p:cNvPr>
          <p:cNvSpPr>
            <a:spLocks noChangeShapeType="1"/>
          </p:cNvSpPr>
          <p:nvPr/>
        </p:nvSpPr>
        <p:spPr bwMode="auto">
          <a:xfrm flipV="1">
            <a:off x="1657350" y="2466975"/>
            <a:ext cx="65246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3" name="Text Box 33">
            <a:extLst>
              <a:ext uri="{FF2B5EF4-FFF2-40B4-BE49-F238E27FC236}">
                <a16:creationId xmlns:a16="http://schemas.microsoft.com/office/drawing/2014/main" id="{1EADAC7D-88E0-7635-F695-A8ED2955F7D5}"/>
              </a:ext>
            </a:extLst>
          </p:cNvPr>
          <p:cNvSpPr txBox="1">
            <a:spLocks noChangeArrowheads="1"/>
          </p:cNvSpPr>
          <p:nvPr/>
        </p:nvSpPr>
        <p:spPr bwMode="auto">
          <a:xfrm>
            <a:off x="3098800" y="1989138"/>
            <a:ext cx="2525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transport layer: TCP, UDP</a:t>
            </a:r>
          </a:p>
        </p:txBody>
      </p:sp>
      <p:sp>
        <p:nvSpPr>
          <p:cNvPr id="75794" name="Text Box 34">
            <a:extLst>
              <a:ext uri="{FF2B5EF4-FFF2-40B4-BE49-F238E27FC236}">
                <a16:creationId xmlns:a16="http://schemas.microsoft.com/office/drawing/2014/main" id="{EEA5498E-F735-ABBD-1B0A-7AE45E28AE05}"/>
              </a:ext>
            </a:extLst>
          </p:cNvPr>
          <p:cNvSpPr txBox="1">
            <a:spLocks noChangeArrowheads="1"/>
          </p:cNvSpPr>
          <p:nvPr/>
        </p:nvSpPr>
        <p:spPr bwMode="auto">
          <a:xfrm>
            <a:off x="4213225" y="4960938"/>
            <a:ext cx="10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link layer</a:t>
            </a:r>
          </a:p>
        </p:txBody>
      </p:sp>
      <p:sp>
        <p:nvSpPr>
          <p:cNvPr id="75795" name="Text Box 35">
            <a:extLst>
              <a:ext uri="{FF2B5EF4-FFF2-40B4-BE49-F238E27FC236}">
                <a16:creationId xmlns:a16="http://schemas.microsoft.com/office/drawing/2014/main" id="{5F85FA9C-6362-40B2-3AEB-8B90FF266BD4}"/>
              </a:ext>
            </a:extLst>
          </p:cNvPr>
          <p:cNvSpPr txBox="1">
            <a:spLocks noChangeArrowheads="1"/>
          </p:cNvSpPr>
          <p:nvPr/>
        </p:nvSpPr>
        <p:spPr bwMode="auto">
          <a:xfrm>
            <a:off x="4060825" y="5484813"/>
            <a:ext cx="1437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128"/>
                <a:cs typeface="+mn-cs"/>
              </a:rPr>
              <a:t>physical layer</a:t>
            </a:r>
          </a:p>
        </p:txBody>
      </p:sp>
      <p:sp>
        <p:nvSpPr>
          <p:cNvPr id="75796" name="Text Box 36">
            <a:extLst>
              <a:ext uri="{FF2B5EF4-FFF2-40B4-BE49-F238E27FC236}">
                <a16:creationId xmlns:a16="http://schemas.microsoft.com/office/drawing/2014/main" id="{40D4C64C-379D-2486-67CE-7270EFF02DAB}"/>
              </a:ext>
            </a:extLst>
          </p:cNvPr>
          <p:cNvSpPr txBox="1">
            <a:spLocks noChangeArrowheads="1"/>
          </p:cNvSpPr>
          <p:nvPr/>
        </p:nvSpPr>
        <p:spPr bwMode="auto">
          <a:xfrm>
            <a:off x="344494" y="3259138"/>
            <a:ext cx="1227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network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rPr>
              <a:t>layer</a:t>
            </a:r>
            <a:endParaRPr kumimoji="0" lang="en-US" altLang="en-US" sz="1800" b="0" i="0" u="none" strike="noStrike" kern="1200" cap="none" spc="0" normalizeH="0" baseline="0" noProof="0">
              <a:ln>
                <a:noFill/>
              </a:ln>
              <a:solidFill>
                <a:srgbClr val="CC0000"/>
              </a:solidFill>
              <a:effectLst/>
              <a:uLnTx/>
              <a:uFillTx/>
              <a:latin typeface="Calibri" panose="020F0502020204030204"/>
              <a:ea typeface="ＭＳ Ｐゴシック" charset="-128"/>
              <a:cs typeface="+mn-cs"/>
            </a:endParaRPr>
          </a:p>
        </p:txBody>
      </p:sp>
      <p:sp>
        <p:nvSpPr>
          <p:cNvPr id="75797" name="Line 37">
            <a:extLst>
              <a:ext uri="{FF2B5EF4-FFF2-40B4-BE49-F238E27FC236}">
                <a16:creationId xmlns:a16="http://schemas.microsoft.com/office/drawing/2014/main" id="{4A558434-7279-D2BD-8EC5-280615E28A98}"/>
              </a:ext>
            </a:extLst>
          </p:cNvPr>
          <p:cNvSpPr>
            <a:spLocks noChangeShapeType="1"/>
          </p:cNvSpPr>
          <p:nvPr/>
        </p:nvSpPr>
        <p:spPr bwMode="auto">
          <a:xfrm flipV="1">
            <a:off x="1381125" y="2486025"/>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98" name="Line 38">
            <a:extLst>
              <a:ext uri="{FF2B5EF4-FFF2-40B4-BE49-F238E27FC236}">
                <a16:creationId xmlns:a16="http://schemas.microsoft.com/office/drawing/2014/main" id="{A7432D41-CF99-1E9D-89F5-C4B234259E66}"/>
              </a:ext>
            </a:extLst>
          </p:cNvPr>
          <p:cNvSpPr>
            <a:spLocks noChangeShapeType="1"/>
          </p:cNvSpPr>
          <p:nvPr/>
        </p:nvSpPr>
        <p:spPr bwMode="auto">
          <a:xfrm>
            <a:off x="1381125" y="4152900"/>
            <a:ext cx="0" cy="74295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799" name="Picture 40" descr="underline_base">
            <a:extLst>
              <a:ext uri="{FF2B5EF4-FFF2-40B4-BE49-F238E27FC236}">
                <a16:creationId xmlns:a16="http://schemas.microsoft.com/office/drawing/2014/main" id="{CDCFADC3-AE1B-E9CD-080E-8749E37C35D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938213"/>
            <a:ext cx="59420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EEBC0FC-51EF-5F24-EE53-7AF97F2EA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reeform 4">
            <a:extLst>
              <a:ext uri="{FF2B5EF4-FFF2-40B4-BE49-F238E27FC236}">
                <a16:creationId xmlns:a16="http://schemas.microsoft.com/office/drawing/2014/main" id="{D2C0DA34-04D4-59C9-12E6-03AEDEF10CFF}"/>
              </a:ext>
            </a:extLst>
          </p:cNvPr>
          <p:cNvSpPr/>
          <p:nvPr/>
        </p:nvSpPr>
        <p:spPr>
          <a:xfrm>
            <a:off x="0" y="0"/>
            <a:ext cx="9144000" cy="6858000"/>
          </a:xfrm>
          <a:custGeom>
            <a:avLst/>
            <a:gdLst>
              <a:gd name="csX0" fmla="*/ 1704975 w 9144000"/>
              <a:gd name="csY0" fmla="*/ 2576513 h 6858000"/>
              <a:gd name="csX1" fmla="*/ 1704975 w 9144000"/>
              <a:gd name="csY1" fmla="*/ 4794250 h 6858000"/>
              <a:gd name="csX2" fmla="*/ 5092700 w 9144000"/>
              <a:gd name="csY2" fmla="*/ 4794250 h 6858000"/>
              <a:gd name="csX3" fmla="*/ 5092700 w 9144000"/>
              <a:gd name="csY3" fmla="*/ 2576513 h 6858000"/>
              <a:gd name="csX4" fmla="*/ 0 w 9144000"/>
              <a:gd name="csY4" fmla="*/ 0 h 6858000"/>
              <a:gd name="csX5" fmla="*/ 9144000 w 9144000"/>
              <a:gd name="csY5" fmla="*/ 0 h 6858000"/>
              <a:gd name="csX6" fmla="*/ 9144000 w 9144000"/>
              <a:gd name="csY6" fmla="*/ 6858000 h 6858000"/>
              <a:gd name="csX7" fmla="*/ 0 w 9144000"/>
              <a:gd name="csY7" fmla="*/ 6858000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144000" h="6858000">
                <a:moveTo>
                  <a:pt x="1704975" y="2576513"/>
                </a:moveTo>
                <a:lnTo>
                  <a:pt x="1704975" y="4794250"/>
                </a:lnTo>
                <a:lnTo>
                  <a:pt x="5092700" y="4794250"/>
                </a:lnTo>
                <a:lnTo>
                  <a:pt x="5092700" y="2576513"/>
                </a:lnTo>
                <a:close/>
                <a:moveTo>
                  <a:pt x="0" y="0"/>
                </a:moveTo>
                <a:lnTo>
                  <a:pt x="9144000" y="0"/>
                </a:lnTo>
                <a:lnTo>
                  <a:pt x="9144000" y="6858000"/>
                </a:lnTo>
                <a:lnTo>
                  <a:pt x="0" y="6858000"/>
                </a:lnTo>
                <a:close/>
              </a:path>
            </a:pathLst>
          </a:custGeom>
          <a:solidFill>
            <a:schemeClr val="tx1">
              <a:lumMod val="65000"/>
              <a:lumOff val="35000"/>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0331563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8901</TotalTime>
  <Words>5241</Words>
  <Application>Microsoft Macintosh PowerPoint</Application>
  <PresentationFormat>On-screen Show (4:3)</PresentationFormat>
  <Paragraphs>1539</Paragraphs>
  <Slides>82</Slides>
  <Notes>40</Notes>
  <HiddenSlides>6</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82</vt:i4>
      </vt:variant>
    </vt:vector>
  </HeadingPairs>
  <TitlesOfParts>
    <vt:vector size="97" baseType="lpstr">
      <vt:lpstr>ＭＳ Ｐゴシック</vt:lpstr>
      <vt:lpstr>-apple-system</vt:lpstr>
      <vt:lpstr>Arial</vt:lpstr>
      <vt:lpstr>Calibri</vt:lpstr>
      <vt:lpstr>Calibri Light</vt:lpstr>
      <vt:lpstr>Courier New</vt:lpstr>
      <vt:lpstr>Helvetica</vt:lpstr>
      <vt:lpstr>inherit</vt:lpstr>
      <vt:lpstr>Lucida Bright</vt:lpstr>
      <vt:lpstr>Tahoma</vt:lpstr>
      <vt:lpstr>Times New Roman</vt:lpstr>
      <vt:lpstr>Verdana</vt:lpstr>
      <vt:lpstr>Wingdings</vt:lpstr>
      <vt:lpstr>1_Office Theme</vt:lpstr>
      <vt:lpstr>3_Office Theme</vt:lpstr>
      <vt:lpstr>PowerPoint Presentation</vt:lpstr>
      <vt:lpstr>The Internet “network layer”</vt:lpstr>
      <vt:lpstr>PowerPoint Presentation</vt:lpstr>
      <vt:lpstr>PowerPoint Presentation</vt:lpstr>
      <vt:lpstr>PowerPoint Presentation</vt:lpstr>
      <vt:lpstr>PowerPoint Presentation</vt:lpstr>
      <vt:lpstr>PowerPoint Presentation</vt:lpstr>
      <vt:lpstr>PowerPoint Presentation</vt:lpstr>
      <vt:lpstr>The Internet “network layer”</vt:lpstr>
      <vt:lpstr>The Internet “network layer”</vt:lpstr>
      <vt:lpstr>PowerPoint Presentation</vt:lpstr>
      <vt:lpstr>PowerPoint Presentation</vt:lpstr>
      <vt:lpstr>PowerPoint Presentation</vt:lpstr>
      <vt:lpstr>Internetworking</vt:lpstr>
      <vt:lpstr>IP Service Model</vt:lpstr>
      <vt:lpstr>PowerPoint Presentation</vt:lpstr>
      <vt:lpstr>IP datagram format</vt:lpstr>
      <vt:lpstr>PowerPoint Presentation</vt:lpstr>
      <vt:lpstr>IP datagram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Addresses</vt:lpstr>
      <vt:lpstr>IP Address (IPv4)</vt:lpstr>
      <vt:lpstr>Grouping Related Hosts</vt:lpstr>
      <vt:lpstr>Scalability Challenge</vt:lpstr>
      <vt:lpstr>Hierarchical Addressing: IP Prefixes</vt:lpstr>
      <vt:lpstr>Hierarchical Addressing in U.S. Mail</vt:lpstr>
      <vt:lpstr>Easy to Add New Hosts</vt:lpstr>
      <vt:lpstr>Hierarchical Addressing: IP Prefixes</vt:lpstr>
      <vt:lpstr>Hierarchical Addressing: IP Prefixes</vt:lpstr>
      <vt:lpstr>“Classes” of networks</vt:lpstr>
      <vt:lpstr>Class-full addressing</vt:lpstr>
      <vt:lpstr>PowerPoint Presentation</vt:lpstr>
      <vt:lpstr>PowerPoint Presentation</vt:lpstr>
      <vt:lpstr>Global Addresses</vt:lpstr>
      <vt:lpstr>PowerPoint Presentation</vt:lpstr>
      <vt:lpstr>PowerPoint Presentation</vt:lpstr>
      <vt:lpstr>Global Addresses</vt:lpstr>
      <vt:lpstr>Classful Addressing</vt:lpstr>
      <vt:lpstr>IP Datagram Forwarding</vt:lpstr>
      <vt:lpstr>IP Datagram Forwarding</vt:lpstr>
      <vt:lpstr>IP Datagram Forwarding</vt:lpstr>
      <vt:lpstr>Obtaining a Block of Addresses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684</cp:revision>
  <dcterms:created xsi:type="dcterms:W3CDTF">2019-01-28T20:09:31Z</dcterms:created>
  <dcterms:modified xsi:type="dcterms:W3CDTF">2026-02-18T18:47:11Z</dcterms:modified>
</cp:coreProperties>
</file>