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6" r:id="rId2"/>
    <p:sldMasterId id="2147483709" r:id="rId3"/>
  </p:sldMasterIdLst>
  <p:notesMasterIdLst>
    <p:notesMasterId r:id="rId71"/>
  </p:notesMasterIdLst>
  <p:sldIdLst>
    <p:sldId id="1493" r:id="rId4"/>
    <p:sldId id="1697" r:id="rId5"/>
    <p:sldId id="1800" r:id="rId6"/>
    <p:sldId id="1580" r:id="rId7"/>
    <p:sldId id="1581" r:id="rId8"/>
    <p:sldId id="1798" r:id="rId9"/>
    <p:sldId id="1650" r:id="rId10"/>
    <p:sldId id="1651" r:id="rId11"/>
    <p:sldId id="1653" r:id="rId12"/>
    <p:sldId id="1654" r:id="rId13"/>
    <p:sldId id="1655" r:id="rId14"/>
    <p:sldId id="1802" r:id="rId15"/>
    <p:sldId id="1803" r:id="rId16"/>
    <p:sldId id="1809" r:id="rId17"/>
    <p:sldId id="1804" r:id="rId18"/>
    <p:sldId id="1812" r:id="rId19"/>
    <p:sldId id="1810" r:id="rId20"/>
    <p:sldId id="1805" r:id="rId21"/>
    <p:sldId id="1656" r:id="rId22"/>
    <p:sldId id="1662" r:id="rId23"/>
    <p:sldId id="1664" r:id="rId24"/>
    <p:sldId id="1626" r:id="rId25"/>
    <p:sldId id="1665" r:id="rId26"/>
    <p:sldId id="1666" r:id="rId27"/>
    <p:sldId id="1569" r:id="rId28"/>
    <p:sldId id="1806" r:id="rId29"/>
    <p:sldId id="1657" r:id="rId30"/>
    <p:sldId id="1660" r:id="rId31"/>
    <p:sldId id="1658" r:id="rId32"/>
    <p:sldId id="1659" r:id="rId33"/>
    <p:sldId id="1661" r:id="rId34"/>
    <p:sldId id="326" r:id="rId35"/>
    <p:sldId id="1801" r:id="rId36"/>
    <p:sldId id="1807" r:id="rId37"/>
    <p:sldId id="1808" r:id="rId38"/>
    <p:sldId id="319" r:id="rId39"/>
    <p:sldId id="1630" r:id="rId40"/>
    <p:sldId id="1667" r:id="rId41"/>
    <p:sldId id="1632" r:id="rId42"/>
    <p:sldId id="1633" r:id="rId43"/>
    <p:sldId id="1634" r:id="rId44"/>
    <p:sldId id="1668" r:id="rId45"/>
    <p:sldId id="1669" r:id="rId46"/>
    <p:sldId id="1670" r:id="rId47"/>
    <p:sldId id="1675" r:id="rId48"/>
    <p:sldId id="1635" r:id="rId49"/>
    <p:sldId id="1719" r:id="rId50"/>
    <p:sldId id="1720" r:id="rId51"/>
    <p:sldId id="1721" r:id="rId52"/>
    <p:sldId id="1722" r:id="rId53"/>
    <p:sldId id="1723" r:id="rId54"/>
    <p:sldId id="1724" r:id="rId55"/>
    <p:sldId id="1725" r:id="rId56"/>
    <p:sldId id="1726" r:id="rId57"/>
    <p:sldId id="1727" r:id="rId58"/>
    <p:sldId id="1728" r:id="rId59"/>
    <p:sldId id="1729" r:id="rId60"/>
    <p:sldId id="1730" r:id="rId61"/>
    <p:sldId id="1731" r:id="rId62"/>
    <p:sldId id="1732" r:id="rId63"/>
    <p:sldId id="1733" r:id="rId64"/>
    <p:sldId id="1735" r:id="rId65"/>
    <p:sldId id="1677" r:id="rId66"/>
    <p:sldId id="1678" r:id="rId67"/>
    <p:sldId id="1679" r:id="rId68"/>
    <p:sldId id="1674" r:id="rId69"/>
    <p:sldId id="1584"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77551"/>
  </p:normalViewPr>
  <p:slideViewPr>
    <p:cSldViewPr snapToGrid="0" snapToObjects="1" showGuides="1">
      <p:cViewPr varScale="1">
        <p:scale>
          <a:sx n="93" d="100"/>
          <a:sy n="93" d="100"/>
        </p:scale>
        <p:origin x="440"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49926-832A-0146-A58C-0A7B8706D706}" type="datetimeFigureOut">
              <a:rPr lang="en-US" smtClean="0"/>
              <a:t>3/2/26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8ABCF-8DBE-0B44-8881-1104B3E50F18}" type="slidenum">
              <a:rPr lang="en-US" smtClean="0"/>
              <a:t>‹#›</a:t>
            </a:fld>
            <a:endParaRPr lang="en-US"/>
          </a:p>
        </p:txBody>
      </p:sp>
    </p:spTree>
    <p:extLst>
      <p:ext uri="{BB962C8B-B14F-4D97-AF65-F5344CB8AC3E}">
        <p14:creationId xmlns:p14="http://schemas.microsoft.com/office/powerpoint/2010/main" val="133958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A can have  16 millions (</a:t>
            </a:r>
            <a:r>
              <a:rPr lang="en-US" b="0" i="0" u="none" strike="noStrike" dirty="0">
                <a:solidFill>
                  <a:srgbClr val="000000"/>
                </a:solidFill>
                <a:effectLst/>
                <a:latin typeface="Verdana" panose="020B0604030504040204" pitchFamily="34" charset="0"/>
              </a:rPr>
              <a:t>16777214 = 2^24-2)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 B can have 65K (</a:t>
            </a:r>
            <a:r>
              <a:rPr lang="en-US" b="0" i="0" u="none" strike="noStrike" dirty="0">
                <a:solidFill>
                  <a:srgbClr val="000000"/>
                </a:solidFill>
                <a:effectLst/>
                <a:latin typeface="Verdana" panose="020B0604030504040204" pitchFamily="34" charset="0"/>
              </a:rPr>
              <a:t>65534 = 2^16 - 2)</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 C can have </a:t>
            </a:r>
            <a:r>
              <a:rPr lang="en-US" b="0" i="0" u="none" strike="noStrike" dirty="0">
                <a:solidFill>
                  <a:srgbClr val="000000"/>
                </a:solidFill>
                <a:effectLst/>
                <a:latin typeface="Verdana" panose="020B0604030504040204" pitchFamily="34" charset="0"/>
              </a:rPr>
              <a:t>254 (2^8-2)</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C8ABCF-8DBE-0B44-8881-1104B3E50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22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broadcast so that other DHCP servers can get a notification. The behavior is different for first time </a:t>
            </a:r>
            <a:r>
              <a:rPr lang="en-US" dirty="0" err="1"/>
              <a:t>aquiring</a:t>
            </a:r>
            <a:r>
              <a:rPr lang="en-US" dirty="0"/>
              <a:t> address vs renewing the lease of the address.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CA67-5ABF-B441-9F5E-B32457E6B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65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8FB21-887A-AA84-6BA2-A787B1DC3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7F1C5-91A1-F828-6A73-A6DCBF574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770EC0-6398-97FA-C336-1BB4FB6391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47979A-7F3F-1C8A-CE52-D9C63A600D0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CA67-5ABF-B441-9F5E-B32457E6B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10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E5938-D56C-EF62-A324-82F223262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ACB90-3213-4587-86D4-93C5375E7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D57DEF-815F-5310-326F-05F382ED62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807C77-21B1-59B9-4FC7-9BB0D59B4D5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CA67-5ABF-B441-9F5E-B32457E6B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021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9B7DC-1249-B933-8AB0-2776F4457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517AC-2916-D5AA-2088-44AE28475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547667-D7F1-71B3-E1C9-A0F781A614C1}"/>
              </a:ext>
            </a:extLst>
          </p:cNvPr>
          <p:cNvSpPr>
            <a:spLocks noGrp="1"/>
          </p:cNvSpPr>
          <p:nvPr>
            <p:ph type="body" idx="1"/>
          </p:nvPr>
        </p:nvSpPr>
        <p:spPr/>
        <p:txBody>
          <a:bodyPr/>
          <a:lstStyle/>
          <a:p>
            <a:r>
              <a:rPr lang="en-US" dirty="0"/>
              <a:t>RFC 2131, Page [39]: The DHCP client broadcasts DHCPDISCOVER, DHCPREQUEST and DHCPINFORM messages, unless the client knows the address of a DHCP server. The client unicasts DHCPRELEASE messages to the server.</a:t>
            </a:r>
          </a:p>
          <a:p>
            <a:endParaRPr lang="en-US" dirty="0"/>
          </a:p>
          <a:p>
            <a:endParaRPr lang="en-US" dirty="0"/>
          </a:p>
          <a:p>
            <a:r>
              <a:rPr lang="en-US" dirty="0"/>
              <a:t>DHCP is not intended for use in configuring routers.</a:t>
            </a:r>
          </a:p>
        </p:txBody>
      </p:sp>
      <p:sp>
        <p:nvSpPr>
          <p:cNvPr id="4" name="Slide Number Placeholder 3">
            <a:extLst>
              <a:ext uri="{FF2B5EF4-FFF2-40B4-BE49-F238E27FC236}">
                <a16:creationId xmlns:a16="http://schemas.microsoft.com/office/drawing/2014/main" id="{1157B737-8A74-B032-D4ED-AADFF22227EF}"/>
              </a:ext>
            </a:extLst>
          </p:cNvPr>
          <p:cNvSpPr>
            <a:spLocks noGrp="1"/>
          </p:cNvSpPr>
          <p:nvPr>
            <p:ph type="sldNum" sz="quarter" idx="5"/>
          </p:nvPr>
        </p:nvSpPr>
        <p:spPr/>
        <p:txBody>
          <a:bodyPr/>
          <a:lstStyle/>
          <a:p>
            <a:fld id="{BE21CA67-5ABF-B441-9F5E-B32457E6BEA1}" type="slidenum">
              <a:rPr lang="en-US" smtClean="0"/>
              <a:t>61</a:t>
            </a:fld>
            <a:endParaRPr lang="en-US"/>
          </a:p>
        </p:txBody>
      </p:sp>
    </p:spTree>
    <p:extLst>
      <p:ext uri="{BB962C8B-B14F-4D97-AF65-F5344CB8AC3E}">
        <p14:creationId xmlns:p14="http://schemas.microsoft.com/office/powerpoint/2010/main" val="542513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AA71EF0A-46FB-7D4E-9E77-9773BC6C900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18115" name="Rectangle 3">
            <a:extLst>
              <a:ext uri="{FF2B5EF4-FFF2-40B4-BE49-F238E27FC236}">
                <a16:creationId xmlns:a16="http://schemas.microsoft.com/office/drawing/2014/main" id="{DA9FE336-A5D4-4242-83F3-2461EA56EB7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019A4268-7406-FE4D-B758-94F373887227}"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 March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8116" name="Rectangle 6">
            <a:extLst>
              <a:ext uri="{FF2B5EF4-FFF2-40B4-BE49-F238E27FC236}">
                <a16:creationId xmlns:a16="http://schemas.microsoft.com/office/drawing/2014/main" id="{9BB2BF1F-55B2-DD4D-AF5D-8B742AD6AC5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18117" name="Rectangle 7">
            <a:extLst>
              <a:ext uri="{FF2B5EF4-FFF2-40B4-BE49-F238E27FC236}">
                <a16:creationId xmlns:a16="http://schemas.microsoft.com/office/drawing/2014/main" id="{9AC7DD57-672B-6242-B0CF-8F7B6E7E82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FA4F8CC2-C7EE-9E44-B5E8-944BBC491063}"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64</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8118" name="Rectangle 2">
            <a:extLst>
              <a:ext uri="{FF2B5EF4-FFF2-40B4-BE49-F238E27FC236}">
                <a16:creationId xmlns:a16="http://schemas.microsoft.com/office/drawing/2014/main" id="{6F422C3B-C3CB-634F-AF45-22EA73BE5CF8}"/>
              </a:ext>
            </a:extLst>
          </p:cNvPr>
          <p:cNvSpPr>
            <a:spLocks noGrp="1" noRot="1" noChangeAspect="1" noChangeArrowheads="1" noTextEdit="1"/>
          </p:cNvSpPr>
          <p:nvPr>
            <p:ph type="sldImg"/>
          </p:nvPr>
        </p:nvSpPr>
        <p:spPr>
          <a:ln/>
        </p:spPr>
      </p:sp>
      <p:sp>
        <p:nvSpPr>
          <p:cNvPr id="218119" name="Rectangle 3">
            <a:extLst>
              <a:ext uri="{FF2B5EF4-FFF2-40B4-BE49-F238E27FC236}">
                <a16:creationId xmlns:a16="http://schemas.microsoft.com/office/drawing/2014/main" id="{0220F1A6-41DD-5C45-8045-60DAC4CB96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322728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9C6BB1C4-799D-0145-A2DE-7ABDEE9D659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19139" name="Rectangle 3">
            <a:extLst>
              <a:ext uri="{FF2B5EF4-FFF2-40B4-BE49-F238E27FC236}">
                <a16:creationId xmlns:a16="http://schemas.microsoft.com/office/drawing/2014/main" id="{6F465E87-9616-2648-A093-D7BD1514CD9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16FEDC8E-E3A9-D746-9EBE-EABFF339495A}"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 March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9140" name="Rectangle 6">
            <a:extLst>
              <a:ext uri="{FF2B5EF4-FFF2-40B4-BE49-F238E27FC236}">
                <a16:creationId xmlns:a16="http://schemas.microsoft.com/office/drawing/2014/main" id="{7ABA8166-7181-1F45-A4FF-683A7A18C07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19141" name="Rectangle 7">
            <a:extLst>
              <a:ext uri="{FF2B5EF4-FFF2-40B4-BE49-F238E27FC236}">
                <a16:creationId xmlns:a16="http://schemas.microsoft.com/office/drawing/2014/main" id="{D3B0A32E-39E4-B145-9B0D-F2E43D0029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0DF6BA39-F6DA-C14C-95FE-B5AA7FB5F5BB}"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65</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9142" name="Rectangle 2">
            <a:extLst>
              <a:ext uri="{FF2B5EF4-FFF2-40B4-BE49-F238E27FC236}">
                <a16:creationId xmlns:a16="http://schemas.microsoft.com/office/drawing/2014/main" id="{AC8D1C14-7F18-5341-BE86-6EFC30407489}"/>
              </a:ext>
            </a:extLst>
          </p:cNvPr>
          <p:cNvSpPr>
            <a:spLocks noGrp="1" noRot="1" noChangeAspect="1" noChangeArrowheads="1" noTextEdit="1"/>
          </p:cNvSpPr>
          <p:nvPr>
            <p:ph type="sldImg"/>
          </p:nvPr>
        </p:nvSpPr>
        <p:spPr>
          <a:ln/>
        </p:spPr>
      </p:sp>
      <p:sp>
        <p:nvSpPr>
          <p:cNvPr id="219143" name="Rectangle 3">
            <a:extLst>
              <a:ext uri="{FF2B5EF4-FFF2-40B4-BE49-F238E27FC236}">
                <a16:creationId xmlns:a16="http://schemas.microsoft.com/office/drawing/2014/main" id="{CF7FF5F9-3239-5043-B0DC-4518F37A97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581569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Classful addressing is operationally dead</a:t>
            </a:r>
            <a:endParaRPr lang="en-US" dirty="0"/>
          </a:p>
          <a:p>
            <a:r>
              <a:rPr lang="en-US" dirty="0"/>
              <a:t>No routing protocol in active Internet use assumes class boundaries.</a:t>
            </a:r>
          </a:p>
          <a:p>
            <a:r>
              <a:rPr lang="en-US" dirty="0"/>
              <a:t>BGP is fully classless.</a:t>
            </a:r>
          </a:p>
          <a:p>
            <a:r>
              <a:rPr lang="en-US" dirty="0"/>
              <a:t>OSPF and RIP v2 carry explicit prefix lengths.</a:t>
            </a:r>
          </a:p>
          <a:p>
            <a:r>
              <a:rPr lang="en-US" dirty="0"/>
              <a:t>CIDR (RFC 4632) removed fixed /8, /16, /24 semantics.</a:t>
            </a:r>
          </a:p>
          <a:p>
            <a:endParaRPr lang="en-US" dirty="0"/>
          </a:p>
          <a:p>
            <a:r>
              <a:rPr lang="en-US" b="1" dirty="0"/>
              <a:t>Subnetting did not die — it evolved</a:t>
            </a:r>
            <a:endParaRPr lang="en-US" dirty="0"/>
          </a:p>
          <a:p>
            <a:r>
              <a:rPr lang="en-US" dirty="0"/>
              <a:t>Under CIDR, </a:t>
            </a:r>
            <a:r>
              <a:rPr lang="en-US" i="1" dirty="0"/>
              <a:t>all addressing is subnetting</a:t>
            </a:r>
            <a:r>
              <a:rPr lang="en-US" dirty="0"/>
              <a:t>.</a:t>
            </a:r>
          </a:p>
          <a:p>
            <a:r>
              <a:rPr lang="en-US" dirty="0"/>
              <a:t>Prefix allocation is hierarchical subdivision.</a:t>
            </a:r>
          </a:p>
          <a:p>
            <a:r>
              <a:rPr lang="en-US" dirty="0"/>
              <a:t>Route aggregation is simply reverse-subnetting (</a:t>
            </a:r>
            <a:r>
              <a:rPr lang="en-US" dirty="0" err="1"/>
              <a:t>supernetting</a:t>
            </a:r>
            <a:r>
              <a:rPr lang="en-US" dirty="0"/>
              <a:t>).</a:t>
            </a:r>
          </a:p>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6</a:t>
            </a:fld>
            <a:endParaRPr lang="en-US"/>
          </a:p>
        </p:txBody>
      </p:sp>
    </p:spTree>
    <p:extLst>
      <p:ext uri="{BB962C8B-B14F-4D97-AF65-F5344CB8AC3E}">
        <p14:creationId xmlns:p14="http://schemas.microsoft.com/office/powerpoint/2010/main" val="3821688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OSPF includes the subnet mask in LSAs.</a:t>
            </a:r>
          </a:p>
          <a:p>
            <a:r>
              <a:rPr lang="en-US" dirty="0"/>
              <a:t>BGP advertises NLRI as prefix/length.</a:t>
            </a:r>
          </a:p>
          <a:p>
            <a:r>
              <a:rPr lang="en-US" dirty="0"/>
              <a:t>RIP v2 carries subnet mask fields (v1 did not).</a:t>
            </a:r>
          </a:p>
          <a:p>
            <a:endParaRPr lang="en-US" dirty="0"/>
          </a:p>
        </p:txBody>
      </p:sp>
      <p:sp>
        <p:nvSpPr>
          <p:cNvPr id="4" name="Slide Number Placeholder 3"/>
          <p:cNvSpPr>
            <a:spLocks noGrp="1"/>
          </p:cNvSpPr>
          <p:nvPr>
            <p:ph type="sldNum" sz="quarter" idx="5"/>
          </p:nvPr>
        </p:nvSpPr>
        <p:spPr/>
        <p:txBody>
          <a:bodyPr/>
          <a:lstStyle/>
          <a:p>
            <a:fld id="{C6C8ABCF-8DBE-0B44-8881-1104B3E50F18}" type="slidenum">
              <a:rPr lang="en-US" smtClean="0"/>
              <a:t>7</a:t>
            </a:fld>
            <a:endParaRPr lang="en-US"/>
          </a:p>
        </p:txBody>
      </p:sp>
    </p:spTree>
    <p:extLst>
      <p:ext uri="{BB962C8B-B14F-4D97-AF65-F5344CB8AC3E}">
        <p14:creationId xmlns:p14="http://schemas.microsoft.com/office/powerpoint/2010/main" val="208648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19EFD338-0F92-7448-B812-A4AF29A9248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The University of Adelaide, School of Computer Science</a:t>
            </a:r>
          </a:p>
        </p:txBody>
      </p:sp>
      <p:sp>
        <p:nvSpPr>
          <p:cNvPr id="211971" name="Rectangle 3">
            <a:extLst>
              <a:ext uri="{FF2B5EF4-FFF2-40B4-BE49-F238E27FC236}">
                <a16:creationId xmlns:a16="http://schemas.microsoft.com/office/drawing/2014/main" id="{DB05549A-00A6-EE46-9E8B-D75894D3CB1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3B228536-2746-C440-9849-E58E3185D5EA}" type="datetime3">
              <a:rPr kumimoji="0" lang="en-US" alt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 March 2026</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1972" name="Rectangle 6">
            <a:extLst>
              <a:ext uri="{FF2B5EF4-FFF2-40B4-BE49-F238E27FC236}">
                <a16:creationId xmlns:a16="http://schemas.microsoft.com/office/drawing/2014/main" id="{14A1198C-2E79-5C4E-8E74-647ED486C1A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l" defTabSz="966788" rtl="0" eaLnBrk="0" fontAlgn="auto" latinLnBrk="0" hangingPunct="0">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Chapter 2 — Instructions: Language of the Computer</a:t>
            </a:r>
          </a:p>
        </p:txBody>
      </p:sp>
      <p:sp>
        <p:nvSpPr>
          <p:cNvPr id="211973" name="Rectangle 7">
            <a:extLst>
              <a:ext uri="{FF2B5EF4-FFF2-40B4-BE49-F238E27FC236}">
                <a16:creationId xmlns:a16="http://schemas.microsoft.com/office/drawing/2014/main" id="{C8E579FB-C5EC-744B-9828-FA286F01C9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200">
                <a:solidFill>
                  <a:schemeClr val="tx1"/>
                </a:solidFill>
                <a:latin typeface="Arial Black" panose="020B0604020202020204" pitchFamily="34" charset="0"/>
              </a:defRPr>
            </a:lvl1pPr>
            <a:lvl2pPr marL="742950" indent="-285750" defTabSz="966788" eaLnBrk="0" hangingPunct="0">
              <a:defRPr sz="3200">
                <a:solidFill>
                  <a:schemeClr val="tx1"/>
                </a:solidFill>
                <a:latin typeface="Arial Black" panose="020B0604020202020204" pitchFamily="34" charset="0"/>
              </a:defRPr>
            </a:lvl2pPr>
            <a:lvl3pPr marL="1143000" indent="-228600" defTabSz="966788" eaLnBrk="0" hangingPunct="0">
              <a:defRPr sz="3200">
                <a:solidFill>
                  <a:schemeClr val="tx1"/>
                </a:solidFill>
                <a:latin typeface="Arial Black" panose="020B0604020202020204" pitchFamily="34" charset="0"/>
              </a:defRPr>
            </a:lvl3pPr>
            <a:lvl4pPr marL="1600200" indent="-228600" defTabSz="966788" eaLnBrk="0" hangingPunct="0">
              <a:defRPr sz="3200">
                <a:solidFill>
                  <a:schemeClr val="tx1"/>
                </a:solidFill>
                <a:latin typeface="Arial Black" panose="020B0604020202020204" pitchFamily="34" charset="0"/>
              </a:defRPr>
            </a:lvl4pPr>
            <a:lvl5pPr marL="2057400" indent="-228600" defTabSz="966788" eaLnBrk="0" hangingPunct="0">
              <a:defRPr sz="3200">
                <a:solidFill>
                  <a:schemeClr val="tx1"/>
                </a:solidFill>
                <a:latin typeface="Arial Black" panose="020B0604020202020204" pitchFamily="34" charset="0"/>
              </a:defRPr>
            </a:lvl5pPr>
            <a:lvl6pPr marL="25146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6pPr>
            <a:lvl7pPr marL="29718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7pPr>
            <a:lvl8pPr marL="34290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8pPr>
            <a:lvl9pPr marL="3886200" indent="-228600" defTabSz="966788" eaLnBrk="0" fontAlgn="base" hangingPunct="0">
              <a:spcBef>
                <a:spcPct val="20000"/>
              </a:spcBef>
              <a:spcAft>
                <a:spcPct val="0"/>
              </a:spcAft>
              <a:buClr>
                <a:schemeClr val="tx1"/>
              </a:buClr>
              <a:buSzPct val="60000"/>
              <a:buFont typeface="Wingdings" pitchFamily="2" charset="2"/>
              <a:defRPr sz="3200">
                <a:solidFill>
                  <a:schemeClr val="tx1"/>
                </a:solidFill>
                <a:latin typeface="Arial Black" panose="020B0604020202020204" pitchFamily="34" charset="0"/>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0A337CD4-2240-7946-9584-6BB6994E03C2}"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66788" rtl="0" eaLnBrk="0" fontAlgn="auto" latinLnBrk="0" hangingPunct="0">
                <a:lnSpc>
                  <a:spcPct val="100000"/>
                </a:lnSpc>
                <a:spcBef>
                  <a:spcPts val="0"/>
                </a:spcBef>
                <a:spcAft>
                  <a:spcPts val="0"/>
                </a:spcAft>
                <a:buClrTx/>
                <a:buSzTx/>
                <a:buFontTx/>
                <a:buNone/>
                <a:tabLst/>
                <a:defRPr/>
              </a:pPr>
              <a:t>25</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1974" name="Rectangle 2">
            <a:extLst>
              <a:ext uri="{FF2B5EF4-FFF2-40B4-BE49-F238E27FC236}">
                <a16:creationId xmlns:a16="http://schemas.microsoft.com/office/drawing/2014/main" id="{2E258790-D523-6047-86FF-62FBDD5E45EC}"/>
              </a:ext>
            </a:extLst>
          </p:cNvPr>
          <p:cNvSpPr>
            <a:spLocks noGrp="1" noRot="1" noChangeAspect="1" noChangeArrowheads="1" noTextEdit="1"/>
          </p:cNvSpPr>
          <p:nvPr>
            <p:ph type="sldImg"/>
          </p:nvPr>
        </p:nvSpPr>
        <p:spPr>
          <a:ln/>
        </p:spPr>
      </p:sp>
      <p:sp>
        <p:nvSpPr>
          <p:cNvPr id="211975" name="Rectangle 3">
            <a:extLst>
              <a:ext uri="{FF2B5EF4-FFF2-40B4-BE49-F238E27FC236}">
                <a16:creationId xmlns:a16="http://schemas.microsoft.com/office/drawing/2014/main" id="{75142E7B-9B77-0446-A790-52B068AAE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411836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E1F1CC94-0844-D841-A22A-B55B412B28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defTabSz="957263"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defTabSz="957263"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defTabSz="957263"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57263" rtl="0" eaLnBrk="1" fontAlgn="auto" latinLnBrk="0" hangingPunct="1">
              <a:lnSpc>
                <a:spcPct val="100000"/>
              </a:lnSpc>
              <a:spcBef>
                <a:spcPts val="0"/>
              </a:spcBef>
              <a:spcAft>
                <a:spcPts val="0"/>
              </a:spcAft>
              <a:buClrTx/>
              <a:buSzTx/>
              <a:buFontTx/>
              <a:buNone/>
              <a:tabLst/>
              <a:defRPr/>
            </a:pPr>
            <a:fld id="{43EC6393-105D-DC48-8E4B-25EAD0F6C588}"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57263" rtl="0" eaLnBrk="1" fontAlgn="auto" latinLnBrk="0" hangingPunct="1">
                <a:lnSpc>
                  <a:spcPct val="100000"/>
                </a:lnSpc>
                <a:spcBef>
                  <a:spcPts val="0"/>
                </a:spcBef>
                <a:spcAft>
                  <a:spcPts val="0"/>
                </a:spcAft>
                <a:buClrTx/>
                <a:buSzTx/>
                <a:buFontTx/>
                <a:buNone/>
                <a:tabLst/>
                <a:defRPr/>
              </a:pPr>
              <a:t>32</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81922" name="Rectangle 2">
            <a:extLst>
              <a:ext uri="{FF2B5EF4-FFF2-40B4-BE49-F238E27FC236}">
                <a16:creationId xmlns:a16="http://schemas.microsoft.com/office/drawing/2014/main" id="{68D641AE-D253-D041-BE95-8001E5F887F8}"/>
              </a:ext>
            </a:extLst>
          </p:cNvPr>
          <p:cNvSpPr>
            <a:spLocks noGrp="1" noRot="1" noChangeAspect="1" noChangeArrowheads="1" noTextEdit="1"/>
          </p:cNvSpPr>
          <p:nvPr>
            <p:ph type="sldImg"/>
          </p:nvPr>
        </p:nvSpPr>
        <p:spPr>
          <a:xfrm>
            <a:off x="1250950" y="708025"/>
            <a:ext cx="4814888" cy="3611563"/>
          </a:xfrm>
          <a:ln/>
        </p:spPr>
      </p:sp>
      <p:sp>
        <p:nvSpPr>
          <p:cNvPr id="81923" name="Rectangle 3">
            <a:extLst>
              <a:ext uri="{FF2B5EF4-FFF2-40B4-BE49-F238E27FC236}">
                <a16:creationId xmlns:a16="http://schemas.microsoft.com/office/drawing/2014/main" id="{1B765CE2-0C4C-BA44-9492-67EBB7641A41}"/>
              </a:ext>
            </a:extLst>
          </p:cNvPr>
          <p:cNvSpPr>
            <a:spLocks noGrp="1" noChangeArrowheads="1"/>
          </p:cNvSpPr>
          <p:nvPr>
            <p:ph type="body" idx="1"/>
          </p:nvPr>
        </p:nvSpPr>
        <p:spPr>
          <a:xfrm>
            <a:off x="942975" y="4564063"/>
            <a:ext cx="5429250" cy="4333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7256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128"/>
              </a:defRPr>
            </a:lvl1pPr>
            <a:lvl2pPr marL="742950" indent="-285750" defTabSz="966788">
              <a:defRPr sz="2400">
                <a:solidFill>
                  <a:schemeClr val="tx1"/>
                </a:solidFill>
                <a:latin typeface="Arial" charset="0"/>
                <a:ea typeface="ＭＳ Ｐゴシック" charset="-128"/>
              </a:defRPr>
            </a:lvl2pPr>
            <a:lvl3pPr marL="1143000" indent="-228600" defTabSz="966788">
              <a:defRPr sz="2400">
                <a:solidFill>
                  <a:schemeClr val="tx1"/>
                </a:solidFill>
                <a:latin typeface="Arial" charset="0"/>
                <a:ea typeface="ＭＳ Ｐゴシック" charset="-128"/>
              </a:defRPr>
            </a:lvl3pPr>
            <a:lvl4pPr marL="1600200" indent="-228600" defTabSz="966788">
              <a:defRPr sz="2400">
                <a:solidFill>
                  <a:schemeClr val="tx1"/>
                </a:solidFill>
                <a:latin typeface="Arial" charset="0"/>
                <a:ea typeface="ＭＳ Ｐゴシック" charset="-128"/>
              </a:defRPr>
            </a:lvl4pPr>
            <a:lvl5pPr marL="2057400" indent="-228600" defTabSz="966788">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B5928635-39B7-C647-BD4D-6948D2219A37}" type="slidenum">
              <a:rPr kumimoji="0" lang="en-US" altLang="en-US" sz="1300" b="0" i="0" u="none" strike="noStrike" kern="1200" cap="none" spc="0" normalizeH="0" baseline="0" noProof="0">
                <a:ln>
                  <a:noFill/>
                </a:ln>
                <a:solidFill>
                  <a:prstClr val="black"/>
                </a:solidFill>
                <a:effectLst/>
                <a:uLnTx/>
                <a:uFillTx/>
                <a:latin typeface="Times New Roman" charset="0"/>
                <a:ea typeface="ＭＳ Ｐゴシック" charset="-128"/>
                <a:cs typeface="+mn-cs"/>
              </a:rPr>
              <a:pPr marL="0" marR="0" lvl="0" indent="0" algn="r" defTabSz="966788" rtl="0" eaLnBrk="1" fontAlgn="auto" latinLnBrk="0" hangingPunct="1">
                <a:lnSpc>
                  <a:spcPct val="100000"/>
                </a:lnSpc>
                <a:spcBef>
                  <a:spcPts val="0"/>
                </a:spcBef>
                <a:spcAft>
                  <a:spcPts val="0"/>
                </a:spcAft>
                <a:buClrTx/>
                <a:buSzTx/>
                <a:buFontTx/>
                <a:buNone/>
                <a:tabLst/>
                <a:defRPr/>
              </a:pPr>
              <a:t>39</a:t>
            </a:fld>
            <a:endParaRPr kumimoji="0" lang="en-US" altLang="en-US" sz="13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168164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128"/>
              </a:defRPr>
            </a:lvl1pPr>
            <a:lvl2pPr marL="742950" indent="-285750" defTabSz="966788">
              <a:defRPr sz="2400">
                <a:solidFill>
                  <a:schemeClr val="tx1"/>
                </a:solidFill>
                <a:latin typeface="Arial" charset="0"/>
                <a:ea typeface="ＭＳ Ｐゴシック" charset="-128"/>
              </a:defRPr>
            </a:lvl2pPr>
            <a:lvl3pPr marL="1143000" indent="-228600" defTabSz="966788">
              <a:defRPr sz="2400">
                <a:solidFill>
                  <a:schemeClr val="tx1"/>
                </a:solidFill>
                <a:latin typeface="Arial" charset="0"/>
                <a:ea typeface="ＭＳ Ｐゴシック" charset="-128"/>
              </a:defRPr>
            </a:lvl3pPr>
            <a:lvl4pPr marL="1600200" indent="-228600" defTabSz="966788">
              <a:defRPr sz="2400">
                <a:solidFill>
                  <a:schemeClr val="tx1"/>
                </a:solidFill>
                <a:latin typeface="Arial" charset="0"/>
                <a:ea typeface="ＭＳ Ｐゴシック" charset="-128"/>
              </a:defRPr>
            </a:lvl4pPr>
            <a:lvl5pPr marL="2057400" indent="-228600" defTabSz="966788">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B5928635-39B7-C647-BD4D-6948D2219A37}" type="slidenum">
              <a:rPr kumimoji="0" lang="en-US" altLang="en-US" sz="1300" b="0" i="0" u="none" strike="noStrike" kern="1200" cap="none" spc="0" normalizeH="0" baseline="0" noProof="0">
                <a:ln>
                  <a:noFill/>
                </a:ln>
                <a:solidFill>
                  <a:prstClr val="black"/>
                </a:solidFill>
                <a:effectLst/>
                <a:uLnTx/>
                <a:uFillTx/>
                <a:latin typeface="Times New Roman" charset="0"/>
                <a:ea typeface="ＭＳ Ｐゴシック" charset="-128"/>
                <a:cs typeface="+mn-cs"/>
              </a:rPr>
              <a:pPr marL="0" marR="0" lvl="0" indent="0" algn="r" defTabSz="966788" rtl="0" eaLnBrk="1" fontAlgn="auto" latinLnBrk="0" hangingPunct="1">
                <a:lnSpc>
                  <a:spcPct val="100000"/>
                </a:lnSpc>
                <a:spcBef>
                  <a:spcPts val="0"/>
                </a:spcBef>
                <a:spcAft>
                  <a:spcPts val="0"/>
                </a:spcAft>
                <a:buClrTx/>
                <a:buSzTx/>
                <a:buFontTx/>
                <a:buNone/>
                <a:tabLst/>
                <a:defRPr/>
              </a:pPr>
              <a:t>40</a:t>
            </a:fld>
            <a:endParaRPr kumimoji="0" lang="en-US" altLang="en-US" sz="13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3722284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128"/>
              </a:defRPr>
            </a:lvl1pPr>
            <a:lvl2pPr marL="742950" indent="-285750" defTabSz="966788">
              <a:defRPr sz="2400">
                <a:solidFill>
                  <a:schemeClr val="tx1"/>
                </a:solidFill>
                <a:latin typeface="Arial" charset="0"/>
                <a:ea typeface="ＭＳ Ｐゴシック" charset="-128"/>
              </a:defRPr>
            </a:lvl2pPr>
            <a:lvl3pPr marL="1143000" indent="-228600" defTabSz="966788">
              <a:defRPr sz="2400">
                <a:solidFill>
                  <a:schemeClr val="tx1"/>
                </a:solidFill>
                <a:latin typeface="Arial" charset="0"/>
                <a:ea typeface="ＭＳ Ｐゴシック" charset="-128"/>
              </a:defRPr>
            </a:lvl3pPr>
            <a:lvl4pPr marL="1600200" indent="-228600" defTabSz="966788">
              <a:defRPr sz="2400">
                <a:solidFill>
                  <a:schemeClr val="tx1"/>
                </a:solidFill>
                <a:latin typeface="Arial" charset="0"/>
                <a:ea typeface="ＭＳ Ｐゴシック" charset="-128"/>
              </a:defRPr>
            </a:lvl4pPr>
            <a:lvl5pPr marL="2057400" indent="-228600" defTabSz="966788">
              <a:defRPr sz="2400">
                <a:solidFill>
                  <a:schemeClr val="tx1"/>
                </a:solidFill>
                <a:latin typeface="Arial"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D3297F59-FF30-F14F-8652-747B83E9B4D0}" type="slidenum">
              <a:rPr kumimoji="0" lang="en-US" altLang="en-US" sz="1300" b="0" i="0" u="none" strike="noStrike" kern="1200" cap="none" spc="0" normalizeH="0" baseline="0" noProof="0">
                <a:ln>
                  <a:noFill/>
                </a:ln>
                <a:solidFill>
                  <a:prstClr val="black"/>
                </a:solidFill>
                <a:effectLst/>
                <a:uLnTx/>
                <a:uFillTx/>
                <a:latin typeface="Times New Roman" charset="0"/>
                <a:ea typeface="ＭＳ Ｐゴシック" charset="-128"/>
                <a:cs typeface="+mn-cs"/>
              </a:rPr>
              <a:pPr marL="0" marR="0" lvl="0" indent="0" algn="r" defTabSz="966788" rtl="0" eaLnBrk="1" fontAlgn="auto" latinLnBrk="0" hangingPunct="1">
                <a:lnSpc>
                  <a:spcPct val="100000"/>
                </a:lnSpc>
                <a:spcBef>
                  <a:spcPts val="0"/>
                </a:spcBef>
                <a:spcAft>
                  <a:spcPts val="0"/>
                </a:spcAft>
                <a:buClrTx/>
                <a:buSzTx/>
                <a:buFontTx/>
                <a:buNone/>
                <a:tabLst/>
                <a:defRPr/>
              </a:pPr>
              <a:t>41</a:t>
            </a:fld>
            <a:endParaRPr kumimoji="0" lang="en-US" altLang="en-US" sz="13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892996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1F1F1F"/>
                </a:solidFill>
                <a:effectLst/>
                <a:latin typeface="Google Sans"/>
              </a:rPr>
              <a:t>It operates on </a:t>
            </a:r>
            <a:r>
              <a:rPr lang="en-US" b="0" i="0" u="none" strike="noStrike" dirty="0">
                <a:solidFill>
                  <a:srgbClr val="040C28"/>
                </a:solidFill>
                <a:effectLst/>
                <a:latin typeface="Google Sans"/>
              </a:rPr>
              <a:t>UDP (User Datagram Protocol)</a:t>
            </a:r>
            <a:r>
              <a:rPr lang="en-US" b="0" i="0" u="none" strike="noStrike" dirty="0">
                <a:solidFill>
                  <a:srgbClr val="1F1F1F"/>
                </a:solidFill>
                <a:effectLst/>
                <a:latin typeface="Google Sans"/>
              </a:rPr>
              <a:t> and typically uses port 67 for DHCP servers and port 68 for DHCP clients.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21CA67-5ABF-B441-9F5E-B32457E6B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431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3/2/26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3659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3/2/26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88332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3/2/26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50761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BCA7D7-BBB1-B74A-BB17-F363C777A6E5}"/>
              </a:ext>
            </a:extLst>
          </p:cNvPr>
          <p:cNvSpPr>
            <a:spLocks noGrp="1"/>
          </p:cNvSpPr>
          <p:nvPr>
            <p:ph type="dt" sz="half" idx="10"/>
          </p:nvPr>
        </p:nvSpPr>
        <p:spPr/>
        <p:txBody>
          <a:bodyPr/>
          <a:lstStyle>
            <a:lvl1pPr>
              <a:defRPr/>
            </a:lvl1pPr>
          </a:lstStyle>
          <a:p>
            <a:fld id="{7F49B70B-00C3-2D43-8041-2595C96F3F0E}" type="datetime1">
              <a:rPr lang="en-US" altLang="en-US"/>
              <a:pPr/>
              <a:t>3/2/26</a:t>
            </a:fld>
            <a:endParaRPr lang="en-US" altLang="en-US"/>
          </a:p>
        </p:txBody>
      </p:sp>
      <p:sp>
        <p:nvSpPr>
          <p:cNvPr id="5" name="Footer Placeholder 4">
            <a:extLst>
              <a:ext uri="{FF2B5EF4-FFF2-40B4-BE49-F238E27FC236}">
                <a16:creationId xmlns:a16="http://schemas.microsoft.com/office/drawing/2014/main" id="{3B381A75-8977-0045-AC3C-1C9FCDF574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950EE1-7364-3F4E-AFE2-04ABABA3AE1B}"/>
              </a:ext>
            </a:extLst>
          </p:cNvPr>
          <p:cNvSpPr>
            <a:spLocks noGrp="1"/>
          </p:cNvSpPr>
          <p:nvPr>
            <p:ph type="sldNum" sz="quarter" idx="12"/>
          </p:nvPr>
        </p:nvSpPr>
        <p:spPr/>
        <p:txBody>
          <a:bodyPr/>
          <a:lstStyle>
            <a:lvl1pPr>
              <a:defRPr/>
            </a:lvl1pPr>
          </a:lstStyle>
          <a:p>
            <a:fld id="{C169FDAC-467C-1147-B01F-B2A519E5AC68}" type="slidenum">
              <a:rPr lang="en-US" altLang="en-US"/>
              <a:pPr/>
              <a:t>‹#›</a:t>
            </a:fld>
            <a:endParaRPr lang="en-US" altLang="en-US"/>
          </a:p>
        </p:txBody>
      </p:sp>
    </p:spTree>
    <p:extLst>
      <p:ext uri="{BB962C8B-B14F-4D97-AF65-F5344CB8AC3E}">
        <p14:creationId xmlns:p14="http://schemas.microsoft.com/office/powerpoint/2010/main" val="2402189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AFD26-BEB7-5549-9CC1-A955541DB6BA}"/>
              </a:ext>
            </a:extLst>
          </p:cNvPr>
          <p:cNvSpPr>
            <a:spLocks noGrp="1"/>
          </p:cNvSpPr>
          <p:nvPr>
            <p:ph type="dt" sz="half" idx="10"/>
          </p:nvPr>
        </p:nvSpPr>
        <p:spPr/>
        <p:txBody>
          <a:bodyPr/>
          <a:lstStyle>
            <a:lvl1pPr>
              <a:defRPr/>
            </a:lvl1pPr>
          </a:lstStyle>
          <a:p>
            <a:fld id="{A4D13075-4A14-364C-B5F0-129F2EC6A288}" type="datetime1">
              <a:rPr lang="en-US" altLang="en-US"/>
              <a:pPr/>
              <a:t>3/2/26</a:t>
            </a:fld>
            <a:endParaRPr lang="en-US" altLang="en-US"/>
          </a:p>
        </p:txBody>
      </p:sp>
      <p:sp>
        <p:nvSpPr>
          <p:cNvPr id="5" name="Footer Placeholder 4">
            <a:extLst>
              <a:ext uri="{FF2B5EF4-FFF2-40B4-BE49-F238E27FC236}">
                <a16:creationId xmlns:a16="http://schemas.microsoft.com/office/drawing/2014/main" id="{B220030A-CA8F-B545-B6C6-C9B6DA4159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44886D-FF2D-074D-A840-F0DFF1C1AE38}"/>
              </a:ext>
            </a:extLst>
          </p:cNvPr>
          <p:cNvSpPr>
            <a:spLocks noGrp="1"/>
          </p:cNvSpPr>
          <p:nvPr>
            <p:ph type="sldNum" sz="quarter" idx="12"/>
          </p:nvPr>
        </p:nvSpPr>
        <p:spPr/>
        <p:txBody>
          <a:bodyPr/>
          <a:lstStyle>
            <a:lvl1pPr>
              <a:defRPr/>
            </a:lvl1pPr>
          </a:lstStyle>
          <a:p>
            <a:fld id="{85947B33-238E-EF43-BEFA-040B8492104D}" type="slidenum">
              <a:rPr lang="en-US" altLang="en-US"/>
              <a:pPr/>
              <a:t>‹#›</a:t>
            </a:fld>
            <a:endParaRPr lang="en-US" altLang="en-US"/>
          </a:p>
        </p:txBody>
      </p:sp>
    </p:spTree>
    <p:extLst>
      <p:ext uri="{BB962C8B-B14F-4D97-AF65-F5344CB8AC3E}">
        <p14:creationId xmlns:p14="http://schemas.microsoft.com/office/powerpoint/2010/main" val="37760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3BF140-81D6-9547-8F22-1F1880D79886}"/>
              </a:ext>
            </a:extLst>
          </p:cNvPr>
          <p:cNvSpPr>
            <a:spLocks noGrp="1"/>
          </p:cNvSpPr>
          <p:nvPr>
            <p:ph type="dt" sz="half" idx="10"/>
          </p:nvPr>
        </p:nvSpPr>
        <p:spPr/>
        <p:txBody>
          <a:bodyPr/>
          <a:lstStyle>
            <a:lvl1pPr>
              <a:defRPr/>
            </a:lvl1pPr>
          </a:lstStyle>
          <a:p>
            <a:fld id="{F37121E1-28D8-504E-84B6-AAD314807155}" type="datetime1">
              <a:rPr lang="en-US" altLang="en-US"/>
              <a:pPr/>
              <a:t>3/2/26</a:t>
            </a:fld>
            <a:endParaRPr lang="en-US" altLang="en-US"/>
          </a:p>
        </p:txBody>
      </p:sp>
      <p:sp>
        <p:nvSpPr>
          <p:cNvPr id="5" name="Footer Placeholder 4">
            <a:extLst>
              <a:ext uri="{FF2B5EF4-FFF2-40B4-BE49-F238E27FC236}">
                <a16:creationId xmlns:a16="http://schemas.microsoft.com/office/drawing/2014/main" id="{6D838930-6233-1249-A9EC-30A6CA79E5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D0FC0D-0923-644D-B4C4-622A429E454A}"/>
              </a:ext>
            </a:extLst>
          </p:cNvPr>
          <p:cNvSpPr>
            <a:spLocks noGrp="1"/>
          </p:cNvSpPr>
          <p:nvPr>
            <p:ph type="sldNum" sz="quarter" idx="12"/>
          </p:nvPr>
        </p:nvSpPr>
        <p:spPr/>
        <p:txBody>
          <a:bodyPr/>
          <a:lstStyle>
            <a:lvl1pPr>
              <a:defRPr/>
            </a:lvl1pPr>
          </a:lstStyle>
          <a:p>
            <a:fld id="{67329DC2-BD2A-A546-AB01-3849988537C4}" type="slidenum">
              <a:rPr lang="en-US" altLang="en-US"/>
              <a:pPr/>
              <a:t>‹#›</a:t>
            </a:fld>
            <a:endParaRPr lang="en-US" altLang="en-US"/>
          </a:p>
        </p:txBody>
      </p:sp>
    </p:spTree>
    <p:extLst>
      <p:ext uri="{BB962C8B-B14F-4D97-AF65-F5344CB8AC3E}">
        <p14:creationId xmlns:p14="http://schemas.microsoft.com/office/powerpoint/2010/main" val="426347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A4E7009-47F3-564C-86CE-78E823E44002}"/>
              </a:ext>
            </a:extLst>
          </p:cNvPr>
          <p:cNvSpPr>
            <a:spLocks noGrp="1"/>
          </p:cNvSpPr>
          <p:nvPr>
            <p:ph type="dt" sz="half" idx="10"/>
          </p:nvPr>
        </p:nvSpPr>
        <p:spPr/>
        <p:txBody>
          <a:bodyPr/>
          <a:lstStyle>
            <a:lvl1pPr>
              <a:defRPr/>
            </a:lvl1pPr>
          </a:lstStyle>
          <a:p>
            <a:fld id="{66A26673-21CF-4945-9246-DE05571EC62C}" type="datetime1">
              <a:rPr lang="en-US" altLang="en-US"/>
              <a:pPr/>
              <a:t>3/2/26</a:t>
            </a:fld>
            <a:endParaRPr lang="en-US" altLang="en-US"/>
          </a:p>
        </p:txBody>
      </p:sp>
      <p:sp>
        <p:nvSpPr>
          <p:cNvPr id="6" name="Footer Placeholder 4">
            <a:extLst>
              <a:ext uri="{FF2B5EF4-FFF2-40B4-BE49-F238E27FC236}">
                <a16:creationId xmlns:a16="http://schemas.microsoft.com/office/drawing/2014/main" id="{14002F07-2EAA-6E4E-972C-F8EDCCB442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DBA414-6BEE-5E4F-8883-F9F3C2E9D949}"/>
              </a:ext>
            </a:extLst>
          </p:cNvPr>
          <p:cNvSpPr>
            <a:spLocks noGrp="1"/>
          </p:cNvSpPr>
          <p:nvPr>
            <p:ph type="sldNum" sz="quarter" idx="12"/>
          </p:nvPr>
        </p:nvSpPr>
        <p:spPr/>
        <p:txBody>
          <a:bodyPr/>
          <a:lstStyle>
            <a:lvl1pPr>
              <a:defRPr/>
            </a:lvl1pPr>
          </a:lstStyle>
          <a:p>
            <a:fld id="{E0098042-BFA2-0545-81ED-ADC611786585}" type="slidenum">
              <a:rPr lang="en-US" altLang="en-US"/>
              <a:pPr/>
              <a:t>‹#›</a:t>
            </a:fld>
            <a:endParaRPr lang="en-US" altLang="en-US"/>
          </a:p>
        </p:txBody>
      </p:sp>
    </p:spTree>
    <p:extLst>
      <p:ext uri="{BB962C8B-B14F-4D97-AF65-F5344CB8AC3E}">
        <p14:creationId xmlns:p14="http://schemas.microsoft.com/office/powerpoint/2010/main" val="941261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98F40A-846C-D34A-BDA5-8DE2B9AABAD1}"/>
              </a:ext>
            </a:extLst>
          </p:cNvPr>
          <p:cNvSpPr>
            <a:spLocks noGrp="1"/>
          </p:cNvSpPr>
          <p:nvPr>
            <p:ph type="dt" sz="half" idx="10"/>
          </p:nvPr>
        </p:nvSpPr>
        <p:spPr/>
        <p:txBody>
          <a:bodyPr/>
          <a:lstStyle>
            <a:lvl1pPr>
              <a:defRPr/>
            </a:lvl1pPr>
          </a:lstStyle>
          <a:p>
            <a:fld id="{33F8D49D-FFF7-294B-A188-D8DFC5180835}" type="datetime1">
              <a:rPr lang="en-US" altLang="en-US"/>
              <a:pPr/>
              <a:t>3/2/26</a:t>
            </a:fld>
            <a:endParaRPr lang="en-US" altLang="en-US"/>
          </a:p>
        </p:txBody>
      </p:sp>
      <p:sp>
        <p:nvSpPr>
          <p:cNvPr id="8" name="Footer Placeholder 4">
            <a:extLst>
              <a:ext uri="{FF2B5EF4-FFF2-40B4-BE49-F238E27FC236}">
                <a16:creationId xmlns:a16="http://schemas.microsoft.com/office/drawing/2014/main" id="{AC12CC66-6122-1D48-B780-4615DE47000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027A779-E27F-DD46-82B6-43846771AE37}"/>
              </a:ext>
            </a:extLst>
          </p:cNvPr>
          <p:cNvSpPr>
            <a:spLocks noGrp="1"/>
          </p:cNvSpPr>
          <p:nvPr>
            <p:ph type="sldNum" sz="quarter" idx="12"/>
          </p:nvPr>
        </p:nvSpPr>
        <p:spPr/>
        <p:txBody>
          <a:bodyPr/>
          <a:lstStyle>
            <a:lvl1pPr>
              <a:defRPr/>
            </a:lvl1pPr>
          </a:lstStyle>
          <a:p>
            <a:fld id="{26FCF1FF-FA83-4742-9D15-3299827B68E2}" type="slidenum">
              <a:rPr lang="en-US" altLang="en-US"/>
              <a:pPr/>
              <a:t>‹#›</a:t>
            </a:fld>
            <a:endParaRPr lang="en-US" altLang="en-US"/>
          </a:p>
        </p:txBody>
      </p:sp>
    </p:spTree>
    <p:extLst>
      <p:ext uri="{BB962C8B-B14F-4D97-AF65-F5344CB8AC3E}">
        <p14:creationId xmlns:p14="http://schemas.microsoft.com/office/powerpoint/2010/main" val="308941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53773D3-5A76-5440-8BFE-493862D494AF}"/>
              </a:ext>
            </a:extLst>
          </p:cNvPr>
          <p:cNvSpPr>
            <a:spLocks noGrp="1"/>
          </p:cNvSpPr>
          <p:nvPr>
            <p:ph type="dt" sz="half" idx="10"/>
          </p:nvPr>
        </p:nvSpPr>
        <p:spPr/>
        <p:txBody>
          <a:bodyPr/>
          <a:lstStyle>
            <a:lvl1pPr>
              <a:defRPr/>
            </a:lvl1pPr>
          </a:lstStyle>
          <a:p>
            <a:fld id="{89BC377D-5594-9A45-8F91-74B57E7AA402}" type="datetime1">
              <a:rPr lang="en-US" altLang="en-US"/>
              <a:pPr/>
              <a:t>3/2/26</a:t>
            </a:fld>
            <a:endParaRPr lang="en-US" altLang="en-US"/>
          </a:p>
        </p:txBody>
      </p:sp>
      <p:sp>
        <p:nvSpPr>
          <p:cNvPr id="4" name="Footer Placeholder 4">
            <a:extLst>
              <a:ext uri="{FF2B5EF4-FFF2-40B4-BE49-F238E27FC236}">
                <a16:creationId xmlns:a16="http://schemas.microsoft.com/office/drawing/2014/main" id="{588817AB-D798-724C-91FE-73D003C2A42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549D40A-2E76-684C-82B9-AEF76D8DE96C}"/>
              </a:ext>
            </a:extLst>
          </p:cNvPr>
          <p:cNvSpPr>
            <a:spLocks noGrp="1"/>
          </p:cNvSpPr>
          <p:nvPr>
            <p:ph type="sldNum" sz="quarter" idx="12"/>
          </p:nvPr>
        </p:nvSpPr>
        <p:spPr/>
        <p:txBody>
          <a:bodyPr/>
          <a:lstStyle>
            <a:lvl1pPr>
              <a:defRPr/>
            </a:lvl1pPr>
          </a:lstStyle>
          <a:p>
            <a:fld id="{AE0C13B2-F7F7-444D-BA06-1F2E0113BE27}" type="slidenum">
              <a:rPr lang="en-US" altLang="en-US"/>
              <a:pPr/>
              <a:t>‹#›</a:t>
            </a:fld>
            <a:endParaRPr lang="en-US" altLang="en-US"/>
          </a:p>
        </p:txBody>
      </p:sp>
    </p:spTree>
    <p:extLst>
      <p:ext uri="{BB962C8B-B14F-4D97-AF65-F5344CB8AC3E}">
        <p14:creationId xmlns:p14="http://schemas.microsoft.com/office/powerpoint/2010/main" val="1905576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049A7E-E9A5-E54B-8203-6FC70D94799A}"/>
              </a:ext>
            </a:extLst>
          </p:cNvPr>
          <p:cNvSpPr>
            <a:spLocks noGrp="1"/>
          </p:cNvSpPr>
          <p:nvPr>
            <p:ph type="dt" sz="half" idx="10"/>
          </p:nvPr>
        </p:nvSpPr>
        <p:spPr/>
        <p:txBody>
          <a:bodyPr/>
          <a:lstStyle>
            <a:lvl1pPr>
              <a:defRPr/>
            </a:lvl1pPr>
          </a:lstStyle>
          <a:p>
            <a:fld id="{73997EE1-135A-BC45-8C51-FCC067A86C69}" type="datetime1">
              <a:rPr lang="en-US" altLang="en-US"/>
              <a:pPr/>
              <a:t>3/2/26</a:t>
            </a:fld>
            <a:endParaRPr lang="en-US" altLang="en-US"/>
          </a:p>
        </p:txBody>
      </p:sp>
      <p:sp>
        <p:nvSpPr>
          <p:cNvPr id="3" name="Footer Placeholder 4">
            <a:extLst>
              <a:ext uri="{FF2B5EF4-FFF2-40B4-BE49-F238E27FC236}">
                <a16:creationId xmlns:a16="http://schemas.microsoft.com/office/drawing/2014/main" id="{CAF290CE-D023-F546-875A-0B25F57EE90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C4CA520-AF0C-9B42-8897-9DD2473043E9}"/>
              </a:ext>
            </a:extLst>
          </p:cNvPr>
          <p:cNvSpPr>
            <a:spLocks noGrp="1"/>
          </p:cNvSpPr>
          <p:nvPr>
            <p:ph type="sldNum" sz="quarter" idx="12"/>
          </p:nvPr>
        </p:nvSpPr>
        <p:spPr/>
        <p:txBody>
          <a:bodyPr/>
          <a:lstStyle>
            <a:lvl1pPr>
              <a:defRPr/>
            </a:lvl1pPr>
          </a:lstStyle>
          <a:p>
            <a:fld id="{12297082-74DA-3F42-B9EE-B09F2F8D7DCB}" type="slidenum">
              <a:rPr lang="en-US" altLang="en-US"/>
              <a:pPr/>
              <a:t>‹#›</a:t>
            </a:fld>
            <a:endParaRPr lang="en-US" altLang="en-US"/>
          </a:p>
        </p:txBody>
      </p:sp>
    </p:spTree>
    <p:extLst>
      <p:ext uri="{BB962C8B-B14F-4D97-AF65-F5344CB8AC3E}">
        <p14:creationId xmlns:p14="http://schemas.microsoft.com/office/powerpoint/2010/main" val="3214398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1874251-3241-BB4B-8D67-D7438CA305D6}"/>
              </a:ext>
            </a:extLst>
          </p:cNvPr>
          <p:cNvSpPr>
            <a:spLocks noGrp="1"/>
          </p:cNvSpPr>
          <p:nvPr>
            <p:ph type="dt" sz="half" idx="10"/>
          </p:nvPr>
        </p:nvSpPr>
        <p:spPr/>
        <p:txBody>
          <a:bodyPr/>
          <a:lstStyle>
            <a:lvl1pPr>
              <a:defRPr/>
            </a:lvl1pPr>
          </a:lstStyle>
          <a:p>
            <a:fld id="{306F4290-4865-B743-BBFD-227E5F0AFFBE}" type="datetime1">
              <a:rPr lang="en-US" altLang="en-US"/>
              <a:pPr/>
              <a:t>3/2/26</a:t>
            </a:fld>
            <a:endParaRPr lang="en-US" altLang="en-US"/>
          </a:p>
        </p:txBody>
      </p:sp>
      <p:sp>
        <p:nvSpPr>
          <p:cNvPr id="6" name="Footer Placeholder 4">
            <a:extLst>
              <a:ext uri="{FF2B5EF4-FFF2-40B4-BE49-F238E27FC236}">
                <a16:creationId xmlns:a16="http://schemas.microsoft.com/office/drawing/2014/main" id="{E8BD4DF8-70D4-1F41-8AC4-721FFABB86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505AC4-1AA0-F146-A63C-C5ED52A4D2E8}"/>
              </a:ext>
            </a:extLst>
          </p:cNvPr>
          <p:cNvSpPr>
            <a:spLocks noGrp="1"/>
          </p:cNvSpPr>
          <p:nvPr>
            <p:ph type="sldNum" sz="quarter" idx="12"/>
          </p:nvPr>
        </p:nvSpPr>
        <p:spPr/>
        <p:txBody>
          <a:bodyPr/>
          <a:lstStyle>
            <a:lvl1pPr>
              <a:defRPr/>
            </a:lvl1pPr>
          </a:lstStyle>
          <a:p>
            <a:fld id="{01FBCE01-8A09-DB47-8DE1-9805B32814D9}" type="slidenum">
              <a:rPr lang="en-US" altLang="en-US"/>
              <a:pPr/>
              <a:t>‹#›</a:t>
            </a:fld>
            <a:endParaRPr lang="en-US" altLang="en-US"/>
          </a:p>
        </p:txBody>
      </p:sp>
    </p:spTree>
    <p:extLst>
      <p:ext uri="{BB962C8B-B14F-4D97-AF65-F5344CB8AC3E}">
        <p14:creationId xmlns:p14="http://schemas.microsoft.com/office/powerpoint/2010/main" val="3344338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EE309-4415-F04B-B6C1-168876F832F4}" type="datetimeFigureOut">
              <a:rPr lang="en-US" smtClean="0"/>
              <a:t>3/2/26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44901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49BF9DB-2E72-4949-B582-04167725D48D}"/>
              </a:ext>
            </a:extLst>
          </p:cNvPr>
          <p:cNvSpPr>
            <a:spLocks noGrp="1"/>
          </p:cNvSpPr>
          <p:nvPr>
            <p:ph type="dt" sz="half" idx="10"/>
          </p:nvPr>
        </p:nvSpPr>
        <p:spPr/>
        <p:txBody>
          <a:bodyPr/>
          <a:lstStyle>
            <a:lvl1pPr>
              <a:defRPr/>
            </a:lvl1pPr>
          </a:lstStyle>
          <a:p>
            <a:fld id="{4063340A-8295-3047-8F1D-58FEB756F88B}" type="datetime1">
              <a:rPr lang="en-US" altLang="en-US"/>
              <a:pPr/>
              <a:t>3/2/26</a:t>
            </a:fld>
            <a:endParaRPr lang="en-US" altLang="en-US"/>
          </a:p>
        </p:txBody>
      </p:sp>
      <p:sp>
        <p:nvSpPr>
          <p:cNvPr id="6" name="Footer Placeholder 4">
            <a:extLst>
              <a:ext uri="{FF2B5EF4-FFF2-40B4-BE49-F238E27FC236}">
                <a16:creationId xmlns:a16="http://schemas.microsoft.com/office/drawing/2014/main" id="{687C0676-AF2F-FA45-8AA8-8355E9E9F5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F60269-D1F9-9249-9FF2-B05E7FB363FC}"/>
              </a:ext>
            </a:extLst>
          </p:cNvPr>
          <p:cNvSpPr>
            <a:spLocks noGrp="1"/>
          </p:cNvSpPr>
          <p:nvPr>
            <p:ph type="sldNum" sz="quarter" idx="12"/>
          </p:nvPr>
        </p:nvSpPr>
        <p:spPr/>
        <p:txBody>
          <a:bodyPr/>
          <a:lstStyle>
            <a:lvl1pPr>
              <a:defRPr/>
            </a:lvl1pPr>
          </a:lstStyle>
          <a:p>
            <a:fld id="{72BDBB9A-B885-7B48-B0FE-CCDFBCA1A1EF}" type="slidenum">
              <a:rPr lang="en-US" altLang="en-US"/>
              <a:pPr/>
              <a:t>‹#›</a:t>
            </a:fld>
            <a:endParaRPr lang="en-US" altLang="en-US"/>
          </a:p>
        </p:txBody>
      </p:sp>
    </p:spTree>
    <p:extLst>
      <p:ext uri="{BB962C8B-B14F-4D97-AF65-F5344CB8AC3E}">
        <p14:creationId xmlns:p14="http://schemas.microsoft.com/office/powerpoint/2010/main" val="3072092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5226D-AA2F-204D-B67D-422C3C87D718}"/>
              </a:ext>
            </a:extLst>
          </p:cNvPr>
          <p:cNvSpPr>
            <a:spLocks noGrp="1"/>
          </p:cNvSpPr>
          <p:nvPr>
            <p:ph type="dt" sz="half" idx="10"/>
          </p:nvPr>
        </p:nvSpPr>
        <p:spPr/>
        <p:txBody>
          <a:bodyPr/>
          <a:lstStyle>
            <a:lvl1pPr>
              <a:defRPr/>
            </a:lvl1pPr>
          </a:lstStyle>
          <a:p>
            <a:fld id="{854F5E79-E32A-994D-8CD8-625B3C531710}" type="datetime1">
              <a:rPr lang="en-US" altLang="en-US"/>
              <a:pPr/>
              <a:t>3/2/26</a:t>
            </a:fld>
            <a:endParaRPr lang="en-US" altLang="en-US"/>
          </a:p>
        </p:txBody>
      </p:sp>
      <p:sp>
        <p:nvSpPr>
          <p:cNvPr id="5" name="Footer Placeholder 4">
            <a:extLst>
              <a:ext uri="{FF2B5EF4-FFF2-40B4-BE49-F238E27FC236}">
                <a16:creationId xmlns:a16="http://schemas.microsoft.com/office/drawing/2014/main" id="{95F5650A-8D84-AC46-A365-BACB6BA780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84FAC1-BD08-C04E-984F-46543CA35E37}"/>
              </a:ext>
            </a:extLst>
          </p:cNvPr>
          <p:cNvSpPr>
            <a:spLocks noGrp="1"/>
          </p:cNvSpPr>
          <p:nvPr>
            <p:ph type="sldNum" sz="quarter" idx="12"/>
          </p:nvPr>
        </p:nvSpPr>
        <p:spPr/>
        <p:txBody>
          <a:bodyPr/>
          <a:lstStyle>
            <a:lvl1pPr>
              <a:defRPr/>
            </a:lvl1pPr>
          </a:lstStyle>
          <a:p>
            <a:fld id="{389A4174-0306-2948-AF0D-5B5A038F05EC}" type="slidenum">
              <a:rPr lang="en-US" altLang="en-US"/>
              <a:pPr/>
              <a:t>‹#›</a:t>
            </a:fld>
            <a:endParaRPr lang="en-US" altLang="en-US"/>
          </a:p>
        </p:txBody>
      </p:sp>
    </p:spTree>
    <p:extLst>
      <p:ext uri="{BB962C8B-B14F-4D97-AF65-F5344CB8AC3E}">
        <p14:creationId xmlns:p14="http://schemas.microsoft.com/office/powerpoint/2010/main" val="4069693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A770F-E88B-9D45-B43F-E73BCE03EEA4}"/>
              </a:ext>
            </a:extLst>
          </p:cNvPr>
          <p:cNvSpPr>
            <a:spLocks noGrp="1"/>
          </p:cNvSpPr>
          <p:nvPr>
            <p:ph type="dt" sz="half" idx="10"/>
          </p:nvPr>
        </p:nvSpPr>
        <p:spPr/>
        <p:txBody>
          <a:bodyPr/>
          <a:lstStyle>
            <a:lvl1pPr>
              <a:defRPr/>
            </a:lvl1pPr>
          </a:lstStyle>
          <a:p>
            <a:fld id="{EA5C1740-6299-B947-9DA4-2613A529539D}" type="datetime1">
              <a:rPr lang="en-US" altLang="en-US"/>
              <a:pPr/>
              <a:t>3/2/26</a:t>
            </a:fld>
            <a:endParaRPr lang="en-US" altLang="en-US"/>
          </a:p>
        </p:txBody>
      </p:sp>
      <p:sp>
        <p:nvSpPr>
          <p:cNvPr id="5" name="Footer Placeholder 4">
            <a:extLst>
              <a:ext uri="{FF2B5EF4-FFF2-40B4-BE49-F238E27FC236}">
                <a16:creationId xmlns:a16="http://schemas.microsoft.com/office/drawing/2014/main" id="{574F4F8F-DC95-DC4A-B05F-0E2643E440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5A89EF-9A97-704A-ACFE-CAF8E06495C5}"/>
              </a:ext>
            </a:extLst>
          </p:cNvPr>
          <p:cNvSpPr>
            <a:spLocks noGrp="1"/>
          </p:cNvSpPr>
          <p:nvPr>
            <p:ph type="sldNum" sz="quarter" idx="12"/>
          </p:nvPr>
        </p:nvSpPr>
        <p:spPr/>
        <p:txBody>
          <a:bodyPr/>
          <a:lstStyle>
            <a:lvl1pPr>
              <a:defRPr/>
            </a:lvl1pPr>
          </a:lstStyle>
          <a:p>
            <a:fld id="{AF49301F-0678-3A4E-B51E-8FC96B1A5FA0}" type="slidenum">
              <a:rPr lang="en-US" altLang="en-US"/>
              <a:pPr/>
              <a:t>‹#›</a:t>
            </a:fld>
            <a:endParaRPr lang="en-US" altLang="en-US"/>
          </a:p>
        </p:txBody>
      </p:sp>
    </p:spTree>
    <p:extLst>
      <p:ext uri="{BB962C8B-B14F-4D97-AF65-F5344CB8AC3E}">
        <p14:creationId xmlns:p14="http://schemas.microsoft.com/office/powerpoint/2010/main" val="377037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69263" cy="685800"/>
          </a:xfrm>
        </p:spPr>
        <p:txBody>
          <a:bodyPr/>
          <a:lstStyle/>
          <a:p>
            <a:r>
              <a:rPr lang="en-US"/>
              <a:t>Click to edit Master title style</a:t>
            </a:r>
          </a:p>
        </p:txBody>
      </p:sp>
      <p:sp>
        <p:nvSpPr>
          <p:cNvPr id="3" name="Content Placeholder 2"/>
          <p:cNvSpPr>
            <a:spLocks noGrp="1"/>
          </p:cNvSpPr>
          <p:nvPr>
            <p:ph sz="half" idx="1"/>
          </p:nvPr>
        </p:nvSpPr>
        <p:spPr>
          <a:xfrm>
            <a:off x="457200" y="1219200"/>
            <a:ext cx="84582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38600"/>
            <a:ext cx="8458200" cy="266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2890520-FA77-094E-A4D3-871C0E353FCF}"/>
              </a:ext>
            </a:extLst>
          </p:cNvPr>
          <p:cNvSpPr>
            <a:spLocks noGrp="1"/>
          </p:cNvSpPr>
          <p:nvPr>
            <p:ph type="sldNum" sz="quarter" idx="10"/>
          </p:nvPr>
        </p:nvSpPr>
        <p:spPr>
          <a:xfrm>
            <a:off x="8001000" y="6324600"/>
            <a:ext cx="914400" cy="381000"/>
          </a:xfrm>
        </p:spPr>
        <p:txBody>
          <a:bodyPr/>
          <a:lstStyle>
            <a:lvl1pPr>
              <a:defRPr/>
            </a:lvl1pPr>
          </a:lstStyle>
          <a:p>
            <a:fld id="{E8AC7DC8-A464-634F-8353-D2E3BEF764CF}" type="slidenum">
              <a:rPr lang="en-US" altLang="en-US"/>
              <a:pPr/>
              <a:t>‹#›</a:t>
            </a:fld>
            <a:endParaRPr lang="en-US" altLang="en-US"/>
          </a:p>
        </p:txBody>
      </p:sp>
    </p:spTree>
    <p:extLst>
      <p:ext uri="{BB962C8B-B14F-4D97-AF65-F5344CB8AC3E}">
        <p14:creationId xmlns:p14="http://schemas.microsoft.com/office/powerpoint/2010/main" val="776347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234760-73D2-8741-94DE-E4983D6397C5}" type="datetime1">
              <a:rPr lang="en-US" smtClean="0"/>
              <a:t>3/2/26</a:t>
            </a:fld>
            <a:endParaRPr lang="en-US"/>
          </a:p>
        </p:txBody>
      </p:sp>
      <p:sp>
        <p:nvSpPr>
          <p:cNvPr id="5" name="Footer Placeholder 4"/>
          <p:cNvSpPr>
            <a:spLocks noGrp="1"/>
          </p:cNvSpPr>
          <p:nvPr>
            <p:ph type="ftr" sz="quarter" idx="11"/>
          </p:nvPr>
        </p:nvSpPr>
        <p:spPr/>
        <p:txBody>
          <a:bodyPr/>
          <a:lstStyle/>
          <a:p>
            <a:r>
              <a:rPr lang="en-US"/>
              <a:t>Network Layer: Control Plane</a:t>
            </a:r>
          </a:p>
        </p:txBody>
      </p:sp>
      <p:sp>
        <p:nvSpPr>
          <p:cNvPr id="6" name="Slide Number Placeholder 5"/>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2301531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C5646C-284E-F54C-A282-1834F2709BCC}" type="datetime1">
              <a:rPr lang="en-US" smtClean="0"/>
              <a:t>3/2/26</a:t>
            </a:fld>
            <a:endParaRPr lang="en-US"/>
          </a:p>
        </p:txBody>
      </p:sp>
      <p:sp>
        <p:nvSpPr>
          <p:cNvPr id="5" name="Footer Placeholder 4"/>
          <p:cNvSpPr>
            <a:spLocks noGrp="1"/>
          </p:cNvSpPr>
          <p:nvPr>
            <p:ph type="ftr" sz="quarter" idx="11"/>
          </p:nvPr>
        </p:nvSpPr>
        <p:spPr/>
        <p:txBody>
          <a:bodyPr/>
          <a:lstStyle/>
          <a:p>
            <a:r>
              <a:rPr lang="en-US"/>
              <a:t>Network Layer: Control Plane</a:t>
            </a:r>
          </a:p>
        </p:txBody>
      </p:sp>
      <p:sp>
        <p:nvSpPr>
          <p:cNvPr id="6" name="Slide Number Placeholder 5"/>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1891655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4141E3-64BF-3B4F-B66B-7556006A2BBC}" type="datetime1">
              <a:rPr lang="en-US" smtClean="0"/>
              <a:t>3/2/26</a:t>
            </a:fld>
            <a:endParaRPr lang="en-US"/>
          </a:p>
        </p:txBody>
      </p:sp>
      <p:sp>
        <p:nvSpPr>
          <p:cNvPr id="5" name="Footer Placeholder 4"/>
          <p:cNvSpPr>
            <a:spLocks noGrp="1"/>
          </p:cNvSpPr>
          <p:nvPr>
            <p:ph type="ftr" sz="quarter" idx="11"/>
          </p:nvPr>
        </p:nvSpPr>
        <p:spPr/>
        <p:txBody>
          <a:bodyPr/>
          <a:lstStyle/>
          <a:p>
            <a:r>
              <a:rPr lang="en-US"/>
              <a:t>Network Layer: Control Plane</a:t>
            </a:r>
          </a:p>
        </p:txBody>
      </p:sp>
      <p:sp>
        <p:nvSpPr>
          <p:cNvPr id="6" name="Slide Number Placeholder 5"/>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2687196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2AC134-91B0-6248-8C75-5B2DB5578706}" type="datetime1">
              <a:rPr lang="en-US" smtClean="0"/>
              <a:t>3/2/26</a:t>
            </a:fld>
            <a:endParaRPr lang="en-US"/>
          </a:p>
        </p:txBody>
      </p:sp>
      <p:sp>
        <p:nvSpPr>
          <p:cNvPr id="6" name="Footer Placeholder 5"/>
          <p:cNvSpPr>
            <a:spLocks noGrp="1"/>
          </p:cNvSpPr>
          <p:nvPr>
            <p:ph type="ftr" sz="quarter" idx="11"/>
          </p:nvPr>
        </p:nvSpPr>
        <p:spPr/>
        <p:txBody>
          <a:bodyPr/>
          <a:lstStyle/>
          <a:p>
            <a:r>
              <a:rPr lang="en-US"/>
              <a:t>Network Layer: Control Plane</a:t>
            </a:r>
          </a:p>
        </p:txBody>
      </p:sp>
      <p:sp>
        <p:nvSpPr>
          <p:cNvPr id="7" name="Slide Number Placeholder 6"/>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3937210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EE0C6D-7C4F-9F4D-B60D-F88FF6981F22}" type="datetime1">
              <a:rPr lang="en-US" smtClean="0"/>
              <a:t>3/2/26</a:t>
            </a:fld>
            <a:endParaRPr lang="en-US"/>
          </a:p>
        </p:txBody>
      </p:sp>
      <p:sp>
        <p:nvSpPr>
          <p:cNvPr id="8" name="Footer Placeholder 7"/>
          <p:cNvSpPr>
            <a:spLocks noGrp="1"/>
          </p:cNvSpPr>
          <p:nvPr>
            <p:ph type="ftr" sz="quarter" idx="11"/>
          </p:nvPr>
        </p:nvSpPr>
        <p:spPr/>
        <p:txBody>
          <a:bodyPr/>
          <a:lstStyle/>
          <a:p>
            <a:r>
              <a:rPr lang="en-US"/>
              <a:t>Network Layer: Control Plane</a:t>
            </a:r>
          </a:p>
        </p:txBody>
      </p:sp>
      <p:sp>
        <p:nvSpPr>
          <p:cNvPr id="9" name="Slide Number Placeholder 8"/>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3303639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6C34D0-ECF7-A849-8205-70B7FC43F626}" type="datetime1">
              <a:rPr lang="en-US" smtClean="0"/>
              <a:t>3/2/26</a:t>
            </a:fld>
            <a:endParaRPr lang="en-US"/>
          </a:p>
        </p:txBody>
      </p:sp>
      <p:sp>
        <p:nvSpPr>
          <p:cNvPr id="4" name="Footer Placeholder 3"/>
          <p:cNvSpPr>
            <a:spLocks noGrp="1"/>
          </p:cNvSpPr>
          <p:nvPr>
            <p:ph type="ftr" sz="quarter" idx="11"/>
          </p:nvPr>
        </p:nvSpPr>
        <p:spPr/>
        <p:txBody>
          <a:bodyPr/>
          <a:lstStyle/>
          <a:p>
            <a:r>
              <a:rPr lang="en-US"/>
              <a:t>Network Layer: Control Plane</a:t>
            </a:r>
          </a:p>
        </p:txBody>
      </p:sp>
      <p:sp>
        <p:nvSpPr>
          <p:cNvPr id="5" name="Slide Number Placeholder 4"/>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273872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EE309-4415-F04B-B6C1-168876F832F4}" type="datetimeFigureOut">
              <a:rPr lang="en-US" smtClean="0"/>
              <a:t>3/2/26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4265318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66AB9-A8A0-444F-A3D8-45B7C21599BA}" type="datetime1">
              <a:rPr lang="en-US" smtClean="0"/>
              <a:t>3/2/26</a:t>
            </a:fld>
            <a:endParaRPr lang="en-US"/>
          </a:p>
        </p:txBody>
      </p:sp>
      <p:sp>
        <p:nvSpPr>
          <p:cNvPr id="3" name="Footer Placeholder 2"/>
          <p:cNvSpPr>
            <a:spLocks noGrp="1"/>
          </p:cNvSpPr>
          <p:nvPr>
            <p:ph type="ftr" sz="quarter" idx="11"/>
          </p:nvPr>
        </p:nvSpPr>
        <p:spPr/>
        <p:txBody>
          <a:bodyPr/>
          <a:lstStyle/>
          <a:p>
            <a:r>
              <a:rPr lang="en-US"/>
              <a:t>Network Layer: Control Plane</a:t>
            </a:r>
          </a:p>
        </p:txBody>
      </p:sp>
      <p:sp>
        <p:nvSpPr>
          <p:cNvPr id="4" name="Slide Number Placeholder 3"/>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2342555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A0440E-8510-404D-B0F4-8D60A36ED8EB}" type="datetime1">
              <a:rPr lang="en-US" smtClean="0"/>
              <a:t>3/2/26</a:t>
            </a:fld>
            <a:endParaRPr lang="en-US"/>
          </a:p>
        </p:txBody>
      </p:sp>
      <p:sp>
        <p:nvSpPr>
          <p:cNvPr id="6" name="Footer Placeholder 5"/>
          <p:cNvSpPr>
            <a:spLocks noGrp="1"/>
          </p:cNvSpPr>
          <p:nvPr>
            <p:ph type="ftr" sz="quarter" idx="11"/>
          </p:nvPr>
        </p:nvSpPr>
        <p:spPr/>
        <p:txBody>
          <a:bodyPr/>
          <a:lstStyle/>
          <a:p>
            <a:r>
              <a:rPr lang="en-US"/>
              <a:t>Network Layer: Control Plane</a:t>
            </a:r>
          </a:p>
        </p:txBody>
      </p:sp>
      <p:sp>
        <p:nvSpPr>
          <p:cNvPr id="7" name="Slide Number Placeholder 6"/>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2854515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20E827-D455-0644-8D1D-B3123DA4AB93}" type="datetime1">
              <a:rPr lang="en-US" smtClean="0"/>
              <a:t>3/2/26</a:t>
            </a:fld>
            <a:endParaRPr lang="en-US"/>
          </a:p>
        </p:txBody>
      </p:sp>
      <p:sp>
        <p:nvSpPr>
          <p:cNvPr id="6" name="Footer Placeholder 5"/>
          <p:cNvSpPr>
            <a:spLocks noGrp="1"/>
          </p:cNvSpPr>
          <p:nvPr>
            <p:ph type="ftr" sz="quarter" idx="11"/>
          </p:nvPr>
        </p:nvSpPr>
        <p:spPr/>
        <p:txBody>
          <a:bodyPr/>
          <a:lstStyle/>
          <a:p>
            <a:r>
              <a:rPr lang="en-US"/>
              <a:t>Network Layer: Control Plane</a:t>
            </a:r>
          </a:p>
        </p:txBody>
      </p:sp>
      <p:sp>
        <p:nvSpPr>
          <p:cNvPr id="7" name="Slide Number Placeholder 6"/>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2806322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C8DB47-2FE1-BF4E-92C6-9074639C8BB3}" type="datetime1">
              <a:rPr lang="en-US" smtClean="0"/>
              <a:t>3/2/26</a:t>
            </a:fld>
            <a:endParaRPr lang="en-US"/>
          </a:p>
        </p:txBody>
      </p:sp>
      <p:sp>
        <p:nvSpPr>
          <p:cNvPr id="5" name="Footer Placeholder 4"/>
          <p:cNvSpPr>
            <a:spLocks noGrp="1"/>
          </p:cNvSpPr>
          <p:nvPr>
            <p:ph type="ftr" sz="quarter" idx="11"/>
          </p:nvPr>
        </p:nvSpPr>
        <p:spPr/>
        <p:txBody>
          <a:bodyPr/>
          <a:lstStyle/>
          <a:p>
            <a:r>
              <a:rPr lang="en-US"/>
              <a:t>Network Layer: Control Plane</a:t>
            </a:r>
          </a:p>
        </p:txBody>
      </p:sp>
      <p:sp>
        <p:nvSpPr>
          <p:cNvPr id="6" name="Slide Number Placeholder 5"/>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1729528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614D58-92C1-1945-A80E-E8BBD0CED6F4}" type="datetime1">
              <a:rPr lang="en-US" smtClean="0"/>
              <a:t>3/2/26</a:t>
            </a:fld>
            <a:endParaRPr lang="en-US"/>
          </a:p>
        </p:txBody>
      </p:sp>
      <p:sp>
        <p:nvSpPr>
          <p:cNvPr id="5" name="Footer Placeholder 4"/>
          <p:cNvSpPr>
            <a:spLocks noGrp="1"/>
          </p:cNvSpPr>
          <p:nvPr>
            <p:ph type="ftr" sz="quarter" idx="11"/>
          </p:nvPr>
        </p:nvSpPr>
        <p:spPr/>
        <p:txBody>
          <a:bodyPr/>
          <a:lstStyle/>
          <a:p>
            <a:r>
              <a:rPr lang="en-US"/>
              <a:t>Network Layer: Control Plane</a:t>
            </a:r>
          </a:p>
        </p:txBody>
      </p:sp>
      <p:sp>
        <p:nvSpPr>
          <p:cNvPr id="6" name="Slide Number Placeholder 5"/>
          <p:cNvSpPr>
            <a:spLocks noGrp="1"/>
          </p:cNvSpPr>
          <p:nvPr>
            <p:ph type="sldNum" sz="quarter" idx="12"/>
          </p:nvPr>
        </p:nvSpPr>
        <p:spPr/>
        <p:txBody>
          <a:bodyPr/>
          <a:lstStyle/>
          <a:p>
            <a:fld id="{F784D624-D040-2E47-A508-03D46FE35CB6}" type="slidenum">
              <a:rPr lang="en-US" smtClean="0"/>
              <a:t>‹#›</a:t>
            </a:fld>
            <a:endParaRPr lang="en-US"/>
          </a:p>
        </p:txBody>
      </p:sp>
    </p:spTree>
    <p:extLst>
      <p:ext uri="{BB962C8B-B14F-4D97-AF65-F5344CB8AC3E}">
        <p14:creationId xmlns:p14="http://schemas.microsoft.com/office/powerpoint/2010/main" val="197804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5EE309-4415-F04B-B6C1-168876F832F4}" type="datetimeFigureOut">
              <a:rPr lang="en-US" smtClean="0"/>
              <a:t>3/2/26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172772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5EE309-4415-F04B-B6C1-168876F832F4}" type="datetimeFigureOut">
              <a:rPr lang="en-US" smtClean="0"/>
              <a:t>3/2/26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49254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5EE309-4415-F04B-B6C1-168876F832F4}" type="datetimeFigureOut">
              <a:rPr lang="en-US" smtClean="0"/>
              <a:t>3/2/26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52482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5EE309-4415-F04B-B6C1-168876F832F4}" type="datetimeFigureOut">
              <a:rPr lang="en-US" smtClean="0"/>
              <a:t>3/2/26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281294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5EE309-4415-F04B-B6C1-168876F832F4}" type="datetimeFigureOut">
              <a:rPr lang="en-US" smtClean="0"/>
              <a:t>3/2/26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3445216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5EE309-4415-F04B-B6C1-168876F832F4}" type="datetimeFigureOut">
              <a:rPr lang="en-US" smtClean="0"/>
              <a:t>3/2/26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6694A-6497-CF41-B174-7A7CB1955C70}" type="slidenum">
              <a:rPr lang="en-US" smtClean="0"/>
              <a:t>‹#›</a:t>
            </a:fld>
            <a:endParaRPr lang="en-US"/>
          </a:p>
        </p:txBody>
      </p:sp>
    </p:spTree>
    <p:extLst>
      <p:ext uri="{BB962C8B-B14F-4D97-AF65-F5344CB8AC3E}">
        <p14:creationId xmlns:p14="http://schemas.microsoft.com/office/powerpoint/2010/main" val="327357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EE309-4415-F04B-B6C1-168876F832F4}" type="datetimeFigureOut">
              <a:rPr lang="en-US" smtClean="0"/>
              <a:t>3/2/26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6694A-6497-CF41-B174-7A7CB1955C70}" type="slidenum">
              <a:rPr lang="en-US" smtClean="0"/>
              <a:t>‹#›</a:t>
            </a:fld>
            <a:endParaRPr lang="en-US"/>
          </a:p>
        </p:txBody>
      </p:sp>
    </p:spTree>
    <p:extLst>
      <p:ext uri="{BB962C8B-B14F-4D97-AF65-F5344CB8AC3E}">
        <p14:creationId xmlns:p14="http://schemas.microsoft.com/office/powerpoint/2010/main" val="2535284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864657-0151-CB46-BC3E-FDBE74F35A1B}"/>
              </a:ext>
            </a:extLst>
          </p:cNvPr>
          <p:cNvSpPr>
            <a:spLocks noGrp="1"/>
          </p:cNvSpPr>
          <p:nvPr>
            <p:ph type="title"/>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F35DB18-64B8-4840-8359-1136238FB539}"/>
              </a:ext>
            </a:extLst>
          </p:cNvPr>
          <p:cNvSpPr>
            <a:spLocks noGrp="1"/>
          </p:cNvSpPr>
          <p:nvPr>
            <p:ph type="body" idx="1"/>
          </p:nvPr>
        </p:nvSpPr>
        <p:spPr bwMode="auto">
          <a:xfrm>
            <a:off x="381000" y="1219200"/>
            <a:ext cx="85344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7A5524D-B013-1448-8B42-013C07B73B7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2BFB7A35-7797-DF4D-8A15-193CBFBF1CB3}" type="datetime1">
              <a:rPr lang="en-US" altLang="en-US"/>
              <a:pPr/>
              <a:t>3/2/26</a:t>
            </a:fld>
            <a:endParaRPr lang="en-US" altLang="en-US"/>
          </a:p>
        </p:txBody>
      </p:sp>
      <p:sp>
        <p:nvSpPr>
          <p:cNvPr id="5" name="Footer Placeholder 4">
            <a:extLst>
              <a:ext uri="{FF2B5EF4-FFF2-40B4-BE49-F238E27FC236}">
                <a16:creationId xmlns:a16="http://schemas.microsoft.com/office/drawing/2014/main" id="{D6AD77BE-1A1F-5A4C-9338-E9789141365A}"/>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ourier New" pitchFamily="-105"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2DD10B4-648A-094D-9F4B-87B9DF8B32E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77D9BD-9123-1A4F-AF90-C450F9BD20D4}" type="slidenum">
              <a:rPr lang="en-US" altLang="en-US"/>
              <a:pPr/>
              <a:t>‹#›</a:t>
            </a:fld>
            <a:endParaRPr lang="en-US" altLang="en-US"/>
          </a:p>
        </p:txBody>
      </p:sp>
    </p:spTree>
    <p:extLst>
      <p:ext uri="{BB962C8B-B14F-4D97-AF65-F5344CB8AC3E}">
        <p14:creationId xmlns:p14="http://schemas.microsoft.com/office/powerpoint/2010/main" val="524007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800000"/>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51545-B6AC-AE40-B3A6-42E3B4C9151D}" type="datetime1">
              <a:rPr lang="en-US" smtClean="0"/>
              <a:t>3/2/26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Network Layer: Control Plane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4D624-D040-2E47-A508-03D46FE35CB6}" type="slidenum">
              <a:rPr lang="en-US" smtClean="0"/>
              <a:t>‹#›</a:t>
            </a:fld>
            <a:endParaRPr lang="en-US"/>
          </a:p>
        </p:txBody>
      </p:sp>
    </p:spTree>
    <p:extLst>
      <p:ext uri="{BB962C8B-B14F-4D97-AF65-F5344CB8AC3E}">
        <p14:creationId xmlns:p14="http://schemas.microsoft.com/office/powerpoint/2010/main" val="16446708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D0CD34-7FAA-0C4C-A315-236BB1AE0399}"/>
              </a:ext>
            </a:extLst>
          </p:cNvPr>
          <p:cNvPicPr>
            <a:picLocks noChangeAspect="1"/>
          </p:cNvPicPr>
          <p:nvPr/>
        </p:nvPicPr>
        <p:blipFill>
          <a:blip r:embed="rId2">
            <a:alphaModFix amt="35000"/>
          </a:blip>
          <a:stretch>
            <a:fillRect/>
          </a:stretch>
        </p:blipFill>
        <p:spPr>
          <a:xfrm>
            <a:off x="0" y="6350"/>
            <a:ext cx="9144000" cy="6845300"/>
          </a:xfrm>
          <a:prstGeom prst="rect">
            <a:avLst/>
          </a:prstGeom>
        </p:spPr>
      </p:pic>
      <p:sp>
        <p:nvSpPr>
          <p:cNvPr id="3" name="TextBox 2">
            <a:extLst>
              <a:ext uri="{FF2B5EF4-FFF2-40B4-BE49-F238E27FC236}">
                <a16:creationId xmlns:a16="http://schemas.microsoft.com/office/drawing/2014/main" id="{12E095B7-B1F9-D046-AF40-71502BEBADCA}"/>
              </a:ext>
            </a:extLst>
          </p:cNvPr>
          <p:cNvSpPr txBox="1"/>
          <p:nvPr/>
        </p:nvSpPr>
        <p:spPr>
          <a:xfrm>
            <a:off x="0" y="1407873"/>
            <a:ext cx="9144000" cy="646331"/>
          </a:xfrm>
          <a:prstGeom prst="rect">
            <a:avLst/>
          </a:prstGeom>
          <a:solidFill>
            <a:schemeClr val="accent1">
              <a:lumMod val="5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Lucida Bright" panose="02040602050505020304" pitchFamily="18" charset="77"/>
                <a:ea typeface="+mn-ea"/>
                <a:cs typeface="Centaur" panose="020F0502020204030204" pitchFamily="34" charset="0"/>
              </a:rPr>
              <a:t>CMSC 417: Computer Networks</a:t>
            </a:r>
          </a:p>
        </p:txBody>
      </p:sp>
      <p:sp>
        <p:nvSpPr>
          <p:cNvPr id="4" name="TextBox 3">
            <a:extLst>
              <a:ext uri="{FF2B5EF4-FFF2-40B4-BE49-F238E27FC236}">
                <a16:creationId xmlns:a16="http://schemas.microsoft.com/office/drawing/2014/main" id="{E5311BC1-2EAB-1C4D-87F4-B65AD00845F5}"/>
              </a:ext>
            </a:extLst>
          </p:cNvPr>
          <p:cNvSpPr txBox="1"/>
          <p:nvPr/>
        </p:nvSpPr>
        <p:spPr>
          <a:xfrm>
            <a:off x="-2" y="4498092"/>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41100"/>
                </a:solidFill>
                <a:effectLst/>
                <a:uLnTx/>
                <a:uFillTx/>
                <a:latin typeface="Lucida Bright" panose="02040602050505020304" pitchFamily="18" charset="77"/>
                <a:ea typeface="+mn-ea"/>
                <a:cs typeface="Centaur" panose="020F0502020204030204" pitchFamily="34" charset="0"/>
              </a:rPr>
              <a:t>Nirupam Roy</a:t>
            </a:r>
          </a:p>
        </p:txBody>
      </p:sp>
      <p:sp>
        <p:nvSpPr>
          <p:cNvPr id="5" name="TextBox 4">
            <a:extLst>
              <a:ext uri="{FF2B5EF4-FFF2-40B4-BE49-F238E27FC236}">
                <a16:creationId xmlns:a16="http://schemas.microsoft.com/office/drawing/2014/main" id="{523D7871-DEB4-E44C-A18B-02BCF3599896}"/>
              </a:ext>
            </a:extLst>
          </p:cNvPr>
          <p:cNvSpPr txBox="1"/>
          <p:nvPr/>
        </p:nvSpPr>
        <p:spPr>
          <a:xfrm>
            <a:off x="0" y="4903155"/>
            <a:ext cx="9143998" cy="707886"/>
          </a:xfrm>
          <a:prstGeom prst="rect">
            <a:avLst/>
          </a:prstGeom>
          <a:noFill/>
        </p:spPr>
        <p:txBody>
          <a:bodyPr wrap="square" rtlCol="0">
            <a:spAutoFit/>
          </a:bodyPr>
          <a:lstStyle/>
          <a:p>
            <a:pPr algn="ctr"/>
            <a:r>
              <a:rPr lang="en-US" sz="2000" b="1" dirty="0">
                <a:latin typeface="Lucida Bright" panose="02040602050505020304" pitchFamily="18" charset="77"/>
              </a:rPr>
              <a:t>M-W 2:00-3:15pm</a:t>
            </a:r>
          </a:p>
          <a:p>
            <a:pPr algn="ctr"/>
            <a:r>
              <a:rPr lang="en-US" sz="2000" b="1" dirty="0">
                <a:latin typeface="Lucida Bright" panose="02040602050505020304" pitchFamily="18" charset="77"/>
              </a:rPr>
              <a:t>CSI 2117</a:t>
            </a:r>
          </a:p>
        </p:txBody>
      </p:sp>
      <p:pic>
        <p:nvPicPr>
          <p:cNvPr id="6" name="Picture 5">
            <a:extLst>
              <a:ext uri="{FF2B5EF4-FFF2-40B4-BE49-F238E27FC236}">
                <a16:creationId xmlns:a16="http://schemas.microsoft.com/office/drawing/2014/main" id="{455828CB-7E52-7C42-828B-61F7340111E1}"/>
              </a:ext>
            </a:extLst>
          </p:cNvPr>
          <p:cNvPicPr>
            <a:picLocks noChangeAspect="1"/>
          </p:cNvPicPr>
          <p:nvPr/>
        </p:nvPicPr>
        <p:blipFill>
          <a:blip r:embed="rId3"/>
          <a:stretch>
            <a:fillRect/>
          </a:stretch>
        </p:blipFill>
        <p:spPr>
          <a:xfrm>
            <a:off x="3602357" y="2159475"/>
            <a:ext cx="1809092" cy="628389"/>
          </a:xfrm>
          <a:prstGeom prst="rect">
            <a:avLst/>
          </a:prstGeom>
        </p:spPr>
      </p:pic>
      <p:sp>
        <p:nvSpPr>
          <p:cNvPr id="7" name="TextBox 6">
            <a:extLst>
              <a:ext uri="{FF2B5EF4-FFF2-40B4-BE49-F238E27FC236}">
                <a16:creationId xmlns:a16="http://schemas.microsoft.com/office/drawing/2014/main" id="{039ED042-611A-CF40-9F91-D455EAE148F0}"/>
              </a:ext>
            </a:extLst>
          </p:cNvPr>
          <p:cNvSpPr txBox="1"/>
          <p:nvPr/>
        </p:nvSpPr>
        <p:spPr>
          <a:xfrm>
            <a:off x="6824478" y="2054204"/>
            <a:ext cx="2050561" cy="461665"/>
          </a:xfrm>
          <a:prstGeom prst="rect">
            <a:avLst/>
          </a:prstGeom>
          <a:noFill/>
        </p:spPr>
        <p:txBody>
          <a:bodyPr wrap="none" rtlCol="0">
            <a:spAutoFit/>
          </a:bodyPr>
          <a:lstStyle/>
          <a:p>
            <a:r>
              <a:rPr lang="en-US" sz="2400" b="1" dirty="0">
                <a:solidFill>
                  <a:schemeClr val="accent1">
                    <a:lumMod val="75000"/>
                  </a:schemeClr>
                </a:solidFill>
                <a:latin typeface="Lucida Bright" panose="02040602050505020304" pitchFamily="18" charset="77"/>
              </a:rPr>
              <a:t>Spring 2026</a:t>
            </a:r>
          </a:p>
        </p:txBody>
      </p:sp>
      <p:sp>
        <p:nvSpPr>
          <p:cNvPr id="8" name="TextBox 7">
            <a:extLst>
              <a:ext uri="{FF2B5EF4-FFF2-40B4-BE49-F238E27FC236}">
                <a16:creationId xmlns:a16="http://schemas.microsoft.com/office/drawing/2014/main" id="{30B1F8B8-E72B-354F-8A70-396813EDC3E9}"/>
              </a:ext>
            </a:extLst>
          </p:cNvPr>
          <p:cNvSpPr txBox="1"/>
          <p:nvPr/>
        </p:nvSpPr>
        <p:spPr>
          <a:xfrm>
            <a:off x="219" y="2904032"/>
            <a:ext cx="9144000" cy="1200329"/>
          </a:xfrm>
          <a:prstGeom prst="rect">
            <a:avLst/>
          </a:prstGeom>
          <a:noFill/>
        </p:spPr>
        <p:txBody>
          <a:bodyPr wrap="square" rtlCol="0">
            <a:spAutoFit/>
          </a:bodyPr>
          <a:lstStyle/>
          <a:p>
            <a:pPr algn="ctr"/>
            <a:r>
              <a:rPr lang="en-US" sz="2400" b="1" dirty="0">
                <a:solidFill>
                  <a:schemeClr val="accent1">
                    <a:lumMod val="75000"/>
                  </a:schemeClr>
                </a:solidFill>
                <a:latin typeface="Lucida Bright" panose="02040602050505020304" pitchFamily="18" charset="77"/>
              </a:rPr>
              <a:t>Topic: Internetworking</a:t>
            </a:r>
          </a:p>
          <a:p>
            <a:pPr algn="ctr"/>
            <a:r>
              <a:rPr lang="en-US" sz="2400" b="1" dirty="0">
                <a:solidFill>
                  <a:schemeClr val="accent1">
                    <a:lumMod val="75000"/>
                  </a:schemeClr>
                </a:solidFill>
                <a:latin typeface="Lucida Bright" panose="02040602050505020304" pitchFamily="18" charset="77"/>
              </a:rPr>
              <a:t>(Textbook chapter 3)</a:t>
            </a:r>
          </a:p>
          <a:p>
            <a:pPr algn="ctr"/>
            <a:endParaRPr lang="en-US" sz="2400" b="1" dirty="0">
              <a:solidFill>
                <a:schemeClr val="accent1">
                  <a:lumMod val="75000"/>
                </a:schemeClr>
              </a:solidFill>
              <a:latin typeface="Lucida Bright" panose="02040602050505020304" pitchFamily="18" charset="77"/>
            </a:endParaRPr>
          </a:p>
        </p:txBody>
      </p:sp>
      <p:sp>
        <p:nvSpPr>
          <p:cNvPr id="9" name="TextBox 8">
            <a:extLst>
              <a:ext uri="{FF2B5EF4-FFF2-40B4-BE49-F238E27FC236}">
                <a16:creationId xmlns:a16="http://schemas.microsoft.com/office/drawing/2014/main" id="{7ED0B0A3-B559-11A4-4ACE-FA089752174D}"/>
              </a:ext>
            </a:extLst>
          </p:cNvPr>
          <p:cNvSpPr txBox="1"/>
          <p:nvPr/>
        </p:nvSpPr>
        <p:spPr>
          <a:xfrm>
            <a:off x="6354896" y="5023418"/>
            <a:ext cx="2789104" cy="400110"/>
          </a:xfrm>
          <a:prstGeom prst="rect">
            <a:avLst/>
          </a:prstGeom>
          <a:noFill/>
        </p:spPr>
        <p:txBody>
          <a:bodyPr wrap="square" rtlCol="0">
            <a:spAutoFit/>
          </a:bodyPr>
          <a:lstStyle/>
          <a:p>
            <a:pPr algn="ctr"/>
            <a:r>
              <a:rPr lang="en-US" sz="2000" b="1" dirty="0">
                <a:latin typeface="Lucida Bright" panose="02040602050505020304" pitchFamily="18" charset="77"/>
              </a:rPr>
              <a:t>March 2</a:t>
            </a:r>
            <a:r>
              <a:rPr lang="en-US" sz="2000" b="1" baseline="30000" dirty="0">
                <a:latin typeface="Lucida Bright" panose="02040602050505020304" pitchFamily="18" charset="77"/>
              </a:rPr>
              <a:t>nd</a:t>
            </a:r>
            <a:r>
              <a:rPr lang="en-US" sz="2000" b="1" dirty="0">
                <a:latin typeface="Lucida Bright" panose="02040602050505020304" pitchFamily="18" charset="77"/>
              </a:rPr>
              <a:t>, 2026</a:t>
            </a:r>
          </a:p>
        </p:txBody>
      </p:sp>
    </p:spTree>
    <p:extLst>
      <p:ext uri="{BB962C8B-B14F-4D97-AF65-F5344CB8AC3E}">
        <p14:creationId xmlns:p14="http://schemas.microsoft.com/office/powerpoint/2010/main" val="120560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ie 31">
            <a:extLst>
              <a:ext uri="{FF2B5EF4-FFF2-40B4-BE49-F238E27FC236}">
                <a16:creationId xmlns:a16="http://schemas.microsoft.com/office/drawing/2014/main" id="{5BA2290A-7AA9-E9D8-D26F-A55E09B333A5}"/>
              </a:ext>
            </a:extLst>
          </p:cNvPr>
          <p:cNvSpPr/>
          <p:nvPr/>
        </p:nvSpPr>
        <p:spPr>
          <a:xfrm rot="10800000">
            <a:off x="-5859190" y="274451"/>
            <a:ext cx="11194564" cy="6864778"/>
          </a:xfrm>
          <a:prstGeom prst="pie">
            <a:avLst>
              <a:gd name="adj1" fmla="val 5372414"/>
              <a:gd name="adj2" fmla="val 16200000"/>
            </a:avLst>
          </a:prstGeom>
          <a:solidFill>
            <a:schemeClr val="accent2">
              <a:lumMod val="60000"/>
              <a:lumOff val="40000"/>
              <a:alpha val="68269"/>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3F2B2FE8-CDFA-A575-4EA8-F0801DCF8205}"/>
              </a:ext>
            </a:extLst>
          </p:cNvPr>
          <p:cNvCxnSpPr>
            <a:cxnSpLocks/>
          </p:cNvCxnSpPr>
          <p:nvPr/>
        </p:nvCxnSpPr>
        <p:spPr>
          <a:xfrm flipV="1">
            <a:off x="5465178" y="3599727"/>
            <a:ext cx="1190265" cy="1251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DED6DBF-0920-2BDF-B425-3F8869DA46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DDDE3346-24F6-7771-C2DD-3DAED88FE551}"/>
              </a:ext>
            </a:extLst>
          </p:cNvPr>
          <p:cNvGrpSpPr/>
          <p:nvPr/>
        </p:nvGrpSpPr>
        <p:grpSpPr>
          <a:xfrm>
            <a:off x="0" y="0"/>
            <a:ext cx="9144000" cy="646331"/>
            <a:chOff x="0" y="4541178"/>
            <a:chExt cx="9144000" cy="646331"/>
          </a:xfrm>
        </p:grpSpPr>
        <p:sp>
          <p:nvSpPr>
            <p:cNvPr id="4" name="Rectangle 3">
              <a:extLst>
                <a:ext uri="{FF2B5EF4-FFF2-40B4-BE49-F238E27FC236}">
                  <a16:creationId xmlns:a16="http://schemas.microsoft.com/office/drawing/2014/main" id="{7DE20BAA-227C-080C-B183-DC05E7413BF4}"/>
                </a:ext>
              </a:extLst>
            </p:cNvPr>
            <p:cNvSpPr/>
            <p:nvPr/>
          </p:nvSpPr>
          <p:spPr>
            <a:xfrm>
              <a:off x="0" y="4541178"/>
              <a:ext cx="9144000" cy="646331"/>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EB5D937-69EE-7F8A-48D2-7041A048F12D}"/>
                </a:ext>
              </a:extLst>
            </p:cNvPr>
            <p:cNvSpPr txBox="1"/>
            <p:nvPr/>
          </p:nvSpPr>
          <p:spPr>
            <a:xfrm>
              <a:off x="338" y="4541178"/>
              <a:ext cx="6286849"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Lessons learned from subnetting</a:t>
              </a:r>
            </a:p>
          </p:txBody>
        </p:sp>
      </p:grpSp>
      <p:grpSp>
        <p:nvGrpSpPr>
          <p:cNvPr id="34" name="Group 33">
            <a:extLst>
              <a:ext uri="{FF2B5EF4-FFF2-40B4-BE49-F238E27FC236}">
                <a16:creationId xmlns:a16="http://schemas.microsoft.com/office/drawing/2014/main" id="{1169C2E3-5B70-F38F-5456-49AE133E94CF}"/>
              </a:ext>
            </a:extLst>
          </p:cNvPr>
          <p:cNvGrpSpPr/>
          <p:nvPr/>
        </p:nvGrpSpPr>
        <p:grpSpPr>
          <a:xfrm>
            <a:off x="459371" y="856098"/>
            <a:ext cx="4656641" cy="3064987"/>
            <a:chOff x="459371" y="856098"/>
            <a:chExt cx="4656641" cy="3064987"/>
          </a:xfrm>
        </p:grpSpPr>
        <p:sp>
          <p:nvSpPr>
            <p:cNvPr id="22" name="Freeform 21">
              <a:extLst>
                <a:ext uri="{FF2B5EF4-FFF2-40B4-BE49-F238E27FC236}">
                  <a16:creationId xmlns:a16="http://schemas.microsoft.com/office/drawing/2014/main" id="{8530D3E6-16A7-461A-5C93-084CA073585A}"/>
                </a:ext>
              </a:extLst>
            </p:cNvPr>
            <p:cNvSpPr/>
            <p:nvPr/>
          </p:nvSpPr>
          <p:spPr>
            <a:xfrm>
              <a:off x="459371" y="856098"/>
              <a:ext cx="3267677" cy="306498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3">
                <a:lumMod val="60000"/>
                <a:lumOff val="40000"/>
                <a:alpha val="42933"/>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DE9E67F-CE90-FD63-054F-F749235CFE08}"/>
                </a:ext>
              </a:extLst>
            </p:cNvPr>
            <p:cNvCxnSpPr>
              <a:cxnSpLocks/>
            </p:cNvCxnSpPr>
            <p:nvPr/>
          </p:nvCxnSpPr>
          <p:spPr>
            <a:xfrm>
              <a:off x="3773347" y="2395959"/>
              <a:ext cx="1342665" cy="1033041"/>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8" descr="Category:Network routers - Wikimedia Commons">
              <a:extLst>
                <a:ext uri="{FF2B5EF4-FFF2-40B4-BE49-F238E27FC236}">
                  <a16:creationId xmlns:a16="http://schemas.microsoft.com/office/drawing/2014/main" id="{F2C8783A-5603-1B04-2823-9CFECA53C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145" y="2051757"/>
              <a:ext cx="688403" cy="6884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9B618969-CADA-D065-D59B-18CFF7081EEA}"/>
              </a:ext>
            </a:extLst>
          </p:cNvPr>
          <p:cNvPicPr>
            <a:picLocks noChangeAspect="1"/>
          </p:cNvPicPr>
          <p:nvPr/>
        </p:nvPicPr>
        <p:blipFill>
          <a:blip r:embed="rId3"/>
          <a:stretch>
            <a:fillRect/>
          </a:stretch>
        </p:blipFill>
        <p:spPr>
          <a:xfrm>
            <a:off x="6553200" y="2089516"/>
            <a:ext cx="2442675" cy="2442675"/>
          </a:xfrm>
          <a:prstGeom prst="rect">
            <a:avLst/>
          </a:prstGeom>
        </p:spPr>
      </p:pic>
      <p:grpSp>
        <p:nvGrpSpPr>
          <p:cNvPr id="35" name="Group 34">
            <a:extLst>
              <a:ext uri="{FF2B5EF4-FFF2-40B4-BE49-F238E27FC236}">
                <a16:creationId xmlns:a16="http://schemas.microsoft.com/office/drawing/2014/main" id="{E136671F-49FD-5A5A-B6CE-70F801F1B166}"/>
              </a:ext>
            </a:extLst>
          </p:cNvPr>
          <p:cNvGrpSpPr/>
          <p:nvPr/>
        </p:nvGrpSpPr>
        <p:grpSpPr>
          <a:xfrm>
            <a:off x="607901" y="3639008"/>
            <a:ext cx="4508111" cy="1483177"/>
            <a:chOff x="607901" y="3639008"/>
            <a:chExt cx="4508111" cy="1483177"/>
          </a:xfrm>
        </p:grpSpPr>
        <p:cxnSp>
          <p:nvCxnSpPr>
            <p:cNvPr id="27" name="Straight Connector 26">
              <a:extLst>
                <a:ext uri="{FF2B5EF4-FFF2-40B4-BE49-F238E27FC236}">
                  <a16:creationId xmlns:a16="http://schemas.microsoft.com/office/drawing/2014/main" id="{FA80D2DA-AC84-4D85-C028-83E9BF6F77C1}"/>
                </a:ext>
              </a:extLst>
            </p:cNvPr>
            <p:cNvCxnSpPr>
              <a:cxnSpLocks/>
            </p:cNvCxnSpPr>
            <p:nvPr/>
          </p:nvCxnSpPr>
          <p:spPr>
            <a:xfrm flipV="1">
              <a:off x="3574925" y="3639008"/>
              <a:ext cx="1541087" cy="89318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91625578-CD8B-4104-C3FB-BC79FCC559A9}"/>
                </a:ext>
              </a:extLst>
            </p:cNvPr>
            <p:cNvSpPr/>
            <p:nvPr/>
          </p:nvSpPr>
          <p:spPr>
            <a:xfrm>
              <a:off x="607901" y="4145586"/>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6">
                <a:lumMod val="60000"/>
                <a:lumOff val="40000"/>
                <a:alpha val="42933"/>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8" descr="Category:Network routers - Wikimedia Commons">
              <a:extLst>
                <a:ext uri="{FF2B5EF4-FFF2-40B4-BE49-F238E27FC236}">
                  <a16:creationId xmlns:a16="http://schemas.microsoft.com/office/drawing/2014/main" id="{744BE51D-944E-DD4E-7F31-3B4747CFF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4226654"/>
              <a:ext cx="688403" cy="6884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3057F5ED-4FE9-2E17-05EF-9DAF7CF20F51}"/>
              </a:ext>
            </a:extLst>
          </p:cNvPr>
          <p:cNvGrpSpPr/>
          <p:nvPr/>
        </p:nvGrpSpPr>
        <p:grpSpPr>
          <a:xfrm>
            <a:off x="607901" y="3706841"/>
            <a:ext cx="4682693" cy="2649509"/>
            <a:chOff x="607901" y="3706841"/>
            <a:chExt cx="4682693" cy="2649509"/>
          </a:xfrm>
        </p:grpSpPr>
        <p:cxnSp>
          <p:nvCxnSpPr>
            <p:cNvPr id="30" name="Straight Connector 29">
              <a:extLst>
                <a:ext uri="{FF2B5EF4-FFF2-40B4-BE49-F238E27FC236}">
                  <a16:creationId xmlns:a16="http://schemas.microsoft.com/office/drawing/2014/main" id="{6C877A92-8399-3130-10E9-DA472A7DFDCC}"/>
                </a:ext>
              </a:extLst>
            </p:cNvPr>
            <p:cNvCxnSpPr>
              <a:cxnSpLocks/>
            </p:cNvCxnSpPr>
            <p:nvPr/>
          </p:nvCxnSpPr>
          <p:spPr>
            <a:xfrm flipV="1">
              <a:off x="3574925" y="3706841"/>
              <a:ext cx="1715669" cy="2101399"/>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B5DA52F6-D317-491A-6C73-0FC1D81F8E14}"/>
                </a:ext>
              </a:extLst>
            </p:cNvPr>
            <p:cNvSpPr/>
            <p:nvPr/>
          </p:nvSpPr>
          <p:spPr>
            <a:xfrm>
              <a:off x="607901" y="5379751"/>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5">
                <a:lumMod val="60000"/>
                <a:lumOff val="40000"/>
                <a:alpha val="42933"/>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8" descr="Category:Network routers - Wikimedia Commons">
              <a:extLst>
                <a:ext uri="{FF2B5EF4-FFF2-40B4-BE49-F238E27FC236}">
                  <a16:creationId xmlns:a16="http://schemas.microsoft.com/office/drawing/2014/main" id="{418EC3FF-4C2E-000F-0614-3CD53FAB6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5523848"/>
              <a:ext cx="688403" cy="688403"/>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0AA58189-C835-2621-8DF6-EA1EA37818CD}"/>
              </a:ext>
            </a:extLst>
          </p:cNvPr>
          <p:cNvSpPr txBox="1"/>
          <p:nvPr/>
        </p:nvSpPr>
        <p:spPr>
          <a:xfrm>
            <a:off x="4743281" y="2891943"/>
            <a:ext cx="662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ISP</a:t>
            </a:r>
          </a:p>
        </p:txBody>
      </p:sp>
      <p:pic>
        <p:nvPicPr>
          <p:cNvPr id="9" name="Picture 8" descr="Category:Network routers - Wikimedia Commons">
            <a:extLst>
              <a:ext uri="{FF2B5EF4-FFF2-40B4-BE49-F238E27FC236}">
                <a16:creationId xmlns:a16="http://schemas.microsoft.com/office/drawing/2014/main" id="{110CA303-DC1A-C3F8-F8B9-BF3994D75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168" y="2974550"/>
            <a:ext cx="1142853" cy="114285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849AB17A-E8DE-34E2-E4BF-23B73BF16E6F}"/>
              </a:ext>
            </a:extLst>
          </p:cNvPr>
          <p:cNvCxnSpPr>
            <a:cxnSpLocks/>
          </p:cNvCxnSpPr>
          <p:nvPr/>
        </p:nvCxnSpPr>
        <p:spPr>
          <a:xfrm>
            <a:off x="2639181" y="2192855"/>
            <a:ext cx="988795" cy="17807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51436CEC-982E-3D30-C972-9593DD4FF9DC}"/>
              </a:ext>
            </a:extLst>
          </p:cNvPr>
          <p:cNvSpPr/>
          <p:nvPr/>
        </p:nvSpPr>
        <p:spPr>
          <a:xfrm rot="1312571">
            <a:off x="553644" y="1337257"/>
            <a:ext cx="2231867" cy="88781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12">
            <a:extLst>
              <a:ext uri="{FF2B5EF4-FFF2-40B4-BE49-F238E27FC236}">
                <a16:creationId xmlns:a16="http://schemas.microsoft.com/office/drawing/2014/main" id="{241ACDDA-0242-4348-BA83-33698603E543}"/>
              </a:ext>
            </a:extLst>
          </p:cNvPr>
          <p:cNvSpPr/>
          <p:nvPr/>
        </p:nvSpPr>
        <p:spPr>
          <a:xfrm rot="21026931">
            <a:off x="565384" y="2545411"/>
            <a:ext cx="2231867" cy="88781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6" name="Straight Connector 15">
            <a:extLst>
              <a:ext uri="{FF2B5EF4-FFF2-40B4-BE49-F238E27FC236}">
                <a16:creationId xmlns:a16="http://schemas.microsoft.com/office/drawing/2014/main" id="{5B42F974-B73C-2EF5-529A-32F6BB34A104}"/>
              </a:ext>
            </a:extLst>
          </p:cNvPr>
          <p:cNvCxnSpPr>
            <a:cxnSpLocks/>
          </p:cNvCxnSpPr>
          <p:nvPr/>
        </p:nvCxnSpPr>
        <p:spPr>
          <a:xfrm flipV="1">
            <a:off x="2790615" y="2476510"/>
            <a:ext cx="896955" cy="33664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8" descr="Category:Network routers - Wikimedia Commons">
            <a:extLst>
              <a:ext uri="{FF2B5EF4-FFF2-40B4-BE49-F238E27FC236}">
                <a16:creationId xmlns:a16="http://schemas.microsoft.com/office/drawing/2014/main" id="{7CC4EFD5-5503-706C-3AB8-F8CBDC31B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521" y="2578061"/>
            <a:ext cx="470188" cy="470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ategory:Network routers - Wikimedia Commons">
            <a:extLst>
              <a:ext uri="{FF2B5EF4-FFF2-40B4-BE49-F238E27FC236}">
                <a16:creationId xmlns:a16="http://schemas.microsoft.com/office/drawing/2014/main" id="{C0746182-6C37-6C21-FBAB-6DB5DAD37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112" y="1925770"/>
            <a:ext cx="470188" cy="4701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6192D7D-7A39-6826-98C2-374791147ED6}"/>
              </a:ext>
            </a:extLst>
          </p:cNvPr>
          <p:cNvSpPr txBox="1"/>
          <p:nvPr/>
        </p:nvSpPr>
        <p:spPr>
          <a:xfrm>
            <a:off x="3539505" y="18517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21" name="TextBox 20">
            <a:extLst>
              <a:ext uri="{FF2B5EF4-FFF2-40B4-BE49-F238E27FC236}">
                <a16:creationId xmlns:a16="http://schemas.microsoft.com/office/drawing/2014/main" id="{5FD50D7B-C5F2-59A3-5FEA-CEEF4F03461C}"/>
              </a:ext>
            </a:extLst>
          </p:cNvPr>
          <p:cNvSpPr txBox="1"/>
          <p:nvPr/>
        </p:nvSpPr>
        <p:spPr>
          <a:xfrm>
            <a:off x="2996882" y="391138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28" name="TextBox 27">
            <a:extLst>
              <a:ext uri="{FF2B5EF4-FFF2-40B4-BE49-F238E27FC236}">
                <a16:creationId xmlns:a16="http://schemas.microsoft.com/office/drawing/2014/main" id="{055608F8-1F47-84AB-B57F-F687B9E4272A}"/>
              </a:ext>
            </a:extLst>
          </p:cNvPr>
          <p:cNvSpPr txBox="1"/>
          <p:nvPr/>
        </p:nvSpPr>
        <p:spPr>
          <a:xfrm>
            <a:off x="2656271" y="52374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sp>
        <p:nvSpPr>
          <p:cNvPr id="29" name="TextBox 28">
            <a:extLst>
              <a:ext uri="{FF2B5EF4-FFF2-40B4-BE49-F238E27FC236}">
                <a16:creationId xmlns:a16="http://schemas.microsoft.com/office/drawing/2014/main" id="{99EDBE2D-557E-1D17-EBAF-6B899078DC15}"/>
              </a:ext>
            </a:extLst>
          </p:cNvPr>
          <p:cNvSpPr txBox="1"/>
          <p:nvPr/>
        </p:nvSpPr>
        <p:spPr>
          <a:xfrm>
            <a:off x="1789259" y="1596932"/>
            <a:ext cx="141577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223.1.1.128</a:t>
            </a:r>
          </a:p>
        </p:txBody>
      </p:sp>
      <p:sp>
        <p:nvSpPr>
          <p:cNvPr id="31" name="TextBox 30">
            <a:extLst>
              <a:ext uri="{FF2B5EF4-FFF2-40B4-BE49-F238E27FC236}">
                <a16:creationId xmlns:a16="http://schemas.microsoft.com/office/drawing/2014/main" id="{36268460-E3EC-A134-0CAB-A25D570E269A}"/>
              </a:ext>
            </a:extLst>
          </p:cNvPr>
          <p:cNvSpPr txBox="1"/>
          <p:nvPr/>
        </p:nvSpPr>
        <p:spPr>
          <a:xfrm>
            <a:off x="1811655" y="2337766"/>
            <a:ext cx="141577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223.1.1.192</a:t>
            </a:r>
          </a:p>
        </p:txBody>
      </p:sp>
      <p:grpSp>
        <p:nvGrpSpPr>
          <p:cNvPr id="41" name="Group 40">
            <a:extLst>
              <a:ext uri="{FF2B5EF4-FFF2-40B4-BE49-F238E27FC236}">
                <a16:creationId xmlns:a16="http://schemas.microsoft.com/office/drawing/2014/main" id="{91E04F88-EF18-20E6-83F3-01C710854E25}"/>
              </a:ext>
            </a:extLst>
          </p:cNvPr>
          <p:cNvGrpSpPr/>
          <p:nvPr/>
        </p:nvGrpSpPr>
        <p:grpSpPr>
          <a:xfrm>
            <a:off x="5054039" y="873544"/>
            <a:ext cx="1497782" cy="1704516"/>
            <a:chOff x="5054039" y="873544"/>
            <a:chExt cx="1497782" cy="1704516"/>
          </a:xfrm>
        </p:grpSpPr>
        <p:sp>
          <p:nvSpPr>
            <p:cNvPr id="42" name="Rectangular Callout 41">
              <a:extLst>
                <a:ext uri="{FF2B5EF4-FFF2-40B4-BE49-F238E27FC236}">
                  <a16:creationId xmlns:a16="http://schemas.microsoft.com/office/drawing/2014/main" id="{CC1726DB-919E-EFFF-21C3-4D0C869650C7}"/>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97FF28DE-ECA2-824B-6AF8-7617608C0C8F}"/>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44" name="Group 43">
            <a:extLst>
              <a:ext uri="{FF2B5EF4-FFF2-40B4-BE49-F238E27FC236}">
                <a16:creationId xmlns:a16="http://schemas.microsoft.com/office/drawing/2014/main" id="{18D41EFE-FD37-109C-9C3D-5D95A6E3F4C4}"/>
              </a:ext>
            </a:extLst>
          </p:cNvPr>
          <p:cNvGrpSpPr/>
          <p:nvPr/>
        </p:nvGrpSpPr>
        <p:grpSpPr>
          <a:xfrm>
            <a:off x="5233238" y="1185521"/>
            <a:ext cx="1156086" cy="1025216"/>
            <a:chOff x="5233238" y="1185521"/>
            <a:chExt cx="1156086" cy="1025216"/>
          </a:xfrm>
        </p:grpSpPr>
        <p:sp>
          <p:nvSpPr>
            <p:cNvPr id="45" name="TextBox 44">
              <a:extLst>
                <a:ext uri="{FF2B5EF4-FFF2-40B4-BE49-F238E27FC236}">
                  <a16:creationId xmlns:a16="http://schemas.microsoft.com/office/drawing/2014/main" id="{9F1CD39D-48B9-32EF-7404-0CDA642488CA}"/>
                </a:ext>
              </a:extLst>
            </p:cNvPr>
            <p:cNvSpPr txBox="1"/>
            <p:nvPr/>
          </p:nvSpPr>
          <p:spPr>
            <a:xfrm>
              <a:off x="5233238" y="1185521"/>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46" name="TextBox 45">
              <a:extLst>
                <a:ext uri="{FF2B5EF4-FFF2-40B4-BE49-F238E27FC236}">
                  <a16:creationId xmlns:a16="http://schemas.microsoft.com/office/drawing/2014/main" id="{78C2B768-DA72-697C-30F7-90FA78B9744D}"/>
                </a:ext>
              </a:extLst>
            </p:cNvPr>
            <p:cNvSpPr txBox="1"/>
            <p:nvPr/>
          </p:nvSpPr>
          <p:spPr>
            <a:xfrm>
              <a:off x="5233238" y="1498074"/>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47" name="TextBox 46">
              <a:extLst>
                <a:ext uri="{FF2B5EF4-FFF2-40B4-BE49-F238E27FC236}">
                  <a16:creationId xmlns:a16="http://schemas.microsoft.com/office/drawing/2014/main" id="{B7F4DAF2-3880-2E0A-035C-BEB116F33839}"/>
                </a:ext>
              </a:extLst>
            </p:cNvPr>
            <p:cNvSpPr txBox="1"/>
            <p:nvPr/>
          </p:nvSpPr>
          <p:spPr>
            <a:xfrm>
              <a:off x="5233238" y="1810627"/>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grpSp>
        <p:nvGrpSpPr>
          <p:cNvPr id="48" name="Group 47">
            <a:extLst>
              <a:ext uri="{FF2B5EF4-FFF2-40B4-BE49-F238E27FC236}">
                <a16:creationId xmlns:a16="http://schemas.microsoft.com/office/drawing/2014/main" id="{A7509C26-E713-C2B7-7FEF-94DE0DEF263D}"/>
              </a:ext>
            </a:extLst>
          </p:cNvPr>
          <p:cNvGrpSpPr/>
          <p:nvPr/>
        </p:nvGrpSpPr>
        <p:grpSpPr>
          <a:xfrm>
            <a:off x="7129921" y="798549"/>
            <a:ext cx="1497782" cy="1704516"/>
            <a:chOff x="5054039" y="873544"/>
            <a:chExt cx="1497782" cy="1704516"/>
          </a:xfrm>
        </p:grpSpPr>
        <p:sp>
          <p:nvSpPr>
            <p:cNvPr id="49" name="Rectangular Callout 48">
              <a:extLst>
                <a:ext uri="{FF2B5EF4-FFF2-40B4-BE49-F238E27FC236}">
                  <a16:creationId xmlns:a16="http://schemas.microsoft.com/office/drawing/2014/main" id="{0D8516E8-7BA5-AB9E-7711-D6B4D0CCD2FD}"/>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EF1AA5B8-1C5C-EBBF-3C6D-D9835CC0E2F5}"/>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51" name="Group 50">
            <a:extLst>
              <a:ext uri="{FF2B5EF4-FFF2-40B4-BE49-F238E27FC236}">
                <a16:creationId xmlns:a16="http://schemas.microsoft.com/office/drawing/2014/main" id="{7A5C7271-D99A-46F6-FC72-09FC00D86663}"/>
              </a:ext>
            </a:extLst>
          </p:cNvPr>
          <p:cNvGrpSpPr/>
          <p:nvPr/>
        </p:nvGrpSpPr>
        <p:grpSpPr>
          <a:xfrm>
            <a:off x="7309120" y="1110526"/>
            <a:ext cx="1156086" cy="1025216"/>
            <a:chOff x="5233238" y="1185521"/>
            <a:chExt cx="1156086" cy="1025216"/>
          </a:xfrm>
        </p:grpSpPr>
        <p:sp>
          <p:nvSpPr>
            <p:cNvPr id="52" name="TextBox 51">
              <a:extLst>
                <a:ext uri="{FF2B5EF4-FFF2-40B4-BE49-F238E27FC236}">
                  <a16:creationId xmlns:a16="http://schemas.microsoft.com/office/drawing/2014/main" id="{3400DB1F-7896-AA64-82EB-5BA0B3C218A9}"/>
                </a:ext>
              </a:extLst>
            </p:cNvPr>
            <p:cNvSpPr txBox="1"/>
            <p:nvPr/>
          </p:nvSpPr>
          <p:spPr>
            <a:xfrm>
              <a:off x="5233238" y="1185521"/>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53" name="TextBox 52">
              <a:extLst>
                <a:ext uri="{FF2B5EF4-FFF2-40B4-BE49-F238E27FC236}">
                  <a16:creationId xmlns:a16="http://schemas.microsoft.com/office/drawing/2014/main" id="{B9D3780C-71B8-58E7-02D0-B8C2DA6E1B63}"/>
                </a:ext>
              </a:extLst>
            </p:cNvPr>
            <p:cNvSpPr txBox="1"/>
            <p:nvPr/>
          </p:nvSpPr>
          <p:spPr>
            <a:xfrm>
              <a:off x="5233238" y="1498074"/>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54" name="TextBox 53">
              <a:extLst>
                <a:ext uri="{FF2B5EF4-FFF2-40B4-BE49-F238E27FC236}">
                  <a16:creationId xmlns:a16="http://schemas.microsoft.com/office/drawing/2014/main" id="{9FCE999A-6EFD-61A6-AC51-B0B169859C05}"/>
                </a:ext>
              </a:extLst>
            </p:cNvPr>
            <p:cNvSpPr txBox="1"/>
            <p:nvPr/>
          </p:nvSpPr>
          <p:spPr>
            <a:xfrm>
              <a:off x="5233238" y="1810627"/>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pic>
        <p:nvPicPr>
          <p:cNvPr id="15" name="Picture 14" descr="Category:Network routers - Wikimedia Commons">
            <a:extLst>
              <a:ext uri="{FF2B5EF4-FFF2-40B4-BE49-F238E27FC236}">
                <a16:creationId xmlns:a16="http://schemas.microsoft.com/office/drawing/2014/main" id="{C1AC712C-9361-1F43-DAEA-40D75AD9E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713" y="2942746"/>
            <a:ext cx="1142853" cy="1142853"/>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BA1BCD36-E26B-7BCF-2E6F-85D95475C8ED}"/>
              </a:ext>
            </a:extLst>
          </p:cNvPr>
          <p:cNvSpPr txBox="1"/>
          <p:nvPr/>
        </p:nvSpPr>
        <p:spPr>
          <a:xfrm>
            <a:off x="-6597" y="3742507"/>
            <a:ext cx="9141817" cy="3108543"/>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Lesson 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Address classes are not needed. Mask can define the number of bits for the network part.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Lesson 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Network hierarchies can be hidden from the outside world.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Network addresses can be aggregated/summarized/combined</a:t>
            </a:r>
          </a:p>
        </p:txBody>
      </p:sp>
    </p:spTree>
    <p:extLst>
      <p:ext uri="{BB962C8B-B14F-4D97-AF65-F5344CB8AC3E}">
        <p14:creationId xmlns:p14="http://schemas.microsoft.com/office/powerpoint/2010/main" val="337946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a:extLst>
              <a:ext uri="{FF2B5EF4-FFF2-40B4-BE49-F238E27FC236}">
                <a16:creationId xmlns:a16="http://schemas.microsoft.com/office/drawing/2014/main" id="{E11E5A04-4BD7-F144-AE4F-7B8B6DB92A96}"/>
              </a:ext>
            </a:extLst>
          </p:cNvPr>
          <p:cNvSpPr>
            <a:spLocks noGrp="1"/>
          </p:cNvSpPr>
          <p:nvPr>
            <p:ph type="ctrTitle"/>
          </p:nvPr>
        </p:nvSpPr>
        <p:spPr/>
        <p:txBody>
          <a:bodyPr/>
          <a:lstStyle/>
          <a:p>
            <a:r>
              <a:rPr lang="en-US" altLang="en-US" dirty="0">
                <a:ea typeface="ＭＳ Ｐゴシック" panose="020B0600070205080204" pitchFamily="34" charset="-128"/>
              </a:rPr>
              <a:t>CIDR: Classless address</a:t>
            </a:r>
          </a:p>
        </p:txBody>
      </p:sp>
      <p:sp>
        <p:nvSpPr>
          <p:cNvPr id="53251" name="Slide Number Placeholder 3">
            <a:extLst>
              <a:ext uri="{FF2B5EF4-FFF2-40B4-BE49-F238E27FC236}">
                <a16:creationId xmlns:a16="http://schemas.microsoft.com/office/drawing/2014/main" id="{F8305C48-AE37-4E46-9C9B-0E514A6FB6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D583EE-454A-114A-8086-A9C6C9F8305F}"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Tree>
    <p:extLst>
      <p:ext uri="{BB962C8B-B14F-4D97-AF65-F5344CB8AC3E}">
        <p14:creationId xmlns:p14="http://schemas.microsoft.com/office/powerpoint/2010/main" val="351588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43954-2746-F05F-F119-2081BF211878}"/>
            </a:ext>
          </a:extLst>
        </p:cNvPr>
        <p:cNvGrpSpPr/>
        <p:nvPr/>
      </p:nvGrpSpPr>
      <p:grpSpPr>
        <a:xfrm>
          <a:off x="0" y="0"/>
          <a:ext cx="0" cy="0"/>
          <a:chOff x="0" y="0"/>
          <a:chExt cx="0" cy="0"/>
        </a:xfrm>
      </p:grpSpPr>
      <p:sp>
        <p:nvSpPr>
          <p:cNvPr id="53249" name="Title 4">
            <a:extLst>
              <a:ext uri="{FF2B5EF4-FFF2-40B4-BE49-F238E27FC236}">
                <a16:creationId xmlns:a16="http://schemas.microsoft.com/office/drawing/2014/main" id="{C0029509-998E-C84D-9337-424E3415469D}"/>
              </a:ext>
            </a:extLst>
          </p:cNvPr>
          <p:cNvSpPr>
            <a:spLocks noGrp="1"/>
          </p:cNvSpPr>
          <p:nvPr>
            <p:ph type="ctrTitle"/>
          </p:nvPr>
        </p:nvSpPr>
        <p:spPr>
          <a:xfrm>
            <a:off x="685800" y="1825623"/>
            <a:ext cx="7772400" cy="1470025"/>
          </a:xfrm>
        </p:spPr>
        <p:txBody>
          <a:bodyPr/>
          <a:lstStyle/>
          <a:p>
            <a:r>
              <a:rPr lang="en-US" altLang="en-US" dirty="0">
                <a:ea typeface="ＭＳ Ｐゴシック" panose="020B0600070205080204" pitchFamily="34" charset="-128"/>
              </a:rPr>
              <a:t>CIDR: Classless address</a:t>
            </a:r>
          </a:p>
        </p:txBody>
      </p:sp>
      <p:sp>
        <p:nvSpPr>
          <p:cNvPr id="53251" name="Slide Number Placeholder 3">
            <a:extLst>
              <a:ext uri="{FF2B5EF4-FFF2-40B4-BE49-F238E27FC236}">
                <a16:creationId xmlns:a16="http://schemas.microsoft.com/office/drawing/2014/main" id="{EC6B44F4-EA19-3470-D4CE-37EF88EF5A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D583EE-454A-114A-8086-A9C6C9F8305F}"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3" name="TextBox 2">
            <a:extLst>
              <a:ext uri="{FF2B5EF4-FFF2-40B4-BE49-F238E27FC236}">
                <a16:creationId xmlns:a16="http://schemas.microsoft.com/office/drawing/2014/main" id="{9DA4C9AE-90DC-67F3-BF6F-89E8AE02B0FE}"/>
              </a:ext>
            </a:extLst>
          </p:cNvPr>
          <p:cNvSpPr txBox="1"/>
          <p:nvPr/>
        </p:nvSpPr>
        <p:spPr>
          <a:xfrm>
            <a:off x="872835" y="3167390"/>
            <a:ext cx="5320145" cy="523220"/>
          </a:xfrm>
          <a:prstGeom prst="rect">
            <a:avLst/>
          </a:prstGeom>
          <a:noFill/>
        </p:spPr>
        <p:txBody>
          <a:bodyPr wrap="square">
            <a:spAutoFit/>
          </a:bodyPr>
          <a:lstStyle/>
          <a:p>
            <a:r>
              <a:rPr lang="en-US" sz="2800" dirty="0">
                <a:solidFill>
                  <a:schemeClr val="accent6">
                    <a:lumMod val="75000"/>
                  </a:schemeClr>
                </a:solidFill>
                <a:latin typeface="-webkit-standard"/>
              </a:rPr>
              <a:t>- S</a:t>
            </a:r>
            <a:r>
              <a:rPr lang="en-US" sz="2800" b="0" i="0" u="none" strike="noStrike" dirty="0">
                <a:solidFill>
                  <a:schemeClr val="accent6">
                    <a:lumMod val="75000"/>
                  </a:schemeClr>
                </a:solidFill>
                <a:effectLst/>
                <a:latin typeface="-webkit-standard"/>
              </a:rPr>
              <a:t>tandardized in 1993 in </a:t>
            </a:r>
            <a:r>
              <a:rPr lang="en-US" sz="2800" b="0" i="0" dirty="0">
                <a:solidFill>
                  <a:schemeClr val="accent6">
                    <a:lumMod val="75000"/>
                  </a:schemeClr>
                </a:solidFill>
                <a:effectLst/>
              </a:rPr>
              <a:t>RFC 1519</a:t>
            </a:r>
            <a:endParaRPr lang="en-US" sz="2800" dirty="0">
              <a:solidFill>
                <a:schemeClr val="accent6">
                  <a:lumMod val="75000"/>
                </a:schemeClr>
              </a:solidFill>
            </a:endParaRPr>
          </a:p>
        </p:txBody>
      </p:sp>
      <p:sp>
        <p:nvSpPr>
          <p:cNvPr id="5" name="TextBox 4">
            <a:extLst>
              <a:ext uri="{FF2B5EF4-FFF2-40B4-BE49-F238E27FC236}">
                <a16:creationId xmlns:a16="http://schemas.microsoft.com/office/drawing/2014/main" id="{49CEB8F6-7F3F-43D1-8A77-D30406F4C302}"/>
              </a:ext>
            </a:extLst>
          </p:cNvPr>
          <p:cNvSpPr txBox="1"/>
          <p:nvPr/>
        </p:nvSpPr>
        <p:spPr>
          <a:xfrm>
            <a:off x="872835" y="3984894"/>
            <a:ext cx="6996545" cy="1384995"/>
          </a:xfrm>
          <a:prstGeom prst="rect">
            <a:avLst/>
          </a:prstGeom>
          <a:noFill/>
        </p:spPr>
        <p:txBody>
          <a:bodyPr wrap="square">
            <a:spAutoFit/>
          </a:bodyPr>
          <a:lstStyle>
            <a:defPPr>
              <a:defRPr lang="en-US"/>
            </a:defPPr>
            <a:lvl1pPr>
              <a:defRPr sz="2400">
                <a:solidFill>
                  <a:schemeClr val="accent6">
                    <a:lumMod val="75000"/>
                  </a:schemeClr>
                </a:solidFill>
                <a:latin typeface="-webkit-standard"/>
              </a:defRPr>
            </a:lvl1pPr>
          </a:lstStyle>
          <a:p>
            <a:r>
              <a:rPr lang="en-US" sz="2800" dirty="0">
                <a:solidFill>
                  <a:schemeClr val="accent3">
                    <a:lumMod val="75000"/>
                  </a:schemeClr>
                </a:solidFill>
              </a:rPr>
              <a:t>- CIDR solved two major problems at the time:</a:t>
            </a:r>
          </a:p>
          <a:p>
            <a:r>
              <a:rPr lang="en-US" sz="2800" dirty="0">
                <a:solidFill>
                  <a:schemeClr val="tx1"/>
                </a:solidFill>
              </a:rPr>
              <a:t>1) IPv4 address exhaustion</a:t>
            </a:r>
          </a:p>
          <a:p>
            <a:r>
              <a:rPr lang="en-US" sz="2800" dirty="0">
                <a:solidFill>
                  <a:schemeClr val="tx1"/>
                </a:solidFill>
              </a:rPr>
              <a:t>2) Exploding global routing tables</a:t>
            </a:r>
          </a:p>
        </p:txBody>
      </p:sp>
    </p:spTree>
    <p:extLst>
      <p:ext uri="{BB962C8B-B14F-4D97-AF65-F5344CB8AC3E}">
        <p14:creationId xmlns:p14="http://schemas.microsoft.com/office/powerpoint/2010/main" val="3687983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1BD880-D867-B066-91AF-8B0869EE2B38}"/>
              </a:ext>
            </a:extLst>
          </p:cNvPr>
          <p:cNvSpPr>
            <a:spLocks noGrp="1"/>
          </p:cNvSpPr>
          <p:nvPr>
            <p:ph type="sldNum" sz="quarter" idx="12"/>
          </p:nvPr>
        </p:nvSpPr>
        <p:spPr/>
        <p:txBody>
          <a:bodyPr/>
          <a:lstStyle/>
          <a:p>
            <a:fld id="{12297082-74DA-3F42-B9EE-B09F2F8D7DCB}" type="slidenum">
              <a:rPr lang="en-US" altLang="en-US" smtClean="0"/>
              <a:pPr/>
              <a:t>13</a:t>
            </a:fld>
            <a:endParaRPr lang="en-US" altLang="en-US"/>
          </a:p>
        </p:txBody>
      </p:sp>
      <p:sp>
        <p:nvSpPr>
          <p:cNvPr id="4" name="TextBox 3">
            <a:extLst>
              <a:ext uri="{FF2B5EF4-FFF2-40B4-BE49-F238E27FC236}">
                <a16:creationId xmlns:a16="http://schemas.microsoft.com/office/drawing/2014/main" id="{12764D59-0529-19B0-92C7-78323B2DF1B7}"/>
              </a:ext>
            </a:extLst>
          </p:cNvPr>
          <p:cNvSpPr txBox="1"/>
          <p:nvPr/>
        </p:nvSpPr>
        <p:spPr>
          <a:xfrm>
            <a:off x="0" y="0"/>
            <a:ext cx="9144000" cy="523220"/>
          </a:xfrm>
          <a:prstGeom prst="rect">
            <a:avLst/>
          </a:prstGeom>
          <a:solidFill>
            <a:schemeClr val="tx1">
              <a:lumMod val="75000"/>
              <a:lumOff val="25000"/>
            </a:schemeClr>
          </a:solidFill>
        </p:spPr>
        <p:txBody>
          <a:bodyPr wrap="square">
            <a:spAutoFit/>
          </a:bodyPr>
          <a:lstStyle/>
          <a:p>
            <a:r>
              <a:rPr lang="en-US" sz="2800" b="0" i="0" u="none" strike="noStrike" dirty="0">
                <a:solidFill>
                  <a:schemeClr val="bg1"/>
                </a:solidFill>
                <a:effectLst/>
                <a:latin typeface="-webkit-standard"/>
              </a:rPr>
              <a:t>CIDR features: (A) Elimination of Classful Addressing</a:t>
            </a:r>
            <a:endParaRPr lang="en-US" sz="2800" dirty="0">
              <a:solidFill>
                <a:schemeClr val="bg1"/>
              </a:solidFill>
            </a:endParaRPr>
          </a:p>
        </p:txBody>
      </p:sp>
      <p:sp>
        <p:nvSpPr>
          <p:cNvPr id="5" name="Rectangle 3">
            <a:extLst>
              <a:ext uri="{FF2B5EF4-FFF2-40B4-BE49-F238E27FC236}">
                <a16:creationId xmlns:a16="http://schemas.microsoft.com/office/drawing/2014/main" id="{9821A7F0-023C-0C4C-4CC7-08003C3B0CF0}"/>
              </a:ext>
            </a:extLst>
          </p:cNvPr>
          <p:cNvSpPr txBox="1">
            <a:spLocks noChangeArrowheads="1"/>
          </p:cNvSpPr>
          <p:nvPr/>
        </p:nvSpPr>
        <p:spPr>
          <a:xfrm>
            <a:off x="565150" y="1528763"/>
            <a:ext cx="8107363" cy="317182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800000"/>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0"/>
              <a:buNone/>
              <a:defRPr/>
            </a:pPr>
            <a:r>
              <a:rPr lang="en-US">
                <a:solidFill>
                  <a:srgbClr val="CC0000"/>
                </a:solidFill>
                <a:cs typeface="+mn-cs"/>
              </a:rPr>
              <a:t>CIDR:</a:t>
            </a:r>
            <a:r>
              <a:rPr lang="en-US">
                <a:cs typeface="+mn-cs"/>
              </a:rPr>
              <a:t> </a:t>
            </a:r>
            <a:r>
              <a:rPr lang="en-US">
                <a:solidFill>
                  <a:srgbClr val="CC0000"/>
                </a:solidFill>
                <a:cs typeface="+mn-cs"/>
              </a:rPr>
              <a:t>C</a:t>
            </a:r>
            <a:r>
              <a:rPr lang="en-US">
                <a:cs typeface="+mn-cs"/>
              </a:rPr>
              <a:t>lassless </a:t>
            </a:r>
            <a:r>
              <a:rPr lang="en-US">
                <a:solidFill>
                  <a:srgbClr val="CC0000"/>
                </a:solidFill>
                <a:cs typeface="+mn-cs"/>
              </a:rPr>
              <a:t>I</a:t>
            </a:r>
            <a:r>
              <a:rPr lang="en-US">
                <a:cs typeface="+mn-cs"/>
              </a:rPr>
              <a:t>nter</a:t>
            </a:r>
            <a:r>
              <a:rPr lang="en-US">
                <a:solidFill>
                  <a:srgbClr val="CC0000"/>
                </a:solidFill>
                <a:cs typeface="+mn-cs"/>
              </a:rPr>
              <a:t>D</a:t>
            </a:r>
            <a:r>
              <a:rPr lang="en-US">
                <a:cs typeface="+mn-cs"/>
              </a:rPr>
              <a:t>omain </a:t>
            </a:r>
            <a:r>
              <a:rPr lang="en-US">
                <a:solidFill>
                  <a:srgbClr val="CC0000"/>
                </a:solidFill>
                <a:cs typeface="+mn-cs"/>
              </a:rPr>
              <a:t>R</a:t>
            </a:r>
            <a:r>
              <a:rPr lang="en-US">
                <a:cs typeface="+mn-cs"/>
              </a:rPr>
              <a:t>outing</a:t>
            </a:r>
          </a:p>
          <a:p>
            <a:pPr lvl="1">
              <a:buFont typeface="Arial"/>
              <a:buChar char="•"/>
              <a:defRPr/>
            </a:pPr>
            <a:r>
              <a:rPr lang="en-US"/>
              <a:t>Network portion of address of arbitrary length</a:t>
            </a:r>
          </a:p>
          <a:p>
            <a:pPr lvl="1">
              <a:buFont typeface="Arial"/>
              <a:buChar char="•"/>
              <a:defRPr/>
            </a:pPr>
            <a:r>
              <a:rPr lang="en-US"/>
              <a:t>address format: </a:t>
            </a:r>
            <a:r>
              <a:rPr lang="en-US">
                <a:solidFill>
                  <a:srgbClr val="CC0000"/>
                </a:solidFill>
              </a:rPr>
              <a:t>a.b.c.d/x</a:t>
            </a:r>
            <a:r>
              <a:rPr lang="en-US"/>
              <a:t>, where x is # bits in subnet portion of address</a:t>
            </a:r>
            <a:endParaRPr lang="en-US" dirty="0"/>
          </a:p>
        </p:txBody>
      </p:sp>
      <p:sp>
        <p:nvSpPr>
          <p:cNvPr id="6" name="Text Box 5">
            <a:extLst>
              <a:ext uri="{FF2B5EF4-FFF2-40B4-BE49-F238E27FC236}">
                <a16:creationId xmlns:a16="http://schemas.microsoft.com/office/drawing/2014/main" id="{A5DB9FCF-CEAE-56F0-D2F4-3A0EA19A15F7}"/>
              </a:ext>
            </a:extLst>
          </p:cNvPr>
          <p:cNvSpPr txBox="1">
            <a:spLocks noChangeArrowheads="1"/>
          </p:cNvSpPr>
          <p:nvPr/>
        </p:nvSpPr>
        <p:spPr bwMode="auto">
          <a:xfrm>
            <a:off x="1323975" y="4459288"/>
            <a:ext cx="6124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99"/>
                </a:solidFill>
                <a:effectLst/>
                <a:uLnTx/>
                <a:uFillTx/>
                <a:latin typeface="Arial" charset="0"/>
                <a:ea typeface="ＭＳ Ｐゴシック" charset="-128"/>
                <a:cs typeface="+mn-cs"/>
              </a:rPr>
              <a:t>11001000  00010111  0001000</a:t>
            </a:r>
            <a:r>
              <a:rPr kumimoji="0" lang="en-US" altLang="en-US" sz="2400" b="0" i="0" u="none" strike="noStrike" kern="1200" cap="none" spc="0" normalizeH="0" baseline="0" noProof="0" dirty="0">
                <a:ln>
                  <a:noFill/>
                </a:ln>
                <a:solidFill>
                  <a:prstClr val="black"/>
                </a:solidFill>
                <a:effectLst/>
                <a:uLnTx/>
                <a:uFillTx/>
                <a:latin typeface="Arial" charset="0"/>
                <a:ea typeface="ＭＳ Ｐゴシック" charset="-128"/>
                <a:cs typeface="+mn-cs"/>
              </a:rPr>
              <a:t>0  00000000</a:t>
            </a:r>
            <a:endParaRPr kumimoji="0" lang="en-US" altLang="en-US" sz="2400" b="0" i="0" u="none" strike="noStrike" kern="1200" cap="none" spc="0" normalizeH="0" baseline="0" noProof="0" dirty="0">
              <a:ln>
                <a:noFill/>
              </a:ln>
              <a:solidFill>
                <a:prstClr val="black"/>
              </a:solidFill>
              <a:effectLst/>
              <a:uLnTx/>
              <a:uFillTx/>
              <a:latin typeface="Times New Roman" charset="0"/>
              <a:ea typeface="ＭＳ Ｐゴシック" charset="-128"/>
              <a:cs typeface="+mn-cs"/>
            </a:endParaRPr>
          </a:p>
        </p:txBody>
      </p:sp>
      <p:sp>
        <p:nvSpPr>
          <p:cNvPr id="7" name="Text Box 6">
            <a:extLst>
              <a:ext uri="{FF2B5EF4-FFF2-40B4-BE49-F238E27FC236}">
                <a16:creationId xmlns:a16="http://schemas.microsoft.com/office/drawing/2014/main" id="{37760E86-E667-B8A0-D16C-95087A59EE27}"/>
              </a:ext>
            </a:extLst>
          </p:cNvPr>
          <p:cNvSpPr txBox="1">
            <a:spLocks noChangeArrowheads="1"/>
          </p:cNvSpPr>
          <p:nvPr/>
        </p:nvSpPr>
        <p:spPr bwMode="auto">
          <a:xfrm>
            <a:off x="2986088" y="3914775"/>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charset="0"/>
                <a:ea typeface="ＭＳ Ｐゴシック" charset="-128"/>
                <a:cs typeface="+mn-cs"/>
              </a:rPr>
              <a:t>subnet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Arial" charset="0"/>
                <a:ea typeface="ＭＳ Ｐゴシック" charset="-128"/>
                <a:cs typeface="+mn-cs"/>
              </a:rPr>
              <a:t>part</a:t>
            </a:r>
          </a:p>
        </p:txBody>
      </p:sp>
      <p:sp>
        <p:nvSpPr>
          <p:cNvPr id="8" name="Text Box 7">
            <a:extLst>
              <a:ext uri="{FF2B5EF4-FFF2-40B4-BE49-F238E27FC236}">
                <a16:creationId xmlns:a16="http://schemas.microsoft.com/office/drawing/2014/main" id="{95485D76-B070-7417-C630-62A5D118600F}"/>
              </a:ext>
            </a:extLst>
          </p:cNvPr>
          <p:cNvSpPr txBox="1">
            <a:spLocks noChangeArrowheads="1"/>
          </p:cNvSpPr>
          <p:nvPr/>
        </p:nvSpPr>
        <p:spPr bwMode="auto">
          <a:xfrm>
            <a:off x="6265863" y="3878263"/>
            <a:ext cx="61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rPr>
              <a:t>part</a:t>
            </a:r>
          </a:p>
        </p:txBody>
      </p:sp>
      <p:sp>
        <p:nvSpPr>
          <p:cNvPr id="9" name="Line 8">
            <a:extLst>
              <a:ext uri="{FF2B5EF4-FFF2-40B4-BE49-F238E27FC236}">
                <a16:creationId xmlns:a16="http://schemas.microsoft.com/office/drawing/2014/main" id="{30A4F2FE-533C-8841-707B-4E33A6FD5472}"/>
              </a:ext>
            </a:extLst>
          </p:cNvPr>
          <p:cNvSpPr>
            <a:spLocks noChangeShapeType="1"/>
          </p:cNvSpPr>
          <p:nvPr/>
        </p:nvSpPr>
        <p:spPr bwMode="auto">
          <a:xfrm>
            <a:off x="3992563" y="4224338"/>
            <a:ext cx="1620837"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Line 11">
            <a:extLst>
              <a:ext uri="{FF2B5EF4-FFF2-40B4-BE49-F238E27FC236}">
                <a16:creationId xmlns:a16="http://schemas.microsoft.com/office/drawing/2014/main" id="{DBDE2516-52E9-D82F-1D77-B49A7EBBAE8A}"/>
              </a:ext>
            </a:extLst>
          </p:cNvPr>
          <p:cNvSpPr>
            <a:spLocks noChangeShapeType="1"/>
          </p:cNvSpPr>
          <p:nvPr/>
        </p:nvSpPr>
        <p:spPr bwMode="auto">
          <a:xfrm flipV="1">
            <a:off x="6783388" y="4213225"/>
            <a:ext cx="5953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 Box 12">
            <a:extLst>
              <a:ext uri="{FF2B5EF4-FFF2-40B4-BE49-F238E27FC236}">
                <a16:creationId xmlns:a16="http://schemas.microsoft.com/office/drawing/2014/main" id="{00677009-57D4-0023-DFA5-A0824D4577E7}"/>
              </a:ext>
            </a:extLst>
          </p:cNvPr>
          <p:cNvSpPr txBox="1">
            <a:spLocks noChangeArrowheads="1"/>
          </p:cNvSpPr>
          <p:nvPr/>
        </p:nvSpPr>
        <p:spPr bwMode="auto">
          <a:xfrm>
            <a:off x="3260725" y="5045075"/>
            <a:ext cx="30059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rial" charset="0"/>
                <a:ea typeface="ＭＳ Ｐゴシック" charset="-128"/>
                <a:cs typeface="+mn-cs"/>
              </a:rPr>
              <a:t>200.23.16.0/23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rPr>
              <a:t>200.23.16.0–200.23.17.255</a:t>
            </a:r>
          </a:p>
        </p:txBody>
      </p:sp>
      <p:sp>
        <p:nvSpPr>
          <p:cNvPr id="12" name="Line 14">
            <a:extLst>
              <a:ext uri="{FF2B5EF4-FFF2-40B4-BE49-F238E27FC236}">
                <a16:creationId xmlns:a16="http://schemas.microsoft.com/office/drawing/2014/main" id="{A7C69C26-50DF-14A9-BD33-B506D3DF0E93}"/>
              </a:ext>
            </a:extLst>
          </p:cNvPr>
          <p:cNvSpPr>
            <a:spLocks noChangeShapeType="1"/>
          </p:cNvSpPr>
          <p:nvPr/>
        </p:nvSpPr>
        <p:spPr bwMode="auto">
          <a:xfrm flipH="1">
            <a:off x="1393825" y="4214813"/>
            <a:ext cx="1438275" cy="0"/>
          </a:xfrm>
          <a:prstGeom prst="line">
            <a:avLst/>
          </a:prstGeom>
          <a:noFill/>
          <a:ln w="28575">
            <a:solidFill>
              <a:srgbClr val="000099"/>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Line 15">
            <a:extLst>
              <a:ext uri="{FF2B5EF4-FFF2-40B4-BE49-F238E27FC236}">
                <a16:creationId xmlns:a16="http://schemas.microsoft.com/office/drawing/2014/main" id="{8720974B-E1E3-5E5F-B589-ABD22C645674}"/>
              </a:ext>
            </a:extLst>
          </p:cNvPr>
          <p:cNvSpPr>
            <a:spLocks noChangeShapeType="1"/>
          </p:cNvSpPr>
          <p:nvPr/>
        </p:nvSpPr>
        <p:spPr bwMode="auto">
          <a:xfrm flipH="1">
            <a:off x="5653088" y="4225925"/>
            <a:ext cx="647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A38E7EC-FCE2-2997-7368-0ACBA67E924A}"/>
              </a:ext>
            </a:extLst>
          </p:cNvPr>
          <p:cNvSpPr txBox="1"/>
          <p:nvPr/>
        </p:nvSpPr>
        <p:spPr>
          <a:xfrm>
            <a:off x="0" y="5891025"/>
            <a:ext cx="9141817" cy="523220"/>
          </a:xfrm>
          <a:prstGeom prst="rect">
            <a:avLst/>
          </a:prstGeom>
          <a:solidFill>
            <a:schemeClr val="accent2">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This X bit network part is often called Prefix or Network-prefix</a:t>
            </a:r>
          </a:p>
        </p:txBody>
      </p:sp>
    </p:spTree>
    <p:extLst>
      <p:ext uri="{BB962C8B-B14F-4D97-AF65-F5344CB8AC3E}">
        <p14:creationId xmlns:p14="http://schemas.microsoft.com/office/powerpoint/2010/main" val="121074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1C814-E962-27F6-DF36-3F46256E40A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F500DC1-36F4-8DF8-0389-2B8C97C0C1DA}"/>
              </a:ext>
            </a:extLst>
          </p:cNvPr>
          <p:cNvSpPr txBox="1"/>
          <p:nvPr/>
        </p:nvSpPr>
        <p:spPr>
          <a:xfrm>
            <a:off x="0" y="0"/>
            <a:ext cx="9144000" cy="523220"/>
          </a:xfrm>
          <a:prstGeom prst="rect">
            <a:avLst/>
          </a:prstGeom>
          <a:solidFill>
            <a:schemeClr val="tx1">
              <a:lumMod val="75000"/>
              <a:lumOff val="25000"/>
            </a:schemeClr>
          </a:solidFill>
        </p:spPr>
        <p:txBody>
          <a:bodyPr wrap="square">
            <a:spAutoFit/>
          </a:bodyPr>
          <a:lstStyle/>
          <a:p>
            <a:r>
              <a:rPr lang="en-US" sz="2800" b="0" i="0" u="none" strike="noStrike" dirty="0">
                <a:solidFill>
                  <a:schemeClr val="bg1"/>
                </a:solidFill>
                <a:effectLst/>
                <a:latin typeface="-webkit-standard"/>
              </a:rPr>
              <a:t>CIDR features: (A) Elimination of Classful Addressing</a:t>
            </a:r>
            <a:endParaRPr lang="en-US" sz="2800" dirty="0">
              <a:solidFill>
                <a:schemeClr val="bg1"/>
              </a:solidFill>
            </a:endParaRPr>
          </a:p>
        </p:txBody>
      </p:sp>
      <p:sp>
        <p:nvSpPr>
          <p:cNvPr id="3" name="Text Box 4">
            <a:extLst>
              <a:ext uri="{FF2B5EF4-FFF2-40B4-BE49-F238E27FC236}">
                <a16:creationId xmlns:a16="http://schemas.microsoft.com/office/drawing/2014/main" id="{E4BD1559-8FF8-3AF8-EAD7-B50249C07668}"/>
              </a:ext>
            </a:extLst>
          </p:cNvPr>
          <p:cNvSpPr txBox="1">
            <a:spLocks noChangeArrowheads="1"/>
          </p:cNvSpPr>
          <p:nvPr/>
        </p:nvSpPr>
        <p:spPr bwMode="auto">
          <a:xfrm>
            <a:off x="3048000" y="4095751"/>
            <a:ext cx="2520950" cy="16256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4.0.0.0/8</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4.83.128.0/17</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201.10.0.0/21</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201.10.6.0/23</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126.255.103.0/24</a:t>
            </a:r>
          </a:p>
        </p:txBody>
      </p:sp>
      <p:sp>
        <p:nvSpPr>
          <p:cNvPr id="15" name="Text Box 8">
            <a:extLst>
              <a:ext uri="{FF2B5EF4-FFF2-40B4-BE49-F238E27FC236}">
                <a16:creationId xmlns:a16="http://schemas.microsoft.com/office/drawing/2014/main" id="{80F6CAAF-3ECC-0ECC-87B2-E08A43BE16CC}"/>
              </a:ext>
            </a:extLst>
          </p:cNvPr>
          <p:cNvSpPr txBox="1">
            <a:spLocks noChangeArrowheads="1"/>
          </p:cNvSpPr>
          <p:nvPr/>
        </p:nvSpPr>
        <p:spPr bwMode="auto">
          <a:xfrm>
            <a:off x="3317875" y="3603626"/>
            <a:ext cx="201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forwarding table</a:t>
            </a:r>
          </a:p>
        </p:txBody>
      </p:sp>
      <p:sp>
        <p:nvSpPr>
          <p:cNvPr id="16" name="Rectangle 3">
            <a:extLst>
              <a:ext uri="{FF2B5EF4-FFF2-40B4-BE49-F238E27FC236}">
                <a16:creationId xmlns:a16="http://schemas.microsoft.com/office/drawing/2014/main" id="{6811B5B1-1B76-D4A9-4F98-5E7EFD294CF7}"/>
              </a:ext>
            </a:extLst>
          </p:cNvPr>
          <p:cNvSpPr txBox="1">
            <a:spLocks noChangeArrowheads="1"/>
          </p:cNvSpPr>
          <p:nvPr/>
        </p:nvSpPr>
        <p:spPr>
          <a:xfrm>
            <a:off x="565150" y="1528763"/>
            <a:ext cx="8107363" cy="3171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charset="0"/>
              <a:buNone/>
              <a:tabLst/>
              <a:defRPr/>
            </a:pPr>
            <a:r>
              <a:rPr kumimoji="0" lang="en-US" sz="3200" b="0" i="0" u="none" strike="noStrike" kern="1200" cap="none" spc="0" normalizeH="0" baseline="0" noProof="0">
                <a:ln>
                  <a:noFill/>
                </a:ln>
                <a:solidFill>
                  <a:srgbClr val="CC0000"/>
                </a:solidFill>
                <a:effectLst/>
                <a:uLnTx/>
                <a:uFillTx/>
                <a:latin typeface="Calibri"/>
                <a:ea typeface="+mn-ea"/>
                <a:cs typeface="+mn-cs"/>
              </a:rPr>
              <a:t>CIDR:</a:t>
            </a:r>
            <a:r>
              <a:rPr kumimoji="0" lang="en-US" sz="3200" b="0" i="0" u="none" strike="noStrike" kern="1200" cap="none" spc="0" normalizeH="0" baseline="0" noProof="0">
                <a:ln>
                  <a:noFill/>
                </a:ln>
                <a:solidFill>
                  <a:prstClr val="black"/>
                </a:solidFill>
                <a:effectLst/>
                <a:uLnTx/>
                <a:uFillTx/>
                <a:latin typeface="Calibri"/>
                <a:ea typeface="+mn-ea"/>
                <a:cs typeface="+mn-cs"/>
              </a:rPr>
              <a:t> </a:t>
            </a:r>
            <a:r>
              <a:rPr kumimoji="0" lang="en-US" sz="3200" b="0" i="0" u="none" strike="noStrike" kern="1200" cap="none" spc="0" normalizeH="0" baseline="0" noProof="0">
                <a:ln>
                  <a:noFill/>
                </a:ln>
                <a:solidFill>
                  <a:srgbClr val="CC0000"/>
                </a:solidFill>
                <a:effectLst/>
                <a:uLnTx/>
                <a:uFillTx/>
                <a:latin typeface="Calibri"/>
                <a:ea typeface="+mn-ea"/>
                <a:cs typeface="+mn-cs"/>
              </a:rPr>
              <a:t>C</a:t>
            </a:r>
            <a:r>
              <a:rPr kumimoji="0" lang="en-US" sz="3200" b="0" i="0" u="none" strike="noStrike" kern="1200" cap="none" spc="0" normalizeH="0" baseline="0" noProof="0">
                <a:ln>
                  <a:noFill/>
                </a:ln>
                <a:solidFill>
                  <a:prstClr val="black"/>
                </a:solidFill>
                <a:effectLst/>
                <a:uLnTx/>
                <a:uFillTx/>
                <a:latin typeface="Calibri"/>
                <a:ea typeface="+mn-ea"/>
                <a:cs typeface="+mn-cs"/>
              </a:rPr>
              <a:t>lassless </a:t>
            </a:r>
            <a:r>
              <a:rPr kumimoji="0" lang="en-US" sz="3200" b="0" i="0" u="none" strike="noStrike" kern="1200" cap="none" spc="0" normalizeH="0" baseline="0" noProof="0">
                <a:ln>
                  <a:noFill/>
                </a:ln>
                <a:solidFill>
                  <a:srgbClr val="CC0000"/>
                </a:solidFill>
                <a:effectLst/>
                <a:uLnTx/>
                <a:uFillTx/>
                <a:latin typeface="Calibri"/>
                <a:ea typeface="+mn-ea"/>
                <a:cs typeface="+mn-cs"/>
              </a:rPr>
              <a:t>I</a:t>
            </a:r>
            <a:r>
              <a:rPr kumimoji="0" lang="en-US" sz="3200" b="0" i="0" u="none" strike="noStrike" kern="1200" cap="none" spc="0" normalizeH="0" baseline="0" noProof="0">
                <a:ln>
                  <a:noFill/>
                </a:ln>
                <a:solidFill>
                  <a:prstClr val="black"/>
                </a:solidFill>
                <a:effectLst/>
                <a:uLnTx/>
                <a:uFillTx/>
                <a:latin typeface="Calibri"/>
                <a:ea typeface="+mn-ea"/>
                <a:cs typeface="+mn-cs"/>
              </a:rPr>
              <a:t>nter</a:t>
            </a:r>
            <a:r>
              <a:rPr kumimoji="0" lang="en-US" sz="3200" b="0" i="0" u="none" strike="noStrike" kern="1200" cap="none" spc="0" normalizeH="0" baseline="0" noProof="0">
                <a:ln>
                  <a:noFill/>
                </a:ln>
                <a:solidFill>
                  <a:srgbClr val="CC0000"/>
                </a:solidFill>
                <a:effectLst/>
                <a:uLnTx/>
                <a:uFillTx/>
                <a:latin typeface="Calibri"/>
                <a:ea typeface="+mn-ea"/>
                <a:cs typeface="+mn-cs"/>
              </a:rPr>
              <a:t>D</a:t>
            </a:r>
            <a:r>
              <a:rPr kumimoji="0" lang="en-US" sz="3200" b="0" i="0" u="none" strike="noStrike" kern="1200" cap="none" spc="0" normalizeH="0" baseline="0" noProof="0">
                <a:ln>
                  <a:noFill/>
                </a:ln>
                <a:solidFill>
                  <a:prstClr val="black"/>
                </a:solidFill>
                <a:effectLst/>
                <a:uLnTx/>
                <a:uFillTx/>
                <a:latin typeface="Calibri"/>
                <a:ea typeface="+mn-ea"/>
                <a:cs typeface="+mn-cs"/>
              </a:rPr>
              <a:t>omain </a:t>
            </a:r>
            <a:r>
              <a:rPr kumimoji="0" lang="en-US" sz="3200" b="0" i="0" u="none" strike="noStrike" kern="1200" cap="none" spc="0" normalizeH="0" baseline="0" noProof="0">
                <a:ln>
                  <a:noFill/>
                </a:ln>
                <a:solidFill>
                  <a:srgbClr val="CC0000"/>
                </a:solidFill>
                <a:effectLst/>
                <a:uLnTx/>
                <a:uFillTx/>
                <a:latin typeface="Calibri"/>
                <a:ea typeface="+mn-ea"/>
                <a:cs typeface="+mn-cs"/>
              </a:rPr>
              <a:t>R</a:t>
            </a:r>
            <a:r>
              <a:rPr kumimoji="0" lang="en-US" sz="3200" b="0" i="0" u="none" strike="noStrike" kern="1200" cap="none" spc="0" normalizeH="0" baseline="0" noProof="0">
                <a:ln>
                  <a:noFill/>
                </a:ln>
                <a:solidFill>
                  <a:prstClr val="black"/>
                </a:solidFill>
                <a:effectLst/>
                <a:uLnTx/>
                <a:uFillTx/>
                <a:latin typeface="Calibri"/>
                <a:ea typeface="+mn-ea"/>
                <a:cs typeface="+mn-cs"/>
              </a:rPr>
              <a:t>outing</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subnet portion of address of arbitrary length</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a:ln>
                  <a:noFill/>
                </a:ln>
                <a:solidFill>
                  <a:prstClr val="black"/>
                </a:solidFill>
                <a:effectLst/>
                <a:uLnTx/>
                <a:uFillTx/>
                <a:latin typeface="Calibri"/>
                <a:ea typeface="+mn-ea"/>
                <a:cs typeface="+mn-cs"/>
              </a:rPr>
              <a:t>address format: </a:t>
            </a:r>
            <a:r>
              <a:rPr kumimoji="0" lang="en-US" sz="2800" b="0" i="0" u="none" strike="noStrike" kern="1200" cap="none" spc="0" normalizeH="0" baseline="0" noProof="0">
                <a:ln>
                  <a:noFill/>
                </a:ln>
                <a:solidFill>
                  <a:srgbClr val="CC0000"/>
                </a:solidFill>
                <a:effectLst/>
                <a:uLnTx/>
                <a:uFillTx/>
                <a:latin typeface="Calibri"/>
                <a:ea typeface="+mn-ea"/>
                <a:cs typeface="+mn-cs"/>
              </a:rPr>
              <a:t>a.b.c.d/x</a:t>
            </a:r>
            <a:r>
              <a:rPr kumimoji="0" lang="en-US" sz="2800" b="0" i="0" u="none" strike="noStrike" kern="1200" cap="none" spc="0" normalizeH="0" baseline="0" noProof="0">
                <a:ln>
                  <a:noFill/>
                </a:ln>
                <a:solidFill>
                  <a:prstClr val="black"/>
                </a:solidFill>
                <a:effectLst/>
                <a:uLnTx/>
                <a:uFillTx/>
                <a:latin typeface="Calibri"/>
                <a:ea typeface="+mn-ea"/>
                <a:cs typeface="+mn-cs"/>
              </a:rPr>
              <a:t>, where x is # bits in subnet portion of address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950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276DD-9E93-C18B-804A-8613E1D388A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3ED4E1-AE53-D73C-F1FE-AB22AD3AC028}"/>
              </a:ext>
            </a:extLst>
          </p:cNvPr>
          <p:cNvSpPr>
            <a:spLocks noGrp="1"/>
          </p:cNvSpPr>
          <p:nvPr>
            <p:ph type="sldNum" sz="quarter" idx="12"/>
          </p:nvPr>
        </p:nvSpPr>
        <p:spPr/>
        <p:txBody>
          <a:bodyPr/>
          <a:lstStyle/>
          <a:p>
            <a:fld id="{12297082-74DA-3F42-B9EE-B09F2F8D7DCB}" type="slidenum">
              <a:rPr lang="en-US" altLang="en-US" smtClean="0"/>
              <a:pPr/>
              <a:t>15</a:t>
            </a:fld>
            <a:endParaRPr lang="en-US" altLang="en-US"/>
          </a:p>
        </p:txBody>
      </p:sp>
      <p:sp>
        <p:nvSpPr>
          <p:cNvPr id="4" name="TextBox 3">
            <a:extLst>
              <a:ext uri="{FF2B5EF4-FFF2-40B4-BE49-F238E27FC236}">
                <a16:creationId xmlns:a16="http://schemas.microsoft.com/office/drawing/2014/main" id="{C652E652-FC45-7348-852E-01FA770EF686}"/>
              </a:ext>
            </a:extLst>
          </p:cNvPr>
          <p:cNvSpPr txBox="1"/>
          <p:nvPr/>
        </p:nvSpPr>
        <p:spPr>
          <a:xfrm>
            <a:off x="0" y="0"/>
            <a:ext cx="9144000" cy="954107"/>
          </a:xfrm>
          <a:prstGeom prst="rect">
            <a:avLst/>
          </a:prstGeom>
          <a:solidFill>
            <a:schemeClr val="tx1">
              <a:lumMod val="75000"/>
              <a:lumOff val="25000"/>
            </a:schemeClr>
          </a:solidFill>
        </p:spPr>
        <p:txBody>
          <a:bodyPr wrap="square">
            <a:spAutoFit/>
          </a:bodyPr>
          <a:lstStyle/>
          <a:p>
            <a:r>
              <a:rPr lang="en-US" sz="2800" b="0" i="0" u="none" strike="noStrike" dirty="0">
                <a:solidFill>
                  <a:schemeClr val="bg1"/>
                </a:solidFill>
                <a:effectLst/>
                <a:latin typeface="-webkit-standard"/>
              </a:rPr>
              <a:t>CIDR features: (B) Variable-Length Subnet Masks (VLSM) Everywhere</a:t>
            </a:r>
            <a:endParaRPr lang="en-US" sz="2800" dirty="0">
              <a:solidFill>
                <a:schemeClr val="bg1"/>
              </a:solidFill>
            </a:endParaRPr>
          </a:p>
        </p:txBody>
      </p:sp>
      <p:sp>
        <p:nvSpPr>
          <p:cNvPr id="3" name="TextBox 2">
            <a:extLst>
              <a:ext uri="{FF2B5EF4-FFF2-40B4-BE49-F238E27FC236}">
                <a16:creationId xmlns:a16="http://schemas.microsoft.com/office/drawing/2014/main" id="{0E882228-E782-AFB0-36A5-E5547519620D}"/>
              </a:ext>
            </a:extLst>
          </p:cNvPr>
          <p:cNvSpPr txBox="1"/>
          <p:nvPr/>
        </p:nvSpPr>
        <p:spPr>
          <a:xfrm>
            <a:off x="873263" y="2094865"/>
            <a:ext cx="7397474" cy="3046988"/>
          </a:xfrm>
          <a:prstGeom prst="rect">
            <a:avLst/>
          </a:prstGeom>
          <a:noFill/>
        </p:spPr>
        <p:txBody>
          <a:bodyPr wrap="none" rtlCol="0">
            <a:spAutoFit/>
          </a:bodyPr>
          <a:lstStyle/>
          <a:p>
            <a:r>
              <a:rPr lang="en-US" sz="2400" dirty="0"/>
              <a:t>CIDR made it standard to:</a:t>
            </a:r>
          </a:p>
          <a:p>
            <a:endParaRPr lang="en-US" sz="2400" dirty="0"/>
          </a:p>
          <a:p>
            <a:r>
              <a:rPr lang="en-US" sz="2400" dirty="0"/>
              <a:t>- Use arbitrary prefix lengths</a:t>
            </a:r>
          </a:p>
          <a:p>
            <a:r>
              <a:rPr lang="en-US" sz="2400" dirty="0"/>
              <a:t>- Subnet recursively</a:t>
            </a:r>
          </a:p>
          <a:p>
            <a:r>
              <a:rPr lang="en-US" sz="2400" dirty="0"/>
              <a:t>- Allocate address space efficiently</a:t>
            </a:r>
          </a:p>
          <a:p>
            <a:endParaRPr lang="en-US" sz="2400" dirty="0"/>
          </a:p>
          <a:p>
            <a:endParaRPr lang="en-US" sz="2400" dirty="0"/>
          </a:p>
          <a:p>
            <a:r>
              <a:rPr lang="en-US" sz="2400" dirty="0"/>
              <a:t>Without CIDR, VLSM was not deployable at Internet scale.</a:t>
            </a:r>
          </a:p>
        </p:txBody>
      </p:sp>
    </p:spTree>
    <p:extLst>
      <p:ext uri="{BB962C8B-B14F-4D97-AF65-F5344CB8AC3E}">
        <p14:creationId xmlns:p14="http://schemas.microsoft.com/office/powerpoint/2010/main" val="2090770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70E2B-AB32-074F-6E3D-8A05EEE8901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4442B0-688C-DA05-D6DC-6587FE3F47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5" name="Picture 6">
            <a:extLst>
              <a:ext uri="{FF2B5EF4-FFF2-40B4-BE49-F238E27FC236}">
                <a16:creationId xmlns:a16="http://schemas.microsoft.com/office/drawing/2014/main" id="{31EA50AA-1D4B-AFF0-6FD3-6FD625006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9" y="1116745"/>
            <a:ext cx="5709203" cy="646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1A699D38-E5E9-3991-9119-E10D023C4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61" y="0"/>
            <a:ext cx="2438406" cy="430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9EA27D29-A58A-29EC-99CD-26AE1D898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62" y="547919"/>
            <a:ext cx="3349138" cy="4112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C20E174E-C7F6-29AF-1BF0-D8532FCDB4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9" y="959216"/>
            <a:ext cx="5787544" cy="2546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B12A43D1-38F5-A937-5E50-5FD1597C71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9" y="1920599"/>
            <a:ext cx="6664001" cy="9009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E1FAA89-F844-B286-9F37-2900503C3751}"/>
              </a:ext>
            </a:extLst>
          </p:cNvPr>
          <p:cNvSpPr/>
          <p:nvPr/>
        </p:nvSpPr>
        <p:spPr>
          <a:xfrm>
            <a:off x="4108289" y="1920599"/>
            <a:ext cx="1449363" cy="5850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100" name="Picture 4">
            <a:extLst>
              <a:ext uri="{FF2B5EF4-FFF2-40B4-BE49-F238E27FC236}">
                <a16:creationId xmlns:a16="http://schemas.microsoft.com/office/drawing/2014/main" id="{D425B4AE-A5BE-0A22-2CE0-097C489914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3710" y="2821537"/>
            <a:ext cx="5532932" cy="40738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5FC290-57C1-5052-817D-9926925336F4}"/>
              </a:ext>
            </a:extLst>
          </p:cNvPr>
          <p:cNvSpPr txBox="1"/>
          <p:nvPr/>
        </p:nvSpPr>
        <p:spPr>
          <a:xfrm>
            <a:off x="1917947" y="4399741"/>
            <a:ext cx="1272446" cy="707886"/>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30 hosts max.</a:t>
            </a:r>
          </a:p>
        </p:txBody>
      </p:sp>
      <p:sp>
        <p:nvSpPr>
          <p:cNvPr id="9" name="TextBox 8">
            <a:extLst>
              <a:ext uri="{FF2B5EF4-FFF2-40B4-BE49-F238E27FC236}">
                <a16:creationId xmlns:a16="http://schemas.microsoft.com/office/drawing/2014/main" id="{B6091DA9-48B6-E226-2E9F-A328346BE7B2}"/>
              </a:ext>
            </a:extLst>
          </p:cNvPr>
          <p:cNvSpPr txBox="1"/>
          <p:nvPr/>
        </p:nvSpPr>
        <p:spPr>
          <a:xfrm>
            <a:off x="3550445" y="4359946"/>
            <a:ext cx="1051608" cy="707886"/>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22 hosts max.</a:t>
            </a:r>
          </a:p>
        </p:txBody>
      </p:sp>
      <p:sp>
        <p:nvSpPr>
          <p:cNvPr id="10" name="TextBox 9">
            <a:extLst>
              <a:ext uri="{FF2B5EF4-FFF2-40B4-BE49-F238E27FC236}">
                <a16:creationId xmlns:a16="http://schemas.microsoft.com/office/drawing/2014/main" id="{47CC4DE3-7223-39DE-5011-DBE31799EE6E}"/>
              </a:ext>
            </a:extLst>
          </p:cNvPr>
          <p:cNvSpPr txBox="1"/>
          <p:nvPr/>
        </p:nvSpPr>
        <p:spPr>
          <a:xfrm>
            <a:off x="5707358" y="4359946"/>
            <a:ext cx="1051608" cy="707886"/>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18 hosts max.</a:t>
            </a:r>
          </a:p>
        </p:txBody>
      </p:sp>
      <p:sp>
        <p:nvSpPr>
          <p:cNvPr id="11" name="TextBox 10">
            <a:extLst>
              <a:ext uri="{FF2B5EF4-FFF2-40B4-BE49-F238E27FC236}">
                <a16:creationId xmlns:a16="http://schemas.microsoft.com/office/drawing/2014/main" id="{7AA29D49-3FA4-9BF2-5FA3-FF787DDE60FA}"/>
              </a:ext>
            </a:extLst>
          </p:cNvPr>
          <p:cNvSpPr txBox="1"/>
          <p:nvPr/>
        </p:nvSpPr>
        <p:spPr>
          <a:xfrm>
            <a:off x="0" y="0"/>
            <a:ext cx="9144000" cy="523220"/>
          </a:xfrm>
          <a:prstGeom prst="rect">
            <a:avLst/>
          </a:prstGeom>
          <a:solidFill>
            <a:schemeClr val="accent6">
              <a:lumMod val="60000"/>
              <a:lumOff val="40000"/>
            </a:schemeClr>
          </a:solidFill>
        </p:spPr>
        <p:txBody>
          <a:bodyPr wrap="square">
            <a:spAutoFit/>
          </a:bodyPr>
          <a:lstStyle/>
          <a:p>
            <a:r>
              <a:rPr lang="en-US" sz="2800" b="0" i="0" u="none" strike="noStrike" dirty="0">
                <a:effectLst/>
                <a:latin typeface="-webkit-standard"/>
              </a:rPr>
              <a:t>Fixed-Length Subnet Masks (</a:t>
            </a:r>
            <a:r>
              <a:rPr lang="en-US" sz="2800" dirty="0">
                <a:latin typeface="-webkit-standard"/>
              </a:rPr>
              <a:t>F</a:t>
            </a:r>
            <a:r>
              <a:rPr lang="en-US" sz="2800" b="0" i="0" u="none" strike="noStrike" dirty="0">
                <a:effectLst/>
                <a:latin typeface="-webkit-standard"/>
              </a:rPr>
              <a:t>LSM)</a:t>
            </a:r>
            <a:endParaRPr lang="en-US" sz="2800" dirty="0"/>
          </a:p>
        </p:txBody>
      </p:sp>
    </p:spTree>
    <p:extLst>
      <p:ext uri="{BB962C8B-B14F-4D97-AF65-F5344CB8AC3E}">
        <p14:creationId xmlns:p14="http://schemas.microsoft.com/office/powerpoint/2010/main" val="1478801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F5471-F9E4-0FBE-80AD-E3BD3047BE74}"/>
              </a:ext>
            </a:extLst>
          </p:cNvPr>
          <p:cNvSpPr>
            <a:spLocks noGrp="1"/>
          </p:cNvSpPr>
          <p:nvPr>
            <p:ph type="sldNum" sz="quarter" idx="12"/>
          </p:nvPr>
        </p:nvSpPr>
        <p:spPr/>
        <p:txBody>
          <a:bodyPr/>
          <a:lstStyle/>
          <a:p>
            <a:fld id="{12297082-74DA-3F42-B9EE-B09F2F8D7DCB}" type="slidenum">
              <a:rPr lang="en-US" altLang="en-US" smtClean="0"/>
              <a:pPr/>
              <a:t>17</a:t>
            </a:fld>
            <a:endParaRPr lang="en-US" altLang="en-US"/>
          </a:p>
        </p:txBody>
      </p:sp>
      <p:pic>
        <p:nvPicPr>
          <p:cNvPr id="3" name="Picture 2" descr="Variable Length Subnet Masks - Networking - Spiceworks Community">
            <a:extLst>
              <a:ext uri="{FF2B5EF4-FFF2-40B4-BE49-F238E27FC236}">
                <a16:creationId xmlns:a16="http://schemas.microsoft.com/office/drawing/2014/main" id="{C5942DA7-947C-B94B-1562-02EAD9FB8122}"/>
              </a:ext>
            </a:extLst>
          </p:cNvPr>
          <p:cNvPicPr>
            <a:picLocks noChangeAspect="1"/>
          </p:cNvPicPr>
          <p:nvPr/>
        </p:nvPicPr>
        <p:blipFill>
          <a:blip r:embed="rId2"/>
          <a:stretch>
            <a:fillRect/>
          </a:stretch>
        </p:blipFill>
        <p:spPr>
          <a:xfrm>
            <a:off x="1153892" y="623455"/>
            <a:ext cx="6836215" cy="6234545"/>
          </a:xfrm>
          <a:prstGeom prst="rect">
            <a:avLst/>
          </a:prstGeom>
        </p:spPr>
      </p:pic>
      <p:sp>
        <p:nvSpPr>
          <p:cNvPr id="4" name="TextBox 3">
            <a:extLst>
              <a:ext uri="{FF2B5EF4-FFF2-40B4-BE49-F238E27FC236}">
                <a16:creationId xmlns:a16="http://schemas.microsoft.com/office/drawing/2014/main" id="{94016B84-86B5-CF9A-6D7F-C0C6788155D5}"/>
              </a:ext>
            </a:extLst>
          </p:cNvPr>
          <p:cNvSpPr txBox="1"/>
          <p:nvPr/>
        </p:nvSpPr>
        <p:spPr>
          <a:xfrm>
            <a:off x="0" y="0"/>
            <a:ext cx="9144000" cy="523220"/>
          </a:xfrm>
          <a:prstGeom prst="rect">
            <a:avLst/>
          </a:prstGeom>
          <a:solidFill>
            <a:schemeClr val="accent6">
              <a:lumMod val="60000"/>
              <a:lumOff val="40000"/>
            </a:schemeClr>
          </a:solidFill>
        </p:spPr>
        <p:txBody>
          <a:bodyPr wrap="square">
            <a:spAutoFit/>
          </a:bodyPr>
          <a:lstStyle/>
          <a:p>
            <a:r>
              <a:rPr lang="en-US" sz="2800" b="0" i="0" u="none" strike="noStrike" dirty="0">
                <a:effectLst/>
                <a:latin typeface="-webkit-standard"/>
              </a:rPr>
              <a:t>Variable-Length Subnet Masks (VLSM)</a:t>
            </a:r>
            <a:endParaRPr lang="en-US" sz="2800" dirty="0"/>
          </a:p>
        </p:txBody>
      </p:sp>
    </p:spTree>
    <p:extLst>
      <p:ext uri="{BB962C8B-B14F-4D97-AF65-F5344CB8AC3E}">
        <p14:creationId xmlns:p14="http://schemas.microsoft.com/office/powerpoint/2010/main" val="3044183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DD5A-AEA7-7C6C-5D4F-7B0E2635298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BA0055-4FB8-5A15-BBA4-584BB9E09A1A}"/>
              </a:ext>
            </a:extLst>
          </p:cNvPr>
          <p:cNvSpPr>
            <a:spLocks noGrp="1"/>
          </p:cNvSpPr>
          <p:nvPr>
            <p:ph type="sldNum" sz="quarter" idx="12"/>
          </p:nvPr>
        </p:nvSpPr>
        <p:spPr/>
        <p:txBody>
          <a:bodyPr/>
          <a:lstStyle/>
          <a:p>
            <a:fld id="{12297082-74DA-3F42-B9EE-B09F2F8D7DCB}" type="slidenum">
              <a:rPr lang="en-US" altLang="en-US" smtClean="0"/>
              <a:pPr/>
              <a:t>18</a:t>
            </a:fld>
            <a:endParaRPr lang="en-US" altLang="en-US"/>
          </a:p>
        </p:txBody>
      </p:sp>
      <p:sp>
        <p:nvSpPr>
          <p:cNvPr id="4" name="TextBox 3">
            <a:extLst>
              <a:ext uri="{FF2B5EF4-FFF2-40B4-BE49-F238E27FC236}">
                <a16:creationId xmlns:a16="http://schemas.microsoft.com/office/drawing/2014/main" id="{69BF956F-BBF9-78CC-0C0F-02849143217E}"/>
              </a:ext>
            </a:extLst>
          </p:cNvPr>
          <p:cNvSpPr txBox="1"/>
          <p:nvPr/>
        </p:nvSpPr>
        <p:spPr>
          <a:xfrm>
            <a:off x="0" y="0"/>
            <a:ext cx="9144000" cy="523220"/>
          </a:xfrm>
          <a:prstGeom prst="rect">
            <a:avLst/>
          </a:prstGeom>
          <a:solidFill>
            <a:schemeClr val="tx1">
              <a:lumMod val="75000"/>
              <a:lumOff val="25000"/>
            </a:schemeClr>
          </a:solidFill>
        </p:spPr>
        <p:txBody>
          <a:bodyPr wrap="square">
            <a:spAutoFit/>
          </a:bodyPr>
          <a:lstStyle/>
          <a:p>
            <a:r>
              <a:rPr lang="en-US" sz="2800" b="0" i="0" u="none" strike="noStrike" dirty="0">
                <a:solidFill>
                  <a:schemeClr val="bg1"/>
                </a:solidFill>
                <a:effectLst/>
                <a:latin typeface="-webkit-standard"/>
              </a:rPr>
              <a:t>CIDR features: (C) Route Aggregation (</a:t>
            </a:r>
            <a:r>
              <a:rPr lang="en-US" sz="2800" b="0" i="0" u="none" strike="noStrike" dirty="0" err="1">
                <a:solidFill>
                  <a:schemeClr val="bg1"/>
                </a:solidFill>
                <a:effectLst/>
                <a:latin typeface="-webkit-standard"/>
              </a:rPr>
              <a:t>Supernetting</a:t>
            </a:r>
            <a:r>
              <a:rPr lang="en-US" sz="2800" b="0" i="0" u="none" strike="noStrike" dirty="0">
                <a:solidFill>
                  <a:schemeClr val="bg1"/>
                </a:solidFill>
                <a:effectLst/>
                <a:latin typeface="-webkit-standard"/>
              </a:rPr>
              <a:t>)</a:t>
            </a:r>
            <a:endParaRPr lang="en-US" sz="2800" dirty="0">
              <a:solidFill>
                <a:schemeClr val="bg1"/>
              </a:solidFill>
            </a:endParaRPr>
          </a:p>
        </p:txBody>
      </p:sp>
    </p:spTree>
    <p:extLst>
      <p:ext uri="{BB962C8B-B14F-4D97-AF65-F5344CB8AC3E}">
        <p14:creationId xmlns:p14="http://schemas.microsoft.com/office/powerpoint/2010/main" val="2463646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Title 4">
            <a:extLst>
              <a:ext uri="{FF2B5EF4-FFF2-40B4-BE49-F238E27FC236}">
                <a16:creationId xmlns:a16="http://schemas.microsoft.com/office/drawing/2014/main" id="{E11E5A04-4BD7-F144-AE4F-7B8B6DB92A96}"/>
              </a:ext>
            </a:extLst>
          </p:cNvPr>
          <p:cNvSpPr>
            <a:spLocks noGrp="1"/>
          </p:cNvSpPr>
          <p:nvPr>
            <p:ph type="ctrTitle"/>
          </p:nvPr>
        </p:nvSpPr>
        <p:spPr>
          <a:xfrm>
            <a:off x="0" y="2130425"/>
            <a:ext cx="9144000" cy="1470025"/>
          </a:xfrm>
        </p:spPr>
        <p:txBody>
          <a:bodyPr/>
          <a:lstStyle/>
          <a:p>
            <a:r>
              <a:rPr lang="en-US" altLang="en-US" dirty="0">
                <a:ea typeface="ＭＳ Ｐゴシック" panose="020B0600070205080204" pitchFamily="34" charset="-128"/>
              </a:rPr>
              <a:t>CIDR: Super-netting/</a:t>
            </a:r>
            <a:br>
              <a:rPr lang="en-US" altLang="en-US" dirty="0">
                <a:ea typeface="ＭＳ Ｐゴシック" panose="020B0600070205080204" pitchFamily="34" charset="-128"/>
              </a:rPr>
            </a:br>
            <a:r>
              <a:rPr lang="en-US" altLang="en-US" dirty="0">
                <a:ea typeface="ＭＳ Ｐゴシック" panose="020B0600070205080204" pitchFamily="34" charset="-128"/>
              </a:rPr>
              <a:t>Route aggregation</a:t>
            </a:r>
          </a:p>
        </p:txBody>
      </p:sp>
      <p:sp>
        <p:nvSpPr>
          <p:cNvPr id="53251" name="Slide Number Placeholder 3">
            <a:extLst>
              <a:ext uri="{FF2B5EF4-FFF2-40B4-BE49-F238E27FC236}">
                <a16:creationId xmlns:a16="http://schemas.microsoft.com/office/drawing/2014/main" id="{F8305C48-AE37-4E46-9C9B-0E514A6FB6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D583EE-454A-114A-8086-A9C6C9F8305F}"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Tree>
    <p:extLst>
      <p:ext uri="{BB962C8B-B14F-4D97-AF65-F5344CB8AC3E}">
        <p14:creationId xmlns:p14="http://schemas.microsoft.com/office/powerpoint/2010/main" val="352110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9EFE09-E889-414E-C577-D5EAAF0FD51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26F9BAC5-26F4-A493-ACDE-5723A766DF68}"/>
              </a:ext>
            </a:extLst>
          </p:cNvPr>
          <p:cNvSpPr txBox="1">
            <a:spLocks noChangeArrowheads="1"/>
          </p:cNvSpPr>
          <p:nvPr/>
        </p:nvSpPr>
        <p:spPr>
          <a:xfrm>
            <a:off x="0" y="76200"/>
            <a:ext cx="9144000" cy="1143000"/>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rPr>
              <a:t>Classful Addressing Scheme</a:t>
            </a:r>
            <a:r>
              <a:rPr lang="en-US" altLang="en-US" sz="4000" dirty="0">
                <a:latin typeface="Calibri"/>
                <a:ea typeface="ＭＳ Ｐゴシック" panose="020B0600070205080204" pitchFamily="34" charset="-128"/>
              </a:rPr>
              <a:t> is</a:t>
            </a:r>
            <a:r>
              <a:rPr kumimoji="0" lang="en-US" altLang="en-US" sz="40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rPr>
              <a:t> Inefficient</a:t>
            </a:r>
          </a:p>
        </p:txBody>
      </p:sp>
      <p:sp>
        <p:nvSpPr>
          <p:cNvPr id="4" name="TextBox 3">
            <a:extLst>
              <a:ext uri="{FF2B5EF4-FFF2-40B4-BE49-F238E27FC236}">
                <a16:creationId xmlns:a16="http://schemas.microsoft.com/office/drawing/2014/main" id="{625391D5-A81B-BC18-ABAD-41B205EAAFAD}"/>
              </a:ext>
            </a:extLst>
          </p:cNvPr>
          <p:cNvSpPr txBox="1"/>
          <p:nvPr/>
        </p:nvSpPr>
        <p:spPr>
          <a:xfrm>
            <a:off x="457200" y="1025237"/>
            <a:ext cx="7674217" cy="160043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Your organization: XYZ</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10 millions</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BACC6">
                    <a:lumMod val="75000"/>
                  </a:srgbClr>
                </a:solidFill>
                <a:effectLst/>
                <a:uLnTx/>
                <a:uFillTx/>
                <a:latin typeface="Calibri"/>
                <a:ea typeface="+mn-ea"/>
                <a:cs typeface="+mn-cs"/>
              </a:rPr>
              <a:t>What class of IP address will you request for?</a:t>
            </a:r>
          </a:p>
        </p:txBody>
      </p:sp>
      <p:sp>
        <p:nvSpPr>
          <p:cNvPr id="5" name="TextBox 4">
            <a:extLst>
              <a:ext uri="{FF2B5EF4-FFF2-40B4-BE49-F238E27FC236}">
                <a16:creationId xmlns:a16="http://schemas.microsoft.com/office/drawing/2014/main" id="{28A5C983-6F9A-D958-F2DA-B0715BE9868C}"/>
              </a:ext>
            </a:extLst>
          </p:cNvPr>
          <p:cNvSpPr txBox="1"/>
          <p:nvPr/>
        </p:nvSpPr>
        <p:spPr>
          <a:xfrm>
            <a:off x="457200" y="2905780"/>
            <a:ext cx="680218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64K ?</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TextBox 5">
            <a:extLst>
              <a:ext uri="{FF2B5EF4-FFF2-40B4-BE49-F238E27FC236}">
                <a16:creationId xmlns:a16="http://schemas.microsoft.com/office/drawing/2014/main" id="{FAD1FC65-779D-8F63-142D-58BF08CAFABB}"/>
              </a:ext>
            </a:extLst>
          </p:cNvPr>
          <p:cNvSpPr txBox="1"/>
          <p:nvPr/>
        </p:nvSpPr>
        <p:spPr>
          <a:xfrm>
            <a:off x="457199" y="3566130"/>
            <a:ext cx="671722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250?</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extBox 6">
            <a:extLst>
              <a:ext uri="{FF2B5EF4-FFF2-40B4-BE49-F238E27FC236}">
                <a16:creationId xmlns:a16="http://schemas.microsoft.com/office/drawing/2014/main" id="{BD5AA588-928D-8F99-58F3-2577B267323A}"/>
              </a:ext>
            </a:extLst>
          </p:cNvPr>
          <p:cNvSpPr txBox="1"/>
          <p:nvPr/>
        </p:nvSpPr>
        <p:spPr>
          <a:xfrm>
            <a:off x="457198" y="4146550"/>
            <a:ext cx="671722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100?</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8" name="TextBox 7">
            <a:extLst>
              <a:ext uri="{FF2B5EF4-FFF2-40B4-BE49-F238E27FC236}">
                <a16:creationId xmlns:a16="http://schemas.microsoft.com/office/drawing/2014/main" id="{2D76379C-9BA7-E616-705B-5AB95313B4DC}"/>
              </a:ext>
            </a:extLst>
          </p:cNvPr>
          <p:cNvSpPr txBox="1"/>
          <p:nvPr/>
        </p:nvSpPr>
        <p:spPr>
          <a:xfrm>
            <a:off x="457197" y="4726970"/>
            <a:ext cx="653448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20?</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9" name="TextBox 8">
            <a:extLst>
              <a:ext uri="{FF2B5EF4-FFF2-40B4-BE49-F238E27FC236}">
                <a16:creationId xmlns:a16="http://schemas.microsoft.com/office/drawing/2014/main" id="{3F164272-1B1D-B68A-E693-2F5FDEC4EC33}"/>
              </a:ext>
            </a:extLst>
          </p:cNvPr>
          <p:cNvSpPr txBox="1"/>
          <p:nvPr/>
        </p:nvSpPr>
        <p:spPr>
          <a:xfrm>
            <a:off x="457196" y="5307390"/>
            <a:ext cx="671722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300?</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0" name="TextBox 9">
            <a:extLst>
              <a:ext uri="{FF2B5EF4-FFF2-40B4-BE49-F238E27FC236}">
                <a16:creationId xmlns:a16="http://schemas.microsoft.com/office/drawing/2014/main" id="{CC8BED26-1257-E87A-C03D-AEB2C6D9AA34}"/>
              </a:ext>
            </a:extLst>
          </p:cNvPr>
          <p:cNvSpPr txBox="1"/>
          <p:nvPr/>
        </p:nvSpPr>
        <p:spPr>
          <a:xfrm>
            <a:off x="457195" y="5887810"/>
            <a:ext cx="672042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Maximum # of hosts is estimated to be </a:t>
            </a:r>
            <a:r>
              <a:rPr kumimoji="0" lang="en-US" sz="2800" b="0" i="0" u="none" strike="noStrike" kern="1200" cap="none" spc="0" normalizeH="0" baseline="0" noProof="0" dirty="0">
                <a:ln>
                  <a:noFill/>
                </a:ln>
                <a:solidFill>
                  <a:srgbClr val="FF0000"/>
                </a:solidFill>
                <a:effectLst/>
                <a:uLnTx/>
                <a:uFillTx/>
                <a:latin typeface="Calibri"/>
                <a:ea typeface="+mn-ea"/>
                <a:cs typeface="+mn-cs"/>
              </a:rPr>
              <a:t>66K?</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1" name="TextBox 10">
            <a:extLst>
              <a:ext uri="{FF2B5EF4-FFF2-40B4-BE49-F238E27FC236}">
                <a16:creationId xmlns:a16="http://schemas.microsoft.com/office/drawing/2014/main" id="{0A5740CA-31AF-B23E-DA7F-9B732226DED9}"/>
              </a:ext>
            </a:extLst>
          </p:cNvPr>
          <p:cNvSpPr txBox="1"/>
          <p:nvPr/>
        </p:nvSpPr>
        <p:spPr>
          <a:xfrm>
            <a:off x="6991678" y="713629"/>
            <a:ext cx="1914307" cy="923330"/>
          </a:xfrm>
          <a:prstGeom prst="rect">
            <a:avLst/>
          </a:prstGeom>
          <a:noFill/>
        </p:spPr>
        <p:txBody>
          <a:bodyPr wrap="none" rtlCol="0">
            <a:spAutoFit/>
          </a:bodyPr>
          <a:lstStyle/>
          <a:p>
            <a:r>
              <a:rPr lang="en-US" dirty="0"/>
              <a:t>2^24 ~= 16 million</a:t>
            </a:r>
          </a:p>
          <a:p>
            <a:r>
              <a:rPr lang="en-US" dirty="0"/>
              <a:t>2^16 ~= 65K</a:t>
            </a:r>
          </a:p>
          <a:p>
            <a:r>
              <a:rPr lang="en-US" dirty="0"/>
              <a:t>2^8 = 256</a:t>
            </a:r>
          </a:p>
        </p:txBody>
      </p:sp>
    </p:spTree>
    <p:extLst>
      <p:ext uri="{BB962C8B-B14F-4D97-AF65-F5344CB8AC3E}">
        <p14:creationId xmlns:p14="http://schemas.microsoft.com/office/powerpoint/2010/main" val="1556056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ie 31">
            <a:extLst>
              <a:ext uri="{FF2B5EF4-FFF2-40B4-BE49-F238E27FC236}">
                <a16:creationId xmlns:a16="http://schemas.microsoft.com/office/drawing/2014/main" id="{5BA2290A-7AA9-E9D8-D26F-A55E09B333A5}"/>
              </a:ext>
            </a:extLst>
          </p:cNvPr>
          <p:cNvSpPr/>
          <p:nvPr/>
        </p:nvSpPr>
        <p:spPr>
          <a:xfrm rot="10800000">
            <a:off x="-5859190" y="274451"/>
            <a:ext cx="11194564" cy="6864778"/>
          </a:xfrm>
          <a:prstGeom prst="pie">
            <a:avLst>
              <a:gd name="adj1" fmla="val 5372414"/>
              <a:gd name="adj2" fmla="val 16200000"/>
            </a:avLst>
          </a:prstGeom>
          <a:solidFill>
            <a:schemeClr val="accent2">
              <a:lumMod val="60000"/>
              <a:lumOff val="40000"/>
              <a:alpha val="68269"/>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3F2B2FE8-CDFA-A575-4EA8-F0801DCF8205}"/>
              </a:ext>
            </a:extLst>
          </p:cNvPr>
          <p:cNvCxnSpPr>
            <a:cxnSpLocks/>
          </p:cNvCxnSpPr>
          <p:nvPr/>
        </p:nvCxnSpPr>
        <p:spPr>
          <a:xfrm flipV="1">
            <a:off x="5465178" y="3599727"/>
            <a:ext cx="1190265" cy="1251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DED6DBF-0920-2BDF-B425-3F8869DA46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DDDE3346-24F6-7771-C2DD-3DAED88FE551}"/>
              </a:ext>
            </a:extLst>
          </p:cNvPr>
          <p:cNvGrpSpPr/>
          <p:nvPr/>
        </p:nvGrpSpPr>
        <p:grpSpPr>
          <a:xfrm>
            <a:off x="0" y="0"/>
            <a:ext cx="9144000" cy="646331"/>
            <a:chOff x="0" y="4541178"/>
            <a:chExt cx="9144000" cy="646331"/>
          </a:xfrm>
        </p:grpSpPr>
        <p:sp>
          <p:nvSpPr>
            <p:cNvPr id="4" name="Rectangle 3">
              <a:extLst>
                <a:ext uri="{FF2B5EF4-FFF2-40B4-BE49-F238E27FC236}">
                  <a16:creationId xmlns:a16="http://schemas.microsoft.com/office/drawing/2014/main" id="{7DE20BAA-227C-080C-B183-DC05E7413BF4}"/>
                </a:ext>
              </a:extLst>
            </p:cNvPr>
            <p:cNvSpPr/>
            <p:nvPr/>
          </p:nvSpPr>
          <p:spPr>
            <a:xfrm>
              <a:off x="0" y="4541178"/>
              <a:ext cx="9144000" cy="646331"/>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EB5D937-69EE-7F8A-48D2-7041A048F12D}"/>
                </a:ext>
              </a:extLst>
            </p:cNvPr>
            <p:cNvSpPr txBox="1"/>
            <p:nvPr/>
          </p:nvSpPr>
          <p:spPr>
            <a:xfrm>
              <a:off x="338" y="4541178"/>
              <a:ext cx="6286849"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Lessons learned from subnetting</a:t>
              </a:r>
            </a:p>
          </p:txBody>
        </p:sp>
      </p:grpSp>
      <p:grpSp>
        <p:nvGrpSpPr>
          <p:cNvPr id="34" name="Group 33">
            <a:extLst>
              <a:ext uri="{FF2B5EF4-FFF2-40B4-BE49-F238E27FC236}">
                <a16:creationId xmlns:a16="http://schemas.microsoft.com/office/drawing/2014/main" id="{1169C2E3-5B70-F38F-5456-49AE133E94CF}"/>
              </a:ext>
            </a:extLst>
          </p:cNvPr>
          <p:cNvGrpSpPr/>
          <p:nvPr/>
        </p:nvGrpSpPr>
        <p:grpSpPr>
          <a:xfrm>
            <a:off x="459371" y="856098"/>
            <a:ext cx="4656641" cy="3064987"/>
            <a:chOff x="459371" y="856098"/>
            <a:chExt cx="4656641" cy="3064987"/>
          </a:xfrm>
        </p:grpSpPr>
        <p:sp>
          <p:nvSpPr>
            <p:cNvPr id="22" name="Freeform 21">
              <a:extLst>
                <a:ext uri="{FF2B5EF4-FFF2-40B4-BE49-F238E27FC236}">
                  <a16:creationId xmlns:a16="http://schemas.microsoft.com/office/drawing/2014/main" id="{8530D3E6-16A7-461A-5C93-084CA073585A}"/>
                </a:ext>
              </a:extLst>
            </p:cNvPr>
            <p:cNvSpPr/>
            <p:nvPr/>
          </p:nvSpPr>
          <p:spPr>
            <a:xfrm>
              <a:off x="459371" y="856098"/>
              <a:ext cx="3267677" cy="306498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3">
                <a:lumMod val="60000"/>
                <a:lumOff val="40000"/>
                <a:alpha val="42933"/>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DE9E67F-CE90-FD63-054F-F749235CFE08}"/>
                </a:ext>
              </a:extLst>
            </p:cNvPr>
            <p:cNvCxnSpPr>
              <a:cxnSpLocks/>
            </p:cNvCxnSpPr>
            <p:nvPr/>
          </p:nvCxnSpPr>
          <p:spPr>
            <a:xfrm>
              <a:off x="3773347" y="2395959"/>
              <a:ext cx="1342665" cy="1033041"/>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8" descr="Category:Network routers - Wikimedia Commons">
              <a:extLst>
                <a:ext uri="{FF2B5EF4-FFF2-40B4-BE49-F238E27FC236}">
                  <a16:creationId xmlns:a16="http://schemas.microsoft.com/office/drawing/2014/main" id="{F2C8783A-5603-1B04-2823-9CFECA53C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145" y="2051757"/>
              <a:ext cx="688403" cy="6884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9B618969-CADA-D065-D59B-18CFF7081EEA}"/>
              </a:ext>
            </a:extLst>
          </p:cNvPr>
          <p:cNvPicPr>
            <a:picLocks noChangeAspect="1"/>
          </p:cNvPicPr>
          <p:nvPr/>
        </p:nvPicPr>
        <p:blipFill>
          <a:blip r:embed="rId3"/>
          <a:stretch>
            <a:fillRect/>
          </a:stretch>
        </p:blipFill>
        <p:spPr>
          <a:xfrm>
            <a:off x="6553200" y="2089516"/>
            <a:ext cx="2442675" cy="2442675"/>
          </a:xfrm>
          <a:prstGeom prst="rect">
            <a:avLst/>
          </a:prstGeom>
        </p:spPr>
      </p:pic>
      <p:grpSp>
        <p:nvGrpSpPr>
          <p:cNvPr id="35" name="Group 34">
            <a:extLst>
              <a:ext uri="{FF2B5EF4-FFF2-40B4-BE49-F238E27FC236}">
                <a16:creationId xmlns:a16="http://schemas.microsoft.com/office/drawing/2014/main" id="{E136671F-49FD-5A5A-B6CE-70F801F1B166}"/>
              </a:ext>
            </a:extLst>
          </p:cNvPr>
          <p:cNvGrpSpPr/>
          <p:nvPr/>
        </p:nvGrpSpPr>
        <p:grpSpPr>
          <a:xfrm>
            <a:off x="607901" y="3639008"/>
            <a:ext cx="4508111" cy="1483177"/>
            <a:chOff x="607901" y="3639008"/>
            <a:chExt cx="4508111" cy="1483177"/>
          </a:xfrm>
        </p:grpSpPr>
        <p:cxnSp>
          <p:nvCxnSpPr>
            <p:cNvPr id="27" name="Straight Connector 26">
              <a:extLst>
                <a:ext uri="{FF2B5EF4-FFF2-40B4-BE49-F238E27FC236}">
                  <a16:creationId xmlns:a16="http://schemas.microsoft.com/office/drawing/2014/main" id="{FA80D2DA-AC84-4D85-C028-83E9BF6F77C1}"/>
                </a:ext>
              </a:extLst>
            </p:cNvPr>
            <p:cNvCxnSpPr>
              <a:cxnSpLocks/>
            </p:cNvCxnSpPr>
            <p:nvPr/>
          </p:nvCxnSpPr>
          <p:spPr>
            <a:xfrm flipV="1">
              <a:off x="3574925" y="3639008"/>
              <a:ext cx="1541087" cy="89318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91625578-CD8B-4104-C3FB-BC79FCC559A9}"/>
                </a:ext>
              </a:extLst>
            </p:cNvPr>
            <p:cNvSpPr/>
            <p:nvPr/>
          </p:nvSpPr>
          <p:spPr>
            <a:xfrm>
              <a:off x="607901" y="4145586"/>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6">
                <a:lumMod val="60000"/>
                <a:lumOff val="40000"/>
                <a:alpha val="42933"/>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8" descr="Category:Network routers - Wikimedia Commons">
              <a:extLst>
                <a:ext uri="{FF2B5EF4-FFF2-40B4-BE49-F238E27FC236}">
                  <a16:creationId xmlns:a16="http://schemas.microsoft.com/office/drawing/2014/main" id="{744BE51D-944E-DD4E-7F31-3B4747CFF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4226654"/>
              <a:ext cx="688403" cy="6884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3057F5ED-4FE9-2E17-05EF-9DAF7CF20F51}"/>
              </a:ext>
            </a:extLst>
          </p:cNvPr>
          <p:cNvGrpSpPr/>
          <p:nvPr/>
        </p:nvGrpSpPr>
        <p:grpSpPr>
          <a:xfrm>
            <a:off x="607901" y="3706841"/>
            <a:ext cx="4682693" cy="2649509"/>
            <a:chOff x="607901" y="3706841"/>
            <a:chExt cx="4682693" cy="2649509"/>
          </a:xfrm>
        </p:grpSpPr>
        <p:cxnSp>
          <p:nvCxnSpPr>
            <p:cNvPr id="30" name="Straight Connector 29">
              <a:extLst>
                <a:ext uri="{FF2B5EF4-FFF2-40B4-BE49-F238E27FC236}">
                  <a16:creationId xmlns:a16="http://schemas.microsoft.com/office/drawing/2014/main" id="{6C877A92-8399-3130-10E9-DA472A7DFDCC}"/>
                </a:ext>
              </a:extLst>
            </p:cNvPr>
            <p:cNvCxnSpPr>
              <a:cxnSpLocks/>
            </p:cNvCxnSpPr>
            <p:nvPr/>
          </p:nvCxnSpPr>
          <p:spPr>
            <a:xfrm flipV="1">
              <a:off x="3574925" y="3706841"/>
              <a:ext cx="1715669" cy="2101399"/>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B5DA52F6-D317-491A-6C73-0FC1D81F8E14}"/>
                </a:ext>
              </a:extLst>
            </p:cNvPr>
            <p:cNvSpPr/>
            <p:nvPr/>
          </p:nvSpPr>
          <p:spPr>
            <a:xfrm>
              <a:off x="607901" y="5379751"/>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5">
                <a:lumMod val="60000"/>
                <a:lumOff val="40000"/>
                <a:alpha val="42933"/>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8" descr="Category:Network routers - Wikimedia Commons">
              <a:extLst>
                <a:ext uri="{FF2B5EF4-FFF2-40B4-BE49-F238E27FC236}">
                  <a16:creationId xmlns:a16="http://schemas.microsoft.com/office/drawing/2014/main" id="{418EC3FF-4C2E-000F-0614-3CD53FAB6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5523848"/>
              <a:ext cx="688403" cy="688403"/>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0AA58189-C835-2621-8DF6-EA1EA37818CD}"/>
              </a:ext>
            </a:extLst>
          </p:cNvPr>
          <p:cNvSpPr txBox="1"/>
          <p:nvPr/>
        </p:nvSpPr>
        <p:spPr>
          <a:xfrm>
            <a:off x="4743281" y="2891943"/>
            <a:ext cx="662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ISP</a:t>
            </a:r>
          </a:p>
        </p:txBody>
      </p:sp>
      <p:pic>
        <p:nvPicPr>
          <p:cNvPr id="9" name="Picture 8" descr="Category:Network routers - Wikimedia Commons">
            <a:extLst>
              <a:ext uri="{FF2B5EF4-FFF2-40B4-BE49-F238E27FC236}">
                <a16:creationId xmlns:a16="http://schemas.microsoft.com/office/drawing/2014/main" id="{110CA303-DC1A-C3F8-F8B9-BF3994D75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168" y="2974550"/>
            <a:ext cx="1142853" cy="114285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6192D7D-7A39-6826-98C2-374791147ED6}"/>
              </a:ext>
            </a:extLst>
          </p:cNvPr>
          <p:cNvSpPr txBox="1"/>
          <p:nvPr/>
        </p:nvSpPr>
        <p:spPr>
          <a:xfrm>
            <a:off x="3539505" y="18517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21" name="TextBox 20">
            <a:extLst>
              <a:ext uri="{FF2B5EF4-FFF2-40B4-BE49-F238E27FC236}">
                <a16:creationId xmlns:a16="http://schemas.microsoft.com/office/drawing/2014/main" id="{5FD50D7B-C5F2-59A3-5FEA-CEEF4F03461C}"/>
              </a:ext>
            </a:extLst>
          </p:cNvPr>
          <p:cNvSpPr txBox="1"/>
          <p:nvPr/>
        </p:nvSpPr>
        <p:spPr>
          <a:xfrm>
            <a:off x="2996882" y="391138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28" name="TextBox 27">
            <a:extLst>
              <a:ext uri="{FF2B5EF4-FFF2-40B4-BE49-F238E27FC236}">
                <a16:creationId xmlns:a16="http://schemas.microsoft.com/office/drawing/2014/main" id="{055608F8-1F47-84AB-B57F-F687B9E4272A}"/>
              </a:ext>
            </a:extLst>
          </p:cNvPr>
          <p:cNvSpPr txBox="1"/>
          <p:nvPr/>
        </p:nvSpPr>
        <p:spPr>
          <a:xfrm>
            <a:off x="2656271" y="52374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nvGrpSpPr>
          <p:cNvPr id="41" name="Group 40">
            <a:extLst>
              <a:ext uri="{FF2B5EF4-FFF2-40B4-BE49-F238E27FC236}">
                <a16:creationId xmlns:a16="http://schemas.microsoft.com/office/drawing/2014/main" id="{91E04F88-EF18-20E6-83F3-01C710854E25}"/>
              </a:ext>
            </a:extLst>
          </p:cNvPr>
          <p:cNvGrpSpPr/>
          <p:nvPr/>
        </p:nvGrpSpPr>
        <p:grpSpPr>
          <a:xfrm>
            <a:off x="5051669" y="920781"/>
            <a:ext cx="1497782" cy="1704516"/>
            <a:chOff x="5054039" y="873544"/>
            <a:chExt cx="1497782" cy="1704516"/>
          </a:xfrm>
        </p:grpSpPr>
        <p:sp>
          <p:nvSpPr>
            <p:cNvPr id="42" name="Rectangular Callout 41">
              <a:extLst>
                <a:ext uri="{FF2B5EF4-FFF2-40B4-BE49-F238E27FC236}">
                  <a16:creationId xmlns:a16="http://schemas.microsoft.com/office/drawing/2014/main" id="{CC1726DB-919E-EFFF-21C3-4D0C869650C7}"/>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97FF28DE-ECA2-824B-6AF8-7617608C0C8F}"/>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44" name="Group 43">
            <a:extLst>
              <a:ext uri="{FF2B5EF4-FFF2-40B4-BE49-F238E27FC236}">
                <a16:creationId xmlns:a16="http://schemas.microsoft.com/office/drawing/2014/main" id="{18D41EFE-FD37-109C-9C3D-5D95A6E3F4C4}"/>
              </a:ext>
            </a:extLst>
          </p:cNvPr>
          <p:cNvGrpSpPr/>
          <p:nvPr/>
        </p:nvGrpSpPr>
        <p:grpSpPr>
          <a:xfrm>
            <a:off x="5036467" y="1185521"/>
            <a:ext cx="1526734" cy="1025216"/>
            <a:chOff x="5036467" y="1185521"/>
            <a:chExt cx="1526734" cy="1025216"/>
          </a:xfrm>
        </p:grpSpPr>
        <p:sp>
          <p:nvSpPr>
            <p:cNvPr id="45" name="TextBox 44">
              <a:extLst>
                <a:ext uri="{FF2B5EF4-FFF2-40B4-BE49-F238E27FC236}">
                  <a16:creationId xmlns:a16="http://schemas.microsoft.com/office/drawing/2014/main" id="{9F1CD39D-48B9-32EF-7404-0CDA642488CA}"/>
                </a:ext>
              </a:extLst>
            </p:cNvPr>
            <p:cNvSpPr txBox="1"/>
            <p:nvPr/>
          </p:nvSpPr>
          <p:spPr>
            <a:xfrm>
              <a:off x="5036467" y="1185521"/>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223.1.1.0/24</a:t>
              </a:r>
            </a:p>
          </p:txBody>
        </p:sp>
        <p:sp>
          <p:nvSpPr>
            <p:cNvPr id="46" name="TextBox 45">
              <a:extLst>
                <a:ext uri="{FF2B5EF4-FFF2-40B4-BE49-F238E27FC236}">
                  <a16:creationId xmlns:a16="http://schemas.microsoft.com/office/drawing/2014/main" id="{78C2B768-DA72-697C-30F7-90FA78B9744D}"/>
                </a:ext>
              </a:extLst>
            </p:cNvPr>
            <p:cNvSpPr txBox="1"/>
            <p:nvPr/>
          </p:nvSpPr>
          <p:spPr>
            <a:xfrm>
              <a:off x="5048043" y="1498074"/>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223.1.2.0/24</a:t>
              </a:r>
            </a:p>
          </p:txBody>
        </p:sp>
        <p:sp>
          <p:nvSpPr>
            <p:cNvPr id="47" name="TextBox 46">
              <a:extLst>
                <a:ext uri="{FF2B5EF4-FFF2-40B4-BE49-F238E27FC236}">
                  <a16:creationId xmlns:a16="http://schemas.microsoft.com/office/drawing/2014/main" id="{B7F4DAF2-3880-2E0A-035C-BEB116F33839}"/>
                </a:ext>
              </a:extLst>
            </p:cNvPr>
            <p:cNvSpPr txBox="1"/>
            <p:nvPr/>
          </p:nvSpPr>
          <p:spPr>
            <a:xfrm>
              <a:off x="5048041" y="1810627"/>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223.1.3.0/24</a:t>
              </a:r>
            </a:p>
          </p:txBody>
        </p:sp>
      </p:grpSp>
      <p:grpSp>
        <p:nvGrpSpPr>
          <p:cNvPr id="48" name="Group 47">
            <a:extLst>
              <a:ext uri="{FF2B5EF4-FFF2-40B4-BE49-F238E27FC236}">
                <a16:creationId xmlns:a16="http://schemas.microsoft.com/office/drawing/2014/main" id="{A7509C26-E713-C2B7-7FEF-94DE0DEF263D}"/>
              </a:ext>
            </a:extLst>
          </p:cNvPr>
          <p:cNvGrpSpPr/>
          <p:nvPr/>
        </p:nvGrpSpPr>
        <p:grpSpPr>
          <a:xfrm>
            <a:off x="7129921" y="798549"/>
            <a:ext cx="1497782" cy="1704516"/>
            <a:chOff x="5054039" y="873544"/>
            <a:chExt cx="1497782" cy="1704516"/>
          </a:xfrm>
        </p:grpSpPr>
        <p:sp>
          <p:nvSpPr>
            <p:cNvPr id="49" name="Rectangular Callout 48">
              <a:extLst>
                <a:ext uri="{FF2B5EF4-FFF2-40B4-BE49-F238E27FC236}">
                  <a16:creationId xmlns:a16="http://schemas.microsoft.com/office/drawing/2014/main" id="{0D8516E8-7BA5-AB9E-7711-D6B4D0CCD2FD}"/>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EF1AA5B8-1C5C-EBBF-3C6D-D9835CC0E2F5}"/>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51" name="Group 50">
            <a:extLst>
              <a:ext uri="{FF2B5EF4-FFF2-40B4-BE49-F238E27FC236}">
                <a16:creationId xmlns:a16="http://schemas.microsoft.com/office/drawing/2014/main" id="{7A5C7271-D99A-46F6-FC72-09FC00D86663}"/>
              </a:ext>
            </a:extLst>
          </p:cNvPr>
          <p:cNvGrpSpPr/>
          <p:nvPr/>
        </p:nvGrpSpPr>
        <p:grpSpPr>
          <a:xfrm>
            <a:off x="7135495" y="1110526"/>
            <a:ext cx="1515158" cy="1025216"/>
            <a:chOff x="5059613" y="1185521"/>
            <a:chExt cx="1515158" cy="1025216"/>
          </a:xfrm>
        </p:grpSpPr>
        <p:sp>
          <p:nvSpPr>
            <p:cNvPr id="52" name="TextBox 51">
              <a:extLst>
                <a:ext uri="{FF2B5EF4-FFF2-40B4-BE49-F238E27FC236}">
                  <a16:creationId xmlns:a16="http://schemas.microsoft.com/office/drawing/2014/main" id="{3400DB1F-7896-AA64-82EB-5BA0B3C218A9}"/>
                </a:ext>
              </a:extLst>
            </p:cNvPr>
            <p:cNvSpPr txBox="1"/>
            <p:nvPr/>
          </p:nvSpPr>
          <p:spPr>
            <a:xfrm>
              <a:off x="5059613" y="1185521"/>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223.1.1.0/24</a:t>
              </a:r>
            </a:p>
          </p:txBody>
        </p:sp>
        <p:sp>
          <p:nvSpPr>
            <p:cNvPr id="53" name="TextBox 52">
              <a:extLst>
                <a:ext uri="{FF2B5EF4-FFF2-40B4-BE49-F238E27FC236}">
                  <a16:creationId xmlns:a16="http://schemas.microsoft.com/office/drawing/2014/main" id="{B9D3780C-71B8-58E7-02D0-B8C2DA6E1B63}"/>
                </a:ext>
              </a:extLst>
            </p:cNvPr>
            <p:cNvSpPr txBox="1"/>
            <p:nvPr/>
          </p:nvSpPr>
          <p:spPr>
            <a:xfrm>
              <a:off x="5059613" y="1498074"/>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223.1.2.0/24</a:t>
              </a:r>
            </a:p>
          </p:txBody>
        </p:sp>
        <p:sp>
          <p:nvSpPr>
            <p:cNvPr id="54" name="TextBox 53">
              <a:extLst>
                <a:ext uri="{FF2B5EF4-FFF2-40B4-BE49-F238E27FC236}">
                  <a16:creationId xmlns:a16="http://schemas.microsoft.com/office/drawing/2014/main" id="{9FCE999A-6EFD-61A6-AC51-B0B169859C05}"/>
                </a:ext>
              </a:extLst>
            </p:cNvPr>
            <p:cNvSpPr txBox="1"/>
            <p:nvPr/>
          </p:nvSpPr>
          <p:spPr>
            <a:xfrm>
              <a:off x="5059613" y="1810627"/>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223.1.3.0/24</a:t>
              </a:r>
            </a:p>
          </p:txBody>
        </p:sp>
      </p:grpSp>
      <p:pic>
        <p:nvPicPr>
          <p:cNvPr id="56" name="Picture 55" descr="Category:Network routers - Wikimedia Commons">
            <a:extLst>
              <a:ext uri="{FF2B5EF4-FFF2-40B4-BE49-F238E27FC236}">
                <a16:creationId xmlns:a16="http://schemas.microsoft.com/office/drawing/2014/main" id="{EBFBDF8C-8EE2-9C5C-5EE4-FCC2B3A30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713" y="2942746"/>
            <a:ext cx="1142853" cy="114285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D98233FA-C405-1675-0889-258021B19D6D}"/>
              </a:ext>
            </a:extLst>
          </p:cNvPr>
          <p:cNvGrpSpPr/>
          <p:nvPr/>
        </p:nvGrpSpPr>
        <p:grpSpPr>
          <a:xfrm>
            <a:off x="5253381" y="3705937"/>
            <a:ext cx="1515158" cy="401786"/>
            <a:chOff x="5253381" y="3705937"/>
            <a:chExt cx="1515158" cy="401786"/>
          </a:xfrm>
        </p:grpSpPr>
        <p:sp>
          <p:nvSpPr>
            <p:cNvPr id="15" name="TextBox 14">
              <a:extLst>
                <a:ext uri="{FF2B5EF4-FFF2-40B4-BE49-F238E27FC236}">
                  <a16:creationId xmlns:a16="http://schemas.microsoft.com/office/drawing/2014/main" id="{E6330E39-3AD6-4F67-BF3B-CA644CA2CBF9}"/>
                </a:ext>
              </a:extLst>
            </p:cNvPr>
            <p:cNvSpPr txBox="1"/>
            <p:nvPr/>
          </p:nvSpPr>
          <p:spPr>
            <a:xfrm>
              <a:off x="5253381" y="3705937"/>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223.1.0.0/16</a:t>
              </a:r>
            </a:p>
          </p:txBody>
        </p:sp>
        <p:cxnSp>
          <p:nvCxnSpPr>
            <p:cNvPr id="18" name="Straight Arrow Connector 17">
              <a:extLst>
                <a:ext uri="{FF2B5EF4-FFF2-40B4-BE49-F238E27FC236}">
                  <a16:creationId xmlns:a16="http://schemas.microsoft.com/office/drawing/2014/main" id="{8134ED43-ACCE-FB9E-47BC-55CFBA72D896}"/>
                </a:ext>
              </a:extLst>
            </p:cNvPr>
            <p:cNvCxnSpPr/>
            <p:nvPr/>
          </p:nvCxnSpPr>
          <p:spPr>
            <a:xfrm>
              <a:off x="5794632" y="4107723"/>
              <a:ext cx="970454" cy="0"/>
            </a:xfrm>
            <a:prstGeom prst="straightConnector1">
              <a:avLst/>
            </a:prstGeom>
            <a:ln w="34925">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2068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ie 31">
            <a:extLst>
              <a:ext uri="{FF2B5EF4-FFF2-40B4-BE49-F238E27FC236}">
                <a16:creationId xmlns:a16="http://schemas.microsoft.com/office/drawing/2014/main" id="{5BA2290A-7AA9-E9D8-D26F-A55E09B333A5}"/>
              </a:ext>
            </a:extLst>
          </p:cNvPr>
          <p:cNvSpPr/>
          <p:nvPr/>
        </p:nvSpPr>
        <p:spPr>
          <a:xfrm rot="10800000">
            <a:off x="-5859190" y="274451"/>
            <a:ext cx="11194564" cy="6864778"/>
          </a:xfrm>
          <a:prstGeom prst="pie">
            <a:avLst>
              <a:gd name="adj1" fmla="val 5372414"/>
              <a:gd name="adj2" fmla="val 16200000"/>
            </a:avLst>
          </a:prstGeom>
          <a:solidFill>
            <a:schemeClr val="accent2">
              <a:lumMod val="60000"/>
              <a:lumOff val="40000"/>
              <a:alpha val="68269"/>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3F2B2FE8-CDFA-A575-4EA8-F0801DCF8205}"/>
              </a:ext>
            </a:extLst>
          </p:cNvPr>
          <p:cNvCxnSpPr>
            <a:cxnSpLocks/>
          </p:cNvCxnSpPr>
          <p:nvPr/>
        </p:nvCxnSpPr>
        <p:spPr>
          <a:xfrm flipV="1">
            <a:off x="5465178" y="3599727"/>
            <a:ext cx="1190265" cy="1251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DED6DBF-0920-2BDF-B425-3F8869DA46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DDDE3346-24F6-7771-C2DD-3DAED88FE551}"/>
              </a:ext>
            </a:extLst>
          </p:cNvPr>
          <p:cNvGrpSpPr/>
          <p:nvPr/>
        </p:nvGrpSpPr>
        <p:grpSpPr>
          <a:xfrm>
            <a:off x="0" y="0"/>
            <a:ext cx="9144000" cy="646331"/>
            <a:chOff x="0" y="4541178"/>
            <a:chExt cx="9144000" cy="646331"/>
          </a:xfrm>
        </p:grpSpPr>
        <p:sp>
          <p:nvSpPr>
            <p:cNvPr id="4" name="Rectangle 3">
              <a:extLst>
                <a:ext uri="{FF2B5EF4-FFF2-40B4-BE49-F238E27FC236}">
                  <a16:creationId xmlns:a16="http://schemas.microsoft.com/office/drawing/2014/main" id="{7DE20BAA-227C-080C-B183-DC05E7413BF4}"/>
                </a:ext>
              </a:extLst>
            </p:cNvPr>
            <p:cNvSpPr/>
            <p:nvPr/>
          </p:nvSpPr>
          <p:spPr>
            <a:xfrm>
              <a:off x="0" y="4541178"/>
              <a:ext cx="9144000" cy="646331"/>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EB5D937-69EE-7F8A-48D2-7041A048F12D}"/>
                </a:ext>
              </a:extLst>
            </p:cNvPr>
            <p:cNvSpPr txBox="1"/>
            <p:nvPr/>
          </p:nvSpPr>
          <p:spPr>
            <a:xfrm>
              <a:off x="338" y="4541178"/>
              <a:ext cx="6286849"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Lessons learned from subnetting</a:t>
              </a:r>
            </a:p>
          </p:txBody>
        </p:sp>
      </p:grpSp>
      <p:grpSp>
        <p:nvGrpSpPr>
          <p:cNvPr id="34" name="Group 33">
            <a:extLst>
              <a:ext uri="{FF2B5EF4-FFF2-40B4-BE49-F238E27FC236}">
                <a16:creationId xmlns:a16="http://schemas.microsoft.com/office/drawing/2014/main" id="{1169C2E3-5B70-F38F-5456-49AE133E94CF}"/>
              </a:ext>
            </a:extLst>
          </p:cNvPr>
          <p:cNvGrpSpPr/>
          <p:nvPr/>
        </p:nvGrpSpPr>
        <p:grpSpPr>
          <a:xfrm>
            <a:off x="459371" y="856098"/>
            <a:ext cx="4656641" cy="3064987"/>
            <a:chOff x="459371" y="856098"/>
            <a:chExt cx="4656641" cy="3064987"/>
          </a:xfrm>
        </p:grpSpPr>
        <p:sp>
          <p:nvSpPr>
            <p:cNvPr id="22" name="Freeform 21">
              <a:extLst>
                <a:ext uri="{FF2B5EF4-FFF2-40B4-BE49-F238E27FC236}">
                  <a16:creationId xmlns:a16="http://schemas.microsoft.com/office/drawing/2014/main" id="{8530D3E6-16A7-461A-5C93-084CA073585A}"/>
                </a:ext>
              </a:extLst>
            </p:cNvPr>
            <p:cNvSpPr/>
            <p:nvPr/>
          </p:nvSpPr>
          <p:spPr>
            <a:xfrm>
              <a:off x="459371" y="856098"/>
              <a:ext cx="3267677" cy="306498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3">
                <a:lumMod val="60000"/>
                <a:lumOff val="40000"/>
                <a:alpha val="42933"/>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DE9E67F-CE90-FD63-054F-F749235CFE08}"/>
                </a:ext>
              </a:extLst>
            </p:cNvPr>
            <p:cNvCxnSpPr>
              <a:cxnSpLocks/>
            </p:cNvCxnSpPr>
            <p:nvPr/>
          </p:nvCxnSpPr>
          <p:spPr>
            <a:xfrm>
              <a:off x="3773347" y="2395959"/>
              <a:ext cx="1342665" cy="1033041"/>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8" descr="Category:Network routers - Wikimedia Commons">
              <a:extLst>
                <a:ext uri="{FF2B5EF4-FFF2-40B4-BE49-F238E27FC236}">
                  <a16:creationId xmlns:a16="http://schemas.microsoft.com/office/drawing/2014/main" id="{F2C8783A-5603-1B04-2823-9CFECA53C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145" y="2051757"/>
              <a:ext cx="688403" cy="6884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9B618969-CADA-D065-D59B-18CFF7081EEA}"/>
              </a:ext>
            </a:extLst>
          </p:cNvPr>
          <p:cNvPicPr>
            <a:picLocks noChangeAspect="1"/>
          </p:cNvPicPr>
          <p:nvPr/>
        </p:nvPicPr>
        <p:blipFill>
          <a:blip r:embed="rId3"/>
          <a:stretch>
            <a:fillRect/>
          </a:stretch>
        </p:blipFill>
        <p:spPr>
          <a:xfrm>
            <a:off x="6553200" y="2089516"/>
            <a:ext cx="2442675" cy="2442675"/>
          </a:xfrm>
          <a:prstGeom prst="rect">
            <a:avLst/>
          </a:prstGeom>
        </p:spPr>
      </p:pic>
      <p:grpSp>
        <p:nvGrpSpPr>
          <p:cNvPr id="35" name="Group 34">
            <a:extLst>
              <a:ext uri="{FF2B5EF4-FFF2-40B4-BE49-F238E27FC236}">
                <a16:creationId xmlns:a16="http://schemas.microsoft.com/office/drawing/2014/main" id="{E136671F-49FD-5A5A-B6CE-70F801F1B166}"/>
              </a:ext>
            </a:extLst>
          </p:cNvPr>
          <p:cNvGrpSpPr/>
          <p:nvPr/>
        </p:nvGrpSpPr>
        <p:grpSpPr>
          <a:xfrm>
            <a:off x="607901" y="3639008"/>
            <a:ext cx="4508111" cy="1483177"/>
            <a:chOff x="607901" y="3639008"/>
            <a:chExt cx="4508111" cy="1483177"/>
          </a:xfrm>
        </p:grpSpPr>
        <p:cxnSp>
          <p:nvCxnSpPr>
            <p:cNvPr id="27" name="Straight Connector 26">
              <a:extLst>
                <a:ext uri="{FF2B5EF4-FFF2-40B4-BE49-F238E27FC236}">
                  <a16:creationId xmlns:a16="http://schemas.microsoft.com/office/drawing/2014/main" id="{FA80D2DA-AC84-4D85-C028-83E9BF6F77C1}"/>
                </a:ext>
              </a:extLst>
            </p:cNvPr>
            <p:cNvCxnSpPr>
              <a:cxnSpLocks/>
            </p:cNvCxnSpPr>
            <p:nvPr/>
          </p:nvCxnSpPr>
          <p:spPr>
            <a:xfrm flipV="1">
              <a:off x="3574925" y="3639008"/>
              <a:ext cx="1541087" cy="89318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91625578-CD8B-4104-C3FB-BC79FCC559A9}"/>
                </a:ext>
              </a:extLst>
            </p:cNvPr>
            <p:cNvSpPr/>
            <p:nvPr/>
          </p:nvSpPr>
          <p:spPr>
            <a:xfrm>
              <a:off x="607901" y="4145586"/>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6">
                <a:lumMod val="60000"/>
                <a:lumOff val="40000"/>
                <a:alpha val="42933"/>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8" descr="Category:Network routers - Wikimedia Commons">
              <a:extLst>
                <a:ext uri="{FF2B5EF4-FFF2-40B4-BE49-F238E27FC236}">
                  <a16:creationId xmlns:a16="http://schemas.microsoft.com/office/drawing/2014/main" id="{744BE51D-944E-DD4E-7F31-3B4747CFF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4226654"/>
              <a:ext cx="688403" cy="6884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3057F5ED-4FE9-2E17-05EF-9DAF7CF20F51}"/>
              </a:ext>
            </a:extLst>
          </p:cNvPr>
          <p:cNvGrpSpPr/>
          <p:nvPr/>
        </p:nvGrpSpPr>
        <p:grpSpPr>
          <a:xfrm>
            <a:off x="607901" y="3706841"/>
            <a:ext cx="4682693" cy="2649509"/>
            <a:chOff x="607901" y="3706841"/>
            <a:chExt cx="4682693" cy="2649509"/>
          </a:xfrm>
        </p:grpSpPr>
        <p:cxnSp>
          <p:nvCxnSpPr>
            <p:cNvPr id="30" name="Straight Connector 29">
              <a:extLst>
                <a:ext uri="{FF2B5EF4-FFF2-40B4-BE49-F238E27FC236}">
                  <a16:creationId xmlns:a16="http://schemas.microsoft.com/office/drawing/2014/main" id="{6C877A92-8399-3130-10E9-DA472A7DFDCC}"/>
                </a:ext>
              </a:extLst>
            </p:cNvPr>
            <p:cNvCxnSpPr>
              <a:cxnSpLocks/>
            </p:cNvCxnSpPr>
            <p:nvPr/>
          </p:nvCxnSpPr>
          <p:spPr>
            <a:xfrm flipV="1">
              <a:off x="3574925" y="3706841"/>
              <a:ext cx="1715669" cy="2101399"/>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B5DA52F6-D317-491A-6C73-0FC1D81F8E14}"/>
                </a:ext>
              </a:extLst>
            </p:cNvPr>
            <p:cNvSpPr/>
            <p:nvPr/>
          </p:nvSpPr>
          <p:spPr>
            <a:xfrm>
              <a:off x="607901" y="5379751"/>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5">
                <a:lumMod val="60000"/>
                <a:lumOff val="40000"/>
                <a:alpha val="42933"/>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8" descr="Category:Network routers - Wikimedia Commons">
              <a:extLst>
                <a:ext uri="{FF2B5EF4-FFF2-40B4-BE49-F238E27FC236}">
                  <a16:creationId xmlns:a16="http://schemas.microsoft.com/office/drawing/2014/main" id="{418EC3FF-4C2E-000F-0614-3CD53FAB6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5523848"/>
              <a:ext cx="688403" cy="688403"/>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0AA58189-C835-2621-8DF6-EA1EA37818CD}"/>
              </a:ext>
            </a:extLst>
          </p:cNvPr>
          <p:cNvSpPr txBox="1"/>
          <p:nvPr/>
        </p:nvSpPr>
        <p:spPr>
          <a:xfrm>
            <a:off x="4743281" y="2891943"/>
            <a:ext cx="662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ISP</a:t>
            </a:r>
          </a:p>
        </p:txBody>
      </p:sp>
      <p:pic>
        <p:nvPicPr>
          <p:cNvPr id="9" name="Picture 8" descr="Category:Network routers - Wikimedia Commons">
            <a:extLst>
              <a:ext uri="{FF2B5EF4-FFF2-40B4-BE49-F238E27FC236}">
                <a16:creationId xmlns:a16="http://schemas.microsoft.com/office/drawing/2014/main" id="{110CA303-DC1A-C3F8-F8B9-BF3994D75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168" y="2974550"/>
            <a:ext cx="1142853" cy="114285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6192D7D-7A39-6826-98C2-374791147ED6}"/>
              </a:ext>
            </a:extLst>
          </p:cNvPr>
          <p:cNvSpPr txBox="1"/>
          <p:nvPr/>
        </p:nvSpPr>
        <p:spPr>
          <a:xfrm>
            <a:off x="3539505" y="18517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21" name="TextBox 20">
            <a:extLst>
              <a:ext uri="{FF2B5EF4-FFF2-40B4-BE49-F238E27FC236}">
                <a16:creationId xmlns:a16="http://schemas.microsoft.com/office/drawing/2014/main" id="{5FD50D7B-C5F2-59A3-5FEA-CEEF4F03461C}"/>
              </a:ext>
            </a:extLst>
          </p:cNvPr>
          <p:cNvSpPr txBox="1"/>
          <p:nvPr/>
        </p:nvSpPr>
        <p:spPr>
          <a:xfrm>
            <a:off x="2996882" y="391138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28" name="TextBox 27">
            <a:extLst>
              <a:ext uri="{FF2B5EF4-FFF2-40B4-BE49-F238E27FC236}">
                <a16:creationId xmlns:a16="http://schemas.microsoft.com/office/drawing/2014/main" id="{055608F8-1F47-84AB-B57F-F687B9E4272A}"/>
              </a:ext>
            </a:extLst>
          </p:cNvPr>
          <p:cNvSpPr txBox="1"/>
          <p:nvPr/>
        </p:nvSpPr>
        <p:spPr>
          <a:xfrm>
            <a:off x="2656271" y="52374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nvGrpSpPr>
          <p:cNvPr id="41" name="Group 40">
            <a:extLst>
              <a:ext uri="{FF2B5EF4-FFF2-40B4-BE49-F238E27FC236}">
                <a16:creationId xmlns:a16="http://schemas.microsoft.com/office/drawing/2014/main" id="{91E04F88-EF18-20E6-83F3-01C710854E25}"/>
              </a:ext>
            </a:extLst>
          </p:cNvPr>
          <p:cNvGrpSpPr/>
          <p:nvPr/>
        </p:nvGrpSpPr>
        <p:grpSpPr>
          <a:xfrm>
            <a:off x="5051669" y="920781"/>
            <a:ext cx="1497782" cy="1704516"/>
            <a:chOff x="5054039" y="873544"/>
            <a:chExt cx="1497782" cy="1704516"/>
          </a:xfrm>
        </p:grpSpPr>
        <p:sp>
          <p:nvSpPr>
            <p:cNvPr id="42" name="Rectangular Callout 41">
              <a:extLst>
                <a:ext uri="{FF2B5EF4-FFF2-40B4-BE49-F238E27FC236}">
                  <a16:creationId xmlns:a16="http://schemas.microsoft.com/office/drawing/2014/main" id="{CC1726DB-919E-EFFF-21C3-4D0C869650C7}"/>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97FF28DE-ECA2-824B-6AF8-7617608C0C8F}"/>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44" name="Group 43">
            <a:extLst>
              <a:ext uri="{FF2B5EF4-FFF2-40B4-BE49-F238E27FC236}">
                <a16:creationId xmlns:a16="http://schemas.microsoft.com/office/drawing/2014/main" id="{18D41EFE-FD37-109C-9C3D-5D95A6E3F4C4}"/>
              </a:ext>
            </a:extLst>
          </p:cNvPr>
          <p:cNvGrpSpPr/>
          <p:nvPr/>
        </p:nvGrpSpPr>
        <p:grpSpPr>
          <a:xfrm>
            <a:off x="5036467" y="1185521"/>
            <a:ext cx="1526734" cy="1025216"/>
            <a:chOff x="5036467" y="1185521"/>
            <a:chExt cx="1526734" cy="1025216"/>
          </a:xfrm>
        </p:grpSpPr>
        <p:sp>
          <p:nvSpPr>
            <p:cNvPr id="45" name="TextBox 44">
              <a:extLst>
                <a:ext uri="{FF2B5EF4-FFF2-40B4-BE49-F238E27FC236}">
                  <a16:creationId xmlns:a16="http://schemas.microsoft.com/office/drawing/2014/main" id="{9F1CD39D-48B9-32EF-7404-0CDA642488CA}"/>
                </a:ext>
              </a:extLst>
            </p:cNvPr>
            <p:cNvSpPr txBox="1"/>
            <p:nvPr/>
          </p:nvSpPr>
          <p:spPr>
            <a:xfrm>
              <a:off x="5036467" y="1185521"/>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223.1.1.0/24</a:t>
              </a:r>
            </a:p>
          </p:txBody>
        </p:sp>
        <p:sp>
          <p:nvSpPr>
            <p:cNvPr id="46" name="TextBox 45">
              <a:extLst>
                <a:ext uri="{FF2B5EF4-FFF2-40B4-BE49-F238E27FC236}">
                  <a16:creationId xmlns:a16="http://schemas.microsoft.com/office/drawing/2014/main" id="{78C2B768-DA72-697C-30F7-90FA78B9744D}"/>
                </a:ext>
              </a:extLst>
            </p:cNvPr>
            <p:cNvSpPr txBox="1"/>
            <p:nvPr/>
          </p:nvSpPr>
          <p:spPr>
            <a:xfrm>
              <a:off x="5048043" y="1498074"/>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223.1.2.0/24</a:t>
              </a:r>
            </a:p>
          </p:txBody>
        </p:sp>
        <p:sp>
          <p:nvSpPr>
            <p:cNvPr id="47" name="TextBox 46">
              <a:extLst>
                <a:ext uri="{FF2B5EF4-FFF2-40B4-BE49-F238E27FC236}">
                  <a16:creationId xmlns:a16="http://schemas.microsoft.com/office/drawing/2014/main" id="{B7F4DAF2-3880-2E0A-035C-BEB116F33839}"/>
                </a:ext>
              </a:extLst>
            </p:cNvPr>
            <p:cNvSpPr txBox="1"/>
            <p:nvPr/>
          </p:nvSpPr>
          <p:spPr>
            <a:xfrm>
              <a:off x="5048041" y="1810627"/>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223.1.3.0/24</a:t>
              </a:r>
            </a:p>
          </p:txBody>
        </p:sp>
      </p:grpSp>
      <p:grpSp>
        <p:nvGrpSpPr>
          <p:cNvPr id="48" name="Group 47">
            <a:extLst>
              <a:ext uri="{FF2B5EF4-FFF2-40B4-BE49-F238E27FC236}">
                <a16:creationId xmlns:a16="http://schemas.microsoft.com/office/drawing/2014/main" id="{A7509C26-E713-C2B7-7FEF-94DE0DEF263D}"/>
              </a:ext>
            </a:extLst>
          </p:cNvPr>
          <p:cNvGrpSpPr/>
          <p:nvPr/>
        </p:nvGrpSpPr>
        <p:grpSpPr>
          <a:xfrm>
            <a:off x="7129921" y="798549"/>
            <a:ext cx="1497782" cy="1704516"/>
            <a:chOff x="5054039" y="873544"/>
            <a:chExt cx="1497782" cy="1704516"/>
          </a:xfrm>
        </p:grpSpPr>
        <p:sp>
          <p:nvSpPr>
            <p:cNvPr id="49" name="Rectangular Callout 48">
              <a:extLst>
                <a:ext uri="{FF2B5EF4-FFF2-40B4-BE49-F238E27FC236}">
                  <a16:creationId xmlns:a16="http://schemas.microsoft.com/office/drawing/2014/main" id="{0D8516E8-7BA5-AB9E-7711-D6B4D0CCD2FD}"/>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EF1AA5B8-1C5C-EBBF-3C6D-D9835CC0E2F5}"/>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sp>
        <p:nvSpPr>
          <p:cNvPr id="52" name="TextBox 51">
            <a:extLst>
              <a:ext uri="{FF2B5EF4-FFF2-40B4-BE49-F238E27FC236}">
                <a16:creationId xmlns:a16="http://schemas.microsoft.com/office/drawing/2014/main" id="{3400DB1F-7896-AA64-82EB-5BA0B3C218A9}"/>
              </a:ext>
            </a:extLst>
          </p:cNvPr>
          <p:cNvSpPr txBox="1"/>
          <p:nvPr/>
        </p:nvSpPr>
        <p:spPr>
          <a:xfrm>
            <a:off x="7135495" y="1110526"/>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223.1.0.0/16</a:t>
            </a:r>
          </a:p>
        </p:txBody>
      </p:sp>
      <p:pic>
        <p:nvPicPr>
          <p:cNvPr id="56" name="Picture 55" descr="Category:Network routers - Wikimedia Commons">
            <a:extLst>
              <a:ext uri="{FF2B5EF4-FFF2-40B4-BE49-F238E27FC236}">
                <a16:creationId xmlns:a16="http://schemas.microsoft.com/office/drawing/2014/main" id="{EBFBDF8C-8EE2-9C5C-5EE4-FCC2B3A30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713" y="2942746"/>
            <a:ext cx="1142853" cy="114285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D98233FA-C405-1675-0889-258021B19D6D}"/>
              </a:ext>
            </a:extLst>
          </p:cNvPr>
          <p:cNvGrpSpPr/>
          <p:nvPr/>
        </p:nvGrpSpPr>
        <p:grpSpPr>
          <a:xfrm>
            <a:off x="5253381" y="3705937"/>
            <a:ext cx="1515158" cy="401786"/>
            <a:chOff x="5253381" y="3705937"/>
            <a:chExt cx="1515158" cy="401786"/>
          </a:xfrm>
        </p:grpSpPr>
        <p:sp>
          <p:nvSpPr>
            <p:cNvPr id="15" name="TextBox 14">
              <a:extLst>
                <a:ext uri="{FF2B5EF4-FFF2-40B4-BE49-F238E27FC236}">
                  <a16:creationId xmlns:a16="http://schemas.microsoft.com/office/drawing/2014/main" id="{E6330E39-3AD6-4F67-BF3B-CA644CA2CBF9}"/>
                </a:ext>
              </a:extLst>
            </p:cNvPr>
            <p:cNvSpPr txBox="1"/>
            <p:nvPr/>
          </p:nvSpPr>
          <p:spPr>
            <a:xfrm>
              <a:off x="5253381" y="3705937"/>
              <a:ext cx="15151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223.1.0.0/16</a:t>
              </a:r>
            </a:p>
          </p:txBody>
        </p:sp>
        <p:cxnSp>
          <p:nvCxnSpPr>
            <p:cNvPr id="18" name="Straight Arrow Connector 17">
              <a:extLst>
                <a:ext uri="{FF2B5EF4-FFF2-40B4-BE49-F238E27FC236}">
                  <a16:creationId xmlns:a16="http://schemas.microsoft.com/office/drawing/2014/main" id="{8134ED43-ACCE-FB9E-47BC-55CFBA72D896}"/>
                </a:ext>
              </a:extLst>
            </p:cNvPr>
            <p:cNvCxnSpPr/>
            <p:nvPr/>
          </p:nvCxnSpPr>
          <p:spPr>
            <a:xfrm>
              <a:off x="5794632" y="4107723"/>
              <a:ext cx="970454" cy="0"/>
            </a:xfrm>
            <a:prstGeom prst="straightConnector1">
              <a:avLst/>
            </a:prstGeom>
            <a:ln w="34925">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31392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4CC757B-BC00-5544-BD21-558B2EB1EB65}"/>
              </a:ext>
            </a:extLst>
          </p:cNvPr>
          <p:cNvCxnSpPr>
            <a:cxnSpLocks/>
          </p:cNvCxnSpPr>
          <p:nvPr/>
        </p:nvCxnSpPr>
        <p:spPr>
          <a:xfrm>
            <a:off x="3946956" y="787400"/>
            <a:ext cx="0" cy="8128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2547161-7C98-7242-9F95-4C026D3F9D76}"/>
              </a:ext>
            </a:extLst>
          </p:cNvPr>
          <p:cNvSpPr/>
          <p:nvPr/>
        </p:nvSpPr>
        <p:spPr>
          <a:xfrm>
            <a:off x="117475" y="2836721"/>
            <a:ext cx="8572500" cy="3441700"/>
          </a:xfrm>
          <a:prstGeom prst="ellipse">
            <a:avLst/>
          </a:prstGeom>
          <a:solidFill>
            <a:schemeClr val="accent3">
              <a:lumMod val="20000"/>
              <a:lumOff val="80000"/>
              <a:alpha val="4792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6BCAE9E8-EDE2-944D-A651-918ED0D3D2D0}"/>
              </a:ext>
            </a:extLst>
          </p:cNvPr>
          <p:cNvPicPr>
            <a:picLocks noChangeAspect="1"/>
          </p:cNvPicPr>
          <p:nvPr/>
        </p:nvPicPr>
        <p:blipFill>
          <a:blip r:embed="rId2"/>
          <a:stretch>
            <a:fillRect/>
          </a:stretch>
        </p:blipFill>
        <p:spPr>
          <a:xfrm>
            <a:off x="615950" y="4047842"/>
            <a:ext cx="1962150" cy="1019458"/>
          </a:xfrm>
          <a:prstGeom prst="rect">
            <a:avLst/>
          </a:prstGeom>
        </p:spPr>
      </p:pic>
      <p:pic>
        <p:nvPicPr>
          <p:cNvPr id="27" name="Picture 26">
            <a:extLst>
              <a:ext uri="{FF2B5EF4-FFF2-40B4-BE49-F238E27FC236}">
                <a16:creationId xmlns:a16="http://schemas.microsoft.com/office/drawing/2014/main" id="{B3FD881F-8C7A-5C4C-87A5-6DB2822FE9A8}"/>
              </a:ext>
            </a:extLst>
          </p:cNvPr>
          <p:cNvPicPr>
            <a:picLocks noChangeAspect="1"/>
          </p:cNvPicPr>
          <p:nvPr/>
        </p:nvPicPr>
        <p:blipFill>
          <a:blip r:embed="rId2"/>
          <a:stretch>
            <a:fillRect/>
          </a:stretch>
        </p:blipFill>
        <p:spPr>
          <a:xfrm>
            <a:off x="3422650" y="4047842"/>
            <a:ext cx="1962150" cy="1019458"/>
          </a:xfrm>
          <a:prstGeom prst="rect">
            <a:avLst/>
          </a:prstGeom>
        </p:spPr>
      </p:pic>
      <p:pic>
        <p:nvPicPr>
          <p:cNvPr id="28" name="Picture 27">
            <a:extLst>
              <a:ext uri="{FF2B5EF4-FFF2-40B4-BE49-F238E27FC236}">
                <a16:creationId xmlns:a16="http://schemas.microsoft.com/office/drawing/2014/main" id="{392EEE79-FB24-794F-AC43-5E1E135780D2}"/>
              </a:ext>
            </a:extLst>
          </p:cNvPr>
          <p:cNvPicPr>
            <a:picLocks noChangeAspect="1"/>
          </p:cNvPicPr>
          <p:nvPr/>
        </p:nvPicPr>
        <p:blipFill>
          <a:blip r:embed="rId2"/>
          <a:stretch>
            <a:fillRect/>
          </a:stretch>
        </p:blipFill>
        <p:spPr>
          <a:xfrm>
            <a:off x="6038850" y="4047842"/>
            <a:ext cx="1962150" cy="1019458"/>
          </a:xfrm>
          <a:prstGeom prst="rect">
            <a:avLst/>
          </a:prstGeom>
        </p:spPr>
      </p:pic>
      <p:cxnSp>
        <p:nvCxnSpPr>
          <p:cNvPr id="30" name="Straight Connector 29">
            <a:extLst>
              <a:ext uri="{FF2B5EF4-FFF2-40B4-BE49-F238E27FC236}">
                <a16:creationId xmlns:a16="http://schemas.microsoft.com/office/drawing/2014/main" id="{1D6D9880-7F8B-844C-BAB8-2F986F1BA26B}"/>
              </a:ext>
            </a:extLst>
          </p:cNvPr>
          <p:cNvCxnSpPr>
            <a:cxnSpLocks/>
          </p:cNvCxnSpPr>
          <p:nvPr/>
        </p:nvCxnSpPr>
        <p:spPr>
          <a:xfrm flipV="1">
            <a:off x="1295400" y="2044700"/>
            <a:ext cx="2286000" cy="21336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2A78CC-30F4-B34A-8605-DB618802E961}"/>
              </a:ext>
            </a:extLst>
          </p:cNvPr>
          <p:cNvCxnSpPr>
            <a:cxnSpLocks/>
          </p:cNvCxnSpPr>
          <p:nvPr/>
        </p:nvCxnSpPr>
        <p:spPr>
          <a:xfrm flipH="1" flipV="1">
            <a:off x="3962400" y="2044700"/>
            <a:ext cx="152400" cy="22352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8FF352-131B-5D46-A29F-96B94AA06B24}"/>
              </a:ext>
            </a:extLst>
          </p:cNvPr>
          <p:cNvCxnSpPr>
            <a:cxnSpLocks/>
          </p:cNvCxnSpPr>
          <p:nvPr/>
        </p:nvCxnSpPr>
        <p:spPr>
          <a:xfrm flipH="1" flipV="1">
            <a:off x="4425950" y="2044700"/>
            <a:ext cx="2305050" cy="22352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Picture 8" descr="Category:Network routers - Wikimedia Commons">
            <a:extLst>
              <a:ext uri="{FF2B5EF4-FFF2-40B4-BE49-F238E27FC236}">
                <a16:creationId xmlns:a16="http://schemas.microsoft.com/office/drawing/2014/main" id="{BC07C216-F225-8E4D-A32F-56A97FE67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50" y="647700"/>
            <a:ext cx="2349500" cy="23495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DF3ECD90-B5C3-AC44-ABCB-0E5237E6979C}"/>
              </a:ext>
            </a:extLst>
          </p:cNvPr>
          <p:cNvSpPr txBox="1"/>
          <p:nvPr/>
        </p:nvSpPr>
        <p:spPr>
          <a:xfrm>
            <a:off x="1583391" y="3863176"/>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200.20.0.0/24</a:t>
            </a:r>
          </a:p>
        </p:txBody>
      </p:sp>
      <p:sp>
        <p:nvSpPr>
          <p:cNvPr id="14" name="TextBox 13">
            <a:extLst>
              <a:ext uri="{FF2B5EF4-FFF2-40B4-BE49-F238E27FC236}">
                <a16:creationId xmlns:a16="http://schemas.microsoft.com/office/drawing/2014/main" id="{E38C855D-B694-2648-8445-8F8094949D9A}"/>
              </a:ext>
            </a:extLst>
          </p:cNvPr>
          <p:cNvSpPr txBox="1"/>
          <p:nvPr/>
        </p:nvSpPr>
        <p:spPr>
          <a:xfrm>
            <a:off x="4235450" y="3818235"/>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200.20.1.0/24</a:t>
            </a:r>
          </a:p>
        </p:txBody>
      </p:sp>
      <p:sp>
        <p:nvSpPr>
          <p:cNvPr id="15" name="TextBox 14">
            <a:extLst>
              <a:ext uri="{FF2B5EF4-FFF2-40B4-BE49-F238E27FC236}">
                <a16:creationId xmlns:a16="http://schemas.microsoft.com/office/drawing/2014/main" id="{3EAB7D01-C1D6-7842-A31D-A0FC1D9EAE88}"/>
              </a:ext>
            </a:extLst>
          </p:cNvPr>
          <p:cNvSpPr txBox="1"/>
          <p:nvPr/>
        </p:nvSpPr>
        <p:spPr>
          <a:xfrm>
            <a:off x="6711483" y="3715913"/>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200.20.2.0/24</a:t>
            </a:r>
          </a:p>
        </p:txBody>
      </p:sp>
    </p:spTree>
    <p:extLst>
      <p:ext uri="{BB962C8B-B14F-4D97-AF65-F5344CB8AC3E}">
        <p14:creationId xmlns:p14="http://schemas.microsoft.com/office/powerpoint/2010/main" val="1347471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22C876B-7CDA-A941-B375-3E3BA03302D1}"/>
              </a:ext>
            </a:extLst>
          </p:cNvPr>
          <p:cNvCxnSpPr>
            <a:cxnSpLocks/>
          </p:cNvCxnSpPr>
          <p:nvPr/>
        </p:nvCxnSpPr>
        <p:spPr>
          <a:xfrm>
            <a:off x="3946956" y="787400"/>
            <a:ext cx="0" cy="8128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2547161-7C98-7242-9F95-4C026D3F9D76}"/>
              </a:ext>
            </a:extLst>
          </p:cNvPr>
          <p:cNvSpPr/>
          <p:nvPr/>
        </p:nvSpPr>
        <p:spPr>
          <a:xfrm>
            <a:off x="117475" y="2836721"/>
            <a:ext cx="8572500" cy="3441700"/>
          </a:xfrm>
          <a:prstGeom prst="ellipse">
            <a:avLst/>
          </a:prstGeom>
          <a:solidFill>
            <a:schemeClr val="accent3">
              <a:lumMod val="20000"/>
              <a:lumOff val="80000"/>
              <a:alpha val="4792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6BCAE9E8-EDE2-944D-A651-918ED0D3D2D0}"/>
              </a:ext>
            </a:extLst>
          </p:cNvPr>
          <p:cNvPicPr>
            <a:picLocks noChangeAspect="1"/>
          </p:cNvPicPr>
          <p:nvPr/>
        </p:nvPicPr>
        <p:blipFill>
          <a:blip r:embed="rId2"/>
          <a:stretch>
            <a:fillRect/>
          </a:stretch>
        </p:blipFill>
        <p:spPr>
          <a:xfrm>
            <a:off x="615950" y="4047842"/>
            <a:ext cx="1962150" cy="1019458"/>
          </a:xfrm>
          <a:prstGeom prst="rect">
            <a:avLst/>
          </a:prstGeom>
        </p:spPr>
      </p:pic>
      <p:pic>
        <p:nvPicPr>
          <p:cNvPr id="27" name="Picture 26">
            <a:extLst>
              <a:ext uri="{FF2B5EF4-FFF2-40B4-BE49-F238E27FC236}">
                <a16:creationId xmlns:a16="http://schemas.microsoft.com/office/drawing/2014/main" id="{B3FD881F-8C7A-5C4C-87A5-6DB2822FE9A8}"/>
              </a:ext>
            </a:extLst>
          </p:cNvPr>
          <p:cNvPicPr>
            <a:picLocks noChangeAspect="1"/>
          </p:cNvPicPr>
          <p:nvPr/>
        </p:nvPicPr>
        <p:blipFill>
          <a:blip r:embed="rId2"/>
          <a:stretch>
            <a:fillRect/>
          </a:stretch>
        </p:blipFill>
        <p:spPr>
          <a:xfrm>
            <a:off x="3422650" y="4047842"/>
            <a:ext cx="1962150" cy="1019458"/>
          </a:xfrm>
          <a:prstGeom prst="rect">
            <a:avLst/>
          </a:prstGeom>
        </p:spPr>
      </p:pic>
      <p:pic>
        <p:nvPicPr>
          <p:cNvPr id="28" name="Picture 27">
            <a:extLst>
              <a:ext uri="{FF2B5EF4-FFF2-40B4-BE49-F238E27FC236}">
                <a16:creationId xmlns:a16="http://schemas.microsoft.com/office/drawing/2014/main" id="{392EEE79-FB24-794F-AC43-5E1E135780D2}"/>
              </a:ext>
            </a:extLst>
          </p:cNvPr>
          <p:cNvPicPr>
            <a:picLocks noChangeAspect="1"/>
          </p:cNvPicPr>
          <p:nvPr/>
        </p:nvPicPr>
        <p:blipFill>
          <a:blip r:embed="rId2"/>
          <a:stretch>
            <a:fillRect/>
          </a:stretch>
        </p:blipFill>
        <p:spPr>
          <a:xfrm>
            <a:off x="6038850" y="4047842"/>
            <a:ext cx="1962150" cy="1019458"/>
          </a:xfrm>
          <a:prstGeom prst="rect">
            <a:avLst/>
          </a:prstGeom>
        </p:spPr>
      </p:pic>
      <p:cxnSp>
        <p:nvCxnSpPr>
          <p:cNvPr id="30" name="Straight Connector 29">
            <a:extLst>
              <a:ext uri="{FF2B5EF4-FFF2-40B4-BE49-F238E27FC236}">
                <a16:creationId xmlns:a16="http://schemas.microsoft.com/office/drawing/2014/main" id="{1D6D9880-7F8B-844C-BAB8-2F986F1BA26B}"/>
              </a:ext>
            </a:extLst>
          </p:cNvPr>
          <p:cNvCxnSpPr>
            <a:cxnSpLocks/>
          </p:cNvCxnSpPr>
          <p:nvPr/>
        </p:nvCxnSpPr>
        <p:spPr>
          <a:xfrm flipV="1">
            <a:off x="1295400" y="2044700"/>
            <a:ext cx="2286000" cy="21336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2A78CC-30F4-B34A-8605-DB618802E961}"/>
              </a:ext>
            </a:extLst>
          </p:cNvPr>
          <p:cNvCxnSpPr>
            <a:cxnSpLocks/>
          </p:cNvCxnSpPr>
          <p:nvPr/>
        </p:nvCxnSpPr>
        <p:spPr>
          <a:xfrm flipH="1" flipV="1">
            <a:off x="3962400" y="2044700"/>
            <a:ext cx="152400" cy="22352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8FF352-131B-5D46-A29F-96B94AA06B24}"/>
              </a:ext>
            </a:extLst>
          </p:cNvPr>
          <p:cNvCxnSpPr>
            <a:cxnSpLocks/>
          </p:cNvCxnSpPr>
          <p:nvPr/>
        </p:nvCxnSpPr>
        <p:spPr>
          <a:xfrm flipH="1" flipV="1">
            <a:off x="4425950" y="2044700"/>
            <a:ext cx="2305050" cy="22352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Picture 8" descr="Category:Network routers - Wikimedia Commons">
            <a:extLst>
              <a:ext uri="{FF2B5EF4-FFF2-40B4-BE49-F238E27FC236}">
                <a16:creationId xmlns:a16="http://schemas.microsoft.com/office/drawing/2014/main" id="{BC07C216-F225-8E4D-A32F-56A97FE67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50" y="647700"/>
            <a:ext cx="2349500" cy="23495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DF3ECD90-B5C3-AC44-ABCB-0E5237E6979C}"/>
              </a:ext>
            </a:extLst>
          </p:cNvPr>
          <p:cNvSpPr txBox="1"/>
          <p:nvPr/>
        </p:nvSpPr>
        <p:spPr>
          <a:xfrm>
            <a:off x="1583391" y="3863176"/>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200.20.0.0/24</a:t>
            </a:r>
          </a:p>
        </p:txBody>
      </p:sp>
      <p:sp>
        <p:nvSpPr>
          <p:cNvPr id="14" name="TextBox 13">
            <a:extLst>
              <a:ext uri="{FF2B5EF4-FFF2-40B4-BE49-F238E27FC236}">
                <a16:creationId xmlns:a16="http://schemas.microsoft.com/office/drawing/2014/main" id="{E38C855D-B694-2648-8445-8F8094949D9A}"/>
              </a:ext>
            </a:extLst>
          </p:cNvPr>
          <p:cNvSpPr txBox="1"/>
          <p:nvPr/>
        </p:nvSpPr>
        <p:spPr>
          <a:xfrm>
            <a:off x="4235450" y="3818235"/>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200.20.1.0/24</a:t>
            </a:r>
          </a:p>
        </p:txBody>
      </p:sp>
      <p:sp>
        <p:nvSpPr>
          <p:cNvPr id="15" name="TextBox 14">
            <a:extLst>
              <a:ext uri="{FF2B5EF4-FFF2-40B4-BE49-F238E27FC236}">
                <a16:creationId xmlns:a16="http://schemas.microsoft.com/office/drawing/2014/main" id="{3EAB7D01-C1D6-7842-A31D-A0FC1D9EAE88}"/>
              </a:ext>
            </a:extLst>
          </p:cNvPr>
          <p:cNvSpPr txBox="1"/>
          <p:nvPr/>
        </p:nvSpPr>
        <p:spPr>
          <a:xfrm>
            <a:off x="6711483" y="3715913"/>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200.20.2.0/24</a:t>
            </a:r>
          </a:p>
        </p:txBody>
      </p:sp>
      <p:pic>
        <p:nvPicPr>
          <p:cNvPr id="16" name="Picture 2" descr="A brief overview of Supernetting – Computer Networking Demystified">
            <a:extLst>
              <a:ext uri="{FF2B5EF4-FFF2-40B4-BE49-F238E27FC236}">
                <a16:creationId xmlns:a16="http://schemas.microsoft.com/office/drawing/2014/main" id="{3771BD5B-1550-AE41-A16E-CC59672B70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3516"/>
          <a:stretch/>
        </p:blipFill>
        <p:spPr bwMode="auto">
          <a:xfrm>
            <a:off x="1391442" y="4389565"/>
            <a:ext cx="6844470" cy="2333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161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EBEA8E39-F963-1C4D-8DEB-596E850E37E7}"/>
              </a:ext>
            </a:extLst>
          </p:cNvPr>
          <p:cNvCxnSpPr>
            <a:cxnSpLocks/>
          </p:cNvCxnSpPr>
          <p:nvPr/>
        </p:nvCxnSpPr>
        <p:spPr>
          <a:xfrm>
            <a:off x="3946956" y="787400"/>
            <a:ext cx="0" cy="8128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82547161-7C98-7242-9F95-4C026D3F9D76}"/>
              </a:ext>
            </a:extLst>
          </p:cNvPr>
          <p:cNvSpPr/>
          <p:nvPr/>
        </p:nvSpPr>
        <p:spPr>
          <a:xfrm>
            <a:off x="117475" y="2836721"/>
            <a:ext cx="8572500" cy="3441700"/>
          </a:xfrm>
          <a:prstGeom prst="ellipse">
            <a:avLst/>
          </a:prstGeom>
          <a:solidFill>
            <a:schemeClr val="accent3">
              <a:lumMod val="20000"/>
              <a:lumOff val="80000"/>
              <a:alpha val="4792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6BCAE9E8-EDE2-944D-A651-918ED0D3D2D0}"/>
              </a:ext>
            </a:extLst>
          </p:cNvPr>
          <p:cNvPicPr>
            <a:picLocks noChangeAspect="1"/>
          </p:cNvPicPr>
          <p:nvPr/>
        </p:nvPicPr>
        <p:blipFill>
          <a:blip r:embed="rId2"/>
          <a:stretch>
            <a:fillRect/>
          </a:stretch>
        </p:blipFill>
        <p:spPr>
          <a:xfrm>
            <a:off x="615950" y="4047842"/>
            <a:ext cx="1962150" cy="1019458"/>
          </a:xfrm>
          <a:prstGeom prst="rect">
            <a:avLst/>
          </a:prstGeom>
        </p:spPr>
      </p:pic>
      <p:pic>
        <p:nvPicPr>
          <p:cNvPr id="27" name="Picture 26">
            <a:extLst>
              <a:ext uri="{FF2B5EF4-FFF2-40B4-BE49-F238E27FC236}">
                <a16:creationId xmlns:a16="http://schemas.microsoft.com/office/drawing/2014/main" id="{B3FD881F-8C7A-5C4C-87A5-6DB2822FE9A8}"/>
              </a:ext>
            </a:extLst>
          </p:cNvPr>
          <p:cNvPicPr>
            <a:picLocks noChangeAspect="1"/>
          </p:cNvPicPr>
          <p:nvPr/>
        </p:nvPicPr>
        <p:blipFill>
          <a:blip r:embed="rId2"/>
          <a:stretch>
            <a:fillRect/>
          </a:stretch>
        </p:blipFill>
        <p:spPr>
          <a:xfrm>
            <a:off x="3422650" y="4047842"/>
            <a:ext cx="1962150" cy="1019458"/>
          </a:xfrm>
          <a:prstGeom prst="rect">
            <a:avLst/>
          </a:prstGeom>
        </p:spPr>
      </p:pic>
      <p:pic>
        <p:nvPicPr>
          <p:cNvPr id="28" name="Picture 27">
            <a:extLst>
              <a:ext uri="{FF2B5EF4-FFF2-40B4-BE49-F238E27FC236}">
                <a16:creationId xmlns:a16="http://schemas.microsoft.com/office/drawing/2014/main" id="{392EEE79-FB24-794F-AC43-5E1E135780D2}"/>
              </a:ext>
            </a:extLst>
          </p:cNvPr>
          <p:cNvPicPr>
            <a:picLocks noChangeAspect="1"/>
          </p:cNvPicPr>
          <p:nvPr/>
        </p:nvPicPr>
        <p:blipFill>
          <a:blip r:embed="rId2"/>
          <a:stretch>
            <a:fillRect/>
          </a:stretch>
        </p:blipFill>
        <p:spPr>
          <a:xfrm>
            <a:off x="6038850" y="4047842"/>
            <a:ext cx="1962150" cy="1019458"/>
          </a:xfrm>
          <a:prstGeom prst="rect">
            <a:avLst/>
          </a:prstGeom>
        </p:spPr>
      </p:pic>
      <p:cxnSp>
        <p:nvCxnSpPr>
          <p:cNvPr id="30" name="Straight Connector 29">
            <a:extLst>
              <a:ext uri="{FF2B5EF4-FFF2-40B4-BE49-F238E27FC236}">
                <a16:creationId xmlns:a16="http://schemas.microsoft.com/office/drawing/2014/main" id="{1D6D9880-7F8B-844C-BAB8-2F986F1BA26B}"/>
              </a:ext>
            </a:extLst>
          </p:cNvPr>
          <p:cNvCxnSpPr>
            <a:cxnSpLocks/>
          </p:cNvCxnSpPr>
          <p:nvPr/>
        </p:nvCxnSpPr>
        <p:spPr>
          <a:xfrm flipV="1">
            <a:off x="1295400" y="2044700"/>
            <a:ext cx="2286000" cy="21336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2A78CC-30F4-B34A-8605-DB618802E961}"/>
              </a:ext>
            </a:extLst>
          </p:cNvPr>
          <p:cNvCxnSpPr>
            <a:cxnSpLocks/>
          </p:cNvCxnSpPr>
          <p:nvPr/>
        </p:nvCxnSpPr>
        <p:spPr>
          <a:xfrm flipH="1" flipV="1">
            <a:off x="3962400" y="2044700"/>
            <a:ext cx="152400" cy="22352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8FF352-131B-5D46-A29F-96B94AA06B24}"/>
              </a:ext>
            </a:extLst>
          </p:cNvPr>
          <p:cNvCxnSpPr>
            <a:cxnSpLocks/>
          </p:cNvCxnSpPr>
          <p:nvPr/>
        </p:nvCxnSpPr>
        <p:spPr>
          <a:xfrm flipH="1" flipV="1">
            <a:off x="4425950" y="2044700"/>
            <a:ext cx="2305050" cy="22352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Picture 8" descr="Category:Network routers - Wikimedia Commons">
            <a:extLst>
              <a:ext uri="{FF2B5EF4-FFF2-40B4-BE49-F238E27FC236}">
                <a16:creationId xmlns:a16="http://schemas.microsoft.com/office/drawing/2014/main" id="{BC07C216-F225-8E4D-A32F-56A97FE67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650" y="647700"/>
            <a:ext cx="2349500" cy="23495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DF3ECD90-B5C3-AC44-ABCB-0E5237E6979C}"/>
              </a:ext>
            </a:extLst>
          </p:cNvPr>
          <p:cNvSpPr txBox="1"/>
          <p:nvPr/>
        </p:nvSpPr>
        <p:spPr>
          <a:xfrm>
            <a:off x="1583391" y="3863176"/>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200.20.0.0/24</a:t>
            </a:r>
          </a:p>
        </p:txBody>
      </p:sp>
      <p:sp>
        <p:nvSpPr>
          <p:cNvPr id="14" name="TextBox 13">
            <a:extLst>
              <a:ext uri="{FF2B5EF4-FFF2-40B4-BE49-F238E27FC236}">
                <a16:creationId xmlns:a16="http://schemas.microsoft.com/office/drawing/2014/main" id="{E38C855D-B694-2648-8445-8F8094949D9A}"/>
              </a:ext>
            </a:extLst>
          </p:cNvPr>
          <p:cNvSpPr txBox="1"/>
          <p:nvPr/>
        </p:nvSpPr>
        <p:spPr>
          <a:xfrm>
            <a:off x="4235450" y="3818235"/>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200.20.1.0/24</a:t>
            </a:r>
          </a:p>
        </p:txBody>
      </p:sp>
      <p:sp>
        <p:nvSpPr>
          <p:cNvPr id="15" name="TextBox 14">
            <a:extLst>
              <a:ext uri="{FF2B5EF4-FFF2-40B4-BE49-F238E27FC236}">
                <a16:creationId xmlns:a16="http://schemas.microsoft.com/office/drawing/2014/main" id="{3EAB7D01-C1D6-7842-A31D-A0FC1D9EAE88}"/>
              </a:ext>
            </a:extLst>
          </p:cNvPr>
          <p:cNvSpPr txBox="1"/>
          <p:nvPr/>
        </p:nvSpPr>
        <p:spPr>
          <a:xfrm>
            <a:off x="6711483" y="3715913"/>
            <a:ext cx="199800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mn-cs"/>
              </a:rPr>
              <a:t>200.20.2.0/24</a:t>
            </a:r>
          </a:p>
        </p:txBody>
      </p:sp>
      <p:pic>
        <p:nvPicPr>
          <p:cNvPr id="16" name="Picture 2" descr="A brief overview of Supernetting – Computer Networking Demystified">
            <a:extLst>
              <a:ext uri="{FF2B5EF4-FFF2-40B4-BE49-F238E27FC236}">
                <a16:creationId xmlns:a16="http://schemas.microsoft.com/office/drawing/2014/main" id="{3771BD5B-1550-AE41-A16E-CC59672B70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3516"/>
          <a:stretch/>
        </p:blipFill>
        <p:spPr bwMode="auto">
          <a:xfrm>
            <a:off x="1391442" y="4389565"/>
            <a:ext cx="6844470" cy="23337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 brief overview of Supernetting – Computer Networking Demystified">
            <a:extLst>
              <a:ext uri="{FF2B5EF4-FFF2-40B4-BE49-F238E27FC236}">
                <a16:creationId xmlns:a16="http://schemas.microsoft.com/office/drawing/2014/main" id="{EE54F99E-6CA0-B348-BA23-820B74FE79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9767"/>
          <a:stretch/>
        </p:blipFill>
        <p:spPr bwMode="auto">
          <a:xfrm>
            <a:off x="1918079" y="2461784"/>
            <a:ext cx="6222245" cy="11355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C3659F-7B8B-E24C-ADD8-756947278E04}"/>
              </a:ext>
            </a:extLst>
          </p:cNvPr>
          <p:cNvSpPr txBox="1"/>
          <p:nvPr/>
        </p:nvSpPr>
        <p:spPr>
          <a:xfrm>
            <a:off x="4572000" y="435713"/>
            <a:ext cx="47879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Route aggregation</a:t>
            </a:r>
          </a:p>
        </p:txBody>
      </p:sp>
    </p:spTree>
    <p:extLst>
      <p:ext uri="{BB962C8B-B14F-4D97-AF65-F5344CB8AC3E}">
        <p14:creationId xmlns:p14="http://schemas.microsoft.com/office/powerpoint/2010/main" val="224198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a:extLst>
              <a:ext uri="{FF2B5EF4-FFF2-40B4-BE49-F238E27FC236}">
                <a16:creationId xmlns:a16="http://schemas.microsoft.com/office/drawing/2014/main" id="{4982BB59-8A64-8849-BE8A-DD53A2C2E3C8}"/>
              </a:ext>
            </a:extLst>
          </p:cNvPr>
          <p:cNvSpPr>
            <a:spLocks noGrp="1" noChangeArrowheads="1"/>
          </p:cNvSpPr>
          <p:nvPr>
            <p:ph type="body" idx="1"/>
          </p:nvPr>
        </p:nvSpPr>
        <p:spPr/>
        <p:txBody>
          <a:bodyPr>
            <a:normAutofit/>
          </a:bodyPr>
          <a:lstStyle/>
          <a:p>
            <a:pPr>
              <a:buFontTx/>
              <a:buNone/>
            </a:pPr>
            <a:endParaRPr lang="en-US" altLang="en-US"/>
          </a:p>
          <a:p>
            <a:endParaRPr lang="en-US" altLang="en-US" sz="2800"/>
          </a:p>
          <a:p>
            <a:endParaRPr lang="en-US" altLang="en-US" sz="2800"/>
          </a:p>
          <a:p>
            <a:endParaRPr lang="en-US" altLang="en-US" sz="2800"/>
          </a:p>
          <a:p>
            <a:endParaRPr lang="en-US" altLang="en-US" sz="2800"/>
          </a:p>
          <a:p>
            <a:endParaRPr lang="en-US" altLang="en-US" sz="2800"/>
          </a:p>
          <a:p>
            <a:endParaRPr lang="en-US" altLang="en-US" sz="2800"/>
          </a:p>
          <a:p>
            <a:endParaRPr lang="en-US" altLang="en-US" sz="2800"/>
          </a:p>
          <a:p>
            <a:pPr>
              <a:buFont typeface="Wingdings" pitchFamily="2" charset="2"/>
              <a:buNone/>
            </a:pPr>
            <a:r>
              <a:rPr lang="en-US" altLang="en-US" sz="2800"/>
              <a:t>			Route aggregation with CIDR</a:t>
            </a: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a:p>
            <a:pPr lvl="1" eaLnBrk="1" hangingPunct="1">
              <a:lnSpc>
                <a:spcPct val="90000"/>
              </a:lnSpc>
              <a:buFont typeface="Wingdings" pitchFamily="2" charset="2"/>
              <a:buNone/>
            </a:pPr>
            <a:endParaRPr lang="en-US" altLang="en-US" sz="2000"/>
          </a:p>
        </p:txBody>
      </p:sp>
      <p:pic>
        <p:nvPicPr>
          <p:cNvPr id="90116" name="Picture 5" descr="f03-22-9780123850591 copy">
            <a:extLst>
              <a:ext uri="{FF2B5EF4-FFF2-40B4-BE49-F238E27FC236}">
                <a16:creationId xmlns:a16="http://schemas.microsoft.com/office/drawing/2014/main" id="{D9CC933F-14C8-B140-86E4-8A9ADF63A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211" y="1690608"/>
            <a:ext cx="6273578" cy="347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986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A1C32-2E59-1D7B-5188-6B18C1B8240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1B10D7-2C27-5750-F8FD-1985FA97334F}"/>
              </a:ext>
            </a:extLst>
          </p:cNvPr>
          <p:cNvSpPr>
            <a:spLocks noGrp="1"/>
          </p:cNvSpPr>
          <p:nvPr>
            <p:ph type="sldNum" sz="quarter" idx="12"/>
          </p:nvPr>
        </p:nvSpPr>
        <p:spPr/>
        <p:txBody>
          <a:bodyPr/>
          <a:lstStyle/>
          <a:p>
            <a:fld id="{12297082-74DA-3F42-B9EE-B09F2F8D7DCB}" type="slidenum">
              <a:rPr lang="en-US" altLang="en-US" smtClean="0"/>
              <a:pPr/>
              <a:t>26</a:t>
            </a:fld>
            <a:endParaRPr lang="en-US" altLang="en-US"/>
          </a:p>
        </p:txBody>
      </p:sp>
      <p:sp>
        <p:nvSpPr>
          <p:cNvPr id="4" name="TextBox 3">
            <a:extLst>
              <a:ext uri="{FF2B5EF4-FFF2-40B4-BE49-F238E27FC236}">
                <a16:creationId xmlns:a16="http://schemas.microsoft.com/office/drawing/2014/main" id="{C81FAD2F-408C-4E01-48BD-B0FAAB9116B5}"/>
              </a:ext>
            </a:extLst>
          </p:cNvPr>
          <p:cNvSpPr txBox="1"/>
          <p:nvPr/>
        </p:nvSpPr>
        <p:spPr>
          <a:xfrm>
            <a:off x="0" y="0"/>
            <a:ext cx="9144000" cy="523220"/>
          </a:xfrm>
          <a:prstGeom prst="rect">
            <a:avLst/>
          </a:prstGeom>
          <a:solidFill>
            <a:schemeClr val="tx1">
              <a:lumMod val="75000"/>
              <a:lumOff val="25000"/>
            </a:schemeClr>
          </a:solidFill>
        </p:spPr>
        <p:txBody>
          <a:bodyPr wrap="square">
            <a:spAutoFit/>
          </a:bodyPr>
          <a:lstStyle/>
          <a:p>
            <a:r>
              <a:rPr lang="en-US" sz="2800" b="0" i="0" u="none" strike="noStrike" dirty="0">
                <a:solidFill>
                  <a:schemeClr val="bg1"/>
                </a:solidFill>
                <a:effectLst/>
                <a:latin typeface="-webkit-standard"/>
              </a:rPr>
              <a:t>CIDR features: (D) Longest Prefix Match Requirement</a:t>
            </a:r>
            <a:endParaRPr lang="en-US" sz="2800" dirty="0">
              <a:solidFill>
                <a:schemeClr val="bg1"/>
              </a:solidFill>
            </a:endParaRPr>
          </a:p>
        </p:txBody>
      </p:sp>
    </p:spTree>
    <p:extLst>
      <p:ext uri="{BB962C8B-B14F-4D97-AF65-F5344CB8AC3E}">
        <p14:creationId xmlns:p14="http://schemas.microsoft.com/office/powerpoint/2010/main" val="453695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D7EBD9-37BF-8FC7-DD6D-809A847ABB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3ECCC37-64CC-6B18-36D7-24556B0A0991}"/>
              </a:ext>
            </a:extLst>
          </p:cNvPr>
          <p:cNvSpPr txBox="1">
            <a:spLocks noChangeArrowheads="1"/>
          </p:cNvSpPr>
          <p:nvPr/>
        </p:nvSpPr>
        <p:spPr>
          <a:xfrm>
            <a:off x="0" y="76200"/>
            <a:ext cx="9144000" cy="1143000"/>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rPr>
              <a:t>CIDR Makes Packet Forwarding Harder</a:t>
            </a:r>
          </a:p>
        </p:txBody>
      </p:sp>
      <p:sp>
        <p:nvSpPr>
          <p:cNvPr id="6" name="Text Box 5">
            <a:extLst>
              <a:ext uri="{FF2B5EF4-FFF2-40B4-BE49-F238E27FC236}">
                <a16:creationId xmlns:a16="http://schemas.microsoft.com/office/drawing/2014/main" id="{21CD1DB2-6AF1-38C2-3098-5670D5F53D87}"/>
              </a:ext>
            </a:extLst>
          </p:cNvPr>
          <p:cNvSpPr txBox="1">
            <a:spLocks noChangeArrowheads="1"/>
          </p:cNvSpPr>
          <p:nvPr/>
        </p:nvSpPr>
        <p:spPr bwMode="auto">
          <a:xfrm>
            <a:off x="1844675" y="33035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201.10.0.0/21</a:t>
            </a:r>
          </a:p>
        </p:txBody>
      </p:sp>
      <p:sp>
        <p:nvSpPr>
          <p:cNvPr id="7" name="Text Box 6">
            <a:extLst>
              <a:ext uri="{FF2B5EF4-FFF2-40B4-BE49-F238E27FC236}">
                <a16:creationId xmlns:a16="http://schemas.microsoft.com/office/drawing/2014/main" id="{7DD8D73D-0AB2-0FA1-4486-4819D57B55FA}"/>
              </a:ext>
            </a:extLst>
          </p:cNvPr>
          <p:cNvSpPr txBox="1">
            <a:spLocks noChangeArrowheads="1"/>
          </p:cNvSpPr>
          <p:nvPr/>
        </p:nvSpPr>
        <p:spPr bwMode="auto">
          <a:xfrm>
            <a:off x="769938" y="5657850"/>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201.10.0.0/22</a:t>
            </a:r>
          </a:p>
        </p:txBody>
      </p:sp>
      <p:sp>
        <p:nvSpPr>
          <p:cNvPr id="8" name="Text Box 7">
            <a:extLst>
              <a:ext uri="{FF2B5EF4-FFF2-40B4-BE49-F238E27FC236}">
                <a16:creationId xmlns:a16="http://schemas.microsoft.com/office/drawing/2014/main" id="{1F6B3D18-6A9D-BB6D-4A2A-0EE629FBC00E}"/>
              </a:ext>
            </a:extLst>
          </p:cNvPr>
          <p:cNvSpPr txBox="1">
            <a:spLocks noChangeArrowheads="1"/>
          </p:cNvSpPr>
          <p:nvPr/>
        </p:nvSpPr>
        <p:spPr bwMode="auto">
          <a:xfrm>
            <a:off x="2184400" y="5662613"/>
            <a:ext cx="142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201.10.4.0/24</a:t>
            </a:r>
          </a:p>
        </p:txBody>
      </p:sp>
      <p:sp>
        <p:nvSpPr>
          <p:cNvPr id="9" name="Text Box 8">
            <a:extLst>
              <a:ext uri="{FF2B5EF4-FFF2-40B4-BE49-F238E27FC236}">
                <a16:creationId xmlns:a16="http://schemas.microsoft.com/office/drawing/2014/main" id="{B98739E6-702B-7D53-BA18-467E938EE34C}"/>
              </a:ext>
            </a:extLst>
          </p:cNvPr>
          <p:cNvSpPr txBox="1">
            <a:spLocks noChangeArrowheads="1"/>
          </p:cNvSpPr>
          <p:nvPr/>
        </p:nvSpPr>
        <p:spPr bwMode="auto">
          <a:xfrm>
            <a:off x="3611563" y="5673725"/>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201.10.5.0/24</a:t>
            </a:r>
          </a:p>
        </p:txBody>
      </p:sp>
      <p:sp>
        <p:nvSpPr>
          <p:cNvPr id="10" name="Text Box 9">
            <a:extLst>
              <a:ext uri="{FF2B5EF4-FFF2-40B4-BE49-F238E27FC236}">
                <a16:creationId xmlns:a16="http://schemas.microsoft.com/office/drawing/2014/main" id="{2FDD4B4E-4187-0FAD-7873-5F0E1E381689}"/>
              </a:ext>
            </a:extLst>
          </p:cNvPr>
          <p:cNvSpPr txBox="1">
            <a:spLocks noChangeArrowheads="1"/>
          </p:cNvSpPr>
          <p:nvPr/>
        </p:nvSpPr>
        <p:spPr bwMode="auto">
          <a:xfrm>
            <a:off x="5026025" y="5649913"/>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201.10.6.0/23</a:t>
            </a:r>
          </a:p>
        </p:txBody>
      </p:sp>
      <p:sp>
        <p:nvSpPr>
          <p:cNvPr id="11" name="Oval 10">
            <a:extLst>
              <a:ext uri="{FF2B5EF4-FFF2-40B4-BE49-F238E27FC236}">
                <a16:creationId xmlns:a16="http://schemas.microsoft.com/office/drawing/2014/main" id="{E8479B67-175F-EDFE-C2B3-50E427958B65}"/>
              </a:ext>
            </a:extLst>
          </p:cNvPr>
          <p:cNvSpPr>
            <a:spLocks noChangeArrowheads="1"/>
          </p:cNvSpPr>
          <p:nvPr/>
        </p:nvSpPr>
        <p:spPr bwMode="auto">
          <a:xfrm>
            <a:off x="2359025" y="3795713"/>
            <a:ext cx="2209800" cy="609600"/>
          </a:xfrm>
          <a:prstGeom prst="ellipse">
            <a:avLst/>
          </a:prstGeom>
          <a:solidFill>
            <a:srgbClr val="FF00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1</a:t>
            </a:r>
          </a:p>
        </p:txBody>
      </p:sp>
      <p:sp>
        <p:nvSpPr>
          <p:cNvPr id="12" name="Oval 11">
            <a:extLst>
              <a:ext uri="{FF2B5EF4-FFF2-40B4-BE49-F238E27FC236}">
                <a16:creationId xmlns:a16="http://schemas.microsoft.com/office/drawing/2014/main" id="{96579599-8744-7637-1573-7875BAE1EB11}"/>
              </a:ext>
            </a:extLst>
          </p:cNvPr>
          <p:cNvSpPr>
            <a:spLocks noChangeArrowheads="1"/>
          </p:cNvSpPr>
          <p:nvPr/>
        </p:nvSpPr>
        <p:spPr bwMode="auto">
          <a:xfrm>
            <a:off x="22828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3" name="Oval 12">
            <a:extLst>
              <a:ext uri="{FF2B5EF4-FFF2-40B4-BE49-F238E27FC236}">
                <a16:creationId xmlns:a16="http://schemas.microsoft.com/office/drawing/2014/main" id="{CA645C90-38C4-7286-34B7-968609D34D1C}"/>
              </a:ext>
            </a:extLst>
          </p:cNvPr>
          <p:cNvSpPr>
            <a:spLocks noChangeArrowheads="1"/>
          </p:cNvSpPr>
          <p:nvPr/>
        </p:nvSpPr>
        <p:spPr bwMode="auto">
          <a:xfrm>
            <a:off x="914400"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4" name="Oval 13">
            <a:extLst>
              <a:ext uri="{FF2B5EF4-FFF2-40B4-BE49-F238E27FC236}">
                <a16:creationId xmlns:a16="http://schemas.microsoft.com/office/drawing/2014/main" id="{B7DC5D87-1A17-5795-B4B4-1A707049F2C3}"/>
              </a:ext>
            </a:extLst>
          </p:cNvPr>
          <p:cNvSpPr>
            <a:spLocks noChangeArrowheads="1"/>
          </p:cNvSpPr>
          <p:nvPr/>
        </p:nvSpPr>
        <p:spPr bwMode="auto">
          <a:xfrm>
            <a:off x="36544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5" name="Oval 14">
            <a:extLst>
              <a:ext uri="{FF2B5EF4-FFF2-40B4-BE49-F238E27FC236}">
                <a16:creationId xmlns:a16="http://schemas.microsoft.com/office/drawing/2014/main" id="{60702847-8FA6-7A8F-CFAD-AD76D3180DE1}"/>
              </a:ext>
            </a:extLst>
          </p:cNvPr>
          <p:cNvSpPr>
            <a:spLocks noChangeArrowheads="1"/>
          </p:cNvSpPr>
          <p:nvPr/>
        </p:nvSpPr>
        <p:spPr bwMode="auto">
          <a:xfrm>
            <a:off x="5026025" y="5243513"/>
            <a:ext cx="1295400" cy="381000"/>
          </a:xfrm>
          <a:prstGeom prst="ellipse">
            <a:avLst/>
          </a:prstGeom>
          <a:solidFill>
            <a:srgbClr val="FF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cxnSp>
        <p:nvCxnSpPr>
          <p:cNvPr id="16" name="AutoShape 15">
            <a:extLst>
              <a:ext uri="{FF2B5EF4-FFF2-40B4-BE49-F238E27FC236}">
                <a16:creationId xmlns:a16="http://schemas.microsoft.com/office/drawing/2014/main" id="{75BDDE1B-44FF-B3B9-5F43-099F15C6C8FB}"/>
              </a:ext>
            </a:extLst>
          </p:cNvPr>
          <p:cNvCxnSpPr>
            <a:cxnSpLocks noChangeShapeType="1"/>
            <a:stCxn id="11" idx="2"/>
            <a:endCxn id="13" idx="0"/>
          </p:cNvCxnSpPr>
          <p:nvPr/>
        </p:nvCxnSpPr>
        <p:spPr bwMode="auto">
          <a:xfrm rot="10800000" flipV="1">
            <a:off x="1562100" y="4100513"/>
            <a:ext cx="796925" cy="1143000"/>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7" name="AutoShape 16">
            <a:extLst>
              <a:ext uri="{FF2B5EF4-FFF2-40B4-BE49-F238E27FC236}">
                <a16:creationId xmlns:a16="http://schemas.microsoft.com/office/drawing/2014/main" id="{205C5770-2DE8-A229-BE5D-DFDEA3B35766}"/>
              </a:ext>
            </a:extLst>
          </p:cNvPr>
          <p:cNvCxnSpPr>
            <a:cxnSpLocks noChangeShapeType="1"/>
            <a:stCxn id="11" idx="4"/>
          </p:cNvCxnSpPr>
          <p:nvPr/>
        </p:nvCxnSpPr>
        <p:spPr bwMode="auto">
          <a:xfrm rot="5400000">
            <a:off x="2715419" y="4506119"/>
            <a:ext cx="849312" cy="647700"/>
          </a:xfrm>
          <a:prstGeom prst="bentConnector3">
            <a:avLst>
              <a:gd name="adj1" fmla="val 49907"/>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8" name="AutoShape 17">
            <a:extLst>
              <a:ext uri="{FF2B5EF4-FFF2-40B4-BE49-F238E27FC236}">
                <a16:creationId xmlns:a16="http://schemas.microsoft.com/office/drawing/2014/main" id="{3850C19C-6A82-1FDD-B0D6-88F1FD8E06DF}"/>
              </a:ext>
            </a:extLst>
          </p:cNvPr>
          <p:cNvCxnSpPr>
            <a:cxnSpLocks noChangeShapeType="1"/>
            <a:stCxn id="11" idx="6"/>
          </p:cNvCxnSpPr>
          <p:nvPr/>
        </p:nvCxnSpPr>
        <p:spPr bwMode="auto">
          <a:xfrm>
            <a:off x="4568825" y="4100513"/>
            <a:ext cx="955675" cy="1143000"/>
          </a:xfrm>
          <a:prstGeom prst="bentConnector2">
            <a:avLst/>
          </a:prstGeom>
          <a:noFill/>
          <a:ln w="25400">
            <a:solidFill>
              <a:srgbClr val="FF3300"/>
            </a:solidFill>
            <a:miter lim="800000"/>
            <a:headEnd/>
            <a:tailEnd/>
          </a:ln>
          <a:extLst>
            <a:ext uri="{909E8E84-426E-40DD-AFC4-6F175D3DCCD1}">
              <a14:hiddenFill xmlns:a14="http://schemas.microsoft.com/office/drawing/2010/main">
                <a:noFill/>
              </a14:hiddenFill>
            </a:ext>
          </a:extLst>
        </p:spPr>
      </p:cxnSp>
      <p:cxnSp>
        <p:nvCxnSpPr>
          <p:cNvPr id="19" name="AutoShape 18">
            <a:extLst>
              <a:ext uri="{FF2B5EF4-FFF2-40B4-BE49-F238E27FC236}">
                <a16:creationId xmlns:a16="http://schemas.microsoft.com/office/drawing/2014/main" id="{0227B586-1853-336B-B942-B74054D3B233}"/>
              </a:ext>
            </a:extLst>
          </p:cNvPr>
          <p:cNvCxnSpPr>
            <a:cxnSpLocks noChangeShapeType="1"/>
          </p:cNvCxnSpPr>
          <p:nvPr/>
        </p:nvCxnSpPr>
        <p:spPr bwMode="auto">
          <a:xfrm rot="16200000" flipH="1">
            <a:off x="3534569" y="4448969"/>
            <a:ext cx="838200" cy="75088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sp>
        <p:nvSpPr>
          <p:cNvPr id="21" name="Line 20">
            <a:extLst>
              <a:ext uri="{FF2B5EF4-FFF2-40B4-BE49-F238E27FC236}">
                <a16:creationId xmlns:a16="http://schemas.microsoft.com/office/drawing/2014/main" id="{196D0761-3AC0-F921-AE9C-81E60988548A}"/>
              </a:ext>
            </a:extLst>
          </p:cNvPr>
          <p:cNvSpPr>
            <a:spLocks noChangeShapeType="1"/>
          </p:cNvSpPr>
          <p:nvPr/>
        </p:nvSpPr>
        <p:spPr bwMode="auto">
          <a:xfrm flipV="1">
            <a:off x="3436938"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descr="Category:Network routers - Wikimedia Commons">
            <a:extLst>
              <a:ext uri="{FF2B5EF4-FFF2-40B4-BE49-F238E27FC236}">
                <a16:creationId xmlns:a16="http://schemas.microsoft.com/office/drawing/2014/main" id="{EDBCC857-F732-19B7-1E4E-4F2302974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154" y="1230199"/>
            <a:ext cx="1142853" cy="11428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03172E8B-DB8B-6CFE-C423-2CBC97EDB554}"/>
              </a:ext>
            </a:extLst>
          </p:cNvPr>
          <p:cNvPicPr>
            <a:picLocks noChangeAspect="1"/>
          </p:cNvPicPr>
          <p:nvPr/>
        </p:nvPicPr>
        <p:blipFill>
          <a:blip r:embed="rId3"/>
          <a:stretch>
            <a:fillRect/>
          </a:stretch>
        </p:blipFill>
        <p:spPr>
          <a:xfrm>
            <a:off x="3365519" y="573610"/>
            <a:ext cx="2442675" cy="2442675"/>
          </a:xfrm>
          <a:prstGeom prst="rect">
            <a:avLst/>
          </a:prstGeom>
        </p:spPr>
      </p:pic>
      <p:sp>
        <p:nvSpPr>
          <p:cNvPr id="36" name="Line 21">
            <a:extLst>
              <a:ext uri="{FF2B5EF4-FFF2-40B4-BE49-F238E27FC236}">
                <a16:creationId xmlns:a16="http://schemas.microsoft.com/office/drawing/2014/main" id="{BA562E5A-31A3-7BAC-2AE3-B38FCC90A9E7}"/>
              </a:ext>
            </a:extLst>
          </p:cNvPr>
          <p:cNvSpPr>
            <a:spLocks noChangeShapeType="1"/>
          </p:cNvSpPr>
          <p:nvPr/>
        </p:nvSpPr>
        <p:spPr bwMode="auto">
          <a:xfrm flipH="1">
            <a:off x="3425823" y="2422263"/>
            <a:ext cx="822081" cy="788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24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D7EBD9-37BF-8FC7-DD6D-809A847ABB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3ECCC37-64CC-6B18-36D7-24556B0A0991}"/>
              </a:ext>
            </a:extLst>
          </p:cNvPr>
          <p:cNvSpPr txBox="1">
            <a:spLocks noChangeArrowheads="1"/>
          </p:cNvSpPr>
          <p:nvPr/>
        </p:nvSpPr>
        <p:spPr>
          <a:xfrm>
            <a:off x="0" y="76200"/>
            <a:ext cx="9144000" cy="1143000"/>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rPr>
              <a:t>CIDR Makes Packet Forwarding Harder</a:t>
            </a:r>
          </a:p>
        </p:txBody>
      </p:sp>
      <p:sp>
        <p:nvSpPr>
          <p:cNvPr id="6" name="Text Box 5">
            <a:extLst>
              <a:ext uri="{FF2B5EF4-FFF2-40B4-BE49-F238E27FC236}">
                <a16:creationId xmlns:a16="http://schemas.microsoft.com/office/drawing/2014/main" id="{21CD1DB2-6AF1-38C2-3098-5670D5F53D87}"/>
              </a:ext>
            </a:extLst>
          </p:cNvPr>
          <p:cNvSpPr txBox="1">
            <a:spLocks noChangeArrowheads="1"/>
          </p:cNvSpPr>
          <p:nvPr/>
        </p:nvSpPr>
        <p:spPr bwMode="auto">
          <a:xfrm>
            <a:off x="1844675" y="33035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201.10.0.0/21</a:t>
            </a:r>
          </a:p>
        </p:txBody>
      </p:sp>
      <p:sp>
        <p:nvSpPr>
          <p:cNvPr id="7" name="Text Box 6">
            <a:extLst>
              <a:ext uri="{FF2B5EF4-FFF2-40B4-BE49-F238E27FC236}">
                <a16:creationId xmlns:a16="http://schemas.microsoft.com/office/drawing/2014/main" id="{7DD8D73D-0AB2-0FA1-4486-4819D57B55FA}"/>
              </a:ext>
            </a:extLst>
          </p:cNvPr>
          <p:cNvSpPr txBox="1">
            <a:spLocks noChangeArrowheads="1"/>
          </p:cNvSpPr>
          <p:nvPr/>
        </p:nvSpPr>
        <p:spPr bwMode="auto">
          <a:xfrm>
            <a:off x="769938" y="5657850"/>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201.10.0.0/22</a:t>
            </a:r>
          </a:p>
        </p:txBody>
      </p:sp>
      <p:sp>
        <p:nvSpPr>
          <p:cNvPr id="8" name="Text Box 7">
            <a:extLst>
              <a:ext uri="{FF2B5EF4-FFF2-40B4-BE49-F238E27FC236}">
                <a16:creationId xmlns:a16="http://schemas.microsoft.com/office/drawing/2014/main" id="{1F6B3D18-6A9D-BB6D-4A2A-0EE629FBC00E}"/>
              </a:ext>
            </a:extLst>
          </p:cNvPr>
          <p:cNvSpPr txBox="1">
            <a:spLocks noChangeArrowheads="1"/>
          </p:cNvSpPr>
          <p:nvPr/>
        </p:nvSpPr>
        <p:spPr bwMode="auto">
          <a:xfrm>
            <a:off x="2184400" y="5662613"/>
            <a:ext cx="142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201.10.4.0/24</a:t>
            </a:r>
          </a:p>
        </p:txBody>
      </p:sp>
      <p:sp>
        <p:nvSpPr>
          <p:cNvPr id="9" name="Text Box 8">
            <a:extLst>
              <a:ext uri="{FF2B5EF4-FFF2-40B4-BE49-F238E27FC236}">
                <a16:creationId xmlns:a16="http://schemas.microsoft.com/office/drawing/2014/main" id="{B98739E6-702B-7D53-BA18-467E938EE34C}"/>
              </a:ext>
            </a:extLst>
          </p:cNvPr>
          <p:cNvSpPr txBox="1">
            <a:spLocks noChangeArrowheads="1"/>
          </p:cNvSpPr>
          <p:nvPr/>
        </p:nvSpPr>
        <p:spPr bwMode="auto">
          <a:xfrm>
            <a:off x="3611563" y="5673725"/>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201.10.5.0/24</a:t>
            </a:r>
          </a:p>
        </p:txBody>
      </p:sp>
      <p:sp>
        <p:nvSpPr>
          <p:cNvPr id="10" name="Text Box 9">
            <a:extLst>
              <a:ext uri="{FF2B5EF4-FFF2-40B4-BE49-F238E27FC236}">
                <a16:creationId xmlns:a16="http://schemas.microsoft.com/office/drawing/2014/main" id="{2FDD4B4E-4187-0FAD-7873-5F0E1E381689}"/>
              </a:ext>
            </a:extLst>
          </p:cNvPr>
          <p:cNvSpPr txBox="1">
            <a:spLocks noChangeArrowheads="1"/>
          </p:cNvSpPr>
          <p:nvPr/>
        </p:nvSpPr>
        <p:spPr bwMode="auto">
          <a:xfrm>
            <a:off x="5026025" y="5649913"/>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201.10.6.0/23</a:t>
            </a:r>
          </a:p>
        </p:txBody>
      </p:sp>
      <p:sp>
        <p:nvSpPr>
          <p:cNvPr id="11" name="Oval 10">
            <a:extLst>
              <a:ext uri="{FF2B5EF4-FFF2-40B4-BE49-F238E27FC236}">
                <a16:creationId xmlns:a16="http://schemas.microsoft.com/office/drawing/2014/main" id="{E8479B67-175F-EDFE-C2B3-50E427958B65}"/>
              </a:ext>
            </a:extLst>
          </p:cNvPr>
          <p:cNvSpPr>
            <a:spLocks noChangeArrowheads="1"/>
          </p:cNvSpPr>
          <p:nvPr/>
        </p:nvSpPr>
        <p:spPr bwMode="auto">
          <a:xfrm>
            <a:off x="2359025" y="3795713"/>
            <a:ext cx="2209800" cy="609600"/>
          </a:xfrm>
          <a:prstGeom prst="ellipse">
            <a:avLst/>
          </a:prstGeom>
          <a:solidFill>
            <a:srgbClr val="FF00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1</a:t>
            </a:r>
          </a:p>
        </p:txBody>
      </p:sp>
      <p:sp>
        <p:nvSpPr>
          <p:cNvPr id="12" name="Oval 11">
            <a:extLst>
              <a:ext uri="{FF2B5EF4-FFF2-40B4-BE49-F238E27FC236}">
                <a16:creationId xmlns:a16="http://schemas.microsoft.com/office/drawing/2014/main" id="{96579599-8744-7637-1573-7875BAE1EB11}"/>
              </a:ext>
            </a:extLst>
          </p:cNvPr>
          <p:cNvSpPr>
            <a:spLocks noChangeArrowheads="1"/>
          </p:cNvSpPr>
          <p:nvPr/>
        </p:nvSpPr>
        <p:spPr bwMode="auto">
          <a:xfrm>
            <a:off x="22828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3" name="Oval 12">
            <a:extLst>
              <a:ext uri="{FF2B5EF4-FFF2-40B4-BE49-F238E27FC236}">
                <a16:creationId xmlns:a16="http://schemas.microsoft.com/office/drawing/2014/main" id="{CA645C90-38C4-7286-34B7-968609D34D1C}"/>
              </a:ext>
            </a:extLst>
          </p:cNvPr>
          <p:cNvSpPr>
            <a:spLocks noChangeArrowheads="1"/>
          </p:cNvSpPr>
          <p:nvPr/>
        </p:nvSpPr>
        <p:spPr bwMode="auto">
          <a:xfrm>
            <a:off x="914400"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4" name="Oval 13">
            <a:extLst>
              <a:ext uri="{FF2B5EF4-FFF2-40B4-BE49-F238E27FC236}">
                <a16:creationId xmlns:a16="http://schemas.microsoft.com/office/drawing/2014/main" id="{B7DC5D87-1A17-5795-B4B4-1A707049F2C3}"/>
              </a:ext>
            </a:extLst>
          </p:cNvPr>
          <p:cNvSpPr>
            <a:spLocks noChangeArrowheads="1"/>
          </p:cNvSpPr>
          <p:nvPr/>
        </p:nvSpPr>
        <p:spPr bwMode="auto">
          <a:xfrm>
            <a:off x="36544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5" name="Oval 14">
            <a:extLst>
              <a:ext uri="{FF2B5EF4-FFF2-40B4-BE49-F238E27FC236}">
                <a16:creationId xmlns:a16="http://schemas.microsoft.com/office/drawing/2014/main" id="{60702847-8FA6-7A8F-CFAD-AD76D3180DE1}"/>
              </a:ext>
            </a:extLst>
          </p:cNvPr>
          <p:cNvSpPr>
            <a:spLocks noChangeArrowheads="1"/>
          </p:cNvSpPr>
          <p:nvPr/>
        </p:nvSpPr>
        <p:spPr bwMode="auto">
          <a:xfrm>
            <a:off x="5026025" y="5243513"/>
            <a:ext cx="1295400" cy="381000"/>
          </a:xfrm>
          <a:prstGeom prst="ellipse">
            <a:avLst/>
          </a:prstGeom>
          <a:solidFill>
            <a:srgbClr val="FF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cxnSp>
        <p:nvCxnSpPr>
          <p:cNvPr id="16" name="AutoShape 15">
            <a:extLst>
              <a:ext uri="{FF2B5EF4-FFF2-40B4-BE49-F238E27FC236}">
                <a16:creationId xmlns:a16="http://schemas.microsoft.com/office/drawing/2014/main" id="{75BDDE1B-44FF-B3B9-5F43-099F15C6C8FB}"/>
              </a:ext>
            </a:extLst>
          </p:cNvPr>
          <p:cNvCxnSpPr>
            <a:cxnSpLocks noChangeShapeType="1"/>
            <a:stCxn id="11" idx="2"/>
            <a:endCxn id="13" idx="0"/>
          </p:cNvCxnSpPr>
          <p:nvPr/>
        </p:nvCxnSpPr>
        <p:spPr bwMode="auto">
          <a:xfrm rot="10800000" flipV="1">
            <a:off x="1562100" y="4100513"/>
            <a:ext cx="796925" cy="1143000"/>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7" name="AutoShape 16">
            <a:extLst>
              <a:ext uri="{FF2B5EF4-FFF2-40B4-BE49-F238E27FC236}">
                <a16:creationId xmlns:a16="http://schemas.microsoft.com/office/drawing/2014/main" id="{205C5770-2DE8-A229-BE5D-DFDEA3B35766}"/>
              </a:ext>
            </a:extLst>
          </p:cNvPr>
          <p:cNvCxnSpPr>
            <a:cxnSpLocks noChangeShapeType="1"/>
            <a:stCxn id="11" idx="4"/>
          </p:cNvCxnSpPr>
          <p:nvPr/>
        </p:nvCxnSpPr>
        <p:spPr bwMode="auto">
          <a:xfrm rot="5400000">
            <a:off x="2715419" y="4506119"/>
            <a:ext cx="849312" cy="647700"/>
          </a:xfrm>
          <a:prstGeom prst="bentConnector3">
            <a:avLst>
              <a:gd name="adj1" fmla="val 49907"/>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8" name="AutoShape 17">
            <a:extLst>
              <a:ext uri="{FF2B5EF4-FFF2-40B4-BE49-F238E27FC236}">
                <a16:creationId xmlns:a16="http://schemas.microsoft.com/office/drawing/2014/main" id="{3850C19C-6A82-1FDD-B0D6-88F1FD8E06DF}"/>
              </a:ext>
            </a:extLst>
          </p:cNvPr>
          <p:cNvCxnSpPr>
            <a:cxnSpLocks noChangeShapeType="1"/>
            <a:stCxn id="11" idx="6"/>
          </p:cNvCxnSpPr>
          <p:nvPr/>
        </p:nvCxnSpPr>
        <p:spPr bwMode="auto">
          <a:xfrm>
            <a:off x="4568825" y="4100513"/>
            <a:ext cx="955675" cy="1143000"/>
          </a:xfrm>
          <a:prstGeom prst="bentConnector2">
            <a:avLst/>
          </a:prstGeom>
          <a:noFill/>
          <a:ln w="25400">
            <a:solidFill>
              <a:srgbClr val="FF3300"/>
            </a:solidFill>
            <a:miter lim="800000"/>
            <a:headEnd/>
            <a:tailEnd/>
          </a:ln>
          <a:extLst>
            <a:ext uri="{909E8E84-426E-40DD-AFC4-6F175D3DCCD1}">
              <a14:hiddenFill xmlns:a14="http://schemas.microsoft.com/office/drawing/2010/main">
                <a:noFill/>
              </a14:hiddenFill>
            </a:ext>
          </a:extLst>
        </p:spPr>
      </p:cxnSp>
      <p:cxnSp>
        <p:nvCxnSpPr>
          <p:cNvPr id="19" name="AutoShape 18">
            <a:extLst>
              <a:ext uri="{FF2B5EF4-FFF2-40B4-BE49-F238E27FC236}">
                <a16:creationId xmlns:a16="http://schemas.microsoft.com/office/drawing/2014/main" id="{0227B586-1853-336B-B942-B74054D3B233}"/>
              </a:ext>
            </a:extLst>
          </p:cNvPr>
          <p:cNvCxnSpPr>
            <a:cxnSpLocks noChangeShapeType="1"/>
          </p:cNvCxnSpPr>
          <p:nvPr/>
        </p:nvCxnSpPr>
        <p:spPr bwMode="auto">
          <a:xfrm rot="16200000" flipH="1">
            <a:off x="3534569" y="4448969"/>
            <a:ext cx="838200" cy="75088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20" name="AutoShape 19">
            <a:extLst>
              <a:ext uri="{FF2B5EF4-FFF2-40B4-BE49-F238E27FC236}">
                <a16:creationId xmlns:a16="http://schemas.microsoft.com/office/drawing/2014/main" id="{33D71A13-B9DD-89DE-62E0-F67EE9E902DA}"/>
              </a:ext>
            </a:extLst>
          </p:cNvPr>
          <p:cNvCxnSpPr>
            <a:cxnSpLocks noChangeShapeType="1"/>
            <a:endCxn id="15" idx="0"/>
          </p:cNvCxnSpPr>
          <p:nvPr/>
        </p:nvCxnSpPr>
        <p:spPr bwMode="auto">
          <a:xfrm rot="5400000">
            <a:off x="5311775" y="4462463"/>
            <a:ext cx="1143000" cy="419100"/>
          </a:xfrm>
          <a:prstGeom prst="bentConnector3">
            <a:avLst>
              <a:gd name="adj1" fmla="val -1394"/>
            </a:avLst>
          </a:prstGeom>
          <a:noFill/>
          <a:ln w="25400">
            <a:solidFill>
              <a:srgbClr val="00CC00"/>
            </a:solidFill>
            <a:miter lim="800000"/>
            <a:headEnd/>
            <a:tailEnd/>
          </a:ln>
          <a:extLst>
            <a:ext uri="{909E8E84-426E-40DD-AFC4-6F175D3DCCD1}">
              <a14:hiddenFill xmlns:a14="http://schemas.microsoft.com/office/drawing/2010/main">
                <a:noFill/>
              </a14:hiddenFill>
            </a:ext>
          </a:extLst>
        </p:spPr>
      </p:cxnSp>
      <p:sp>
        <p:nvSpPr>
          <p:cNvPr id="21" name="Line 20">
            <a:extLst>
              <a:ext uri="{FF2B5EF4-FFF2-40B4-BE49-F238E27FC236}">
                <a16:creationId xmlns:a16="http://schemas.microsoft.com/office/drawing/2014/main" id="{196D0761-3AC0-F921-AE9C-81E60988548A}"/>
              </a:ext>
            </a:extLst>
          </p:cNvPr>
          <p:cNvSpPr>
            <a:spLocks noChangeShapeType="1"/>
          </p:cNvSpPr>
          <p:nvPr/>
        </p:nvSpPr>
        <p:spPr bwMode="auto">
          <a:xfrm flipV="1">
            <a:off x="3436938"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21">
            <a:extLst>
              <a:ext uri="{FF2B5EF4-FFF2-40B4-BE49-F238E27FC236}">
                <a16:creationId xmlns:a16="http://schemas.microsoft.com/office/drawing/2014/main" id="{833CAC4E-BB5F-48F4-8D9D-98410FA80191}"/>
              </a:ext>
            </a:extLst>
          </p:cNvPr>
          <p:cNvSpPr>
            <a:spLocks noChangeShapeType="1"/>
          </p:cNvSpPr>
          <p:nvPr/>
        </p:nvSpPr>
        <p:spPr bwMode="auto">
          <a:xfrm flipV="1">
            <a:off x="7159625"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B244B621-2386-80A9-7231-A17B72434699}"/>
              </a:ext>
            </a:extLst>
          </p:cNvPr>
          <p:cNvSpPr>
            <a:spLocks noChangeArrowheads="1"/>
          </p:cNvSpPr>
          <p:nvPr/>
        </p:nvSpPr>
        <p:spPr bwMode="auto">
          <a:xfrm>
            <a:off x="6092825" y="3795713"/>
            <a:ext cx="2209800" cy="609600"/>
          </a:xfrm>
          <a:prstGeom prst="ellipse">
            <a:avLst/>
          </a:prstGeom>
          <a:solidFill>
            <a:srgbClr val="00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2</a:t>
            </a:r>
          </a:p>
        </p:txBody>
      </p:sp>
      <p:grpSp>
        <p:nvGrpSpPr>
          <p:cNvPr id="26" name="Group 25">
            <a:extLst>
              <a:ext uri="{FF2B5EF4-FFF2-40B4-BE49-F238E27FC236}">
                <a16:creationId xmlns:a16="http://schemas.microsoft.com/office/drawing/2014/main" id="{5DE8E3EC-8722-557C-98A1-855EEAD9C3D4}"/>
              </a:ext>
            </a:extLst>
          </p:cNvPr>
          <p:cNvGrpSpPr/>
          <p:nvPr/>
        </p:nvGrpSpPr>
        <p:grpSpPr>
          <a:xfrm>
            <a:off x="5764191" y="4801867"/>
            <a:ext cx="3183038" cy="613764"/>
            <a:chOff x="5822066" y="4755567"/>
            <a:chExt cx="3183038" cy="613764"/>
          </a:xfrm>
        </p:grpSpPr>
        <p:sp>
          <p:nvSpPr>
            <p:cNvPr id="24" name="TextBox 23">
              <a:extLst>
                <a:ext uri="{FF2B5EF4-FFF2-40B4-BE49-F238E27FC236}">
                  <a16:creationId xmlns:a16="http://schemas.microsoft.com/office/drawing/2014/main" id="{36C4885D-7A48-DA2E-1D14-C1C2726BE01B}"/>
                </a:ext>
              </a:extLst>
            </p:cNvPr>
            <p:cNvSpPr txBox="1"/>
            <p:nvPr/>
          </p:nvSpPr>
          <p:spPr>
            <a:xfrm>
              <a:off x="6829063" y="4907666"/>
              <a:ext cx="217604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Multi-homing</a:t>
              </a:r>
            </a:p>
          </p:txBody>
        </p:sp>
        <p:sp>
          <p:nvSpPr>
            <p:cNvPr id="25" name="Freeform 24">
              <a:extLst>
                <a:ext uri="{FF2B5EF4-FFF2-40B4-BE49-F238E27FC236}">
                  <a16:creationId xmlns:a16="http://schemas.microsoft.com/office/drawing/2014/main" id="{2F04F48A-DF0B-40B8-A829-EB33737A632D}"/>
                </a:ext>
              </a:extLst>
            </p:cNvPr>
            <p:cNvSpPr/>
            <p:nvPr/>
          </p:nvSpPr>
          <p:spPr>
            <a:xfrm>
              <a:off x="5822066" y="4755567"/>
              <a:ext cx="1307939" cy="337294"/>
            </a:xfrm>
            <a:custGeom>
              <a:avLst/>
              <a:gdLst>
                <a:gd name="connsiteX0" fmla="*/ 1307939 w 1307939"/>
                <a:gd name="connsiteY0" fmla="*/ 233122 h 337294"/>
                <a:gd name="connsiteX1" fmla="*/ 740780 w 1307939"/>
                <a:gd name="connsiteY1" fmla="*/ 1628 h 337294"/>
                <a:gd name="connsiteX2" fmla="*/ 0 w 1307939"/>
                <a:gd name="connsiteY2" fmla="*/ 337294 h 337294"/>
              </a:gdLst>
              <a:ahLst/>
              <a:cxnLst>
                <a:cxn ang="0">
                  <a:pos x="connsiteX0" y="connsiteY0"/>
                </a:cxn>
                <a:cxn ang="0">
                  <a:pos x="connsiteX1" y="connsiteY1"/>
                </a:cxn>
                <a:cxn ang="0">
                  <a:pos x="connsiteX2" y="connsiteY2"/>
                </a:cxn>
              </a:cxnLst>
              <a:rect l="l" t="t" r="r" b="b"/>
              <a:pathLst>
                <a:path w="1307939" h="337294">
                  <a:moveTo>
                    <a:pt x="1307939" y="233122"/>
                  </a:moveTo>
                  <a:cubicBezTo>
                    <a:pt x="1133354" y="108694"/>
                    <a:pt x="958770" y="-15734"/>
                    <a:pt x="740780" y="1628"/>
                  </a:cubicBezTo>
                  <a:cubicBezTo>
                    <a:pt x="522790" y="18990"/>
                    <a:pt x="261395" y="178142"/>
                    <a:pt x="0" y="337294"/>
                  </a:cubicBezTo>
                </a:path>
              </a:pathLst>
            </a:custGeom>
            <a:noFill/>
            <a:ln w="28575">
              <a:solidFill>
                <a:schemeClr val="tx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0" name="Picture 29" descr="Category:Network routers - Wikimedia Commons">
            <a:extLst>
              <a:ext uri="{FF2B5EF4-FFF2-40B4-BE49-F238E27FC236}">
                <a16:creationId xmlns:a16="http://schemas.microsoft.com/office/drawing/2014/main" id="{EDBCC857-F732-19B7-1E4E-4F2302974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154" y="1230199"/>
            <a:ext cx="1142853" cy="11428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03172E8B-DB8B-6CFE-C423-2CBC97EDB554}"/>
              </a:ext>
            </a:extLst>
          </p:cNvPr>
          <p:cNvPicPr>
            <a:picLocks noChangeAspect="1"/>
          </p:cNvPicPr>
          <p:nvPr/>
        </p:nvPicPr>
        <p:blipFill>
          <a:blip r:embed="rId3"/>
          <a:stretch>
            <a:fillRect/>
          </a:stretch>
        </p:blipFill>
        <p:spPr>
          <a:xfrm>
            <a:off x="3365519" y="573610"/>
            <a:ext cx="2442675" cy="2442675"/>
          </a:xfrm>
          <a:prstGeom prst="rect">
            <a:avLst/>
          </a:prstGeom>
        </p:spPr>
      </p:pic>
      <p:sp>
        <p:nvSpPr>
          <p:cNvPr id="35" name="Line 21">
            <a:extLst>
              <a:ext uri="{FF2B5EF4-FFF2-40B4-BE49-F238E27FC236}">
                <a16:creationId xmlns:a16="http://schemas.microsoft.com/office/drawing/2014/main" id="{4B422C49-F616-D329-CA02-DEDA17FFD05B}"/>
              </a:ext>
            </a:extLst>
          </p:cNvPr>
          <p:cNvSpPr>
            <a:spLocks noChangeShapeType="1"/>
          </p:cNvSpPr>
          <p:nvPr/>
        </p:nvSpPr>
        <p:spPr bwMode="auto">
          <a:xfrm flipH="1" flipV="1">
            <a:off x="5228581" y="2405097"/>
            <a:ext cx="1931033" cy="7881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21">
            <a:extLst>
              <a:ext uri="{FF2B5EF4-FFF2-40B4-BE49-F238E27FC236}">
                <a16:creationId xmlns:a16="http://schemas.microsoft.com/office/drawing/2014/main" id="{BA562E5A-31A3-7BAC-2AE3-B38FCC90A9E7}"/>
              </a:ext>
            </a:extLst>
          </p:cNvPr>
          <p:cNvSpPr>
            <a:spLocks noChangeShapeType="1"/>
          </p:cNvSpPr>
          <p:nvPr/>
        </p:nvSpPr>
        <p:spPr bwMode="auto">
          <a:xfrm flipH="1">
            <a:off x="3425823" y="2422263"/>
            <a:ext cx="822081" cy="788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965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D7EBD9-37BF-8FC7-DD6D-809A847ABB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3ECCC37-64CC-6B18-36D7-24556B0A0991}"/>
              </a:ext>
            </a:extLst>
          </p:cNvPr>
          <p:cNvSpPr txBox="1">
            <a:spLocks noChangeArrowheads="1"/>
          </p:cNvSpPr>
          <p:nvPr/>
        </p:nvSpPr>
        <p:spPr>
          <a:xfrm>
            <a:off x="0" y="76200"/>
            <a:ext cx="9144000" cy="1143000"/>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rPr>
              <a:t>CIDR Makes Packet Forwarding Harder</a:t>
            </a:r>
          </a:p>
        </p:txBody>
      </p:sp>
      <p:sp>
        <p:nvSpPr>
          <p:cNvPr id="6" name="Text Box 5">
            <a:extLst>
              <a:ext uri="{FF2B5EF4-FFF2-40B4-BE49-F238E27FC236}">
                <a16:creationId xmlns:a16="http://schemas.microsoft.com/office/drawing/2014/main" id="{21CD1DB2-6AF1-38C2-3098-5670D5F53D87}"/>
              </a:ext>
            </a:extLst>
          </p:cNvPr>
          <p:cNvSpPr txBox="1">
            <a:spLocks noChangeArrowheads="1"/>
          </p:cNvSpPr>
          <p:nvPr/>
        </p:nvSpPr>
        <p:spPr bwMode="auto">
          <a:xfrm>
            <a:off x="1844675" y="33035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201.10.0.0/21</a:t>
            </a:r>
          </a:p>
        </p:txBody>
      </p:sp>
      <p:sp>
        <p:nvSpPr>
          <p:cNvPr id="7" name="Text Box 6">
            <a:extLst>
              <a:ext uri="{FF2B5EF4-FFF2-40B4-BE49-F238E27FC236}">
                <a16:creationId xmlns:a16="http://schemas.microsoft.com/office/drawing/2014/main" id="{7DD8D73D-0AB2-0FA1-4486-4819D57B55FA}"/>
              </a:ext>
            </a:extLst>
          </p:cNvPr>
          <p:cNvSpPr txBox="1">
            <a:spLocks noChangeArrowheads="1"/>
          </p:cNvSpPr>
          <p:nvPr/>
        </p:nvSpPr>
        <p:spPr bwMode="auto">
          <a:xfrm>
            <a:off x="769938" y="5657850"/>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201.10.0.0/22</a:t>
            </a:r>
          </a:p>
        </p:txBody>
      </p:sp>
      <p:sp>
        <p:nvSpPr>
          <p:cNvPr id="8" name="Text Box 7">
            <a:extLst>
              <a:ext uri="{FF2B5EF4-FFF2-40B4-BE49-F238E27FC236}">
                <a16:creationId xmlns:a16="http://schemas.microsoft.com/office/drawing/2014/main" id="{1F6B3D18-6A9D-BB6D-4A2A-0EE629FBC00E}"/>
              </a:ext>
            </a:extLst>
          </p:cNvPr>
          <p:cNvSpPr txBox="1">
            <a:spLocks noChangeArrowheads="1"/>
          </p:cNvSpPr>
          <p:nvPr/>
        </p:nvSpPr>
        <p:spPr bwMode="auto">
          <a:xfrm>
            <a:off x="2184400" y="5662613"/>
            <a:ext cx="142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201.10.4.0/24</a:t>
            </a:r>
          </a:p>
        </p:txBody>
      </p:sp>
      <p:sp>
        <p:nvSpPr>
          <p:cNvPr id="9" name="Text Box 8">
            <a:extLst>
              <a:ext uri="{FF2B5EF4-FFF2-40B4-BE49-F238E27FC236}">
                <a16:creationId xmlns:a16="http://schemas.microsoft.com/office/drawing/2014/main" id="{B98739E6-702B-7D53-BA18-467E938EE34C}"/>
              </a:ext>
            </a:extLst>
          </p:cNvPr>
          <p:cNvSpPr txBox="1">
            <a:spLocks noChangeArrowheads="1"/>
          </p:cNvSpPr>
          <p:nvPr/>
        </p:nvSpPr>
        <p:spPr bwMode="auto">
          <a:xfrm>
            <a:off x="3611563" y="5673725"/>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201.10.5.0/24</a:t>
            </a:r>
          </a:p>
        </p:txBody>
      </p:sp>
      <p:sp>
        <p:nvSpPr>
          <p:cNvPr id="10" name="Text Box 9">
            <a:extLst>
              <a:ext uri="{FF2B5EF4-FFF2-40B4-BE49-F238E27FC236}">
                <a16:creationId xmlns:a16="http://schemas.microsoft.com/office/drawing/2014/main" id="{2FDD4B4E-4187-0FAD-7873-5F0E1E381689}"/>
              </a:ext>
            </a:extLst>
          </p:cNvPr>
          <p:cNvSpPr txBox="1">
            <a:spLocks noChangeArrowheads="1"/>
          </p:cNvSpPr>
          <p:nvPr/>
        </p:nvSpPr>
        <p:spPr bwMode="auto">
          <a:xfrm>
            <a:off x="5026025" y="5649913"/>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201.10.6.0/23</a:t>
            </a:r>
          </a:p>
        </p:txBody>
      </p:sp>
      <p:sp>
        <p:nvSpPr>
          <p:cNvPr id="11" name="Oval 10">
            <a:extLst>
              <a:ext uri="{FF2B5EF4-FFF2-40B4-BE49-F238E27FC236}">
                <a16:creationId xmlns:a16="http://schemas.microsoft.com/office/drawing/2014/main" id="{E8479B67-175F-EDFE-C2B3-50E427958B65}"/>
              </a:ext>
            </a:extLst>
          </p:cNvPr>
          <p:cNvSpPr>
            <a:spLocks noChangeArrowheads="1"/>
          </p:cNvSpPr>
          <p:nvPr/>
        </p:nvSpPr>
        <p:spPr bwMode="auto">
          <a:xfrm>
            <a:off x="2359025" y="3795713"/>
            <a:ext cx="2209800" cy="609600"/>
          </a:xfrm>
          <a:prstGeom prst="ellipse">
            <a:avLst/>
          </a:prstGeom>
          <a:solidFill>
            <a:srgbClr val="FF00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1</a:t>
            </a:r>
          </a:p>
        </p:txBody>
      </p:sp>
      <p:sp>
        <p:nvSpPr>
          <p:cNvPr id="12" name="Oval 11">
            <a:extLst>
              <a:ext uri="{FF2B5EF4-FFF2-40B4-BE49-F238E27FC236}">
                <a16:creationId xmlns:a16="http://schemas.microsoft.com/office/drawing/2014/main" id="{96579599-8744-7637-1573-7875BAE1EB11}"/>
              </a:ext>
            </a:extLst>
          </p:cNvPr>
          <p:cNvSpPr>
            <a:spLocks noChangeArrowheads="1"/>
          </p:cNvSpPr>
          <p:nvPr/>
        </p:nvSpPr>
        <p:spPr bwMode="auto">
          <a:xfrm>
            <a:off x="22828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3" name="Oval 12">
            <a:extLst>
              <a:ext uri="{FF2B5EF4-FFF2-40B4-BE49-F238E27FC236}">
                <a16:creationId xmlns:a16="http://schemas.microsoft.com/office/drawing/2014/main" id="{CA645C90-38C4-7286-34B7-968609D34D1C}"/>
              </a:ext>
            </a:extLst>
          </p:cNvPr>
          <p:cNvSpPr>
            <a:spLocks noChangeArrowheads="1"/>
          </p:cNvSpPr>
          <p:nvPr/>
        </p:nvSpPr>
        <p:spPr bwMode="auto">
          <a:xfrm>
            <a:off x="914400"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4" name="Oval 13">
            <a:extLst>
              <a:ext uri="{FF2B5EF4-FFF2-40B4-BE49-F238E27FC236}">
                <a16:creationId xmlns:a16="http://schemas.microsoft.com/office/drawing/2014/main" id="{B7DC5D87-1A17-5795-B4B4-1A707049F2C3}"/>
              </a:ext>
            </a:extLst>
          </p:cNvPr>
          <p:cNvSpPr>
            <a:spLocks noChangeArrowheads="1"/>
          </p:cNvSpPr>
          <p:nvPr/>
        </p:nvSpPr>
        <p:spPr bwMode="auto">
          <a:xfrm>
            <a:off x="36544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5" name="Oval 14">
            <a:extLst>
              <a:ext uri="{FF2B5EF4-FFF2-40B4-BE49-F238E27FC236}">
                <a16:creationId xmlns:a16="http://schemas.microsoft.com/office/drawing/2014/main" id="{60702847-8FA6-7A8F-CFAD-AD76D3180DE1}"/>
              </a:ext>
            </a:extLst>
          </p:cNvPr>
          <p:cNvSpPr>
            <a:spLocks noChangeArrowheads="1"/>
          </p:cNvSpPr>
          <p:nvPr/>
        </p:nvSpPr>
        <p:spPr bwMode="auto">
          <a:xfrm>
            <a:off x="5026025" y="5243513"/>
            <a:ext cx="1295400" cy="381000"/>
          </a:xfrm>
          <a:prstGeom prst="ellipse">
            <a:avLst/>
          </a:prstGeom>
          <a:solidFill>
            <a:srgbClr val="FF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cxnSp>
        <p:nvCxnSpPr>
          <p:cNvPr id="16" name="AutoShape 15">
            <a:extLst>
              <a:ext uri="{FF2B5EF4-FFF2-40B4-BE49-F238E27FC236}">
                <a16:creationId xmlns:a16="http://schemas.microsoft.com/office/drawing/2014/main" id="{75BDDE1B-44FF-B3B9-5F43-099F15C6C8FB}"/>
              </a:ext>
            </a:extLst>
          </p:cNvPr>
          <p:cNvCxnSpPr>
            <a:cxnSpLocks noChangeShapeType="1"/>
            <a:stCxn id="11" idx="2"/>
            <a:endCxn id="13" idx="0"/>
          </p:cNvCxnSpPr>
          <p:nvPr/>
        </p:nvCxnSpPr>
        <p:spPr bwMode="auto">
          <a:xfrm rot="10800000" flipV="1">
            <a:off x="1562100" y="4100513"/>
            <a:ext cx="796925" cy="1143000"/>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7" name="AutoShape 16">
            <a:extLst>
              <a:ext uri="{FF2B5EF4-FFF2-40B4-BE49-F238E27FC236}">
                <a16:creationId xmlns:a16="http://schemas.microsoft.com/office/drawing/2014/main" id="{205C5770-2DE8-A229-BE5D-DFDEA3B35766}"/>
              </a:ext>
            </a:extLst>
          </p:cNvPr>
          <p:cNvCxnSpPr>
            <a:cxnSpLocks noChangeShapeType="1"/>
            <a:stCxn id="11" idx="4"/>
          </p:cNvCxnSpPr>
          <p:nvPr/>
        </p:nvCxnSpPr>
        <p:spPr bwMode="auto">
          <a:xfrm rot="5400000">
            <a:off x="2715419" y="4506119"/>
            <a:ext cx="849312" cy="647700"/>
          </a:xfrm>
          <a:prstGeom prst="bentConnector3">
            <a:avLst>
              <a:gd name="adj1" fmla="val 49907"/>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8" name="AutoShape 17">
            <a:extLst>
              <a:ext uri="{FF2B5EF4-FFF2-40B4-BE49-F238E27FC236}">
                <a16:creationId xmlns:a16="http://schemas.microsoft.com/office/drawing/2014/main" id="{3850C19C-6A82-1FDD-B0D6-88F1FD8E06DF}"/>
              </a:ext>
            </a:extLst>
          </p:cNvPr>
          <p:cNvCxnSpPr>
            <a:cxnSpLocks noChangeShapeType="1"/>
            <a:stCxn id="11" idx="6"/>
          </p:cNvCxnSpPr>
          <p:nvPr/>
        </p:nvCxnSpPr>
        <p:spPr bwMode="auto">
          <a:xfrm>
            <a:off x="4568825" y="4100513"/>
            <a:ext cx="955675" cy="1143000"/>
          </a:xfrm>
          <a:prstGeom prst="bentConnector2">
            <a:avLst/>
          </a:prstGeom>
          <a:noFill/>
          <a:ln w="25400">
            <a:solidFill>
              <a:srgbClr val="FF3300"/>
            </a:solidFill>
            <a:miter lim="800000"/>
            <a:headEnd/>
            <a:tailEnd/>
          </a:ln>
          <a:extLst>
            <a:ext uri="{909E8E84-426E-40DD-AFC4-6F175D3DCCD1}">
              <a14:hiddenFill xmlns:a14="http://schemas.microsoft.com/office/drawing/2010/main">
                <a:noFill/>
              </a14:hiddenFill>
            </a:ext>
          </a:extLst>
        </p:spPr>
      </p:cxnSp>
      <p:cxnSp>
        <p:nvCxnSpPr>
          <p:cNvPr id="19" name="AutoShape 18">
            <a:extLst>
              <a:ext uri="{FF2B5EF4-FFF2-40B4-BE49-F238E27FC236}">
                <a16:creationId xmlns:a16="http://schemas.microsoft.com/office/drawing/2014/main" id="{0227B586-1853-336B-B942-B74054D3B233}"/>
              </a:ext>
            </a:extLst>
          </p:cNvPr>
          <p:cNvCxnSpPr>
            <a:cxnSpLocks noChangeShapeType="1"/>
          </p:cNvCxnSpPr>
          <p:nvPr/>
        </p:nvCxnSpPr>
        <p:spPr bwMode="auto">
          <a:xfrm rot="16200000" flipH="1">
            <a:off x="3534569" y="4448969"/>
            <a:ext cx="838200" cy="75088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20" name="AutoShape 19">
            <a:extLst>
              <a:ext uri="{FF2B5EF4-FFF2-40B4-BE49-F238E27FC236}">
                <a16:creationId xmlns:a16="http://schemas.microsoft.com/office/drawing/2014/main" id="{33D71A13-B9DD-89DE-62E0-F67EE9E902DA}"/>
              </a:ext>
            </a:extLst>
          </p:cNvPr>
          <p:cNvCxnSpPr>
            <a:cxnSpLocks noChangeShapeType="1"/>
            <a:endCxn id="15" idx="0"/>
          </p:cNvCxnSpPr>
          <p:nvPr/>
        </p:nvCxnSpPr>
        <p:spPr bwMode="auto">
          <a:xfrm rot="5400000">
            <a:off x="5311775" y="4462463"/>
            <a:ext cx="1143000" cy="419100"/>
          </a:xfrm>
          <a:prstGeom prst="bentConnector3">
            <a:avLst>
              <a:gd name="adj1" fmla="val -1394"/>
            </a:avLst>
          </a:prstGeom>
          <a:noFill/>
          <a:ln w="25400">
            <a:solidFill>
              <a:srgbClr val="00CC00"/>
            </a:solidFill>
            <a:miter lim="800000"/>
            <a:headEnd/>
            <a:tailEnd/>
          </a:ln>
          <a:extLst>
            <a:ext uri="{909E8E84-426E-40DD-AFC4-6F175D3DCCD1}">
              <a14:hiddenFill xmlns:a14="http://schemas.microsoft.com/office/drawing/2010/main">
                <a:noFill/>
              </a14:hiddenFill>
            </a:ext>
          </a:extLst>
        </p:spPr>
      </p:cxnSp>
      <p:sp>
        <p:nvSpPr>
          <p:cNvPr id="21" name="Line 20">
            <a:extLst>
              <a:ext uri="{FF2B5EF4-FFF2-40B4-BE49-F238E27FC236}">
                <a16:creationId xmlns:a16="http://schemas.microsoft.com/office/drawing/2014/main" id="{196D0761-3AC0-F921-AE9C-81E60988548A}"/>
              </a:ext>
            </a:extLst>
          </p:cNvPr>
          <p:cNvSpPr>
            <a:spLocks noChangeShapeType="1"/>
          </p:cNvSpPr>
          <p:nvPr/>
        </p:nvSpPr>
        <p:spPr bwMode="auto">
          <a:xfrm flipV="1">
            <a:off x="3436938"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21">
            <a:extLst>
              <a:ext uri="{FF2B5EF4-FFF2-40B4-BE49-F238E27FC236}">
                <a16:creationId xmlns:a16="http://schemas.microsoft.com/office/drawing/2014/main" id="{833CAC4E-BB5F-48F4-8D9D-98410FA80191}"/>
              </a:ext>
            </a:extLst>
          </p:cNvPr>
          <p:cNvSpPr>
            <a:spLocks noChangeShapeType="1"/>
          </p:cNvSpPr>
          <p:nvPr/>
        </p:nvSpPr>
        <p:spPr bwMode="auto">
          <a:xfrm flipV="1">
            <a:off x="7159625"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B244B621-2386-80A9-7231-A17B72434699}"/>
              </a:ext>
            </a:extLst>
          </p:cNvPr>
          <p:cNvSpPr>
            <a:spLocks noChangeArrowheads="1"/>
          </p:cNvSpPr>
          <p:nvPr/>
        </p:nvSpPr>
        <p:spPr bwMode="auto">
          <a:xfrm>
            <a:off x="6092825" y="3795713"/>
            <a:ext cx="2209800" cy="609600"/>
          </a:xfrm>
          <a:prstGeom prst="ellipse">
            <a:avLst/>
          </a:prstGeom>
          <a:solidFill>
            <a:srgbClr val="00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2</a:t>
            </a:r>
          </a:p>
        </p:txBody>
      </p:sp>
      <p:grpSp>
        <p:nvGrpSpPr>
          <p:cNvPr id="26" name="Group 25">
            <a:extLst>
              <a:ext uri="{FF2B5EF4-FFF2-40B4-BE49-F238E27FC236}">
                <a16:creationId xmlns:a16="http://schemas.microsoft.com/office/drawing/2014/main" id="{5DE8E3EC-8722-557C-98A1-855EEAD9C3D4}"/>
              </a:ext>
            </a:extLst>
          </p:cNvPr>
          <p:cNvGrpSpPr/>
          <p:nvPr/>
        </p:nvGrpSpPr>
        <p:grpSpPr>
          <a:xfrm>
            <a:off x="5764191" y="4801867"/>
            <a:ext cx="3183038" cy="613764"/>
            <a:chOff x="5822066" y="4755567"/>
            <a:chExt cx="3183038" cy="613764"/>
          </a:xfrm>
        </p:grpSpPr>
        <p:sp>
          <p:nvSpPr>
            <p:cNvPr id="24" name="TextBox 23">
              <a:extLst>
                <a:ext uri="{FF2B5EF4-FFF2-40B4-BE49-F238E27FC236}">
                  <a16:creationId xmlns:a16="http://schemas.microsoft.com/office/drawing/2014/main" id="{36C4885D-7A48-DA2E-1D14-C1C2726BE01B}"/>
                </a:ext>
              </a:extLst>
            </p:cNvPr>
            <p:cNvSpPr txBox="1"/>
            <p:nvPr/>
          </p:nvSpPr>
          <p:spPr>
            <a:xfrm>
              <a:off x="6829063" y="4907666"/>
              <a:ext cx="217604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Multi-homing</a:t>
              </a:r>
            </a:p>
          </p:txBody>
        </p:sp>
        <p:sp>
          <p:nvSpPr>
            <p:cNvPr id="25" name="Freeform 24">
              <a:extLst>
                <a:ext uri="{FF2B5EF4-FFF2-40B4-BE49-F238E27FC236}">
                  <a16:creationId xmlns:a16="http://schemas.microsoft.com/office/drawing/2014/main" id="{2F04F48A-DF0B-40B8-A829-EB33737A632D}"/>
                </a:ext>
              </a:extLst>
            </p:cNvPr>
            <p:cNvSpPr/>
            <p:nvPr/>
          </p:nvSpPr>
          <p:spPr>
            <a:xfrm>
              <a:off x="5822066" y="4755567"/>
              <a:ext cx="1307939" cy="337294"/>
            </a:xfrm>
            <a:custGeom>
              <a:avLst/>
              <a:gdLst>
                <a:gd name="connsiteX0" fmla="*/ 1307939 w 1307939"/>
                <a:gd name="connsiteY0" fmla="*/ 233122 h 337294"/>
                <a:gd name="connsiteX1" fmla="*/ 740780 w 1307939"/>
                <a:gd name="connsiteY1" fmla="*/ 1628 h 337294"/>
                <a:gd name="connsiteX2" fmla="*/ 0 w 1307939"/>
                <a:gd name="connsiteY2" fmla="*/ 337294 h 337294"/>
              </a:gdLst>
              <a:ahLst/>
              <a:cxnLst>
                <a:cxn ang="0">
                  <a:pos x="connsiteX0" y="connsiteY0"/>
                </a:cxn>
                <a:cxn ang="0">
                  <a:pos x="connsiteX1" y="connsiteY1"/>
                </a:cxn>
                <a:cxn ang="0">
                  <a:pos x="connsiteX2" y="connsiteY2"/>
                </a:cxn>
              </a:cxnLst>
              <a:rect l="l" t="t" r="r" b="b"/>
              <a:pathLst>
                <a:path w="1307939" h="337294">
                  <a:moveTo>
                    <a:pt x="1307939" y="233122"/>
                  </a:moveTo>
                  <a:cubicBezTo>
                    <a:pt x="1133354" y="108694"/>
                    <a:pt x="958770" y="-15734"/>
                    <a:pt x="740780" y="1628"/>
                  </a:cubicBezTo>
                  <a:cubicBezTo>
                    <a:pt x="522790" y="18990"/>
                    <a:pt x="261395" y="178142"/>
                    <a:pt x="0" y="337294"/>
                  </a:cubicBezTo>
                </a:path>
              </a:pathLst>
            </a:custGeom>
            <a:noFill/>
            <a:ln w="28575">
              <a:solidFill>
                <a:schemeClr val="tx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0" name="Picture 29" descr="Category:Network routers - Wikimedia Commons">
            <a:extLst>
              <a:ext uri="{FF2B5EF4-FFF2-40B4-BE49-F238E27FC236}">
                <a16:creationId xmlns:a16="http://schemas.microsoft.com/office/drawing/2014/main" id="{EDBCC857-F732-19B7-1E4E-4F2302974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154" y="1230199"/>
            <a:ext cx="1142853" cy="11428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03172E8B-DB8B-6CFE-C423-2CBC97EDB554}"/>
              </a:ext>
            </a:extLst>
          </p:cNvPr>
          <p:cNvPicPr>
            <a:picLocks noChangeAspect="1"/>
          </p:cNvPicPr>
          <p:nvPr/>
        </p:nvPicPr>
        <p:blipFill>
          <a:blip r:embed="rId3"/>
          <a:stretch>
            <a:fillRect/>
          </a:stretch>
        </p:blipFill>
        <p:spPr>
          <a:xfrm>
            <a:off x="3365519" y="573610"/>
            <a:ext cx="2442675" cy="2442675"/>
          </a:xfrm>
          <a:prstGeom prst="rect">
            <a:avLst/>
          </a:prstGeom>
        </p:spPr>
      </p:pic>
      <p:grpSp>
        <p:nvGrpSpPr>
          <p:cNvPr id="32" name="Group 31">
            <a:extLst>
              <a:ext uri="{FF2B5EF4-FFF2-40B4-BE49-F238E27FC236}">
                <a16:creationId xmlns:a16="http://schemas.microsoft.com/office/drawing/2014/main" id="{469C078D-7DF5-4835-C7A4-4CD9BFF9692B}"/>
              </a:ext>
            </a:extLst>
          </p:cNvPr>
          <p:cNvGrpSpPr/>
          <p:nvPr/>
        </p:nvGrpSpPr>
        <p:grpSpPr>
          <a:xfrm>
            <a:off x="6092824" y="932944"/>
            <a:ext cx="1673787" cy="1704516"/>
            <a:chOff x="6092825" y="932944"/>
            <a:chExt cx="1497782" cy="1704516"/>
          </a:xfrm>
        </p:grpSpPr>
        <p:sp>
          <p:nvSpPr>
            <p:cNvPr id="28" name="Rectangular Callout 27">
              <a:extLst>
                <a:ext uri="{FF2B5EF4-FFF2-40B4-BE49-F238E27FC236}">
                  <a16:creationId xmlns:a16="http://schemas.microsoft.com/office/drawing/2014/main" id="{AAE63111-A1E9-AFCD-B2D1-0E8B28E36BE5}"/>
                </a:ext>
              </a:extLst>
            </p:cNvPr>
            <p:cNvSpPr/>
            <p:nvPr/>
          </p:nvSpPr>
          <p:spPr>
            <a:xfrm>
              <a:off x="6150004" y="947483"/>
              <a:ext cx="1371569" cy="1689977"/>
            </a:xfrm>
            <a:prstGeom prst="wedgeRectCallout">
              <a:avLst>
                <a:gd name="adj1" fmla="val -138696"/>
                <a:gd name="adj2" fmla="val -400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A3159D41-B407-79E0-D986-4163943C2632}"/>
                </a:ext>
              </a:extLst>
            </p:cNvPr>
            <p:cNvSpPr txBox="1"/>
            <p:nvPr/>
          </p:nvSpPr>
          <p:spPr>
            <a:xfrm>
              <a:off x="6092825" y="9329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sp>
        <p:nvSpPr>
          <p:cNvPr id="35" name="Line 21">
            <a:extLst>
              <a:ext uri="{FF2B5EF4-FFF2-40B4-BE49-F238E27FC236}">
                <a16:creationId xmlns:a16="http://schemas.microsoft.com/office/drawing/2014/main" id="{4B422C49-F616-D329-CA02-DEDA17FFD05B}"/>
              </a:ext>
            </a:extLst>
          </p:cNvPr>
          <p:cNvSpPr>
            <a:spLocks noChangeShapeType="1"/>
          </p:cNvSpPr>
          <p:nvPr/>
        </p:nvSpPr>
        <p:spPr bwMode="auto">
          <a:xfrm flipH="1" flipV="1">
            <a:off x="5228581" y="2405097"/>
            <a:ext cx="1931033" cy="7881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21">
            <a:extLst>
              <a:ext uri="{FF2B5EF4-FFF2-40B4-BE49-F238E27FC236}">
                <a16:creationId xmlns:a16="http://schemas.microsoft.com/office/drawing/2014/main" id="{BA562E5A-31A3-7BAC-2AE3-B38FCC90A9E7}"/>
              </a:ext>
            </a:extLst>
          </p:cNvPr>
          <p:cNvSpPr>
            <a:spLocks noChangeShapeType="1"/>
          </p:cNvSpPr>
          <p:nvPr/>
        </p:nvSpPr>
        <p:spPr bwMode="auto">
          <a:xfrm flipH="1">
            <a:off x="3425823" y="2422263"/>
            <a:ext cx="822081" cy="788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75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5AE41-DCC6-5C0E-3832-16DE29B6340B}"/>
            </a:ext>
          </a:extLst>
        </p:cNvPr>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8C8C4B-2167-CE35-08C6-7681471BF699}"/>
              </a:ext>
            </a:extLst>
          </p:cNvPr>
          <p:cNvCxnSpPr>
            <a:cxnSpLocks/>
          </p:cNvCxnSpPr>
          <p:nvPr/>
        </p:nvCxnSpPr>
        <p:spPr>
          <a:xfrm>
            <a:off x="3426256" y="2024314"/>
            <a:ext cx="2522210" cy="1785686"/>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7C7B8D6-64DC-BCFF-DA4B-C600E5A20EE4}"/>
              </a:ext>
            </a:extLst>
          </p:cNvPr>
          <p:cNvCxnSpPr>
            <a:cxnSpLocks/>
          </p:cNvCxnSpPr>
          <p:nvPr/>
        </p:nvCxnSpPr>
        <p:spPr>
          <a:xfrm>
            <a:off x="1001816" y="3810000"/>
            <a:ext cx="28956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79F750-D92C-CB75-0E0E-E0B62B79A9FF}"/>
              </a:ext>
            </a:extLst>
          </p:cNvPr>
          <p:cNvCxnSpPr>
            <a:cxnSpLocks/>
          </p:cNvCxnSpPr>
          <p:nvPr/>
        </p:nvCxnSpPr>
        <p:spPr>
          <a:xfrm>
            <a:off x="1001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CB104A-900F-642E-9C42-256133D61C6D}"/>
              </a:ext>
            </a:extLst>
          </p:cNvPr>
          <p:cNvCxnSpPr>
            <a:cxnSpLocks/>
          </p:cNvCxnSpPr>
          <p:nvPr/>
        </p:nvCxnSpPr>
        <p:spPr>
          <a:xfrm>
            <a:off x="24496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475DF7-076C-DF7A-2F8D-59631D55898E}"/>
              </a:ext>
            </a:extLst>
          </p:cNvPr>
          <p:cNvCxnSpPr>
            <a:cxnSpLocks/>
          </p:cNvCxnSpPr>
          <p:nvPr/>
        </p:nvCxnSpPr>
        <p:spPr>
          <a:xfrm>
            <a:off x="38974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6EF338-F769-9FAE-127A-B28DBD4B2778}"/>
              </a:ext>
            </a:extLst>
          </p:cNvPr>
          <p:cNvCxnSpPr>
            <a:cxnSpLocks/>
          </p:cNvCxnSpPr>
          <p:nvPr/>
        </p:nvCxnSpPr>
        <p:spPr>
          <a:xfrm>
            <a:off x="53452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317377-4262-C930-523E-0E891348AAD6}"/>
              </a:ext>
            </a:extLst>
          </p:cNvPr>
          <p:cNvCxnSpPr>
            <a:cxnSpLocks/>
          </p:cNvCxnSpPr>
          <p:nvPr/>
        </p:nvCxnSpPr>
        <p:spPr>
          <a:xfrm>
            <a:off x="67930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AA82A8-2973-908C-5167-52A3921A8906}"/>
              </a:ext>
            </a:extLst>
          </p:cNvPr>
          <p:cNvCxnSpPr>
            <a:cxnSpLocks/>
          </p:cNvCxnSpPr>
          <p:nvPr/>
        </p:nvCxnSpPr>
        <p:spPr>
          <a:xfrm>
            <a:off x="8240816" y="3810000"/>
            <a:ext cx="0" cy="94160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Pc - Free computer icons">
            <a:extLst>
              <a:ext uri="{FF2B5EF4-FFF2-40B4-BE49-F238E27FC236}">
                <a16:creationId xmlns:a16="http://schemas.microsoft.com/office/drawing/2014/main" id="{A621D73C-DF47-165A-30DA-62AAF3D1E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c - Free computer icons">
            <a:extLst>
              <a:ext uri="{FF2B5EF4-FFF2-40B4-BE49-F238E27FC236}">
                <a16:creationId xmlns:a16="http://schemas.microsoft.com/office/drawing/2014/main" id="{5D830349-B28C-B2A8-C183-4263211DD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3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c - Free computer icons">
            <a:extLst>
              <a:ext uri="{FF2B5EF4-FFF2-40B4-BE49-F238E27FC236}">
                <a16:creationId xmlns:a16="http://schemas.microsoft.com/office/drawing/2014/main" id="{D87261BC-399A-20BE-2F30-5D2FE4236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0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c - Free computer icons">
            <a:extLst>
              <a:ext uri="{FF2B5EF4-FFF2-40B4-BE49-F238E27FC236}">
                <a16:creationId xmlns:a16="http://schemas.microsoft.com/office/drawing/2014/main" id="{43EDA2A7-DD37-1762-2388-B66A6B111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7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c - Free computer icons">
            <a:extLst>
              <a:ext uri="{FF2B5EF4-FFF2-40B4-BE49-F238E27FC236}">
                <a16:creationId xmlns:a16="http://schemas.microsoft.com/office/drawing/2014/main" id="{71C181BA-BDA4-24A7-6FB3-0425EF6C3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4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c - Free computer icons">
            <a:extLst>
              <a:ext uri="{FF2B5EF4-FFF2-40B4-BE49-F238E27FC236}">
                <a16:creationId xmlns:a16="http://schemas.microsoft.com/office/drawing/2014/main" id="{F7C274C7-94A8-B889-6399-7E53AF411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166" y="4599203"/>
            <a:ext cx="1063195" cy="1063195"/>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a:extLst>
              <a:ext uri="{FF2B5EF4-FFF2-40B4-BE49-F238E27FC236}">
                <a16:creationId xmlns:a16="http://schemas.microsoft.com/office/drawing/2014/main" id="{8BF5CF1D-0E32-7B8C-F80B-0F7EBEBE70BC}"/>
              </a:ext>
            </a:extLst>
          </p:cNvPr>
          <p:cNvCxnSpPr>
            <a:cxnSpLocks/>
          </p:cNvCxnSpPr>
          <p:nvPr/>
        </p:nvCxnSpPr>
        <p:spPr>
          <a:xfrm>
            <a:off x="3273856" y="1054100"/>
            <a:ext cx="0" cy="275590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50" name="Picture 8" descr="Category:Network routers - Wikimedia Commons">
            <a:extLst>
              <a:ext uri="{FF2B5EF4-FFF2-40B4-BE49-F238E27FC236}">
                <a16:creationId xmlns:a16="http://schemas.microsoft.com/office/drawing/2014/main" id="{9EA881C0-2EC1-BB6B-ECCC-D72CC9BBC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486" y="1021013"/>
            <a:ext cx="1604740" cy="160474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84689C7D-EB74-8D85-0EDC-D0279D19026A}"/>
              </a:ext>
            </a:extLst>
          </p:cNvPr>
          <p:cNvSpPr txBox="1"/>
          <p:nvPr/>
        </p:nvSpPr>
        <p:spPr>
          <a:xfrm>
            <a:off x="3712783" y="1654982"/>
            <a:ext cx="90853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Router</a:t>
            </a:r>
          </a:p>
        </p:txBody>
      </p:sp>
      <p:cxnSp>
        <p:nvCxnSpPr>
          <p:cNvPr id="44" name="Straight Connector 43">
            <a:extLst>
              <a:ext uri="{FF2B5EF4-FFF2-40B4-BE49-F238E27FC236}">
                <a16:creationId xmlns:a16="http://schemas.microsoft.com/office/drawing/2014/main" id="{C52FD2AC-7AD4-31DF-D346-234C3A61A98B}"/>
              </a:ext>
            </a:extLst>
          </p:cNvPr>
          <p:cNvCxnSpPr>
            <a:cxnSpLocks/>
          </p:cNvCxnSpPr>
          <p:nvPr/>
        </p:nvCxnSpPr>
        <p:spPr>
          <a:xfrm>
            <a:off x="5345216" y="3810000"/>
            <a:ext cx="2895600" cy="0"/>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277F24C-93AB-2AEB-FDB3-2E2506586F4D}"/>
              </a:ext>
            </a:extLst>
          </p:cNvPr>
          <p:cNvSpPr txBox="1"/>
          <p:nvPr/>
        </p:nvSpPr>
        <p:spPr>
          <a:xfrm>
            <a:off x="3183691" y="36706"/>
            <a:ext cx="39420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The ISP provided the network address space: 223.1.1.X/24</a:t>
            </a:r>
          </a:p>
        </p:txBody>
      </p:sp>
      <p:sp>
        <p:nvSpPr>
          <p:cNvPr id="27" name="TextBox 26">
            <a:extLst>
              <a:ext uri="{FF2B5EF4-FFF2-40B4-BE49-F238E27FC236}">
                <a16:creationId xmlns:a16="http://schemas.microsoft.com/office/drawing/2014/main" id="{1293DD9D-6F89-8560-1B2D-66001E74268C}"/>
              </a:ext>
            </a:extLst>
          </p:cNvPr>
          <p:cNvSpPr txBox="1"/>
          <p:nvPr/>
        </p:nvSpPr>
        <p:spPr>
          <a:xfrm>
            <a:off x="3653371" y="775370"/>
            <a:ext cx="574442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Calibri" panose="020F0502020204030204"/>
                <a:ea typeface="+mn-ea"/>
                <a:cs typeface="+mn-cs"/>
              </a:rPr>
              <a:t> 11011111.00000001.00000001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.XXXXXXX</a:t>
            </a:r>
          </a:p>
        </p:txBody>
      </p:sp>
      <p:sp>
        <p:nvSpPr>
          <p:cNvPr id="2" name="TextBox 1">
            <a:extLst>
              <a:ext uri="{FF2B5EF4-FFF2-40B4-BE49-F238E27FC236}">
                <a16:creationId xmlns:a16="http://schemas.microsoft.com/office/drawing/2014/main" id="{FADF1443-5BAA-99DD-4A3B-022E89F2F765}"/>
              </a:ext>
            </a:extLst>
          </p:cNvPr>
          <p:cNvSpPr txBox="1"/>
          <p:nvPr/>
        </p:nvSpPr>
        <p:spPr>
          <a:xfrm>
            <a:off x="5545895" y="1975699"/>
            <a:ext cx="325371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 part of the host bits to identify separate subnets.</a:t>
            </a:r>
          </a:p>
        </p:txBody>
      </p:sp>
      <p:cxnSp>
        <p:nvCxnSpPr>
          <p:cNvPr id="10" name="Straight Arrow Connector 9">
            <a:extLst>
              <a:ext uri="{FF2B5EF4-FFF2-40B4-BE49-F238E27FC236}">
                <a16:creationId xmlns:a16="http://schemas.microsoft.com/office/drawing/2014/main" id="{12272FC1-B98E-6E05-BE46-1DDCD4470838}"/>
              </a:ext>
            </a:extLst>
          </p:cNvPr>
          <p:cNvCxnSpPr>
            <a:cxnSpLocks/>
          </p:cNvCxnSpPr>
          <p:nvPr/>
        </p:nvCxnSpPr>
        <p:spPr>
          <a:xfrm flipV="1">
            <a:off x="7197879" y="1430784"/>
            <a:ext cx="1068066" cy="6372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Left Brace 10">
            <a:extLst>
              <a:ext uri="{FF2B5EF4-FFF2-40B4-BE49-F238E27FC236}">
                <a16:creationId xmlns:a16="http://schemas.microsoft.com/office/drawing/2014/main" id="{C50E4D86-9088-ED38-4805-B729555352B7}"/>
              </a:ext>
            </a:extLst>
          </p:cNvPr>
          <p:cNvSpPr/>
          <p:nvPr/>
        </p:nvSpPr>
        <p:spPr>
          <a:xfrm rot="16200000">
            <a:off x="8201208" y="636993"/>
            <a:ext cx="232199" cy="1170791"/>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9D213460-EA24-6DE9-BA39-945A3A9A3B2B}"/>
              </a:ext>
            </a:extLst>
          </p:cNvPr>
          <p:cNvSpPr txBox="1"/>
          <p:nvPr/>
        </p:nvSpPr>
        <p:spPr>
          <a:xfrm>
            <a:off x="30787" y="5636932"/>
            <a:ext cx="450798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Calibri" panose="020F0502020204030204"/>
                <a:ea typeface="+mn-ea"/>
                <a:cs typeface="+mn-cs"/>
              </a:rPr>
              <a:t> 11011111.00000001.00000001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XXXXXX</a:t>
            </a:r>
          </a:p>
        </p:txBody>
      </p:sp>
      <p:sp>
        <p:nvSpPr>
          <p:cNvPr id="29" name="TextBox 28">
            <a:extLst>
              <a:ext uri="{FF2B5EF4-FFF2-40B4-BE49-F238E27FC236}">
                <a16:creationId xmlns:a16="http://schemas.microsoft.com/office/drawing/2014/main" id="{D856B58B-8281-9C73-48F4-96F0C29AEE6C}"/>
              </a:ext>
            </a:extLst>
          </p:cNvPr>
          <p:cNvSpPr txBox="1"/>
          <p:nvPr/>
        </p:nvSpPr>
        <p:spPr>
          <a:xfrm>
            <a:off x="4605233" y="5636932"/>
            <a:ext cx="450798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Calibri" panose="020F0502020204030204"/>
                <a:ea typeface="+mn-ea"/>
                <a:cs typeface="+mn-cs"/>
              </a:rPr>
              <a:t> 11011111.00000001.00000001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XXXXXX</a:t>
            </a:r>
          </a:p>
        </p:txBody>
      </p:sp>
      <p:sp>
        <p:nvSpPr>
          <p:cNvPr id="30" name="TextBox 29">
            <a:extLst>
              <a:ext uri="{FF2B5EF4-FFF2-40B4-BE49-F238E27FC236}">
                <a16:creationId xmlns:a16="http://schemas.microsoft.com/office/drawing/2014/main" id="{E77E9C82-16F2-6E7D-EDC6-C306231F1EC8}"/>
              </a:ext>
            </a:extLst>
          </p:cNvPr>
          <p:cNvSpPr txBox="1"/>
          <p:nvPr/>
        </p:nvSpPr>
        <p:spPr>
          <a:xfrm>
            <a:off x="1024450" y="6193378"/>
            <a:ext cx="7396911"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Subnet mask = 11111111. 11111111. 11111111.</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0000000</a:t>
            </a:r>
          </a:p>
        </p:txBody>
      </p:sp>
      <p:sp>
        <p:nvSpPr>
          <p:cNvPr id="4" name="Title 4">
            <a:extLst>
              <a:ext uri="{FF2B5EF4-FFF2-40B4-BE49-F238E27FC236}">
                <a16:creationId xmlns:a16="http://schemas.microsoft.com/office/drawing/2014/main" id="{8790EE43-D69F-95A0-357E-438EB9E5A70B}"/>
              </a:ext>
            </a:extLst>
          </p:cNvPr>
          <p:cNvSpPr txBox="1">
            <a:spLocks/>
          </p:cNvSpPr>
          <p:nvPr/>
        </p:nvSpPr>
        <p:spPr>
          <a:xfrm>
            <a:off x="-2639" y="0"/>
            <a:ext cx="2895595" cy="1470025"/>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algn="l"/>
            <a:r>
              <a:rPr lang="en-US" altLang="en-US" dirty="0">
                <a:ea typeface="ＭＳ Ｐゴシック" panose="020B0600070205080204" pitchFamily="34" charset="-128"/>
              </a:rPr>
              <a:t>Subnetting:</a:t>
            </a:r>
            <a:br>
              <a:rPr lang="en-US" altLang="en-US" dirty="0">
                <a:ea typeface="ＭＳ Ｐゴシック" panose="020B0600070205080204" pitchFamily="34" charset="-128"/>
              </a:rPr>
            </a:br>
            <a:r>
              <a:rPr lang="en-US" altLang="en-US" sz="2800" dirty="0">
                <a:ea typeface="ＭＳ Ｐゴシック" panose="020B0600070205080204" pitchFamily="34" charset="-128"/>
              </a:rPr>
              <a:t>Splitting the network-prefix for smaller sub-networks</a:t>
            </a:r>
          </a:p>
        </p:txBody>
      </p:sp>
    </p:spTree>
    <p:extLst>
      <p:ext uri="{BB962C8B-B14F-4D97-AF65-F5344CB8AC3E}">
        <p14:creationId xmlns:p14="http://schemas.microsoft.com/office/powerpoint/2010/main" val="805396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D7EBD9-37BF-8FC7-DD6D-809A847ABB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3ECCC37-64CC-6B18-36D7-24556B0A0991}"/>
              </a:ext>
            </a:extLst>
          </p:cNvPr>
          <p:cNvSpPr txBox="1">
            <a:spLocks noChangeArrowheads="1"/>
          </p:cNvSpPr>
          <p:nvPr/>
        </p:nvSpPr>
        <p:spPr>
          <a:xfrm>
            <a:off x="0" y="76200"/>
            <a:ext cx="9144000" cy="1143000"/>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rPr>
              <a:t>CIDR Makes Packet Forwarding Harder</a:t>
            </a:r>
          </a:p>
        </p:txBody>
      </p:sp>
      <p:sp>
        <p:nvSpPr>
          <p:cNvPr id="6" name="Text Box 5">
            <a:extLst>
              <a:ext uri="{FF2B5EF4-FFF2-40B4-BE49-F238E27FC236}">
                <a16:creationId xmlns:a16="http://schemas.microsoft.com/office/drawing/2014/main" id="{21CD1DB2-6AF1-38C2-3098-5670D5F53D87}"/>
              </a:ext>
            </a:extLst>
          </p:cNvPr>
          <p:cNvSpPr txBox="1">
            <a:spLocks noChangeArrowheads="1"/>
          </p:cNvSpPr>
          <p:nvPr/>
        </p:nvSpPr>
        <p:spPr bwMode="auto">
          <a:xfrm>
            <a:off x="1844675" y="3303588"/>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201.10.0.0/21</a:t>
            </a:r>
          </a:p>
        </p:txBody>
      </p:sp>
      <p:sp>
        <p:nvSpPr>
          <p:cNvPr id="7" name="Text Box 6">
            <a:extLst>
              <a:ext uri="{FF2B5EF4-FFF2-40B4-BE49-F238E27FC236}">
                <a16:creationId xmlns:a16="http://schemas.microsoft.com/office/drawing/2014/main" id="{7DD8D73D-0AB2-0FA1-4486-4819D57B55FA}"/>
              </a:ext>
            </a:extLst>
          </p:cNvPr>
          <p:cNvSpPr txBox="1">
            <a:spLocks noChangeArrowheads="1"/>
          </p:cNvSpPr>
          <p:nvPr/>
        </p:nvSpPr>
        <p:spPr bwMode="auto">
          <a:xfrm>
            <a:off x="769938" y="5657850"/>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201.10.0.0/22</a:t>
            </a:r>
          </a:p>
        </p:txBody>
      </p:sp>
      <p:sp>
        <p:nvSpPr>
          <p:cNvPr id="8" name="Text Box 7">
            <a:extLst>
              <a:ext uri="{FF2B5EF4-FFF2-40B4-BE49-F238E27FC236}">
                <a16:creationId xmlns:a16="http://schemas.microsoft.com/office/drawing/2014/main" id="{1F6B3D18-6A9D-BB6D-4A2A-0EE629FBC00E}"/>
              </a:ext>
            </a:extLst>
          </p:cNvPr>
          <p:cNvSpPr txBox="1">
            <a:spLocks noChangeArrowheads="1"/>
          </p:cNvSpPr>
          <p:nvPr/>
        </p:nvSpPr>
        <p:spPr bwMode="auto">
          <a:xfrm>
            <a:off x="2184400" y="5662613"/>
            <a:ext cx="142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201.10.4.0/24</a:t>
            </a:r>
          </a:p>
        </p:txBody>
      </p:sp>
      <p:sp>
        <p:nvSpPr>
          <p:cNvPr id="9" name="Text Box 8">
            <a:extLst>
              <a:ext uri="{FF2B5EF4-FFF2-40B4-BE49-F238E27FC236}">
                <a16:creationId xmlns:a16="http://schemas.microsoft.com/office/drawing/2014/main" id="{B98739E6-702B-7D53-BA18-467E938EE34C}"/>
              </a:ext>
            </a:extLst>
          </p:cNvPr>
          <p:cNvSpPr txBox="1">
            <a:spLocks noChangeArrowheads="1"/>
          </p:cNvSpPr>
          <p:nvPr/>
        </p:nvSpPr>
        <p:spPr bwMode="auto">
          <a:xfrm>
            <a:off x="3611563" y="5673725"/>
            <a:ext cx="1427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201.10.5.0/24</a:t>
            </a:r>
          </a:p>
        </p:txBody>
      </p:sp>
      <p:sp>
        <p:nvSpPr>
          <p:cNvPr id="10" name="Text Box 9">
            <a:extLst>
              <a:ext uri="{FF2B5EF4-FFF2-40B4-BE49-F238E27FC236}">
                <a16:creationId xmlns:a16="http://schemas.microsoft.com/office/drawing/2014/main" id="{2FDD4B4E-4187-0FAD-7873-5F0E1E381689}"/>
              </a:ext>
            </a:extLst>
          </p:cNvPr>
          <p:cNvSpPr txBox="1">
            <a:spLocks noChangeArrowheads="1"/>
          </p:cNvSpPr>
          <p:nvPr/>
        </p:nvSpPr>
        <p:spPr bwMode="auto">
          <a:xfrm>
            <a:off x="5026025" y="5649913"/>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201.10.6.0/23</a:t>
            </a:r>
          </a:p>
        </p:txBody>
      </p:sp>
      <p:sp>
        <p:nvSpPr>
          <p:cNvPr id="11" name="Oval 10">
            <a:extLst>
              <a:ext uri="{FF2B5EF4-FFF2-40B4-BE49-F238E27FC236}">
                <a16:creationId xmlns:a16="http://schemas.microsoft.com/office/drawing/2014/main" id="{E8479B67-175F-EDFE-C2B3-50E427958B65}"/>
              </a:ext>
            </a:extLst>
          </p:cNvPr>
          <p:cNvSpPr>
            <a:spLocks noChangeArrowheads="1"/>
          </p:cNvSpPr>
          <p:nvPr/>
        </p:nvSpPr>
        <p:spPr bwMode="auto">
          <a:xfrm>
            <a:off x="2359025" y="3795713"/>
            <a:ext cx="2209800" cy="609600"/>
          </a:xfrm>
          <a:prstGeom prst="ellipse">
            <a:avLst/>
          </a:prstGeom>
          <a:solidFill>
            <a:srgbClr val="FF00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1</a:t>
            </a:r>
          </a:p>
        </p:txBody>
      </p:sp>
      <p:sp>
        <p:nvSpPr>
          <p:cNvPr id="12" name="Oval 11">
            <a:extLst>
              <a:ext uri="{FF2B5EF4-FFF2-40B4-BE49-F238E27FC236}">
                <a16:creationId xmlns:a16="http://schemas.microsoft.com/office/drawing/2014/main" id="{96579599-8744-7637-1573-7875BAE1EB11}"/>
              </a:ext>
            </a:extLst>
          </p:cNvPr>
          <p:cNvSpPr>
            <a:spLocks noChangeArrowheads="1"/>
          </p:cNvSpPr>
          <p:nvPr/>
        </p:nvSpPr>
        <p:spPr bwMode="auto">
          <a:xfrm>
            <a:off x="22828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3" name="Oval 12">
            <a:extLst>
              <a:ext uri="{FF2B5EF4-FFF2-40B4-BE49-F238E27FC236}">
                <a16:creationId xmlns:a16="http://schemas.microsoft.com/office/drawing/2014/main" id="{CA645C90-38C4-7286-34B7-968609D34D1C}"/>
              </a:ext>
            </a:extLst>
          </p:cNvPr>
          <p:cNvSpPr>
            <a:spLocks noChangeArrowheads="1"/>
          </p:cNvSpPr>
          <p:nvPr/>
        </p:nvSpPr>
        <p:spPr bwMode="auto">
          <a:xfrm>
            <a:off x="914400"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4" name="Oval 13">
            <a:extLst>
              <a:ext uri="{FF2B5EF4-FFF2-40B4-BE49-F238E27FC236}">
                <a16:creationId xmlns:a16="http://schemas.microsoft.com/office/drawing/2014/main" id="{B7DC5D87-1A17-5795-B4B4-1A707049F2C3}"/>
              </a:ext>
            </a:extLst>
          </p:cNvPr>
          <p:cNvSpPr>
            <a:spLocks noChangeArrowheads="1"/>
          </p:cNvSpPr>
          <p:nvPr/>
        </p:nvSpPr>
        <p:spPr bwMode="auto">
          <a:xfrm>
            <a:off x="3654425" y="5243513"/>
            <a:ext cx="1295400" cy="381000"/>
          </a:xfrm>
          <a:prstGeom prst="ellipse">
            <a:avLst/>
          </a:prstGeom>
          <a:solidFill>
            <a:srgbClr val="3366FF"/>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15" name="Oval 14">
            <a:extLst>
              <a:ext uri="{FF2B5EF4-FFF2-40B4-BE49-F238E27FC236}">
                <a16:creationId xmlns:a16="http://schemas.microsoft.com/office/drawing/2014/main" id="{60702847-8FA6-7A8F-CFAD-AD76D3180DE1}"/>
              </a:ext>
            </a:extLst>
          </p:cNvPr>
          <p:cNvSpPr>
            <a:spLocks noChangeArrowheads="1"/>
          </p:cNvSpPr>
          <p:nvPr/>
        </p:nvSpPr>
        <p:spPr bwMode="auto">
          <a:xfrm>
            <a:off x="5026025" y="5243513"/>
            <a:ext cx="1295400" cy="381000"/>
          </a:xfrm>
          <a:prstGeom prst="ellipse">
            <a:avLst/>
          </a:prstGeom>
          <a:solidFill>
            <a:srgbClr val="FF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cxnSp>
        <p:nvCxnSpPr>
          <p:cNvPr id="16" name="AutoShape 15">
            <a:extLst>
              <a:ext uri="{FF2B5EF4-FFF2-40B4-BE49-F238E27FC236}">
                <a16:creationId xmlns:a16="http://schemas.microsoft.com/office/drawing/2014/main" id="{75BDDE1B-44FF-B3B9-5F43-099F15C6C8FB}"/>
              </a:ext>
            </a:extLst>
          </p:cNvPr>
          <p:cNvCxnSpPr>
            <a:cxnSpLocks noChangeShapeType="1"/>
            <a:stCxn id="11" idx="2"/>
            <a:endCxn id="13" idx="0"/>
          </p:cNvCxnSpPr>
          <p:nvPr/>
        </p:nvCxnSpPr>
        <p:spPr bwMode="auto">
          <a:xfrm rot="10800000" flipV="1">
            <a:off x="1562100" y="4100513"/>
            <a:ext cx="796925" cy="1143000"/>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7" name="AutoShape 16">
            <a:extLst>
              <a:ext uri="{FF2B5EF4-FFF2-40B4-BE49-F238E27FC236}">
                <a16:creationId xmlns:a16="http://schemas.microsoft.com/office/drawing/2014/main" id="{205C5770-2DE8-A229-BE5D-DFDEA3B35766}"/>
              </a:ext>
            </a:extLst>
          </p:cNvPr>
          <p:cNvCxnSpPr>
            <a:cxnSpLocks noChangeShapeType="1"/>
            <a:stCxn id="11" idx="4"/>
          </p:cNvCxnSpPr>
          <p:nvPr/>
        </p:nvCxnSpPr>
        <p:spPr bwMode="auto">
          <a:xfrm rot="5400000">
            <a:off x="2715419" y="4506119"/>
            <a:ext cx="849312" cy="647700"/>
          </a:xfrm>
          <a:prstGeom prst="bentConnector3">
            <a:avLst>
              <a:gd name="adj1" fmla="val 49907"/>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18" name="AutoShape 17">
            <a:extLst>
              <a:ext uri="{FF2B5EF4-FFF2-40B4-BE49-F238E27FC236}">
                <a16:creationId xmlns:a16="http://schemas.microsoft.com/office/drawing/2014/main" id="{3850C19C-6A82-1FDD-B0D6-88F1FD8E06DF}"/>
              </a:ext>
            </a:extLst>
          </p:cNvPr>
          <p:cNvCxnSpPr>
            <a:cxnSpLocks noChangeShapeType="1"/>
            <a:stCxn id="11" idx="6"/>
          </p:cNvCxnSpPr>
          <p:nvPr/>
        </p:nvCxnSpPr>
        <p:spPr bwMode="auto">
          <a:xfrm>
            <a:off x="4568825" y="4100513"/>
            <a:ext cx="955675" cy="1143000"/>
          </a:xfrm>
          <a:prstGeom prst="bentConnector2">
            <a:avLst/>
          </a:prstGeom>
          <a:noFill/>
          <a:ln w="25400">
            <a:solidFill>
              <a:srgbClr val="FF3300"/>
            </a:solidFill>
            <a:miter lim="800000"/>
            <a:headEnd/>
            <a:tailEnd/>
          </a:ln>
          <a:extLst>
            <a:ext uri="{909E8E84-426E-40DD-AFC4-6F175D3DCCD1}">
              <a14:hiddenFill xmlns:a14="http://schemas.microsoft.com/office/drawing/2010/main">
                <a:noFill/>
              </a14:hiddenFill>
            </a:ext>
          </a:extLst>
        </p:spPr>
      </p:cxnSp>
      <p:cxnSp>
        <p:nvCxnSpPr>
          <p:cNvPr id="19" name="AutoShape 18">
            <a:extLst>
              <a:ext uri="{FF2B5EF4-FFF2-40B4-BE49-F238E27FC236}">
                <a16:creationId xmlns:a16="http://schemas.microsoft.com/office/drawing/2014/main" id="{0227B586-1853-336B-B942-B74054D3B233}"/>
              </a:ext>
            </a:extLst>
          </p:cNvPr>
          <p:cNvCxnSpPr>
            <a:cxnSpLocks noChangeShapeType="1"/>
          </p:cNvCxnSpPr>
          <p:nvPr/>
        </p:nvCxnSpPr>
        <p:spPr bwMode="auto">
          <a:xfrm rot="16200000" flipH="1">
            <a:off x="3534569" y="4448969"/>
            <a:ext cx="838200" cy="75088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20" name="AutoShape 19">
            <a:extLst>
              <a:ext uri="{FF2B5EF4-FFF2-40B4-BE49-F238E27FC236}">
                <a16:creationId xmlns:a16="http://schemas.microsoft.com/office/drawing/2014/main" id="{33D71A13-B9DD-89DE-62E0-F67EE9E902DA}"/>
              </a:ext>
            </a:extLst>
          </p:cNvPr>
          <p:cNvCxnSpPr>
            <a:cxnSpLocks noChangeShapeType="1"/>
            <a:endCxn id="15" idx="0"/>
          </p:cNvCxnSpPr>
          <p:nvPr/>
        </p:nvCxnSpPr>
        <p:spPr bwMode="auto">
          <a:xfrm rot="5400000">
            <a:off x="5311775" y="4462463"/>
            <a:ext cx="1143000" cy="419100"/>
          </a:xfrm>
          <a:prstGeom prst="bentConnector3">
            <a:avLst>
              <a:gd name="adj1" fmla="val -1394"/>
            </a:avLst>
          </a:prstGeom>
          <a:noFill/>
          <a:ln w="25400">
            <a:solidFill>
              <a:srgbClr val="00CC00"/>
            </a:solidFill>
            <a:miter lim="800000"/>
            <a:headEnd/>
            <a:tailEnd/>
          </a:ln>
          <a:extLst>
            <a:ext uri="{909E8E84-426E-40DD-AFC4-6F175D3DCCD1}">
              <a14:hiddenFill xmlns:a14="http://schemas.microsoft.com/office/drawing/2010/main">
                <a:noFill/>
              </a14:hiddenFill>
            </a:ext>
          </a:extLst>
        </p:spPr>
      </p:cxnSp>
      <p:sp>
        <p:nvSpPr>
          <p:cNvPr id="21" name="Line 20">
            <a:extLst>
              <a:ext uri="{FF2B5EF4-FFF2-40B4-BE49-F238E27FC236}">
                <a16:creationId xmlns:a16="http://schemas.microsoft.com/office/drawing/2014/main" id="{196D0761-3AC0-F921-AE9C-81E60988548A}"/>
              </a:ext>
            </a:extLst>
          </p:cNvPr>
          <p:cNvSpPr>
            <a:spLocks noChangeShapeType="1"/>
          </p:cNvSpPr>
          <p:nvPr/>
        </p:nvSpPr>
        <p:spPr bwMode="auto">
          <a:xfrm flipV="1">
            <a:off x="3436938"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21">
            <a:extLst>
              <a:ext uri="{FF2B5EF4-FFF2-40B4-BE49-F238E27FC236}">
                <a16:creationId xmlns:a16="http://schemas.microsoft.com/office/drawing/2014/main" id="{833CAC4E-BB5F-48F4-8D9D-98410FA80191}"/>
              </a:ext>
            </a:extLst>
          </p:cNvPr>
          <p:cNvSpPr>
            <a:spLocks noChangeShapeType="1"/>
          </p:cNvSpPr>
          <p:nvPr/>
        </p:nvSpPr>
        <p:spPr bwMode="auto">
          <a:xfrm flipV="1">
            <a:off x="7159625" y="3186113"/>
            <a:ext cx="0" cy="611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B244B621-2386-80A9-7231-A17B72434699}"/>
              </a:ext>
            </a:extLst>
          </p:cNvPr>
          <p:cNvSpPr>
            <a:spLocks noChangeArrowheads="1"/>
          </p:cNvSpPr>
          <p:nvPr/>
        </p:nvSpPr>
        <p:spPr bwMode="auto">
          <a:xfrm>
            <a:off x="6092825" y="3795713"/>
            <a:ext cx="2209800" cy="609600"/>
          </a:xfrm>
          <a:prstGeom prst="ellipse">
            <a:avLst/>
          </a:prstGeom>
          <a:solidFill>
            <a:srgbClr val="00CC00"/>
          </a:solidFill>
          <a:ln w="9525">
            <a:solidFill>
              <a:schemeClr val="tx1"/>
            </a:solidFill>
            <a:round/>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Provider 2</a:t>
            </a:r>
          </a:p>
        </p:txBody>
      </p:sp>
      <p:grpSp>
        <p:nvGrpSpPr>
          <p:cNvPr id="26" name="Group 25">
            <a:extLst>
              <a:ext uri="{FF2B5EF4-FFF2-40B4-BE49-F238E27FC236}">
                <a16:creationId xmlns:a16="http://schemas.microsoft.com/office/drawing/2014/main" id="{5DE8E3EC-8722-557C-98A1-855EEAD9C3D4}"/>
              </a:ext>
            </a:extLst>
          </p:cNvPr>
          <p:cNvGrpSpPr/>
          <p:nvPr/>
        </p:nvGrpSpPr>
        <p:grpSpPr>
          <a:xfrm>
            <a:off x="5764191" y="4801867"/>
            <a:ext cx="3183038" cy="613764"/>
            <a:chOff x="5822066" y="4755567"/>
            <a:chExt cx="3183038" cy="613764"/>
          </a:xfrm>
        </p:grpSpPr>
        <p:sp>
          <p:nvSpPr>
            <p:cNvPr id="24" name="TextBox 23">
              <a:extLst>
                <a:ext uri="{FF2B5EF4-FFF2-40B4-BE49-F238E27FC236}">
                  <a16:creationId xmlns:a16="http://schemas.microsoft.com/office/drawing/2014/main" id="{36C4885D-7A48-DA2E-1D14-C1C2726BE01B}"/>
                </a:ext>
              </a:extLst>
            </p:cNvPr>
            <p:cNvSpPr txBox="1"/>
            <p:nvPr/>
          </p:nvSpPr>
          <p:spPr>
            <a:xfrm>
              <a:off x="6829063" y="4907666"/>
              <a:ext cx="217604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Multi-homing</a:t>
              </a:r>
            </a:p>
          </p:txBody>
        </p:sp>
        <p:sp>
          <p:nvSpPr>
            <p:cNvPr id="25" name="Freeform 24">
              <a:extLst>
                <a:ext uri="{FF2B5EF4-FFF2-40B4-BE49-F238E27FC236}">
                  <a16:creationId xmlns:a16="http://schemas.microsoft.com/office/drawing/2014/main" id="{2F04F48A-DF0B-40B8-A829-EB33737A632D}"/>
                </a:ext>
              </a:extLst>
            </p:cNvPr>
            <p:cNvSpPr/>
            <p:nvPr/>
          </p:nvSpPr>
          <p:spPr>
            <a:xfrm>
              <a:off x="5822066" y="4755567"/>
              <a:ext cx="1307939" cy="337294"/>
            </a:xfrm>
            <a:custGeom>
              <a:avLst/>
              <a:gdLst>
                <a:gd name="connsiteX0" fmla="*/ 1307939 w 1307939"/>
                <a:gd name="connsiteY0" fmla="*/ 233122 h 337294"/>
                <a:gd name="connsiteX1" fmla="*/ 740780 w 1307939"/>
                <a:gd name="connsiteY1" fmla="*/ 1628 h 337294"/>
                <a:gd name="connsiteX2" fmla="*/ 0 w 1307939"/>
                <a:gd name="connsiteY2" fmla="*/ 337294 h 337294"/>
              </a:gdLst>
              <a:ahLst/>
              <a:cxnLst>
                <a:cxn ang="0">
                  <a:pos x="connsiteX0" y="connsiteY0"/>
                </a:cxn>
                <a:cxn ang="0">
                  <a:pos x="connsiteX1" y="connsiteY1"/>
                </a:cxn>
                <a:cxn ang="0">
                  <a:pos x="connsiteX2" y="connsiteY2"/>
                </a:cxn>
              </a:cxnLst>
              <a:rect l="l" t="t" r="r" b="b"/>
              <a:pathLst>
                <a:path w="1307939" h="337294">
                  <a:moveTo>
                    <a:pt x="1307939" y="233122"/>
                  </a:moveTo>
                  <a:cubicBezTo>
                    <a:pt x="1133354" y="108694"/>
                    <a:pt x="958770" y="-15734"/>
                    <a:pt x="740780" y="1628"/>
                  </a:cubicBezTo>
                  <a:cubicBezTo>
                    <a:pt x="522790" y="18990"/>
                    <a:pt x="261395" y="178142"/>
                    <a:pt x="0" y="337294"/>
                  </a:cubicBezTo>
                </a:path>
              </a:pathLst>
            </a:custGeom>
            <a:noFill/>
            <a:ln w="28575">
              <a:solidFill>
                <a:schemeClr val="tx1"/>
              </a:solidFill>
              <a:tailEnd type="arrow"/>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30" name="Picture 29" descr="Category:Network routers - Wikimedia Commons">
            <a:extLst>
              <a:ext uri="{FF2B5EF4-FFF2-40B4-BE49-F238E27FC236}">
                <a16:creationId xmlns:a16="http://schemas.microsoft.com/office/drawing/2014/main" id="{EDBCC857-F732-19B7-1E4E-4F2302974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154" y="1230199"/>
            <a:ext cx="1142853" cy="114285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03172E8B-DB8B-6CFE-C423-2CBC97EDB554}"/>
              </a:ext>
            </a:extLst>
          </p:cNvPr>
          <p:cNvPicPr>
            <a:picLocks noChangeAspect="1"/>
          </p:cNvPicPr>
          <p:nvPr/>
        </p:nvPicPr>
        <p:blipFill>
          <a:blip r:embed="rId3"/>
          <a:stretch>
            <a:fillRect/>
          </a:stretch>
        </p:blipFill>
        <p:spPr>
          <a:xfrm>
            <a:off x="3365519" y="573610"/>
            <a:ext cx="2442675" cy="2442675"/>
          </a:xfrm>
          <a:prstGeom prst="rect">
            <a:avLst/>
          </a:prstGeom>
        </p:spPr>
      </p:pic>
      <p:grpSp>
        <p:nvGrpSpPr>
          <p:cNvPr id="32" name="Group 31">
            <a:extLst>
              <a:ext uri="{FF2B5EF4-FFF2-40B4-BE49-F238E27FC236}">
                <a16:creationId xmlns:a16="http://schemas.microsoft.com/office/drawing/2014/main" id="{469C078D-7DF5-4835-C7A4-4CD9BFF9692B}"/>
              </a:ext>
            </a:extLst>
          </p:cNvPr>
          <p:cNvGrpSpPr/>
          <p:nvPr/>
        </p:nvGrpSpPr>
        <p:grpSpPr>
          <a:xfrm>
            <a:off x="6092824" y="932944"/>
            <a:ext cx="1673787" cy="1704516"/>
            <a:chOff x="6092825" y="932944"/>
            <a:chExt cx="1497782" cy="1704516"/>
          </a:xfrm>
        </p:grpSpPr>
        <p:sp>
          <p:nvSpPr>
            <p:cNvPr id="28" name="Rectangular Callout 27">
              <a:extLst>
                <a:ext uri="{FF2B5EF4-FFF2-40B4-BE49-F238E27FC236}">
                  <a16:creationId xmlns:a16="http://schemas.microsoft.com/office/drawing/2014/main" id="{AAE63111-A1E9-AFCD-B2D1-0E8B28E36BE5}"/>
                </a:ext>
              </a:extLst>
            </p:cNvPr>
            <p:cNvSpPr/>
            <p:nvPr/>
          </p:nvSpPr>
          <p:spPr>
            <a:xfrm>
              <a:off x="6150004" y="947483"/>
              <a:ext cx="1371569" cy="1689977"/>
            </a:xfrm>
            <a:prstGeom prst="wedgeRectCallout">
              <a:avLst>
                <a:gd name="adj1" fmla="val -138696"/>
                <a:gd name="adj2" fmla="val -400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A3159D41-B407-79E0-D986-4163943C2632}"/>
                </a:ext>
              </a:extLst>
            </p:cNvPr>
            <p:cNvSpPr txBox="1"/>
            <p:nvPr/>
          </p:nvSpPr>
          <p:spPr>
            <a:xfrm>
              <a:off x="6092825" y="9329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sp>
        <p:nvSpPr>
          <p:cNvPr id="33" name="Text Box 5">
            <a:extLst>
              <a:ext uri="{FF2B5EF4-FFF2-40B4-BE49-F238E27FC236}">
                <a16:creationId xmlns:a16="http://schemas.microsoft.com/office/drawing/2014/main" id="{12DBEE2E-8CE9-BBD6-8DB7-F0970EB528F4}"/>
              </a:ext>
            </a:extLst>
          </p:cNvPr>
          <p:cNvSpPr txBox="1">
            <a:spLocks noChangeArrowheads="1"/>
          </p:cNvSpPr>
          <p:nvPr/>
        </p:nvSpPr>
        <p:spPr bwMode="auto">
          <a:xfrm>
            <a:off x="6173850" y="1326546"/>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201.10.0.0/21</a:t>
            </a:r>
          </a:p>
        </p:txBody>
      </p:sp>
      <p:sp>
        <p:nvSpPr>
          <p:cNvPr id="34" name="Text Box 9">
            <a:extLst>
              <a:ext uri="{FF2B5EF4-FFF2-40B4-BE49-F238E27FC236}">
                <a16:creationId xmlns:a16="http://schemas.microsoft.com/office/drawing/2014/main" id="{EF44AEF7-467B-E67B-E116-BBE37C716B11}"/>
              </a:ext>
            </a:extLst>
          </p:cNvPr>
          <p:cNvSpPr txBox="1">
            <a:spLocks noChangeArrowheads="1"/>
          </p:cNvSpPr>
          <p:nvPr/>
        </p:nvSpPr>
        <p:spPr bwMode="auto">
          <a:xfrm>
            <a:off x="6173850" y="1668240"/>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201.10.6.0/23</a:t>
            </a:r>
          </a:p>
        </p:txBody>
      </p:sp>
      <p:sp>
        <p:nvSpPr>
          <p:cNvPr id="35" name="Line 21">
            <a:extLst>
              <a:ext uri="{FF2B5EF4-FFF2-40B4-BE49-F238E27FC236}">
                <a16:creationId xmlns:a16="http://schemas.microsoft.com/office/drawing/2014/main" id="{4B422C49-F616-D329-CA02-DEDA17FFD05B}"/>
              </a:ext>
            </a:extLst>
          </p:cNvPr>
          <p:cNvSpPr>
            <a:spLocks noChangeShapeType="1"/>
          </p:cNvSpPr>
          <p:nvPr/>
        </p:nvSpPr>
        <p:spPr bwMode="auto">
          <a:xfrm flipH="1" flipV="1">
            <a:off x="5228581" y="2405097"/>
            <a:ext cx="1931033" cy="7881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Line 21">
            <a:extLst>
              <a:ext uri="{FF2B5EF4-FFF2-40B4-BE49-F238E27FC236}">
                <a16:creationId xmlns:a16="http://schemas.microsoft.com/office/drawing/2014/main" id="{BA562E5A-31A3-7BAC-2AE3-B38FCC90A9E7}"/>
              </a:ext>
            </a:extLst>
          </p:cNvPr>
          <p:cNvSpPr>
            <a:spLocks noChangeShapeType="1"/>
          </p:cNvSpPr>
          <p:nvPr/>
        </p:nvSpPr>
        <p:spPr bwMode="auto">
          <a:xfrm flipH="1">
            <a:off x="3425823" y="2422263"/>
            <a:ext cx="822081" cy="7889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0065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2204F55B-AFFA-390B-1402-7D7A30A1CFEA}"/>
              </a:ext>
            </a:extLst>
          </p:cNvPr>
          <p:cNvSpPr/>
          <p:nvPr/>
        </p:nvSpPr>
        <p:spPr>
          <a:xfrm>
            <a:off x="1388962" y="1970034"/>
            <a:ext cx="7639291" cy="19098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7AB2BAD2-EC84-8011-6CF0-E6D88385C6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TextBox 2">
            <a:extLst>
              <a:ext uri="{FF2B5EF4-FFF2-40B4-BE49-F238E27FC236}">
                <a16:creationId xmlns:a16="http://schemas.microsoft.com/office/drawing/2014/main" id="{3CDE244E-7777-0289-4F08-7C96E12DA14A}"/>
              </a:ext>
            </a:extLst>
          </p:cNvPr>
          <p:cNvSpPr txBox="1"/>
          <p:nvPr/>
        </p:nvSpPr>
        <p:spPr>
          <a:xfrm>
            <a:off x="3921476" y="2647595"/>
            <a:ext cx="489108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11001001.00001010.00000000.00000000/21</a:t>
            </a:r>
          </a:p>
        </p:txBody>
      </p:sp>
      <p:sp>
        <p:nvSpPr>
          <p:cNvPr id="5" name="TextBox 4">
            <a:extLst>
              <a:ext uri="{FF2B5EF4-FFF2-40B4-BE49-F238E27FC236}">
                <a16:creationId xmlns:a16="http://schemas.microsoft.com/office/drawing/2014/main" id="{85D9E93A-7C7D-07C1-3E33-D509E7919984}"/>
              </a:ext>
            </a:extLst>
          </p:cNvPr>
          <p:cNvSpPr txBox="1"/>
          <p:nvPr/>
        </p:nvSpPr>
        <p:spPr>
          <a:xfrm>
            <a:off x="3921476" y="3228945"/>
            <a:ext cx="4891083" cy="400110"/>
          </a:xfrm>
          <a:prstGeom prst="rect">
            <a:avLst/>
          </a:prstGeom>
          <a:noFill/>
        </p:spPr>
        <p:txBody>
          <a:bodyPr wrap="none" rtlCol="0">
            <a:spAutoFit/>
          </a:bodyPr>
          <a:lstStyle>
            <a:defPPr>
              <a:defRPr lang="en-US"/>
            </a:defPPr>
            <a:lvl1pPr>
              <a:defRPr sz="2000"/>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11001001.00001010.00000110.00000000/23</a:t>
            </a:r>
          </a:p>
        </p:txBody>
      </p:sp>
      <p:sp>
        <p:nvSpPr>
          <p:cNvPr id="6" name="TextBox 5">
            <a:extLst>
              <a:ext uri="{FF2B5EF4-FFF2-40B4-BE49-F238E27FC236}">
                <a16:creationId xmlns:a16="http://schemas.microsoft.com/office/drawing/2014/main" id="{DE471DC1-DDD0-A7E0-BA52-6BD52D0D8324}"/>
              </a:ext>
            </a:extLst>
          </p:cNvPr>
          <p:cNvSpPr txBox="1"/>
          <p:nvPr/>
        </p:nvSpPr>
        <p:spPr>
          <a:xfrm>
            <a:off x="335666" y="5173164"/>
            <a:ext cx="453201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11001001.00001010.00000110.00010001</a:t>
            </a:r>
          </a:p>
        </p:txBody>
      </p:sp>
      <p:sp>
        <p:nvSpPr>
          <p:cNvPr id="7" name="TextBox 6">
            <a:extLst>
              <a:ext uri="{FF2B5EF4-FFF2-40B4-BE49-F238E27FC236}">
                <a16:creationId xmlns:a16="http://schemas.microsoft.com/office/drawing/2014/main" id="{603F21EC-1E0B-014D-DE64-53791D37240F}"/>
              </a:ext>
            </a:extLst>
          </p:cNvPr>
          <p:cNvSpPr txBox="1"/>
          <p:nvPr/>
        </p:nvSpPr>
        <p:spPr>
          <a:xfrm>
            <a:off x="335666" y="4651912"/>
            <a:ext cx="413305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 packet with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dest</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Addr</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201.10.6.17</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Box 5">
            <a:extLst>
              <a:ext uri="{FF2B5EF4-FFF2-40B4-BE49-F238E27FC236}">
                <a16:creationId xmlns:a16="http://schemas.microsoft.com/office/drawing/2014/main" id="{FDC50434-29AB-54FD-B0EE-8F4456EEEF5F}"/>
              </a:ext>
            </a:extLst>
          </p:cNvPr>
          <p:cNvSpPr txBox="1">
            <a:spLocks noChangeArrowheads="1"/>
          </p:cNvSpPr>
          <p:nvPr/>
        </p:nvSpPr>
        <p:spPr bwMode="auto">
          <a:xfrm>
            <a:off x="1611618" y="2680993"/>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201.10.0.0/21</a:t>
            </a:r>
          </a:p>
        </p:txBody>
      </p:sp>
      <p:sp>
        <p:nvSpPr>
          <p:cNvPr id="9" name="Text Box 9">
            <a:extLst>
              <a:ext uri="{FF2B5EF4-FFF2-40B4-BE49-F238E27FC236}">
                <a16:creationId xmlns:a16="http://schemas.microsoft.com/office/drawing/2014/main" id="{ADC40FFA-0DE1-E015-1972-28FD07AD327C}"/>
              </a:ext>
            </a:extLst>
          </p:cNvPr>
          <p:cNvSpPr txBox="1">
            <a:spLocks noChangeArrowheads="1"/>
          </p:cNvSpPr>
          <p:nvPr/>
        </p:nvSpPr>
        <p:spPr bwMode="auto">
          <a:xfrm>
            <a:off x="1611618" y="3228945"/>
            <a:ext cx="158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201.10.6.0/23</a:t>
            </a:r>
          </a:p>
        </p:txBody>
      </p:sp>
      <p:sp>
        <p:nvSpPr>
          <p:cNvPr id="10" name="Rectangle 2">
            <a:extLst>
              <a:ext uri="{FF2B5EF4-FFF2-40B4-BE49-F238E27FC236}">
                <a16:creationId xmlns:a16="http://schemas.microsoft.com/office/drawing/2014/main" id="{C3ED3EFD-0C47-91A4-4BCF-2F3483100304}"/>
              </a:ext>
            </a:extLst>
          </p:cNvPr>
          <p:cNvSpPr txBox="1">
            <a:spLocks noChangeArrowheads="1"/>
          </p:cNvSpPr>
          <p:nvPr/>
        </p:nvSpPr>
        <p:spPr>
          <a:xfrm>
            <a:off x="0" y="76200"/>
            <a:ext cx="9144000" cy="1143000"/>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90"/>
                </a:solidFill>
                <a:effectLst/>
                <a:uLnTx/>
                <a:uFillTx/>
                <a:latin typeface="Calibri"/>
                <a:ea typeface="ＭＳ Ｐゴシック" panose="020B0600070205080204" pitchFamily="34" charset="-128"/>
              </a:rPr>
              <a:t>CIDR Makes Packet Forwarding Harder</a:t>
            </a:r>
          </a:p>
        </p:txBody>
      </p:sp>
      <p:cxnSp>
        <p:nvCxnSpPr>
          <p:cNvPr id="12" name="Straight Arrow Connector 11">
            <a:extLst>
              <a:ext uri="{FF2B5EF4-FFF2-40B4-BE49-F238E27FC236}">
                <a16:creationId xmlns:a16="http://schemas.microsoft.com/office/drawing/2014/main" id="{9F11C1F7-2BD9-8CCC-982E-4FBC436E5FBD}"/>
              </a:ext>
            </a:extLst>
          </p:cNvPr>
          <p:cNvCxnSpPr>
            <a:cxnSpLocks/>
          </p:cNvCxnSpPr>
          <p:nvPr/>
        </p:nvCxnSpPr>
        <p:spPr>
          <a:xfrm>
            <a:off x="3231138" y="2864349"/>
            <a:ext cx="618641" cy="0"/>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B899E29-C7E7-D716-1F38-B4CF395FC0D9}"/>
              </a:ext>
            </a:extLst>
          </p:cNvPr>
          <p:cNvCxnSpPr>
            <a:cxnSpLocks/>
          </p:cNvCxnSpPr>
          <p:nvPr/>
        </p:nvCxnSpPr>
        <p:spPr>
          <a:xfrm>
            <a:off x="3231137" y="3429000"/>
            <a:ext cx="618641" cy="0"/>
          </a:xfrm>
          <a:prstGeom prst="straightConnector1">
            <a:avLst/>
          </a:prstGeom>
          <a:ln w="4445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00F54AF-3A47-4ADF-9D73-4F2DD4BAE8FC}"/>
              </a:ext>
            </a:extLst>
          </p:cNvPr>
          <p:cNvSpPr txBox="1"/>
          <p:nvPr/>
        </p:nvSpPr>
        <p:spPr>
          <a:xfrm>
            <a:off x="3849778" y="1925011"/>
            <a:ext cx="22994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Forwarding table</a:t>
            </a:r>
          </a:p>
        </p:txBody>
      </p:sp>
    </p:spTree>
    <p:extLst>
      <p:ext uri="{BB962C8B-B14F-4D97-AF65-F5344CB8AC3E}">
        <p14:creationId xmlns:p14="http://schemas.microsoft.com/office/powerpoint/2010/main" val="93180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46CC7DB0-01E0-A640-B791-0B4A00092093}"/>
              </a:ext>
            </a:extLst>
          </p:cNvPr>
          <p:cNvSpPr>
            <a:spLocks noGrp="1" noChangeArrowheads="1"/>
          </p:cNvSpPr>
          <p:nvPr>
            <p:ph type="title"/>
          </p:nvPr>
        </p:nvSpPr>
        <p:spPr/>
        <p:txBody>
          <a:bodyPr/>
          <a:lstStyle/>
          <a:p>
            <a:r>
              <a:rPr lang="en-US" altLang="en-US">
                <a:ea typeface="ＭＳ Ｐゴシック" panose="020B0600070205080204" pitchFamily="34" charset="-128"/>
              </a:rPr>
              <a:t>Longest Prefix Match Forwarding</a:t>
            </a:r>
          </a:p>
        </p:txBody>
      </p:sp>
      <p:sp>
        <p:nvSpPr>
          <p:cNvPr id="80898" name="Rectangle 3">
            <a:extLst>
              <a:ext uri="{FF2B5EF4-FFF2-40B4-BE49-F238E27FC236}">
                <a16:creationId xmlns:a16="http://schemas.microsoft.com/office/drawing/2014/main" id="{BEDDC025-64BC-7E45-AD2A-FF8EC34481FB}"/>
              </a:ext>
            </a:extLst>
          </p:cNvPr>
          <p:cNvSpPr>
            <a:spLocks noGrp="1" noChangeArrowheads="1"/>
          </p:cNvSpPr>
          <p:nvPr>
            <p:ph type="body" idx="1"/>
          </p:nvPr>
        </p:nvSpPr>
        <p:spPr/>
        <p:txBody>
          <a:bodyPr/>
          <a:lstStyle/>
          <a:p>
            <a:r>
              <a:rPr lang="en-US" altLang="en-US">
                <a:ea typeface="ＭＳ Ｐゴシック" panose="020B0600070205080204" pitchFamily="34" charset="-128"/>
              </a:rPr>
              <a:t>Destination-based forwarding</a:t>
            </a:r>
          </a:p>
          <a:p>
            <a:pPr lvl="1"/>
            <a:r>
              <a:rPr lang="en-US" altLang="en-US">
                <a:ea typeface="ＭＳ Ｐゴシック" panose="020B0600070205080204" pitchFamily="34" charset="-128"/>
              </a:rPr>
              <a:t>Packet has a destination address</a:t>
            </a:r>
          </a:p>
          <a:p>
            <a:pPr lvl="1"/>
            <a:r>
              <a:rPr lang="en-US" altLang="en-US">
                <a:ea typeface="ＭＳ Ｐゴシック" panose="020B0600070205080204" pitchFamily="34" charset="-128"/>
              </a:rPr>
              <a:t>Router identifies longest-matching prefix</a:t>
            </a:r>
          </a:p>
          <a:p>
            <a:pPr lvl="1"/>
            <a:r>
              <a:rPr lang="en-US" altLang="en-US">
                <a:ea typeface="ＭＳ Ｐゴシック" panose="020B0600070205080204" pitchFamily="34" charset="-128"/>
              </a:rPr>
              <a:t>Cute algorithmic problem: very fast lookups</a:t>
            </a:r>
          </a:p>
        </p:txBody>
      </p:sp>
      <p:sp>
        <p:nvSpPr>
          <p:cNvPr id="80899" name="Slide Number Placeholder 3">
            <a:extLst>
              <a:ext uri="{FF2B5EF4-FFF2-40B4-BE49-F238E27FC236}">
                <a16:creationId xmlns:a16="http://schemas.microsoft.com/office/drawing/2014/main" id="{222D3AE4-F83B-CE4C-A319-573B38DC631B}"/>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6B69A566-60EE-AF47-9AF2-7392216DE2BF}" type="slidenum">
              <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80900" name="Text Box 4">
            <a:extLst>
              <a:ext uri="{FF2B5EF4-FFF2-40B4-BE49-F238E27FC236}">
                <a16:creationId xmlns:a16="http://schemas.microsoft.com/office/drawing/2014/main" id="{12805D0A-42EA-7F4F-8CAA-E7E8568F031F}"/>
              </a:ext>
            </a:extLst>
          </p:cNvPr>
          <p:cNvSpPr txBox="1">
            <a:spLocks noChangeArrowheads="1"/>
          </p:cNvSpPr>
          <p:nvPr/>
        </p:nvSpPr>
        <p:spPr bwMode="auto">
          <a:xfrm>
            <a:off x="3459163" y="4225925"/>
            <a:ext cx="2520950" cy="16256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4.0.0.0/8</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4.83.128.0/17</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201.10.0.0/21</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66FF"/>
                </a:solidFill>
                <a:effectLst/>
                <a:uLnTx/>
                <a:uFillTx/>
                <a:latin typeface="Tahoma" panose="020B0604030504040204" pitchFamily="34" charset="0"/>
                <a:ea typeface="ＭＳ Ｐゴシック" panose="020B0600070205080204" pitchFamily="34" charset="-128"/>
                <a:cs typeface="+mn-cs"/>
              </a:rPr>
              <a:t>201.10.6.0/23</a:t>
            </a: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126.255.103.0/24</a:t>
            </a:r>
          </a:p>
        </p:txBody>
      </p:sp>
      <p:sp>
        <p:nvSpPr>
          <p:cNvPr id="80901" name="Line 5">
            <a:extLst>
              <a:ext uri="{FF2B5EF4-FFF2-40B4-BE49-F238E27FC236}">
                <a16:creationId xmlns:a16="http://schemas.microsoft.com/office/drawing/2014/main" id="{672F135A-3765-FC44-8739-E11F451A564A}"/>
              </a:ext>
            </a:extLst>
          </p:cNvPr>
          <p:cNvSpPr>
            <a:spLocks noChangeShapeType="1"/>
          </p:cNvSpPr>
          <p:nvPr/>
        </p:nvSpPr>
        <p:spPr bwMode="auto">
          <a:xfrm>
            <a:off x="2389188" y="4940300"/>
            <a:ext cx="10699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902" name="Text Box 6">
            <a:extLst>
              <a:ext uri="{FF2B5EF4-FFF2-40B4-BE49-F238E27FC236}">
                <a16:creationId xmlns:a16="http://schemas.microsoft.com/office/drawing/2014/main" id="{A9A3A65B-81AA-DC44-9BB2-9712701CFB66}"/>
              </a:ext>
            </a:extLst>
          </p:cNvPr>
          <p:cNvSpPr txBox="1">
            <a:spLocks noChangeArrowheads="1"/>
          </p:cNvSpPr>
          <p:nvPr/>
        </p:nvSpPr>
        <p:spPr bwMode="auto">
          <a:xfrm>
            <a:off x="671513" y="4741863"/>
            <a:ext cx="171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66FF"/>
                </a:solidFill>
                <a:effectLst/>
                <a:uLnTx/>
                <a:uFillTx/>
                <a:latin typeface="Tahoma" panose="020B0604030504040204" pitchFamily="34" charset="0"/>
                <a:ea typeface="ＭＳ Ｐゴシック" panose="020B0600070205080204" pitchFamily="34" charset="-128"/>
                <a:cs typeface="+mn-cs"/>
              </a:rPr>
              <a:t>201.10.6.17</a:t>
            </a:r>
          </a:p>
        </p:txBody>
      </p:sp>
      <p:sp>
        <p:nvSpPr>
          <p:cNvPr id="80903" name="Text Box 7">
            <a:extLst>
              <a:ext uri="{FF2B5EF4-FFF2-40B4-BE49-F238E27FC236}">
                <a16:creationId xmlns:a16="http://schemas.microsoft.com/office/drawing/2014/main" id="{8E2A3B0B-7C76-4C49-A808-C59D78148305}"/>
              </a:ext>
            </a:extLst>
          </p:cNvPr>
          <p:cNvSpPr txBox="1">
            <a:spLocks noChangeArrowheads="1"/>
          </p:cNvSpPr>
          <p:nvPr/>
        </p:nvSpPr>
        <p:spPr bwMode="auto">
          <a:xfrm>
            <a:off x="819150" y="4378325"/>
            <a:ext cx="1412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Tahoma" panose="020B0604030504040204" pitchFamily="34" charset="0"/>
                <a:ea typeface="ＭＳ Ｐゴシック" panose="020B0600070205080204" pitchFamily="34" charset="-128"/>
                <a:cs typeface="+mn-cs"/>
              </a:rPr>
              <a:t>destination</a:t>
            </a:r>
          </a:p>
        </p:txBody>
      </p:sp>
      <p:sp>
        <p:nvSpPr>
          <p:cNvPr id="80904" name="Text Box 8">
            <a:extLst>
              <a:ext uri="{FF2B5EF4-FFF2-40B4-BE49-F238E27FC236}">
                <a16:creationId xmlns:a16="http://schemas.microsoft.com/office/drawing/2014/main" id="{86AC41DD-CE0B-E54D-AEEF-F86957CE1904}"/>
              </a:ext>
            </a:extLst>
          </p:cNvPr>
          <p:cNvSpPr txBox="1">
            <a:spLocks noChangeArrowheads="1"/>
          </p:cNvSpPr>
          <p:nvPr/>
        </p:nvSpPr>
        <p:spPr bwMode="auto">
          <a:xfrm>
            <a:off x="3729038" y="3733800"/>
            <a:ext cx="201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forwarding table</a:t>
            </a:r>
          </a:p>
        </p:txBody>
      </p:sp>
      <p:sp>
        <p:nvSpPr>
          <p:cNvPr id="80905" name="Line 9">
            <a:extLst>
              <a:ext uri="{FF2B5EF4-FFF2-40B4-BE49-F238E27FC236}">
                <a16:creationId xmlns:a16="http://schemas.microsoft.com/office/drawing/2014/main" id="{0A5D45CE-6D6A-1740-ADFE-E68DCF8A10FB}"/>
              </a:ext>
            </a:extLst>
          </p:cNvPr>
          <p:cNvSpPr>
            <a:spLocks noChangeShapeType="1"/>
          </p:cNvSpPr>
          <p:nvPr/>
        </p:nvSpPr>
        <p:spPr bwMode="auto">
          <a:xfrm>
            <a:off x="5734050" y="5362575"/>
            <a:ext cx="10699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907" name="Text Box 11">
            <a:extLst>
              <a:ext uri="{FF2B5EF4-FFF2-40B4-BE49-F238E27FC236}">
                <a16:creationId xmlns:a16="http://schemas.microsoft.com/office/drawing/2014/main" id="{0F9E83F8-838B-DD47-A507-B7AE397D59B5}"/>
              </a:ext>
            </a:extLst>
          </p:cNvPr>
          <p:cNvSpPr txBox="1">
            <a:spLocks noChangeArrowheads="1"/>
          </p:cNvSpPr>
          <p:nvPr/>
        </p:nvSpPr>
        <p:spPr bwMode="auto">
          <a:xfrm>
            <a:off x="6799263" y="5128132"/>
            <a:ext cx="163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ahoma" panose="020B0604030504040204" pitchFamily="34" charset="0"/>
                <a:ea typeface="ＭＳ Ｐゴシック" panose="020B0600070205080204" pitchFamily="34" charset="-128"/>
                <a:cs typeface="+mn-cs"/>
              </a:rPr>
              <a:t>outgoing link</a:t>
            </a:r>
          </a:p>
        </p:txBody>
      </p:sp>
      <p:sp>
        <p:nvSpPr>
          <p:cNvPr id="2" name="TextBox 1">
            <a:extLst>
              <a:ext uri="{FF2B5EF4-FFF2-40B4-BE49-F238E27FC236}">
                <a16:creationId xmlns:a16="http://schemas.microsoft.com/office/drawing/2014/main" id="{CB7ABEEE-3ADC-3A3D-FDF5-3B54E4FDAC11}"/>
              </a:ext>
            </a:extLst>
          </p:cNvPr>
          <p:cNvSpPr txBox="1"/>
          <p:nvPr/>
        </p:nvSpPr>
        <p:spPr>
          <a:xfrm>
            <a:off x="0" y="5893584"/>
            <a:ext cx="9144000" cy="954107"/>
          </a:xfrm>
          <a:prstGeom prst="rect">
            <a:avLst/>
          </a:prstGeom>
          <a:solidFill>
            <a:srgbClr val="C00000"/>
          </a:solidFill>
        </p:spPr>
        <p:txBody>
          <a:bodyPr wrap="square" rtlCol="0">
            <a:spAutoFit/>
          </a:bodyPr>
          <a:lstStyle/>
          <a:p>
            <a:pPr algn="ctr"/>
            <a:r>
              <a:rPr lang="en-US" sz="2800" dirty="0">
                <a:solidFill>
                  <a:schemeClr val="bg1"/>
                </a:solidFill>
              </a:rPr>
              <a:t>Why “longest” prefix match and not shortest, random, or first match?</a:t>
            </a:r>
          </a:p>
        </p:txBody>
      </p:sp>
    </p:spTree>
    <p:extLst>
      <p:ext uri="{BB962C8B-B14F-4D97-AF65-F5344CB8AC3E}">
        <p14:creationId xmlns:p14="http://schemas.microsoft.com/office/powerpoint/2010/main" val="395089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65E93A-8266-F6F7-8341-0F9E4FD16F3D}"/>
              </a:ext>
            </a:extLst>
          </p:cNvPr>
          <p:cNvSpPr>
            <a:spLocks noGrp="1"/>
          </p:cNvSpPr>
          <p:nvPr>
            <p:ph type="sldNum" sz="quarter" idx="12"/>
          </p:nvPr>
        </p:nvSpPr>
        <p:spPr/>
        <p:txBody>
          <a:bodyPr/>
          <a:lstStyle/>
          <a:p>
            <a:fld id="{12297082-74DA-3F42-B9EE-B09F2F8D7DCB}" type="slidenum">
              <a:rPr lang="en-US" altLang="en-US" smtClean="0"/>
              <a:pPr/>
              <a:t>33</a:t>
            </a:fld>
            <a:endParaRPr lang="en-US" altLang="en-US"/>
          </a:p>
        </p:txBody>
      </p:sp>
      <p:sp>
        <p:nvSpPr>
          <p:cNvPr id="3" name="TextBox 2">
            <a:extLst>
              <a:ext uri="{FF2B5EF4-FFF2-40B4-BE49-F238E27FC236}">
                <a16:creationId xmlns:a16="http://schemas.microsoft.com/office/drawing/2014/main" id="{F6C2AA40-F05F-AD5B-FB2C-E9B37E20E75F}"/>
              </a:ext>
            </a:extLst>
          </p:cNvPr>
          <p:cNvSpPr txBox="1"/>
          <p:nvPr/>
        </p:nvSpPr>
        <p:spPr>
          <a:xfrm>
            <a:off x="138545" y="2886301"/>
            <a:ext cx="2739148" cy="1200329"/>
          </a:xfrm>
          <a:prstGeom prst="rect">
            <a:avLst/>
          </a:prstGeom>
          <a:noFill/>
        </p:spPr>
        <p:txBody>
          <a:bodyPr wrap="none" rtlCol="0">
            <a:spAutoFit/>
          </a:bodyPr>
          <a:lstStyle/>
          <a:p>
            <a:r>
              <a:rPr lang="en-US" sz="2400" dirty="0"/>
              <a:t>- First-match rule</a:t>
            </a:r>
          </a:p>
          <a:p>
            <a:r>
              <a:rPr lang="en-US" sz="2400" dirty="0"/>
              <a:t>- Shortest prefix rule</a:t>
            </a:r>
          </a:p>
          <a:p>
            <a:r>
              <a:rPr lang="en-US" sz="2400" dirty="0"/>
              <a:t>- Random match</a:t>
            </a:r>
          </a:p>
        </p:txBody>
      </p:sp>
      <p:sp>
        <p:nvSpPr>
          <p:cNvPr id="5" name="TextBox 4">
            <a:extLst>
              <a:ext uri="{FF2B5EF4-FFF2-40B4-BE49-F238E27FC236}">
                <a16:creationId xmlns:a16="http://schemas.microsoft.com/office/drawing/2014/main" id="{BC21B71F-0153-0EF8-5C6B-24F1AC497426}"/>
              </a:ext>
            </a:extLst>
          </p:cNvPr>
          <p:cNvSpPr txBox="1"/>
          <p:nvPr/>
        </p:nvSpPr>
        <p:spPr>
          <a:xfrm>
            <a:off x="5292436" y="2701636"/>
            <a:ext cx="3851564" cy="1569660"/>
          </a:xfrm>
          <a:prstGeom prst="rect">
            <a:avLst/>
          </a:prstGeom>
          <a:noFill/>
        </p:spPr>
        <p:txBody>
          <a:bodyPr wrap="square">
            <a:spAutoFit/>
          </a:bodyPr>
          <a:lstStyle/>
          <a:p>
            <a:pPr>
              <a:buNone/>
            </a:pPr>
            <a:r>
              <a:rPr lang="en-US" sz="2400" dirty="0"/>
              <a:t>- Aggregates could override real subnets</a:t>
            </a:r>
          </a:p>
          <a:p>
            <a:pPr>
              <a:buNone/>
            </a:pPr>
            <a:r>
              <a:rPr lang="en-US" sz="2400" dirty="0"/>
              <a:t>- Traffic could leak</a:t>
            </a:r>
          </a:p>
          <a:p>
            <a:pPr>
              <a:buNone/>
            </a:pPr>
            <a:r>
              <a:rPr lang="en-US" sz="2400" dirty="0"/>
              <a:t>- Routing would be unstable</a:t>
            </a:r>
          </a:p>
        </p:txBody>
      </p:sp>
      <p:sp>
        <p:nvSpPr>
          <p:cNvPr id="6" name="TextBox 5">
            <a:extLst>
              <a:ext uri="{FF2B5EF4-FFF2-40B4-BE49-F238E27FC236}">
                <a16:creationId xmlns:a16="http://schemas.microsoft.com/office/drawing/2014/main" id="{0B30B0E4-C4AA-40B8-7E21-4834FB7D5B9A}"/>
              </a:ext>
            </a:extLst>
          </p:cNvPr>
          <p:cNvSpPr txBox="1"/>
          <p:nvPr/>
        </p:nvSpPr>
        <p:spPr>
          <a:xfrm>
            <a:off x="0" y="0"/>
            <a:ext cx="9144000" cy="954107"/>
          </a:xfrm>
          <a:prstGeom prst="rect">
            <a:avLst/>
          </a:prstGeom>
          <a:solidFill>
            <a:srgbClr val="C00000"/>
          </a:solidFill>
        </p:spPr>
        <p:txBody>
          <a:bodyPr wrap="square" rtlCol="0">
            <a:spAutoFit/>
          </a:bodyPr>
          <a:lstStyle/>
          <a:p>
            <a:pPr algn="ctr"/>
            <a:r>
              <a:rPr lang="en-US" sz="2800" dirty="0">
                <a:solidFill>
                  <a:schemeClr val="bg1"/>
                </a:solidFill>
              </a:rPr>
              <a:t>Why “longest” prefix match and not shortest, random, or first match?</a:t>
            </a:r>
          </a:p>
        </p:txBody>
      </p:sp>
      <p:sp>
        <p:nvSpPr>
          <p:cNvPr id="7" name="Right Arrow 6">
            <a:extLst>
              <a:ext uri="{FF2B5EF4-FFF2-40B4-BE49-F238E27FC236}">
                <a16:creationId xmlns:a16="http://schemas.microsoft.com/office/drawing/2014/main" id="{1C845F72-B0C0-5E27-70C8-2198C7077A97}"/>
              </a:ext>
            </a:extLst>
          </p:cNvPr>
          <p:cNvSpPr/>
          <p:nvPr/>
        </p:nvSpPr>
        <p:spPr>
          <a:xfrm>
            <a:off x="3309210" y="3224645"/>
            <a:ext cx="1551709" cy="408709"/>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FCFD2EE-472D-651C-566D-E199E87535C6}"/>
              </a:ext>
            </a:extLst>
          </p:cNvPr>
          <p:cNvSpPr txBox="1"/>
          <p:nvPr/>
        </p:nvSpPr>
        <p:spPr>
          <a:xfrm>
            <a:off x="3378483" y="2795245"/>
            <a:ext cx="1228413" cy="461665"/>
          </a:xfrm>
          <a:prstGeom prst="rect">
            <a:avLst/>
          </a:prstGeom>
          <a:noFill/>
        </p:spPr>
        <p:txBody>
          <a:bodyPr wrap="none" rtlCol="0">
            <a:spAutoFit/>
          </a:bodyPr>
          <a:lstStyle/>
          <a:p>
            <a:r>
              <a:rPr lang="en-US" sz="2400" dirty="0">
                <a:solidFill>
                  <a:srgbClr val="C00000"/>
                </a:solidFill>
              </a:rPr>
              <a:t>Leads to</a:t>
            </a:r>
          </a:p>
        </p:txBody>
      </p:sp>
      <p:sp>
        <p:nvSpPr>
          <p:cNvPr id="9" name="TextBox 8">
            <a:extLst>
              <a:ext uri="{FF2B5EF4-FFF2-40B4-BE49-F238E27FC236}">
                <a16:creationId xmlns:a16="http://schemas.microsoft.com/office/drawing/2014/main" id="{21892909-A9C8-615B-7706-702210562F1E}"/>
              </a:ext>
            </a:extLst>
          </p:cNvPr>
          <p:cNvSpPr txBox="1"/>
          <p:nvPr/>
        </p:nvSpPr>
        <p:spPr>
          <a:xfrm>
            <a:off x="1439907" y="5650769"/>
            <a:ext cx="6333978" cy="461665"/>
          </a:xfrm>
          <a:prstGeom prst="rect">
            <a:avLst/>
          </a:prstGeom>
          <a:noFill/>
        </p:spPr>
        <p:txBody>
          <a:bodyPr wrap="none" rtlCol="0">
            <a:spAutoFit/>
          </a:bodyPr>
          <a:lstStyle/>
          <a:p>
            <a:r>
              <a:rPr lang="en-US" sz="2400" dirty="0"/>
              <a:t>CIDR can not safely advertise summarized routes.</a:t>
            </a:r>
          </a:p>
        </p:txBody>
      </p:sp>
    </p:spTree>
    <p:extLst>
      <p:ext uri="{BB962C8B-B14F-4D97-AF65-F5344CB8AC3E}">
        <p14:creationId xmlns:p14="http://schemas.microsoft.com/office/powerpoint/2010/main" val="56062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E3776-38FF-7DF9-36C5-F5A600F1E5B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16214F-DA8B-3372-7D22-B79D3C8856E7}"/>
              </a:ext>
            </a:extLst>
          </p:cNvPr>
          <p:cNvSpPr>
            <a:spLocks noGrp="1"/>
          </p:cNvSpPr>
          <p:nvPr>
            <p:ph type="sldNum" sz="quarter" idx="12"/>
          </p:nvPr>
        </p:nvSpPr>
        <p:spPr/>
        <p:txBody>
          <a:bodyPr/>
          <a:lstStyle/>
          <a:p>
            <a:fld id="{12297082-74DA-3F42-B9EE-B09F2F8D7DCB}" type="slidenum">
              <a:rPr lang="en-US" altLang="en-US" smtClean="0"/>
              <a:pPr/>
              <a:t>34</a:t>
            </a:fld>
            <a:endParaRPr lang="en-US" altLang="en-US"/>
          </a:p>
        </p:txBody>
      </p:sp>
      <p:sp>
        <p:nvSpPr>
          <p:cNvPr id="4" name="TextBox 3">
            <a:extLst>
              <a:ext uri="{FF2B5EF4-FFF2-40B4-BE49-F238E27FC236}">
                <a16:creationId xmlns:a16="http://schemas.microsoft.com/office/drawing/2014/main" id="{9A169877-6D2A-882E-F3BD-AE0E21D57D89}"/>
              </a:ext>
            </a:extLst>
          </p:cNvPr>
          <p:cNvSpPr txBox="1"/>
          <p:nvPr/>
        </p:nvSpPr>
        <p:spPr>
          <a:xfrm>
            <a:off x="0" y="0"/>
            <a:ext cx="9144000" cy="523220"/>
          </a:xfrm>
          <a:prstGeom prst="rect">
            <a:avLst/>
          </a:prstGeom>
          <a:solidFill>
            <a:schemeClr val="tx1">
              <a:lumMod val="75000"/>
              <a:lumOff val="25000"/>
            </a:schemeClr>
          </a:solidFill>
        </p:spPr>
        <p:txBody>
          <a:bodyPr wrap="square">
            <a:spAutoFit/>
          </a:bodyPr>
          <a:lstStyle/>
          <a:p>
            <a:r>
              <a:rPr lang="en-US" sz="2800" b="0" i="0" u="none" strike="noStrike" dirty="0">
                <a:solidFill>
                  <a:schemeClr val="bg1"/>
                </a:solidFill>
                <a:effectLst/>
                <a:latin typeface="-webkit-standard"/>
              </a:rPr>
              <a:t>CIDR features: (E) Classless Routing Protocols</a:t>
            </a:r>
            <a:endParaRPr lang="en-US" sz="2800" dirty="0">
              <a:solidFill>
                <a:schemeClr val="bg1"/>
              </a:solidFill>
            </a:endParaRPr>
          </a:p>
        </p:txBody>
      </p:sp>
      <p:sp>
        <p:nvSpPr>
          <p:cNvPr id="5" name="TextBox 4">
            <a:extLst>
              <a:ext uri="{FF2B5EF4-FFF2-40B4-BE49-F238E27FC236}">
                <a16:creationId xmlns:a16="http://schemas.microsoft.com/office/drawing/2014/main" id="{7424DDFB-9EF9-D0FC-BA42-012BF436E497}"/>
              </a:ext>
            </a:extLst>
          </p:cNvPr>
          <p:cNvSpPr txBox="1"/>
          <p:nvPr/>
        </p:nvSpPr>
        <p:spPr>
          <a:xfrm>
            <a:off x="1402773" y="1402185"/>
            <a:ext cx="6563590" cy="3477875"/>
          </a:xfrm>
          <a:prstGeom prst="rect">
            <a:avLst/>
          </a:prstGeom>
          <a:noFill/>
        </p:spPr>
        <p:txBody>
          <a:bodyPr wrap="square">
            <a:spAutoFit/>
          </a:bodyPr>
          <a:lstStyle/>
          <a:p>
            <a:pPr algn="l">
              <a:buNone/>
            </a:pPr>
            <a:r>
              <a:rPr lang="en-US" sz="2800" b="0" i="0" dirty="0">
                <a:solidFill>
                  <a:srgbClr val="000000"/>
                </a:solidFill>
                <a:effectLst/>
              </a:rPr>
              <a:t>Routing protocols have to:</a:t>
            </a:r>
          </a:p>
          <a:p>
            <a:pPr algn="l"/>
            <a:r>
              <a:rPr lang="en-US" sz="2400" b="0" i="0" dirty="0">
                <a:solidFill>
                  <a:srgbClr val="000000"/>
                </a:solidFill>
                <a:effectLst/>
              </a:rPr>
              <a:t>1) Carry subnet mask in advertisements</a:t>
            </a:r>
          </a:p>
          <a:p>
            <a:pPr algn="l"/>
            <a:r>
              <a:rPr lang="en-US" sz="2400" b="0" i="0" dirty="0">
                <a:solidFill>
                  <a:srgbClr val="000000"/>
                </a:solidFill>
                <a:effectLst/>
              </a:rPr>
              <a:t>2) Support arbitrary prefix lengths</a:t>
            </a:r>
          </a:p>
          <a:p>
            <a:pPr algn="l">
              <a:buNone/>
            </a:pPr>
            <a:endParaRPr lang="en-US" sz="2400" b="0" i="0" dirty="0">
              <a:solidFill>
                <a:srgbClr val="000000"/>
              </a:solidFill>
              <a:effectLst/>
            </a:endParaRPr>
          </a:p>
          <a:p>
            <a:pPr algn="l">
              <a:buNone/>
            </a:pPr>
            <a:r>
              <a:rPr lang="en-US" sz="2400" b="0" i="0" dirty="0">
                <a:solidFill>
                  <a:srgbClr val="000000"/>
                </a:solidFill>
                <a:effectLst/>
              </a:rPr>
              <a:t>This led to:</a:t>
            </a:r>
          </a:p>
          <a:p>
            <a:pPr algn="l">
              <a:buFont typeface="Arial" panose="020B0604020202020204" pitchFamily="34" charset="0"/>
              <a:buChar char="•"/>
            </a:pPr>
            <a:r>
              <a:rPr lang="en-US" sz="2400" b="0" i="0" dirty="0">
                <a:solidFill>
                  <a:srgbClr val="000000"/>
                </a:solidFill>
                <a:effectLst/>
              </a:rPr>
              <a:t>RIP v2 (not v1)</a:t>
            </a:r>
          </a:p>
          <a:p>
            <a:pPr algn="l">
              <a:buFont typeface="Arial" panose="020B0604020202020204" pitchFamily="34" charset="0"/>
              <a:buChar char="•"/>
            </a:pPr>
            <a:r>
              <a:rPr lang="en-US" sz="2400" b="0" i="0" dirty="0">
                <a:solidFill>
                  <a:srgbClr val="000000"/>
                </a:solidFill>
                <a:effectLst/>
              </a:rPr>
              <a:t>OSPF</a:t>
            </a:r>
          </a:p>
          <a:p>
            <a:pPr algn="l">
              <a:buFont typeface="Arial" panose="020B0604020202020204" pitchFamily="34" charset="0"/>
              <a:buChar char="•"/>
            </a:pPr>
            <a:r>
              <a:rPr lang="en-US" sz="2400" b="0" i="0" dirty="0">
                <a:solidFill>
                  <a:srgbClr val="000000"/>
                </a:solidFill>
                <a:effectLst/>
              </a:rPr>
              <a:t>IS-IS</a:t>
            </a:r>
          </a:p>
          <a:p>
            <a:pPr algn="l">
              <a:buFont typeface="Arial" panose="020B0604020202020204" pitchFamily="34" charset="0"/>
              <a:buChar char="•"/>
            </a:pPr>
            <a:r>
              <a:rPr lang="en-US" sz="2400" b="0" i="0" dirty="0">
                <a:solidFill>
                  <a:srgbClr val="000000"/>
                </a:solidFill>
                <a:effectLst/>
              </a:rPr>
              <a:t>BGP-4</a:t>
            </a:r>
          </a:p>
        </p:txBody>
      </p:sp>
    </p:spTree>
    <p:extLst>
      <p:ext uri="{BB962C8B-B14F-4D97-AF65-F5344CB8AC3E}">
        <p14:creationId xmlns:p14="http://schemas.microsoft.com/office/powerpoint/2010/main" val="2102690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41FBC-896D-150F-E007-A81914CCB46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B5D35B-A42E-DF20-36B2-004CE7EBDE96}"/>
              </a:ext>
            </a:extLst>
          </p:cNvPr>
          <p:cNvSpPr>
            <a:spLocks noGrp="1"/>
          </p:cNvSpPr>
          <p:nvPr>
            <p:ph type="sldNum" sz="quarter" idx="12"/>
          </p:nvPr>
        </p:nvSpPr>
        <p:spPr/>
        <p:txBody>
          <a:bodyPr/>
          <a:lstStyle/>
          <a:p>
            <a:fld id="{12297082-74DA-3F42-B9EE-B09F2F8D7DCB}" type="slidenum">
              <a:rPr lang="en-US" altLang="en-US" smtClean="0"/>
              <a:pPr/>
              <a:t>35</a:t>
            </a:fld>
            <a:endParaRPr lang="en-US" altLang="en-US"/>
          </a:p>
        </p:txBody>
      </p:sp>
      <p:sp>
        <p:nvSpPr>
          <p:cNvPr id="4" name="TextBox 3">
            <a:extLst>
              <a:ext uri="{FF2B5EF4-FFF2-40B4-BE49-F238E27FC236}">
                <a16:creationId xmlns:a16="http://schemas.microsoft.com/office/drawing/2014/main" id="{FCCDC60E-525F-BB7E-F926-93D685508E76}"/>
              </a:ext>
            </a:extLst>
          </p:cNvPr>
          <p:cNvSpPr txBox="1"/>
          <p:nvPr/>
        </p:nvSpPr>
        <p:spPr>
          <a:xfrm>
            <a:off x="0" y="0"/>
            <a:ext cx="9144000" cy="523220"/>
          </a:xfrm>
          <a:prstGeom prst="rect">
            <a:avLst/>
          </a:prstGeom>
          <a:solidFill>
            <a:schemeClr val="tx1">
              <a:lumMod val="75000"/>
              <a:lumOff val="25000"/>
            </a:schemeClr>
          </a:solidFill>
        </p:spPr>
        <p:txBody>
          <a:bodyPr wrap="square">
            <a:spAutoFit/>
          </a:bodyPr>
          <a:lstStyle/>
          <a:p>
            <a:r>
              <a:rPr lang="en-US" sz="2800" b="0" i="0" u="none" strike="noStrike" dirty="0">
                <a:solidFill>
                  <a:schemeClr val="bg1"/>
                </a:solidFill>
                <a:effectLst/>
                <a:latin typeface="-webkit-standard"/>
              </a:rPr>
              <a:t>CIDR features: (F) Allocation Based on Need and hierarchy</a:t>
            </a:r>
            <a:endParaRPr lang="en-US" sz="2800" dirty="0">
              <a:solidFill>
                <a:schemeClr val="bg1"/>
              </a:solidFill>
            </a:endParaRPr>
          </a:p>
        </p:txBody>
      </p:sp>
      <p:sp>
        <p:nvSpPr>
          <p:cNvPr id="5" name="TextBox 4">
            <a:extLst>
              <a:ext uri="{FF2B5EF4-FFF2-40B4-BE49-F238E27FC236}">
                <a16:creationId xmlns:a16="http://schemas.microsoft.com/office/drawing/2014/main" id="{6804865E-55D6-C678-16F1-A0008383FCD8}"/>
              </a:ext>
            </a:extLst>
          </p:cNvPr>
          <p:cNvSpPr txBox="1"/>
          <p:nvPr/>
        </p:nvSpPr>
        <p:spPr>
          <a:xfrm>
            <a:off x="626917" y="1351508"/>
            <a:ext cx="7685809" cy="4154984"/>
          </a:xfrm>
          <a:prstGeom prst="rect">
            <a:avLst/>
          </a:prstGeom>
          <a:noFill/>
        </p:spPr>
        <p:txBody>
          <a:bodyPr wrap="square">
            <a:spAutoFit/>
          </a:bodyPr>
          <a:lstStyle/>
          <a:p>
            <a:pPr algn="l">
              <a:buNone/>
            </a:pPr>
            <a:r>
              <a:rPr lang="en-US" sz="2400" b="0" i="0" dirty="0">
                <a:solidFill>
                  <a:srgbClr val="000000"/>
                </a:solidFill>
                <a:effectLst/>
              </a:rPr>
              <a:t>Address allocation shifted from:</a:t>
            </a:r>
          </a:p>
          <a:p>
            <a:pPr algn="l"/>
            <a:r>
              <a:rPr lang="en-US" sz="2400" b="0" i="0" dirty="0">
                <a:solidFill>
                  <a:srgbClr val="000000"/>
                </a:solidFill>
                <a:effectLst/>
              </a:rPr>
              <a:t>“Here is a Class B”</a:t>
            </a:r>
          </a:p>
          <a:p>
            <a:pPr algn="l">
              <a:buNone/>
            </a:pPr>
            <a:r>
              <a:rPr lang="en-US" sz="2400" b="0" i="0" dirty="0">
                <a:solidFill>
                  <a:srgbClr val="000000"/>
                </a:solidFill>
                <a:effectLst/>
              </a:rPr>
              <a:t>to</a:t>
            </a:r>
          </a:p>
          <a:p>
            <a:pPr algn="l"/>
            <a:r>
              <a:rPr lang="en-US" sz="2400" b="0" i="0" dirty="0">
                <a:solidFill>
                  <a:srgbClr val="000000"/>
                </a:solidFill>
                <a:effectLst/>
              </a:rPr>
              <a:t>“Here is exactly the block size you need”</a:t>
            </a:r>
          </a:p>
          <a:p>
            <a:pPr algn="l">
              <a:buNone/>
            </a:pPr>
            <a:endParaRPr lang="en-US" sz="2400" b="0" i="0" dirty="0">
              <a:solidFill>
                <a:srgbClr val="000000"/>
              </a:solidFill>
              <a:effectLst/>
            </a:endParaRPr>
          </a:p>
          <a:p>
            <a:pPr algn="l">
              <a:buNone/>
            </a:pPr>
            <a:r>
              <a:rPr lang="en-US" sz="2400" b="0" i="0" dirty="0">
                <a:solidFill>
                  <a:srgbClr val="000000"/>
                </a:solidFill>
                <a:effectLst/>
              </a:rPr>
              <a:t>Example:</a:t>
            </a:r>
          </a:p>
          <a:p>
            <a:pPr algn="l"/>
            <a:r>
              <a:rPr lang="en-US" sz="2400" b="0" i="0" dirty="0">
                <a:solidFill>
                  <a:srgbClr val="000000"/>
                </a:solidFill>
                <a:effectLst/>
              </a:rPr>
              <a:t>Small ISP → /20</a:t>
            </a:r>
          </a:p>
          <a:p>
            <a:pPr algn="l"/>
            <a:r>
              <a:rPr lang="en-US" sz="2400" b="0" i="0" dirty="0">
                <a:solidFill>
                  <a:srgbClr val="000000"/>
                </a:solidFill>
                <a:effectLst/>
              </a:rPr>
              <a:t>Medium ISP → /18</a:t>
            </a:r>
          </a:p>
          <a:p>
            <a:pPr algn="l"/>
            <a:r>
              <a:rPr lang="en-US" sz="2400" b="0" i="0" dirty="0">
                <a:solidFill>
                  <a:srgbClr val="000000"/>
                </a:solidFill>
                <a:effectLst/>
              </a:rPr>
              <a:t>Large ISP → /14</a:t>
            </a:r>
          </a:p>
          <a:p>
            <a:pPr algn="l">
              <a:buNone/>
            </a:pPr>
            <a:endParaRPr lang="en-US" sz="2400" b="0" i="0" dirty="0">
              <a:solidFill>
                <a:srgbClr val="000000"/>
              </a:solidFill>
              <a:effectLst/>
            </a:endParaRPr>
          </a:p>
          <a:p>
            <a:pPr algn="l">
              <a:buNone/>
            </a:pPr>
            <a:r>
              <a:rPr lang="en-US" sz="2400" b="0" i="0" dirty="0">
                <a:solidFill>
                  <a:srgbClr val="000000"/>
                </a:solidFill>
                <a:effectLst/>
              </a:rPr>
              <a:t>This slowed IPv4 exhaustion significantly.</a:t>
            </a:r>
          </a:p>
        </p:txBody>
      </p:sp>
    </p:spTree>
    <p:extLst>
      <p:ext uri="{BB962C8B-B14F-4D97-AF65-F5344CB8AC3E}">
        <p14:creationId xmlns:p14="http://schemas.microsoft.com/office/powerpoint/2010/main" val="255598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2E796D6A-2A13-814D-8D76-A0F8ABA4084C}"/>
              </a:ext>
            </a:extLst>
          </p:cNvPr>
          <p:cNvSpPr>
            <a:spLocks noGrp="1"/>
          </p:cNvSpPr>
          <p:nvPr>
            <p:ph type="title"/>
          </p:nvPr>
        </p:nvSpPr>
        <p:spPr/>
        <p:txBody>
          <a:bodyPr/>
          <a:lstStyle/>
          <a:p>
            <a:r>
              <a:rPr lang="en-US" altLang="en-US" dirty="0">
                <a:ea typeface="ＭＳ Ｐゴシック" panose="020B0600070205080204" pitchFamily="34" charset="-128"/>
              </a:rPr>
              <a:t>Hierarchical Address Allocation</a:t>
            </a:r>
          </a:p>
        </p:txBody>
      </p:sp>
      <p:sp>
        <p:nvSpPr>
          <p:cNvPr id="58370" name="Content Placeholder 2">
            <a:extLst>
              <a:ext uri="{FF2B5EF4-FFF2-40B4-BE49-F238E27FC236}">
                <a16:creationId xmlns:a16="http://schemas.microsoft.com/office/drawing/2014/main" id="{DBAD0842-26BF-064E-8DD2-708CF7DAE2D6}"/>
              </a:ext>
            </a:extLst>
          </p:cNvPr>
          <p:cNvSpPr>
            <a:spLocks noGrp="1"/>
          </p:cNvSpPr>
          <p:nvPr>
            <p:ph idx="1"/>
          </p:nvPr>
        </p:nvSpPr>
        <p:spPr/>
        <p:txBody>
          <a:bodyPr/>
          <a:lstStyle/>
          <a:p>
            <a:r>
              <a:rPr lang="en-US" altLang="en-US" dirty="0">
                <a:ea typeface="ＭＳ Ｐゴシック" panose="020B0600070205080204" pitchFamily="34" charset="-128"/>
              </a:rPr>
              <a:t>Hierarchy is key to scalability</a:t>
            </a:r>
          </a:p>
          <a:p>
            <a:pPr lvl="1"/>
            <a:r>
              <a:rPr lang="en-US" altLang="en-US" dirty="0">
                <a:ea typeface="ＭＳ Ｐゴシック" panose="020B0600070205080204" pitchFamily="34" charset="-128"/>
              </a:rPr>
              <a:t>Address allocated in contiguous chunks (prefixes)</a:t>
            </a:r>
          </a:p>
          <a:p>
            <a:pPr lvl="1"/>
            <a:r>
              <a:rPr lang="en-US" altLang="en-US" dirty="0">
                <a:ea typeface="ＭＳ Ｐゴシック" panose="020B0600070205080204" pitchFamily="34" charset="-128"/>
              </a:rPr>
              <a:t>Today, the Internet has about 1,132,452 prefixes</a:t>
            </a:r>
          </a:p>
          <a:p>
            <a:endParaRPr lang="en-US" altLang="en-US" dirty="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6FDDA6F0-486A-4F4A-B2DB-34CB059A0A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0E1760-C882-F84A-88F2-B4EFEDD57516}"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
        <p:nvSpPr>
          <p:cNvPr id="58372" name="Rectangle 3">
            <a:extLst>
              <a:ext uri="{FF2B5EF4-FFF2-40B4-BE49-F238E27FC236}">
                <a16:creationId xmlns:a16="http://schemas.microsoft.com/office/drawing/2014/main" id="{97ED7C56-8848-2645-9C86-86076C43C241}"/>
              </a:ext>
            </a:extLst>
          </p:cNvPr>
          <p:cNvSpPr>
            <a:spLocks noChangeArrowheads="1"/>
          </p:cNvSpPr>
          <p:nvPr/>
        </p:nvSpPr>
        <p:spPr bwMode="auto">
          <a:xfrm>
            <a:off x="877888" y="4534951"/>
            <a:ext cx="1311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12.0.0.0/8</a:t>
            </a:r>
          </a:p>
        </p:txBody>
      </p:sp>
      <p:sp>
        <p:nvSpPr>
          <p:cNvPr id="58373" name="AutoShape 4">
            <a:extLst>
              <a:ext uri="{FF2B5EF4-FFF2-40B4-BE49-F238E27FC236}">
                <a16:creationId xmlns:a16="http://schemas.microsoft.com/office/drawing/2014/main" id="{3ABE2354-26F1-CC4C-95F8-5AD3646ABA12}"/>
              </a:ext>
            </a:extLst>
          </p:cNvPr>
          <p:cNvSpPr>
            <a:spLocks noChangeArrowheads="1"/>
          </p:cNvSpPr>
          <p:nvPr/>
        </p:nvSpPr>
        <p:spPr bwMode="auto">
          <a:xfrm rot="-5400000">
            <a:off x="961231" y="4410332"/>
            <a:ext cx="2925763" cy="511175"/>
          </a:xfrm>
          <a:prstGeom prst="triangle">
            <a:avLst>
              <a:gd name="adj" fmla="val 49995"/>
            </a:avLst>
          </a:prstGeom>
          <a:solidFill>
            <a:schemeClr val="hlink"/>
          </a:solidFill>
          <a:ln w="12700">
            <a:solidFill>
              <a:schemeClr val="hlink"/>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8374" name="Rectangle 5">
            <a:extLst>
              <a:ext uri="{FF2B5EF4-FFF2-40B4-BE49-F238E27FC236}">
                <a16:creationId xmlns:a16="http://schemas.microsoft.com/office/drawing/2014/main" id="{9D8859C4-A10D-084C-BE7B-0FF948C65423}"/>
              </a:ext>
            </a:extLst>
          </p:cNvPr>
          <p:cNvSpPr>
            <a:spLocks noChangeArrowheads="1"/>
          </p:cNvSpPr>
          <p:nvPr/>
        </p:nvSpPr>
        <p:spPr bwMode="auto">
          <a:xfrm>
            <a:off x="2670175" y="3098263"/>
            <a:ext cx="1452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12.0.0.0/16</a:t>
            </a:r>
          </a:p>
        </p:txBody>
      </p:sp>
      <p:sp>
        <p:nvSpPr>
          <p:cNvPr id="58375" name="Rectangle 6">
            <a:extLst>
              <a:ext uri="{FF2B5EF4-FFF2-40B4-BE49-F238E27FC236}">
                <a16:creationId xmlns:a16="http://schemas.microsoft.com/office/drawing/2014/main" id="{91395172-945F-5540-A230-FC9AFD19A405}"/>
              </a:ext>
            </a:extLst>
          </p:cNvPr>
          <p:cNvSpPr>
            <a:spLocks noChangeArrowheads="1"/>
          </p:cNvSpPr>
          <p:nvPr/>
        </p:nvSpPr>
        <p:spPr bwMode="auto">
          <a:xfrm>
            <a:off x="2744788" y="5987513"/>
            <a:ext cx="1735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12.254.0.0/16</a:t>
            </a:r>
          </a:p>
        </p:txBody>
      </p:sp>
      <p:sp>
        <p:nvSpPr>
          <p:cNvPr id="58376" name="Rectangle 7">
            <a:extLst>
              <a:ext uri="{FF2B5EF4-FFF2-40B4-BE49-F238E27FC236}">
                <a16:creationId xmlns:a16="http://schemas.microsoft.com/office/drawing/2014/main" id="{02FDFF4B-A31E-684E-9919-978E14A52662}"/>
              </a:ext>
            </a:extLst>
          </p:cNvPr>
          <p:cNvSpPr>
            <a:spLocks noChangeArrowheads="1"/>
          </p:cNvSpPr>
          <p:nvPr/>
        </p:nvSpPr>
        <p:spPr bwMode="auto">
          <a:xfrm>
            <a:off x="2670175" y="3411001"/>
            <a:ext cx="1452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12.1.0.0/16</a:t>
            </a:r>
          </a:p>
        </p:txBody>
      </p:sp>
      <p:sp>
        <p:nvSpPr>
          <p:cNvPr id="58377" name="Rectangle 8">
            <a:extLst>
              <a:ext uri="{FF2B5EF4-FFF2-40B4-BE49-F238E27FC236}">
                <a16:creationId xmlns:a16="http://schemas.microsoft.com/office/drawing/2014/main" id="{5A5B198E-DAC7-0B4C-A089-8B2C2C80EF82}"/>
              </a:ext>
            </a:extLst>
          </p:cNvPr>
          <p:cNvSpPr>
            <a:spLocks noChangeArrowheads="1"/>
          </p:cNvSpPr>
          <p:nvPr/>
        </p:nvSpPr>
        <p:spPr bwMode="auto">
          <a:xfrm>
            <a:off x="2670175" y="3723738"/>
            <a:ext cx="1452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12.2.0.0/16</a:t>
            </a:r>
          </a:p>
        </p:txBody>
      </p:sp>
      <p:sp>
        <p:nvSpPr>
          <p:cNvPr id="58378" name="Rectangle 9">
            <a:extLst>
              <a:ext uri="{FF2B5EF4-FFF2-40B4-BE49-F238E27FC236}">
                <a16:creationId xmlns:a16="http://schemas.microsoft.com/office/drawing/2014/main" id="{D8D5B2B1-D7CE-B042-9F0C-42EDA218E984}"/>
              </a:ext>
            </a:extLst>
          </p:cNvPr>
          <p:cNvSpPr>
            <a:spLocks noChangeArrowheads="1"/>
          </p:cNvSpPr>
          <p:nvPr/>
        </p:nvSpPr>
        <p:spPr bwMode="auto">
          <a:xfrm>
            <a:off x="2670175" y="4034888"/>
            <a:ext cx="1452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12.3.0.0/16</a:t>
            </a:r>
          </a:p>
        </p:txBody>
      </p:sp>
      <p:sp>
        <p:nvSpPr>
          <p:cNvPr id="58379" name="AutoShape 10">
            <a:extLst>
              <a:ext uri="{FF2B5EF4-FFF2-40B4-BE49-F238E27FC236}">
                <a16:creationId xmlns:a16="http://schemas.microsoft.com/office/drawing/2014/main" id="{13D0A4C1-62AF-D844-9FFD-AD901D2D9F61}"/>
              </a:ext>
            </a:extLst>
          </p:cNvPr>
          <p:cNvSpPr>
            <a:spLocks noChangeArrowheads="1"/>
          </p:cNvSpPr>
          <p:nvPr/>
        </p:nvSpPr>
        <p:spPr bwMode="auto">
          <a:xfrm rot="-5400000">
            <a:off x="3653631" y="3911857"/>
            <a:ext cx="1425575" cy="509588"/>
          </a:xfrm>
          <a:prstGeom prst="triangle">
            <a:avLst>
              <a:gd name="adj" fmla="val 49995"/>
            </a:avLst>
          </a:prstGeom>
          <a:solidFill>
            <a:schemeClr val="hlink"/>
          </a:solidFill>
          <a:ln w="12700">
            <a:solidFill>
              <a:schemeClr val="hlink"/>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8380" name="Rectangle 11">
            <a:extLst>
              <a:ext uri="{FF2B5EF4-FFF2-40B4-BE49-F238E27FC236}">
                <a16:creationId xmlns:a16="http://schemas.microsoft.com/office/drawing/2014/main" id="{2146EAF5-CA8E-C540-A531-D73CCEA0C470}"/>
              </a:ext>
            </a:extLst>
          </p:cNvPr>
          <p:cNvSpPr>
            <a:spLocks noChangeArrowheads="1"/>
          </p:cNvSpPr>
          <p:nvPr/>
        </p:nvSpPr>
        <p:spPr bwMode="auto">
          <a:xfrm>
            <a:off x="3192463" y="4322226"/>
            <a:ext cx="3365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
        <p:nvSpPr>
          <p:cNvPr id="58381" name="AutoShape 12">
            <a:extLst>
              <a:ext uri="{FF2B5EF4-FFF2-40B4-BE49-F238E27FC236}">
                <a16:creationId xmlns:a16="http://schemas.microsoft.com/office/drawing/2014/main" id="{4A2040A7-6B02-9D44-84F0-E123991B2935}"/>
              </a:ext>
            </a:extLst>
          </p:cNvPr>
          <p:cNvSpPr>
            <a:spLocks noChangeArrowheads="1"/>
          </p:cNvSpPr>
          <p:nvPr/>
        </p:nvSpPr>
        <p:spPr bwMode="auto">
          <a:xfrm rot="-5400000">
            <a:off x="3795713" y="5692238"/>
            <a:ext cx="1738312" cy="509588"/>
          </a:xfrm>
          <a:prstGeom prst="triangle">
            <a:avLst>
              <a:gd name="adj" fmla="val 49995"/>
            </a:avLst>
          </a:prstGeom>
          <a:solidFill>
            <a:schemeClr val="hlink"/>
          </a:solidFill>
          <a:ln w="12700">
            <a:solidFill>
              <a:schemeClr val="hlink"/>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8382" name="Rectangle 13">
            <a:extLst>
              <a:ext uri="{FF2B5EF4-FFF2-40B4-BE49-F238E27FC236}">
                <a16:creationId xmlns:a16="http://schemas.microsoft.com/office/drawing/2014/main" id="{13A7B79B-A6E6-F14D-B66A-1333C6B469B0}"/>
              </a:ext>
            </a:extLst>
          </p:cNvPr>
          <p:cNvSpPr>
            <a:spLocks noChangeArrowheads="1"/>
          </p:cNvSpPr>
          <p:nvPr/>
        </p:nvSpPr>
        <p:spPr bwMode="auto">
          <a:xfrm>
            <a:off x="4611688" y="3472913"/>
            <a:ext cx="1452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12.3.0.0/24</a:t>
            </a:r>
          </a:p>
        </p:txBody>
      </p:sp>
      <p:sp>
        <p:nvSpPr>
          <p:cNvPr id="58383" name="Rectangle 14">
            <a:extLst>
              <a:ext uri="{FF2B5EF4-FFF2-40B4-BE49-F238E27FC236}">
                <a16:creationId xmlns:a16="http://schemas.microsoft.com/office/drawing/2014/main" id="{5C2D0F15-8F3D-A24F-AB5F-9A5774FA9295}"/>
              </a:ext>
            </a:extLst>
          </p:cNvPr>
          <p:cNvSpPr>
            <a:spLocks noChangeArrowheads="1"/>
          </p:cNvSpPr>
          <p:nvPr/>
        </p:nvSpPr>
        <p:spPr bwMode="auto">
          <a:xfrm>
            <a:off x="4611688" y="3723738"/>
            <a:ext cx="1452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12.3.1.0/24</a:t>
            </a:r>
          </a:p>
        </p:txBody>
      </p:sp>
      <p:sp>
        <p:nvSpPr>
          <p:cNvPr id="58384" name="Rectangle 15">
            <a:extLst>
              <a:ext uri="{FF2B5EF4-FFF2-40B4-BE49-F238E27FC236}">
                <a16:creationId xmlns:a16="http://schemas.microsoft.com/office/drawing/2014/main" id="{6DF3A305-7ED4-C14B-8634-2E1686CF9182}"/>
              </a:ext>
            </a:extLst>
          </p:cNvPr>
          <p:cNvSpPr>
            <a:spLocks noChangeArrowheads="1"/>
          </p:cNvSpPr>
          <p:nvPr/>
        </p:nvSpPr>
        <p:spPr bwMode="auto">
          <a:xfrm>
            <a:off x="5210175" y="3934876"/>
            <a:ext cx="285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
        <p:nvSpPr>
          <p:cNvPr id="58385" name="Rectangle 16">
            <a:extLst>
              <a:ext uri="{FF2B5EF4-FFF2-40B4-BE49-F238E27FC236}">
                <a16:creationId xmlns:a16="http://schemas.microsoft.com/office/drawing/2014/main" id="{546EEDAF-351F-2243-901E-983B73A3B9A2}"/>
              </a:ext>
            </a:extLst>
          </p:cNvPr>
          <p:cNvSpPr>
            <a:spLocks noChangeArrowheads="1"/>
          </p:cNvSpPr>
          <p:nvPr/>
        </p:nvSpPr>
        <p:spPr bwMode="auto">
          <a:xfrm>
            <a:off x="4686300" y="4596863"/>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12.3.254.0/24</a:t>
            </a:r>
          </a:p>
        </p:txBody>
      </p:sp>
      <p:sp>
        <p:nvSpPr>
          <p:cNvPr id="58386" name="Rectangle 17">
            <a:extLst>
              <a:ext uri="{FF2B5EF4-FFF2-40B4-BE49-F238E27FC236}">
                <a16:creationId xmlns:a16="http://schemas.microsoft.com/office/drawing/2014/main" id="{25114B01-C75A-4743-8700-EC14D2D01AE3}"/>
              </a:ext>
            </a:extLst>
          </p:cNvPr>
          <p:cNvSpPr>
            <a:spLocks noChangeArrowheads="1"/>
          </p:cNvSpPr>
          <p:nvPr/>
        </p:nvSpPr>
        <p:spPr bwMode="auto">
          <a:xfrm>
            <a:off x="4984750" y="5096926"/>
            <a:ext cx="173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12.253.0.0/19</a:t>
            </a:r>
          </a:p>
        </p:txBody>
      </p:sp>
      <p:sp>
        <p:nvSpPr>
          <p:cNvPr id="58387" name="Rectangle 18">
            <a:extLst>
              <a:ext uri="{FF2B5EF4-FFF2-40B4-BE49-F238E27FC236}">
                <a16:creationId xmlns:a16="http://schemas.microsoft.com/office/drawing/2014/main" id="{6C830994-2591-FE4F-84C7-AF7C87901B24}"/>
              </a:ext>
            </a:extLst>
          </p:cNvPr>
          <p:cNvSpPr>
            <a:spLocks noChangeArrowheads="1"/>
          </p:cNvSpPr>
          <p:nvPr/>
        </p:nvSpPr>
        <p:spPr bwMode="auto">
          <a:xfrm>
            <a:off x="4984750" y="5346163"/>
            <a:ext cx="187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12.253.32.0/19</a:t>
            </a:r>
          </a:p>
        </p:txBody>
      </p:sp>
      <p:sp>
        <p:nvSpPr>
          <p:cNvPr id="58388" name="Rectangle 22">
            <a:extLst>
              <a:ext uri="{FF2B5EF4-FFF2-40B4-BE49-F238E27FC236}">
                <a16:creationId xmlns:a16="http://schemas.microsoft.com/office/drawing/2014/main" id="{D9067B99-97E1-A44B-8438-8E79F182550F}"/>
              </a:ext>
            </a:extLst>
          </p:cNvPr>
          <p:cNvSpPr>
            <a:spLocks noChangeArrowheads="1"/>
          </p:cNvSpPr>
          <p:nvPr/>
        </p:nvSpPr>
        <p:spPr bwMode="auto">
          <a:xfrm>
            <a:off x="4984750" y="6408201"/>
            <a:ext cx="201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12.253.160.0/19</a:t>
            </a:r>
          </a:p>
        </p:txBody>
      </p:sp>
      <p:sp>
        <p:nvSpPr>
          <p:cNvPr id="58389" name="AutoShape 23">
            <a:extLst>
              <a:ext uri="{FF2B5EF4-FFF2-40B4-BE49-F238E27FC236}">
                <a16:creationId xmlns:a16="http://schemas.microsoft.com/office/drawing/2014/main" id="{D71DFA13-AE92-0C4B-AED6-C9131A4AFFDF}"/>
              </a:ext>
            </a:extLst>
          </p:cNvPr>
          <p:cNvSpPr>
            <a:spLocks noChangeArrowheads="1"/>
          </p:cNvSpPr>
          <p:nvPr/>
        </p:nvSpPr>
        <p:spPr bwMode="auto">
          <a:xfrm rot="-5400000">
            <a:off x="6006306" y="3375283"/>
            <a:ext cx="1050925" cy="957262"/>
          </a:xfrm>
          <a:prstGeom prst="triangle">
            <a:avLst>
              <a:gd name="adj" fmla="val 49995"/>
            </a:avLst>
          </a:prstGeom>
          <a:solidFill>
            <a:schemeClr val="hlink"/>
          </a:solidFill>
          <a:ln w="12700">
            <a:solidFill>
              <a:schemeClr val="hlink"/>
            </a:solidFill>
            <a:miter lim="800000"/>
            <a:headEnd/>
            <a:tailEnd/>
          </a:ln>
        </p:spPr>
        <p:txBody>
          <a:bodyPr wrap="none" anchor="ct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p:txBody>
      </p:sp>
      <p:sp>
        <p:nvSpPr>
          <p:cNvPr id="58390" name="Rectangle 24">
            <a:extLst>
              <a:ext uri="{FF2B5EF4-FFF2-40B4-BE49-F238E27FC236}">
                <a16:creationId xmlns:a16="http://schemas.microsoft.com/office/drawing/2014/main" id="{F2E94038-28F0-D048-B51F-B5E304C90A1C}"/>
              </a:ext>
            </a:extLst>
          </p:cNvPr>
          <p:cNvSpPr>
            <a:spLocks noChangeArrowheads="1"/>
          </p:cNvSpPr>
          <p:nvPr/>
        </p:nvSpPr>
        <p:spPr bwMode="auto">
          <a:xfrm>
            <a:off x="7226300" y="3310988"/>
            <a:ext cx="285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
        <p:nvSpPr>
          <p:cNvPr id="58391" name="Rectangle 15">
            <a:extLst>
              <a:ext uri="{FF2B5EF4-FFF2-40B4-BE49-F238E27FC236}">
                <a16:creationId xmlns:a16="http://schemas.microsoft.com/office/drawing/2014/main" id="{61E68BEE-DF2A-314F-AFD4-DDFC3E739071}"/>
              </a:ext>
            </a:extLst>
          </p:cNvPr>
          <p:cNvSpPr>
            <a:spLocks noChangeArrowheads="1"/>
          </p:cNvSpPr>
          <p:nvPr/>
        </p:nvSpPr>
        <p:spPr bwMode="auto">
          <a:xfrm>
            <a:off x="5410200" y="5609688"/>
            <a:ext cx="285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t>:</a:t>
            </a:r>
          </a:p>
        </p:txBody>
      </p:sp>
      <p:sp>
        <p:nvSpPr>
          <p:cNvPr id="3" name="TextBox 2">
            <a:extLst>
              <a:ext uri="{FF2B5EF4-FFF2-40B4-BE49-F238E27FC236}">
                <a16:creationId xmlns:a16="http://schemas.microsoft.com/office/drawing/2014/main" id="{08C1E0B8-B7DE-D9F5-D7A2-413B86E9328F}"/>
              </a:ext>
            </a:extLst>
          </p:cNvPr>
          <p:cNvSpPr txBox="1"/>
          <p:nvPr/>
        </p:nvSpPr>
        <p:spPr>
          <a:xfrm>
            <a:off x="261019" y="2692687"/>
            <a:ext cx="9447462" cy="369332"/>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(March 4, 2025. Source: https://ipv4.bgp.he.net/report/netstats)</a:t>
            </a:r>
          </a:p>
        </p:txBody>
      </p:sp>
    </p:spTree>
    <p:extLst>
      <p:ext uri="{BB962C8B-B14F-4D97-AF65-F5344CB8AC3E}">
        <p14:creationId xmlns:p14="http://schemas.microsoft.com/office/powerpoint/2010/main" val="1405921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a:extLst>
              <a:ext uri="{FF2B5EF4-FFF2-40B4-BE49-F238E27FC236}">
                <a16:creationId xmlns:a16="http://schemas.microsoft.com/office/drawing/2014/main" id="{E11E5A04-4BD7-F144-AE4F-7B8B6DB92A96}"/>
              </a:ext>
            </a:extLst>
          </p:cNvPr>
          <p:cNvSpPr>
            <a:spLocks noGrp="1"/>
          </p:cNvSpPr>
          <p:nvPr>
            <p:ph type="ctrTitle"/>
          </p:nvPr>
        </p:nvSpPr>
        <p:spPr>
          <a:xfrm>
            <a:off x="685800" y="2489240"/>
            <a:ext cx="7772400" cy="1470025"/>
          </a:xfrm>
          <a:solidFill>
            <a:schemeClr val="accent6">
              <a:lumMod val="50000"/>
            </a:schemeClr>
          </a:solidFill>
        </p:spPr>
        <p:txBody>
          <a:bodyPr/>
          <a:lstStyle/>
          <a:p>
            <a:r>
              <a:rPr lang="en-US" altLang="en-US" dirty="0">
                <a:solidFill>
                  <a:schemeClr val="bg1"/>
                </a:solidFill>
                <a:ea typeface="ＭＳ Ｐゴシック" panose="020B0600070205080204" pitchFamily="34" charset="-128"/>
              </a:rPr>
              <a:t>Getting an IP address: </a:t>
            </a:r>
            <a:br>
              <a:rPr lang="en-US" altLang="en-US" dirty="0">
                <a:solidFill>
                  <a:schemeClr val="bg1"/>
                </a:solidFill>
                <a:ea typeface="ＭＳ Ｐゴシック" panose="020B0600070205080204" pitchFamily="34" charset="-128"/>
              </a:rPr>
            </a:br>
            <a:r>
              <a:rPr lang="en-US" altLang="en-US" dirty="0">
                <a:solidFill>
                  <a:schemeClr val="bg1"/>
                </a:solidFill>
                <a:ea typeface="ＭＳ Ｐゴシック" panose="020B0600070205080204" pitchFamily="34" charset="-128"/>
              </a:rPr>
              <a:t>DHCP Protocol</a:t>
            </a:r>
          </a:p>
        </p:txBody>
      </p:sp>
      <p:sp>
        <p:nvSpPr>
          <p:cNvPr id="53251" name="Slide Number Placeholder 3">
            <a:extLst>
              <a:ext uri="{FF2B5EF4-FFF2-40B4-BE49-F238E27FC236}">
                <a16:creationId xmlns:a16="http://schemas.microsoft.com/office/drawing/2014/main" id="{F8305C48-AE37-4E46-9C9B-0E514A6FB6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D583EE-454A-114A-8086-A9C6C9F8305F}"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spTree>
    <p:extLst>
      <p:ext uri="{BB962C8B-B14F-4D97-AF65-F5344CB8AC3E}">
        <p14:creationId xmlns:p14="http://schemas.microsoft.com/office/powerpoint/2010/main" val="1877344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89" y="1193522"/>
            <a:ext cx="68564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title"/>
          </p:nvPr>
        </p:nvSpPr>
        <p:spPr/>
        <p:txBody>
          <a:bodyPr/>
          <a:lstStyle/>
          <a:p>
            <a:r>
              <a:rPr lang="en-US" altLang="en-US">
                <a:ea typeface="ＭＳ Ｐゴシック" charset="-128"/>
              </a:rPr>
              <a:t>IP addresses: how to get one?</a:t>
            </a:r>
            <a:endParaRPr lang="en-US" altLang="en-US" sz="4800">
              <a:ea typeface="ＭＳ Ｐゴシック" charset="-128"/>
            </a:endParaRPr>
          </a:p>
        </p:txBody>
      </p:sp>
      <p:sp>
        <p:nvSpPr>
          <p:cNvPr id="87043" name="Rectangle 3"/>
          <p:cNvSpPr>
            <a:spLocks noGrp="1" noChangeArrowheads="1"/>
          </p:cNvSpPr>
          <p:nvPr>
            <p:ph type="body" idx="1"/>
          </p:nvPr>
        </p:nvSpPr>
        <p:spPr>
          <a:xfrm>
            <a:off x="511175" y="1508125"/>
            <a:ext cx="8034338" cy="4304846"/>
          </a:xfrm>
        </p:spPr>
        <p:txBody>
          <a:bodyPr>
            <a:noAutofit/>
          </a:bodyPr>
          <a:lstStyle/>
          <a:p>
            <a:pPr>
              <a:buFont typeface="Wingdings" charset="2"/>
              <a:buNone/>
            </a:pPr>
            <a:r>
              <a:rPr lang="en-US" altLang="en-US" dirty="0">
                <a:solidFill>
                  <a:srgbClr val="CC0000"/>
                </a:solidFill>
                <a:ea typeface="ＭＳ Ｐゴシック" charset="-128"/>
                <a:cs typeface="ＭＳ Ｐゴシック" charset="-128"/>
              </a:rPr>
              <a:t>Q:</a:t>
            </a:r>
            <a:r>
              <a:rPr lang="en-US" altLang="en-US" dirty="0">
                <a:ea typeface="ＭＳ Ｐゴシック" charset="-128"/>
                <a:cs typeface="ＭＳ Ｐゴシック" charset="-128"/>
              </a:rPr>
              <a:t> How does a </a:t>
            </a:r>
            <a:r>
              <a:rPr lang="en-US" altLang="en-US" i="1" dirty="0">
                <a:ea typeface="ＭＳ Ｐゴシック" charset="-128"/>
                <a:cs typeface="ＭＳ Ｐゴシック" charset="-128"/>
              </a:rPr>
              <a:t>host</a:t>
            </a:r>
            <a:r>
              <a:rPr lang="en-US" altLang="en-US" dirty="0">
                <a:ea typeface="ＭＳ Ｐゴシック" charset="-128"/>
                <a:cs typeface="ＭＳ Ｐゴシック" charset="-128"/>
              </a:rPr>
              <a:t> get its IP address?</a:t>
            </a:r>
          </a:p>
          <a:p>
            <a:pPr>
              <a:buFont typeface="Wingdings" charset="2"/>
              <a:buNone/>
            </a:pPr>
            <a:endParaRPr lang="en-US" altLang="en-US" dirty="0">
              <a:ea typeface="ＭＳ Ｐゴシック" charset="-128"/>
              <a:cs typeface="ＭＳ Ｐゴシック" charset="-128"/>
            </a:endParaRPr>
          </a:p>
          <a:p>
            <a:r>
              <a:rPr lang="en-US" altLang="en-US" dirty="0">
                <a:ea typeface="ＭＳ Ｐゴシック" charset="-128"/>
                <a:cs typeface="ＭＳ Ｐゴシック" charset="-128"/>
              </a:rPr>
              <a:t>hard-coded by system admin in a file</a:t>
            </a:r>
          </a:p>
          <a:p>
            <a:pPr lvl="1"/>
            <a:r>
              <a:rPr lang="en-US" altLang="en-US" dirty="0">
                <a:ea typeface="ＭＳ Ｐゴシック" charset="-128"/>
              </a:rPr>
              <a:t>Windows: control-panel-&gt;network-&gt;configuration-&gt;</a:t>
            </a:r>
            <a:r>
              <a:rPr lang="en-US" altLang="en-US" dirty="0" err="1">
                <a:ea typeface="ＭＳ Ｐゴシック" charset="-128"/>
              </a:rPr>
              <a:t>tcp</a:t>
            </a:r>
            <a:r>
              <a:rPr lang="en-US" altLang="en-US" dirty="0">
                <a:ea typeface="ＭＳ Ｐゴシック" charset="-128"/>
              </a:rPr>
              <a:t>/</a:t>
            </a:r>
            <a:r>
              <a:rPr lang="en-US" altLang="en-US" dirty="0" err="1">
                <a:ea typeface="ＭＳ Ｐゴシック" charset="-128"/>
              </a:rPr>
              <a:t>ip</a:t>
            </a:r>
            <a:r>
              <a:rPr lang="en-US" altLang="en-US" dirty="0">
                <a:ea typeface="ＭＳ Ｐゴシック" charset="-128"/>
              </a:rPr>
              <a:t>-&gt;properties</a:t>
            </a:r>
          </a:p>
          <a:p>
            <a:pPr lvl="1"/>
            <a:r>
              <a:rPr lang="en-US" altLang="en-US" dirty="0">
                <a:ea typeface="ＭＳ Ｐゴシック" charset="-128"/>
              </a:rPr>
              <a:t>UNIX: /</a:t>
            </a:r>
            <a:r>
              <a:rPr lang="en-US" altLang="en-US" dirty="0" err="1">
                <a:ea typeface="ＭＳ Ｐゴシック" charset="-128"/>
              </a:rPr>
              <a:t>etc</a:t>
            </a:r>
            <a:r>
              <a:rPr lang="en-US" altLang="en-US" dirty="0">
                <a:ea typeface="ＭＳ Ｐゴシック" charset="-128"/>
              </a:rPr>
              <a:t>/</a:t>
            </a:r>
            <a:r>
              <a:rPr lang="mr-IN" altLang="en-US" dirty="0">
                <a:ea typeface="ＭＳ Ｐゴシック" charset="-128"/>
              </a:rPr>
              <a:t>…</a:t>
            </a:r>
            <a:endParaRPr lang="en-US" altLang="en-US" dirty="0">
              <a:ea typeface="ＭＳ Ｐゴシック" charset="-128"/>
            </a:endParaRPr>
          </a:p>
          <a:p>
            <a:r>
              <a:rPr lang="en-US" altLang="en-US" dirty="0">
                <a:solidFill>
                  <a:srgbClr val="CC0000"/>
                </a:solidFill>
                <a:ea typeface="ＭＳ Ｐゴシック" charset="-128"/>
                <a:cs typeface="ＭＳ Ｐゴシック" charset="-128"/>
              </a:rPr>
              <a:t>DHCP:</a:t>
            </a:r>
            <a:r>
              <a:rPr lang="en-US" altLang="en-US" dirty="0">
                <a:ea typeface="ＭＳ Ｐゴシック" charset="-128"/>
                <a:cs typeface="ＭＳ Ｐゴシック" charset="-128"/>
              </a:rPr>
              <a:t> </a:t>
            </a:r>
            <a:r>
              <a:rPr lang="en-US" altLang="en-US" dirty="0">
                <a:solidFill>
                  <a:srgbClr val="CC0000"/>
                </a:solidFill>
                <a:ea typeface="ＭＳ Ｐゴシック" charset="-128"/>
                <a:cs typeface="ＭＳ Ｐゴシック" charset="-128"/>
              </a:rPr>
              <a:t>D</a:t>
            </a:r>
            <a:r>
              <a:rPr lang="en-US" altLang="en-US" dirty="0">
                <a:ea typeface="ＭＳ Ｐゴシック" charset="-128"/>
                <a:cs typeface="ＭＳ Ｐゴシック" charset="-128"/>
              </a:rPr>
              <a:t>ynamic </a:t>
            </a:r>
            <a:r>
              <a:rPr lang="en-US" altLang="en-US" dirty="0">
                <a:solidFill>
                  <a:srgbClr val="CC0000"/>
                </a:solidFill>
                <a:ea typeface="ＭＳ Ｐゴシック" charset="-128"/>
                <a:cs typeface="ＭＳ Ｐゴシック" charset="-128"/>
              </a:rPr>
              <a:t>H</a:t>
            </a:r>
            <a:r>
              <a:rPr lang="en-US" altLang="en-US" dirty="0">
                <a:ea typeface="ＭＳ Ｐゴシック" charset="-128"/>
                <a:cs typeface="ＭＳ Ｐゴシック" charset="-128"/>
              </a:rPr>
              <a:t>ost </a:t>
            </a:r>
            <a:r>
              <a:rPr lang="en-US" altLang="en-US" dirty="0">
                <a:solidFill>
                  <a:srgbClr val="CC0000"/>
                </a:solidFill>
                <a:ea typeface="ＭＳ Ｐゴシック" charset="-128"/>
                <a:cs typeface="ＭＳ Ｐゴシック" charset="-128"/>
              </a:rPr>
              <a:t>C</a:t>
            </a:r>
            <a:r>
              <a:rPr lang="en-US" altLang="en-US" dirty="0">
                <a:ea typeface="ＭＳ Ｐゴシック" charset="-128"/>
                <a:cs typeface="ＭＳ Ｐゴシック" charset="-128"/>
              </a:rPr>
              <a:t>onfiguration </a:t>
            </a:r>
            <a:r>
              <a:rPr lang="en-US" altLang="en-US" dirty="0">
                <a:solidFill>
                  <a:srgbClr val="CC0000"/>
                </a:solidFill>
                <a:ea typeface="ＭＳ Ｐゴシック" charset="-128"/>
                <a:cs typeface="ＭＳ Ｐゴシック" charset="-128"/>
              </a:rPr>
              <a:t>P</a:t>
            </a:r>
            <a:r>
              <a:rPr lang="en-US" altLang="en-US" dirty="0">
                <a:ea typeface="ＭＳ Ｐゴシック" charset="-128"/>
                <a:cs typeface="ＭＳ Ｐゴシック" charset="-128"/>
              </a:rPr>
              <a:t>rotocol: dynamically get address from a server</a:t>
            </a:r>
          </a:p>
          <a:p>
            <a:pPr lvl="1"/>
            <a:r>
              <a:rPr lang="ja-JP" altLang="en-US" dirty="0">
                <a:ea typeface="ＭＳ Ｐゴシック" charset="-128"/>
              </a:rPr>
              <a:t>“</a:t>
            </a:r>
            <a:r>
              <a:rPr lang="en-US" altLang="ja-JP" dirty="0">
                <a:ea typeface="ＭＳ Ｐゴシック" charset="-128"/>
              </a:rPr>
              <a:t>plug-and-play</a:t>
            </a:r>
            <a:r>
              <a:rPr lang="ja-JP" altLang="en-US" sz="2800" dirty="0">
                <a:ea typeface="ＭＳ Ｐゴシック" charset="-128"/>
              </a:rPr>
              <a:t>”</a:t>
            </a:r>
            <a:r>
              <a:rPr lang="en-US" altLang="ja-JP" sz="2800" dirty="0">
                <a:ea typeface="ＭＳ Ｐゴシック" charset="-128"/>
              </a:rPr>
              <a:t> </a:t>
            </a:r>
          </a:p>
          <a:p>
            <a:pPr>
              <a:buFont typeface="Wingdings" charset="2"/>
              <a:buNone/>
            </a:pPr>
            <a:endParaRPr lang="en-US" altLang="en-US" dirty="0">
              <a:ea typeface="ＭＳ Ｐゴシック" charset="-128"/>
              <a:cs typeface="ＭＳ Ｐゴシック" charset="-128"/>
            </a:endParaRPr>
          </a:p>
          <a:p>
            <a:endParaRPr lang="en-US" altLang="en-US" sz="2400" dirty="0">
              <a:ea typeface="ＭＳ Ｐゴシック" charset="-128"/>
              <a:cs typeface="ＭＳ Ｐゴシック" charset="-128"/>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4327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xEl>
                                              <p:pRg st="2" end="2"/>
                                            </p:txEl>
                                          </p:spTgt>
                                        </p:tgtEl>
                                        <p:attrNameLst>
                                          <p:attrName>style.visibility</p:attrName>
                                        </p:attrNameLst>
                                      </p:cBhvr>
                                      <p:to>
                                        <p:strVal val="visible"/>
                                      </p:to>
                                    </p:set>
                                    <p:animEffect transition="in" filter="fade">
                                      <p:cBhvr>
                                        <p:cTn id="7" dur="500"/>
                                        <p:tgtEl>
                                          <p:spTgt spid="8704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7043">
                                            <p:txEl>
                                              <p:pRg st="3" end="3"/>
                                            </p:txEl>
                                          </p:spTgt>
                                        </p:tgtEl>
                                        <p:attrNameLst>
                                          <p:attrName>style.visibility</p:attrName>
                                        </p:attrNameLst>
                                      </p:cBhvr>
                                      <p:to>
                                        <p:strVal val="visible"/>
                                      </p:to>
                                    </p:set>
                                    <p:animEffect transition="in" filter="fade">
                                      <p:cBhvr>
                                        <p:cTn id="10" dur="500"/>
                                        <p:tgtEl>
                                          <p:spTgt spid="8704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7043">
                                            <p:txEl>
                                              <p:pRg st="4" end="4"/>
                                            </p:txEl>
                                          </p:spTgt>
                                        </p:tgtEl>
                                        <p:attrNameLst>
                                          <p:attrName>style.visibility</p:attrName>
                                        </p:attrNameLst>
                                      </p:cBhvr>
                                      <p:to>
                                        <p:strVal val="visible"/>
                                      </p:to>
                                    </p:set>
                                    <p:animEffect transition="in" filter="fade">
                                      <p:cBhvr>
                                        <p:cTn id="13" dur="500"/>
                                        <p:tgtEl>
                                          <p:spTgt spid="8704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7043">
                                            <p:txEl>
                                              <p:pRg st="5" end="5"/>
                                            </p:txEl>
                                          </p:spTgt>
                                        </p:tgtEl>
                                        <p:attrNameLst>
                                          <p:attrName>style.visibility</p:attrName>
                                        </p:attrNameLst>
                                      </p:cBhvr>
                                      <p:to>
                                        <p:strVal val="visible"/>
                                      </p:to>
                                    </p:set>
                                    <p:animEffect transition="in" filter="fade">
                                      <p:cBhvr>
                                        <p:cTn id="18" dur="500"/>
                                        <p:tgtEl>
                                          <p:spTgt spid="8704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7043">
                                            <p:txEl>
                                              <p:pRg st="6" end="6"/>
                                            </p:txEl>
                                          </p:spTgt>
                                        </p:tgtEl>
                                        <p:attrNameLst>
                                          <p:attrName>style.visibility</p:attrName>
                                        </p:attrNameLst>
                                      </p:cBhvr>
                                      <p:to>
                                        <p:strVal val="visible"/>
                                      </p:to>
                                    </p:set>
                                    <p:animEffect transition="in" filter="fade">
                                      <p:cBhvr>
                                        <p:cTn id="21" dur="500"/>
                                        <p:tgtEl>
                                          <p:spTgt spid="87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descr="underline_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025525"/>
            <a:ext cx="82280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2"/>
          <p:cNvSpPr>
            <a:spLocks noGrp="1" noChangeArrowheads="1"/>
          </p:cNvSpPr>
          <p:nvPr>
            <p:ph type="title"/>
          </p:nvPr>
        </p:nvSpPr>
        <p:spPr>
          <a:xfrm>
            <a:off x="177800" y="268288"/>
            <a:ext cx="8826500" cy="1143000"/>
          </a:xfrm>
        </p:spPr>
        <p:txBody>
          <a:bodyPr/>
          <a:lstStyle/>
          <a:p>
            <a:pPr>
              <a:defRPr/>
            </a:pPr>
            <a:r>
              <a:rPr lang="en-US" sz="3600">
                <a:cs typeface="+mj-cs"/>
              </a:rPr>
              <a:t>DHCP: </a:t>
            </a:r>
            <a:r>
              <a:rPr lang="en-US" sz="3400">
                <a:cs typeface="+mj-cs"/>
              </a:rPr>
              <a:t>Dynamic Host Configuration Protocol</a:t>
            </a:r>
          </a:p>
        </p:txBody>
      </p:sp>
      <p:sp>
        <p:nvSpPr>
          <p:cNvPr id="88067" name="Rectangle 3"/>
          <p:cNvSpPr>
            <a:spLocks noGrp="1" noChangeArrowheads="1"/>
          </p:cNvSpPr>
          <p:nvPr>
            <p:ph type="body" idx="1"/>
          </p:nvPr>
        </p:nvSpPr>
        <p:spPr>
          <a:xfrm>
            <a:off x="511176" y="1587499"/>
            <a:ext cx="7924800" cy="4768851"/>
          </a:xfrm>
        </p:spPr>
        <p:txBody>
          <a:bodyPr>
            <a:noAutofit/>
          </a:bodyPr>
          <a:lstStyle/>
          <a:p>
            <a:pPr>
              <a:buFont typeface="Wingdings" charset="2"/>
              <a:buNone/>
            </a:pPr>
            <a:r>
              <a:rPr lang="en-US" altLang="en-US" i="1" dirty="0">
                <a:solidFill>
                  <a:srgbClr val="CC0000"/>
                </a:solidFill>
                <a:ea typeface="ＭＳ Ｐゴシック" charset="-128"/>
                <a:cs typeface="ＭＳ Ｐゴシック" charset="-128"/>
              </a:rPr>
              <a:t>goal:</a:t>
            </a:r>
            <a:r>
              <a:rPr lang="en-US" altLang="en-US" sz="2400" dirty="0">
                <a:ea typeface="ＭＳ Ｐゴシック" charset="-128"/>
                <a:cs typeface="ＭＳ Ｐゴシック" charset="-128"/>
              </a:rPr>
              <a:t> allow host to </a:t>
            </a:r>
            <a:r>
              <a:rPr lang="en-US" altLang="en-US" sz="2400" i="1" dirty="0">
                <a:ea typeface="ＭＳ Ｐゴシック" charset="-128"/>
                <a:cs typeface="ＭＳ Ｐゴシック" charset="-128"/>
              </a:rPr>
              <a:t>dynamically </a:t>
            </a:r>
            <a:r>
              <a:rPr lang="en-US" altLang="en-US" sz="2400" dirty="0">
                <a:ea typeface="ＭＳ Ｐゴシック" charset="-128"/>
                <a:cs typeface="ＭＳ Ｐゴシック" charset="-128"/>
              </a:rPr>
              <a:t>obtain its IP address from network server when it joins network</a:t>
            </a:r>
          </a:p>
          <a:p>
            <a:pPr lvl="1"/>
            <a:r>
              <a:rPr lang="en-US" altLang="en-US" dirty="0">
                <a:ea typeface="ＭＳ Ｐゴシック" charset="-128"/>
              </a:rPr>
              <a:t>can renew its lease on address in use</a:t>
            </a:r>
          </a:p>
          <a:p>
            <a:pPr lvl="1"/>
            <a:r>
              <a:rPr lang="en-US" altLang="en-US" dirty="0">
                <a:ea typeface="ＭＳ Ｐゴシック" charset="-128"/>
              </a:rPr>
              <a:t>allows reuse of addresses (only hold address while connected/</a:t>
            </a:r>
            <a:r>
              <a:rPr lang="ja-JP" altLang="en-US" dirty="0">
                <a:ea typeface="ＭＳ Ｐゴシック" charset="-128"/>
              </a:rPr>
              <a:t>“</a:t>
            </a:r>
            <a:r>
              <a:rPr lang="en-US" altLang="ja-JP" dirty="0">
                <a:ea typeface="ＭＳ Ｐゴシック" charset="-128"/>
              </a:rPr>
              <a:t>on</a:t>
            </a:r>
            <a:r>
              <a:rPr lang="ja-JP" altLang="en-US" dirty="0">
                <a:ea typeface="ＭＳ Ｐゴシック" charset="-128"/>
              </a:rPr>
              <a:t>”</a:t>
            </a:r>
            <a:r>
              <a:rPr lang="en-US" altLang="ja-JP" dirty="0">
                <a:ea typeface="ＭＳ Ｐゴシック" charset="-128"/>
              </a:rPr>
              <a:t>)</a:t>
            </a:r>
          </a:p>
          <a:p>
            <a:pPr lvl="1"/>
            <a:r>
              <a:rPr lang="en-US" altLang="en-US" dirty="0">
                <a:ea typeface="ＭＳ Ｐゴシック" charset="-128"/>
              </a:rPr>
              <a:t>support for mobile users who want to join network</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99441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B4014314-B6D6-1944-A8DA-932DBE99C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25" y="1906671"/>
            <a:ext cx="5709203" cy="646325"/>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a:extLst>
              <a:ext uri="{FF2B5EF4-FFF2-40B4-BE49-F238E27FC236}">
                <a16:creationId xmlns:a16="http://schemas.microsoft.com/office/drawing/2014/main" id="{79A9DB13-6DAA-DF45-B521-E2B2961F2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797" y="789926"/>
            <a:ext cx="2438406" cy="43088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D9A8203D-1083-2B4E-AC50-8C427E93F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98" y="1337845"/>
            <a:ext cx="3349138" cy="4112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4A5A1E8-6919-F244-B649-34C0BF9F3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25" y="1749142"/>
            <a:ext cx="5787544" cy="25461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extLst>
              <a:ext uri="{FF2B5EF4-FFF2-40B4-BE49-F238E27FC236}">
                <a16:creationId xmlns:a16="http://schemas.microsoft.com/office/drawing/2014/main" id="{61B391EE-F928-F34B-803A-969E277CED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2743" y="2552996"/>
            <a:ext cx="4617185" cy="3767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06A451A-D0C3-0F43-A9B6-B70612C471E7}"/>
              </a:ext>
            </a:extLst>
          </p:cNvPr>
          <p:cNvSpPr txBox="1"/>
          <p:nvPr/>
        </p:nvSpPr>
        <p:spPr>
          <a:xfrm>
            <a:off x="459025" y="368135"/>
            <a:ext cx="32623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Address space assigned to you:</a:t>
            </a:r>
          </a:p>
        </p:txBody>
      </p:sp>
    </p:spTree>
    <p:extLst>
      <p:ext uri="{BB962C8B-B14F-4D97-AF65-F5344CB8AC3E}">
        <p14:creationId xmlns:p14="http://schemas.microsoft.com/office/powerpoint/2010/main" val="307959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8065" name="Picture 4" descr="underline_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025525"/>
            <a:ext cx="82280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2"/>
          <p:cNvSpPr>
            <a:spLocks noGrp="1" noChangeArrowheads="1"/>
          </p:cNvSpPr>
          <p:nvPr>
            <p:ph type="title"/>
          </p:nvPr>
        </p:nvSpPr>
        <p:spPr>
          <a:xfrm>
            <a:off x="177800" y="268288"/>
            <a:ext cx="8826500" cy="1143000"/>
          </a:xfrm>
        </p:spPr>
        <p:txBody>
          <a:bodyPr/>
          <a:lstStyle/>
          <a:p>
            <a:pPr>
              <a:defRPr/>
            </a:pPr>
            <a:r>
              <a:rPr lang="en-US" sz="3600">
                <a:cs typeface="+mj-cs"/>
              </a:rPr>
              <a:t>DHCP: </a:t>
            </a:r>
            <a:r>
              <a:rPr lang="en-US" sz="3400">
                <a:cs typeface="+mj-cs"/>
              </a:rPr>
              <a:t>Dynamic Host Configuration Protocol</a:t>
            </a:r>
          </a:p>
        </p:txBody>
      </p:sp>
      <p:sp>
        <p:nvSpPr>
          <p:cNvPr id="88067" name="Rectangle 3"/>
          <p:cNvSpPr>
            <a:spLocks noGrp="1" noChangeArrowheads="1"/>
          </p:cNvSpPr>
          <p:nvPr>
            <p:ph type="body" idx="1"/>
          </p:nvPr>
        </p:nvSpPr>
        <p:spPr>
          <a:xfrm>
            <a:off x="511176" y="1587499"/>
            <a:ext cx="7924800" cy="4768851"/>
          </a:xfrm>
        </p:spPr>
        <p:txBody>
          <a:bodyPr>
            <a:noAutofit/>
          </a:bodyPr>
          <a:lstStyle/>
          <a:p>
            <a:pPr>
              <a:buFont typeface="Wingdings" charset="2"/>
              <a:buNone/>
            </a:pPr>
            <a:r>
              <a:rPr lang="en-US" altLang="en-US" i="1" dirty="0">
                <a:solidFill>
                  <a:srgbClr val="CC0000"/>
                </a:solidFill>
                <a:ea typeface="ＭＳ Ｐゴシック" charset="-128"/>
                <a:cs typeface="ＭＳ Ｐゴシック" charset="-128"/>
              </a:rPr>
              <a:t>DHCP overview:</a:t>
            </a:r>
          </a:p>
          <a:p>
            <a:pPr lvl="1"/>
            <a:r>
              <a:rPr lang="en-US" altLang="en-US" dirty="0">
                <a:ea typeface="ＭＳ Ｐゴシック" charset="-128"/>
              </a:rPr>
              <a:t>host broadcasts </a:t>
            </a:r>
            <a:r>
              <a:rPr lang="ja-JP" altLang="en-US" dirty="0">
                <a:solidFill>
                  <a:srgbClr val="CC0000"/>
                </a:solidFill>
                <a:ea typeface="ＭＳ Ｐゴシック" charset="-128"/>
              </a:rPr>
              <a:t>“</a:t>
            </a:r>
            <a:r>
              <a:rPr lang="en-US" altLang="ja-JP" dirty="0">
                <a:solidFill>
                  <a:srgbClr val="CC0000"/>
                </a:solidFill>
                <a:ea typeface="ＭＳ Ｐゴシック" charset="-128"/>
              </a:rPr>
              <a:t>DHCP discover</a:t>
            </a:r>
            <a:r>
              <a:rPr lang="ja-JP" altLang="en-US">
                <a:solidFill>
                  <a:srgbClr val="CC0000"/>
                </a:solidFill>
                <a:ea typeface="ＭＳ Ｐゴシック" charset="-128"/>
              </a:rPr>
              <a:t>”</a:t>
            </a:r>
            <a:r>
              <a:rPr lang="en-US" altLang="ja-JP" dirty="0">
                <a:ea typeface="ＭＳ Ｐゴシック" charset="-128"/>
              </a:rPr>
              <a:t> msg</a:t>
            </a:r>
          </a:p>
          <a:p>
            <a:pPr lvl="1"/>
            <a:r>
              <a:rPr lang="en-US" altLang="en-US" dirty="0">
                <a:ea typeface="ＭＳ Ｐゴシック" charset="-128"/>
              </a:rPr>
              <a:t>DHCP server responds with </a:t>
            </a:r>
            <a:r>
              <a:rPr lang="ja-JP" altLang="en-US" dirty="0">
                <a:solidFill>
                  <a:srgbClr val="CC0000"/>
                </a:solidFill>
                <a:ea typeface="ＭＳ Ｐゴシック" charset="-128"/>
              </a:rPr>
              <a:t>“</a:t>
            </a:r>
            <a:r>
              <a:rPr lang="en-US" altLang="ja-JP" dirty="0">
                <a:solidFill>
                  <a:srgbClr val="CC0000"/>
                </a:solidFill>
                <a:ea typeface="ＭＳ Ｐゴシック" charset="-128"/>
              </a:rPr>
              <a:t>DHCP offer</a:t>
            </a:r>
            <a:r>
              <a:rPr lang="ja-JP" altLang="en-US">
                <a:solidFill>
                  <a:srgbClr val="CC0000"/>
                </a:solidFill>
                <a:ea typeface="ＭＳ Ｐゴシック" charset="-128"/>
              </a:rPr>
              <a:t>”</a:t>
            </a:r>
            <a:r>
              <a:rPr lang="en-US" altLang="ja-JP" dirty="0">
                <a:ea typeface="ＭＳ Ｐゴシック" charset="-128"/>
              </a:rPr>
              <a:t> msg</a:t>
            </a:r>
          </a:p>
          <a:p>
            <a:pPr lvl="1"/>
            <a:r>
              <a:rPr lang="en-US" altLang="en-US" dirty="0">
                <a:ea typeface="ＭＳ Ｐゴシック" charset="-128"/>
              </a:rPr>
              <a:t>host requests IP address: </a:t>
            </a:r>
            <a:r>
              <a:rPr lang="ja-JP" altLang="en-US" dirty="0">
                <a:solidFill>
                  <a:srgbClr val="CC0000"/>
                </a:solidFill>
                <a:ea typeface="ＭＳ Ｐゴシック" charset="-128"/>
              </a:rPr>
              <a:t>“</a:t>
            </a:r>
            <a:r>
              <a:rPr lang="en-US" altLang="ja-JP" dirty="0">
                <a:solidFill>
                  <a:srgbClr val="CC0000"/>
                </a:solidFill>
                <a:ea typeface="ＭＳ Ｐゴシック" charset="-128"/>
              </a:rPr>
              <a:t>DHCP request</a:t>
            </a:r>
            <a:r>
              <a:rPr lang="ja-JP" altLang="en-US" dirty="0">
                <a:solidFill>
                  <a:srgbClr val="CC0000"/>
                </a:solidFill>
                <a:ea typeface="ＭＳ Ｐゴシック" charset="-128"/>
              </a:rPr>
              <a:t>”</a:t>
            </a:r>
            <a:r>
              <a:rPr lang="en-US" altLang="ja-JP" dirty="0">
                <a:ea typeface="ＭＳ Ｐゴシック" charset="-128"/>
              </a:rPr>
              <a:t> </a:t>
            </a:r>
            <a:r>
              <a:rPr lang="en-US" altLang="ja-JP" dirty="0" err="1">
                <a:ea typeface="ＭＳ Ｐゴシック" charset="-128"/>
              </a:rPr>
              <a:t>msg</a:t>
            </a:r>
            <a:endParaRPr lang="en-US" altLang="ja-JP" dirty="0">
              <a:ea typeface="ＭＳ Ｐゴシック" charset="-128"/>
            </a:endParaRPr>
          </a:p>
          <a:p>
            <a:pPr lvl="1"/>
            <a:r>
              <a:rPr lang="en-US" altLang="en-US" dirty="0">
                <a:ea typeface="ＭＳ Ｐゴシック" charset="-128"/>
              </a:rPr>
              <a:t>DHCP server sends address: </a:t>
            </a:r>
            <a:r>
              <a:rPr lang="ja-JP" altLang="en-US" dirty="0">
                <a:solidFill>
                  <a:srgbClr val="CC0000"/>
                </a:solidFill>
                <a:ea typeface="ＭＳ Ｐゴシック" charset="-128"/>
              </a:rPr>
              <a:t>“</a:t>
            </a:r>
            <a:r>
              <a:rPr lang="en-US" altLang="ja-JP" dirty="0">
                <a:solidFill>
                  <a:srgbClr val="CC0000"/>
                </a:solidFill>
                <a:ea typeface="ＭＳ Ｐゴシック" charset="-128"/>
              </a:rPr>
              <a:t>DHCP ack</a:t>
            </a:r>
            <a:r>
              <a:rPr lang="ja-JP" altLang="en-US" dirty="0">
                <a:solidFill>
                  <a:srgbClr val="CC0000"/>
                </a:solidFill>
                <a:ea typeface="ＭＳ Ｐゴシック" charset="-128"/>
              </a:rPr>
              <a:t>”</a:t>
            </a:r>
            <a:r>
              <a:rPr lang="en-US" altLang="ja-JP" dirty="0">
                <a:ea typeface="ＭＳ Ｐゴシック" charset="-128"/>
              </a:rPr>
              <a:t> </a:t>
            </a:r>
            <a:r>
              <a:rPr lang="en-US" altLang="ja-JP" dirty="0" err="1">
                <a:ea typeface="ＭＳ Ｐゴシック" charset="-128"/>
              </a:rPr>
              <a:t>msg</a:t>
            </a:r>
            <a:r>
              <a:rPr lang="en-US" altLang="ja-JP" dirty="0">
                <a:ea typeface="ＭＳ Ｐゴシック" charset="-128"/>
              </a:rPr>
              <a:t> </a:t>
            </a:r>
          </a:p>
          <a:p>
            <a:endParaRPr lang="en-US" altLang="en-US" dirty="0">
              <a:ea typeface="ＭＳ Ｐゴシック" charset="-128"/>
              <a:cs typeface="ＭＳ Ｐゴシック" charset="-128"/>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8789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500"/>
                                        <p:tgtEl>
                                          <p:spTgt spid="880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fade">
                                      <p:cBhvr>
                                        <p:cTn id="10" dur="500"/>
                                        <p:tgtEl>
                                          <p:spTgt spid="8806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Effect transition="in" filter="fade">
                                      <p:cBhvr>
                                        <p:cTn id="13" dur="500"/>
                                        <p:tgtEl>
                                          <p:spTgt spid="8806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8067">
                                            <p:txEl>
                                              <p:pRg st="3" end="3"/>
                                            </p:txEl>
                                          </p:spTgt>
                                        </p:tgtEl>
                                        <p:attrNameLst>
                                          <p:attrName>style.visibility</p:attrName>
                                        </p:attrNameLst>
                                      </p:cBhvr>
                                      <p:to>
                                        <p:strVal val="visible"/>
                                      </p:to>
                                    </p:set>
                                    <p:animEffect transition="in" filter="fade">
                                      <p:cBhvr>
                                        <p:cTn id="16" dur="500"/>
                                        <p:tgtEl>
                                          <p:spTgt spid="8806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8067">
                                            <p:txEl>
                                              <p:pRg st="4" end="4"/>
                                            </p:txEl>
                                          </p:spTgt>
                                        </p:tgtEl>
                                        <p:attrNameLst>
                                          <p:attrName>style.visibility</p:attrName>
                                        </p:attrNameLst>
                                      </p:cBhvr>
                                      <p:to>
                                        <p:strVal val="visible"/>
                                      </p:to>
                                    </p:set>
                                    <p:animEffect transition="in" filter="fade">
                                      <p:cBhvr>
                                        <p:cTn id="19" dur="500"/>
                                        <p:tgtEl>
                                          <p:spTgt spid="88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438150" y="255588"/>
            <a:ext cx="6824663" cy="898525"/>
          </a:xfrm>
        </p:spPr>
        <p:txBody>
          <a:bodyPr/>
          <a:lstStyle/>
          <a:p>
            <a:pPr>
              <a:defRPr/>
            </a:pPr>
            <a:r>
              <a:rPr lang="en-US" sz="4000">
                <a:cs typeface="+mj-cs"/>
              </a:rPr>
              <a:t>DHCP client-server scenario</a:t>
            </a:r>
          </a:p>
        </p:txBody>
      </p:sp>
      <p:sp>
        <p:nvSpPr>
          <p:cNvPr id="90114" name="Rectangle 3"/>
          <p:cNvSpPr>
            <a:spLocks noChangeArrowheads="1"/>
          </p:cNvSpPr>
          <p:nvPr/>
        </p:nvSpPr>
        <p:spPr bwMode="auto">
          <a:xfrm>
            <a:off x="2408238" y="6037263"/>
            <a:ext cx="4978400" cy="319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15" name="Text Box 97"/>
          <p:cNvSpPr txBox="1">
            <a:spLocks noChangeArrowheads="1"/>
          </p:cNvSpPr>
          <p:nvPr/>
        </p:nvSpPr>
        <p:spPr bwMode="auto">
          <a:xfrm>
            <a:off x="869950" y="1903413"/>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1" i="1" u="none" strike="noStrike" kern="1200" cap="none" spc="0" normalizeH="0" baseline="0" noProof="0">
                <a:ln>
                  <a:noFill/>
                </a:ln>
                <a:solidFill>
                  <a:prstClr val="black"/>
                </a:solidFill>
                <a:effectLst/>
                <a:uLnTx/>
                <a:uFillTx/>
                <a:latin typeface="Arial" charset="0"/>
                <a:ea typeface="ＭＳ Ｐゴシック" charset="-128"/>
                <a:cs typeface="+mn-cs"/>
              </a:rPr>
              <a:t>223.1.1.0/24</a:t>
            </a:r>
          </a:p>
        </p:txBody>
      </p:sp>
      <p:sp>
        <p:nvSpPr>
          <p:cNvPr id="90116" name="Text Box 98"/>
          <p:cNvSpPr txBox="1">
            <a:spLocks noChangeArrowheads="1"/>
          </p:cNvSpPr>
          <p:nvPr/>
        </p:nvSpPr>
        <p:spPr bwMode="auto">
          <a:xfrm>
            <a:off x="4348163" y="4398963"/>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1" i="1" u="none" strike="noStrike" kern="1200" cap="none" spc="0" normalizeH="0" baseline="0" noProof="0">
                <a:ln>
                  <a:noFill/>
                </a:ln>
                <a:solidFill>
                  <a:prstClr val="black"/>
                </a:solidFill>
                <a:effectLst/>
                <a:uLnTx/>
                <a:uFillTx/>
                <a:latin typeface="Arial" charset="0"/>
                <a:ea typeface="ＭＳ Ｐゴシック" charset="-128"/>
                <a:cs typeface="+mn-cs"/>
              </a:rPr>
              <a:t>223.1.2.0/24</a:t>
            </a:r>
          </a:p>
        </p:txBody>
      </p:sp>
      <p:sp>
        <p:nvSpPr>
          <p:cNvPr id="90117" name="Text Box 99"/>
          <p:cNvSpPr txBox="1">
            <a:spLocks noChangeArrowheads="1"/>
          </p:cNvSpPr>
          <p:nvPr/>
        </p:nvSpPr>
        <p:spPr bwMode="auto">
          <a:xfrm>
            <a:off x="2651125" y="5992813"/>
            <a:ext cx="131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1" i="1" u="none" strike="noStrike" kern="1200" cap="none" spc="0" normalizeH="0" baseline="0" noProof="0">
                <a:ln>
                  <a:noFill/>
                </a:ln>
                <a:solidFill>
                  <a:prstClr val="black"/>
                </a:solidFill>
                <a:effectLst/>
                <a:uLnTx/>
                <a:uFillTx/>
                <a:latin typeface="Arial" charset="0"/>
                <a:ea typeface="ＭＳ Ｐゴシック" charset="-128"/>
                <a:cs typeface="+mn-cs"/>
              </a:rPr>
              <a:t>223.1.3.0/24</a:t>
            </a:r>
          </a:p>
        </p:txBody>
      </p:sp>
      <p:sp>
        <p:nvSpPr>
          <p:cNvPr id="90118" name="Rectangle 100"/>
          <p:cNvSpPr>
            <a:spLocks noChangeArrowheads="1"/>
          </p:cNvSpPr>
          <p:nvPr/>
        </p:nvSpPr>
        <p:spPr bwMode="auto">
          <a:xfrm>
            <a:off x="1663700" y="4233863"/>
            <a:ext cx="847725"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19" name="Freeform 101"/>
          <p:cNvSpPr>
            <a:spLocks/>
          </p:cNvSpPr>
          <p:nvPr/>
        </p:nvSpPr>
        <p:spPr bwMode="auto">
          <a:xfrm>
            <a:off x="1076325" y="2173288"/>
            <a:ext cx="1941513" cy="2049462"/>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20" name="Freeform 102"/>
          <p:cNvSpPr>
            <a:spLocks/>
          </p:cNvSpPr>
          <p:nvPr/>
        </p:nvSpPr>
        <p:spPr bwMode="auto">
          <a:xfrm>
            <a:off x="3603625" y="2482850"/>
            <a:ext cx="1906588" cy="1958975"/>
          </a:xfrm>
          <a:custGeom>
            <a:avLst/>
            <a:gdLst>
              <a:gd name="T0" fmla="*/ 2147483647 w 1201"/>
              <a:gd name="T1" fmla="*/ 2147483647 h 1234"/>
              <a:gd name="T2" fmla="*/ 2147483647 w 1201"/>
              <a:gd name="T3" fmla="*/ 2147483647 h 1234"/>
              <a:gd name="T4" fmla="*/ 2147483647 w 1201"/>
              <a:gd name="T5" fmla="*/ 2147483647 h 1234"/>
              <a:gd name="T6" fmla="*/ 2147483647 w 1201"/>
              <a:gd name="T7" fmla="*/ 2147483647 h 1234"/>
              <a:gd name="T8" fmla="*/ 2147483647 w 1201"/>
              <a:gd name="T9" fmla="*/ 2147483647 h 1234"/>
              <a:gd name="T10" fmla="*/ 2147483647 w 1201"/>
              <a:gd name="T11" fmla="*/ 2147483647 h 1234"/>
              <a:gd name="T12" fmla="*/ 2147483647 w 1201"/>
              <a:gd name="T13" fmla="*/ 2147483647 h 1234"/>
              <a:gd name="T14" fmla="*/ 2147483647 w 1201"/>
              <a:gd name="T15" fmla="*/ 2147483647 h 1234"/>
              <a:gd name="T16" fmla="*/ 2147483647 w 1201"/>
              <a:gd name="T17" fmla="*/ 2147483647 h 1234"/>
              <a:gd name="T18" fmla="*/ 2147483647 w 1201"/>
              <a:gd name="T19" fmla="*/ 2147483647 h 1234"/>
              <a:gd name="T20" fmla="*/ 2147483647 w 1201"/>
              <a:gd name="T21" fmla="*/ 2147483647 h 1234"/>
              <a:gd name="T22" fmla="*/ 2147483647 w 1201"/>
              <a:gd name="T23" fmla="*/ 2147483647 h 1234"/>
              <a:gd name="T24" fmla="*/ 2147483647 w 1201"/>
              <a:gd name="T25" fmla="*/ 2147483647 h 1234"/>
              <a:gd name="T26" fmla="*/ 2147483647 w 1201"/>
              <a:gd name="T27" fmla="*/ 2147483647 h 1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1"/>
              <a:gd name="T43" fmla="*/ 0 h 1234"/>
              <a:gd name="T44" fmla="*/ 1201 w 1201"/>
              <a:gd name="T45" fmla="*/ 1234 h 1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1" h="1234">
                <a:moveTo>
                  <a:pt x="25" y="709"/>
                </a:moveTo>
                <a:cubicBezTo>
                  <a:pt x="49" y="824"/>
                  <a:pt x="428" y="709"/>
                  <a:pt x="526" y="780"/>
                </a:cubicBezTo>
                <a:cubicBezTo>
                  <a:pt x="624" y="851"/>
                  <a:pt x="543" y="1059"/>
                  <a:pt x="613" y="1134"/>
                </a:cubicBezTo>
                <a:cubicBezTo>
                  <a:pt x="683" y="1209"/>
                  <a:pt x="853" y="1234"/>
                  <a:pt x="946" y="1230"/>
                </a:cubicBezTo>
                <a:cubicBezTo>
                  <a:pt x="1039" y="1226"/>
                  <a:pt x="1141" y="1163"/>
                  <a:pt x="1171" y="1107"/>
                </a:cubicBezTo>
                <a:cubicBezTo>
                  <a:pt x="1201" y="1051"/>
                  <a:pt x="1135" y="963"/>
                  <a:pt x="1126" y="894"/>
                </a:cubicBezTo>
                <a:cubicBezTo>
                  <a:pt x="1117" y="825"/>
                  <a:pt x="1119" y="772"/>
                  <a:pt x="1114" y="693"/>
                </a:cubicBezTo>
                <a:cubicBezTo>
                  <a:pt x="1109" y="614"/>
                  <a:pt x="1095" y="502"/>
                  <a:pt x="1099" y="423"/>
                </a:cubicBezTo>
                <a:cubicBezTo>
                  <a:pt x="1103" y="344"/>
                  <a:pt x="1141" y="281"/>
                  <a:pt x="1141" y="216"/>
                </a:cubicBezTo>
                <a:cubicBezTo>
                  <a:pt x="1141" y="151"/>
                  <a:pt x="1185" y="56"/>
                  <a:pt x="1102" y="33"/>
                </a:cubicBezTo>
                <a:cubicBezTo>
                  <a:pt x="1019" y="10"/>
                  <a:pt x="740" y="0"/>
                  <a:pt x="646" y="81"/>
                </a:cubicBezTo>
                <a:cubicBezTo>
                  <a:pt x="552" y="162"/>
                  <a:pt x="635" y="441"/>
                  <a:pt x="535" y="519"/>
                </a:cubicBezTo>
                <a:cubicBezTo>
                  <a:pt x="435" y="597"/>
                  <a:pt x="129" y="516"/>
                  <a:pt x="44" y="548"/>
                </a:cubicBezTo>
                <a:cubicBezTo>
                  <a:pt x="15" y="601"/>
                  <a:pt x="0" y="594"/>
                  <a:pt x="25" y="709"/>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21" name="Freeform 103"/>
          <p:cNvSpPr>
            <a:spLocks/>
          </p:cNvSpPr>
          <p:nvPr/>
        </p:nvSpPr>
        <p:spPr bwMode="auto">
          <a:xfrm>
            <a:off x="2276475" y="3916363"/>
            <a:ext cx="2041525" cy="1979612"/>
          </a:xfrm>
          <a:custGeom>
            <a:avLst/>
            <a:gdLst>
              <a:gd name="T0" fmla="*/ 2147483647 w 1286"/>
              <a:gd name="T1" fmla="*/ 2147483647 h 1247"/>
              <a:gd name="T2" fmla="*/ 2147483647 w 1286"/>
              <a:gd name="T3" fmla="*/ 2147483647 h 1247"/>
              <a:gd name="T4" fmla="*/ 2147483647 w 1286"/>
              <a:gd name="T5" fmla="*/ 2147483647 h 1247"/>
              <a:gd name="T6" fmla="*/ 2147483647 w 1286"/>
              <a:gd name="T7" fmla="*/ 2147483647 h 1247"/>
              <a:gd name="T8" fmla="*/ 2147483647 w 1286"/>
              <a:gd name="T9" fmla="*/ 2147483647 h 1247"/>
              <a:gd name="T10" fmla="*/ 2147483647 w 1286"/>
              <a:gd name="T11" fmla="*/ 2147483647 h 1247"/>
              <a:gd name="T12" fmla="*/ 2147483647 w 1286"/>
              <a:gd name="T13" fmla="*/ 2147483647 h 1247"/>
              <a:gd name="T14" fmla="*/ 2147483647 w 1286"/>
              <a:gd name="T15" fmla="*/ 2147483647 h 1247"/>
              <a:gd name="T16" fmla="*/ 2147483647 w 1286"/>
              <a:gd name="T17" fmla="*/ 2147483647 h 1247"/>
              <a:gd name="T18" fmla="*/ 2147483647 w 1286"/>
              <a:gd name="T19" fmla="*/ 2147483647 h 1247"/>
              <a:gd name="T20" fmla="*/ 2147483647 w 1286"/>
              <a:gd name="T21" fmla="*/ 2147483647 h 1247"/>
              <a:gd name="T22" fmla="*/ 2147483647 w 1286"/>
              <a:gd name="T23" fmla="*/ 2147483647 h 1247"/>
              <a:gd name="T24" fmla="*/ 2147483647 w 1286"/>
              <a:gd name="T25" fmla="*/ 2147483647 h 1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6"/>
              <a:gd name="T40" fmla="*/ 0 h 1247"/>
              <a:gd name="T41" fmla="*/ 1286 w 1286"/>
              <a:gd name="T42" fmla="*/ 1247 h 1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6" h="1247">
                <a:moveTo>
                  <a:pt x="587" y="30"/>
                </a:moveTo>
                <a:cubicBezTo>
                  <a:pt x="473" y="60"/>
                  <a:pt x="601" y="475"/>
                  <a:pt x="509" y="618"/>
                </a:cubicBezTo>
                <a:cubicBezTo>
                  <a:pt x="424" y="765"/>
                  <a:pt x="154" y="830"/>
                  <a:pt x="77" y="909"/>
                </a:cubicBezTo>
                <a:cubicBezTo>
                  <a:pt x="0" y="988"/>
                  <a:pt x="37" y="1043"/>
                  <a:pt x="47" y="1095"/>
                </a:cubicBezTo>
                <a:cubicBezTo>
                  <a:pt x="57" y="1147"/>
                  <a:pt x="71" y="1205"/>
                  <a:pt x="140" y="1224"/>
                </a:cubicBezTo>
                <a:cubicBezTo>
                  <a:pt x="209" y="1243"/>
                  <a:pt x="369" y="1212"/>
                  <a:pt x="461" y="1209"/>
                </a:cubicBezTo>
                <a:cubicBezTo>
                  <a:pt x="553" y="1206"/>
                  <a:pt x="571" y="1206"/>
                  <a:pt x="692" y="1209"/>
                </a:cubicBezTo>
                <a:cubicBezTo>
                  <a:pt x="813" y="1212"/>
                  <a:pt x="1094" y="1247"/>
                  <a:pt x="1190" y="1227"/>
                </a:cubicBezTo>
                <a:cubicBezTo>
                  <a:pt x="1286" y="1207"/>
                  <a:pt x="1279" y="1170"/>
                  <a:pt x="1271" y="1089"/>
                </a:cubicBezTo>
                <a:cubicBezTo>
                  <a:pt x="1263" y="1008"/>
                  <a:pt x="1217" y="818"/>
                  <a:pt x="1139" y="741"/>
                </a:cubicBezTo>
                <a:cubicBezTo>
                  <a:pt x="1061" y="664"/>
                  <a:pt x="865" y="743"/>
                  <a:pt x="800" y="627"/>
                </a:cubicBezTo>
                <a:cubicBezTo>
                  <a:pt x="735" y="511"/>
                  <a:pt x="785" y="142"/>
                  <a:pt x="749" y="42"/>
                </a:cubicBezTo>
                <a:cubicBezTo>
                  <a:pt x="695" y="15"/>
                  <a:pt x="701" y="0"/>
                  <a:pt x="587" y="30"/>
                </a:cubicBez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22" name="Line 104"/>
          <p:cNvSpPr>
            <a:spLocks noChangeShapeType="1"/>
          </p:cNvSpPr>
          <p:nvPr/>
        </p:nvSpPr>
        <p:spPr bwMode="auto">
          <a:xfrm>
            <a:off x="1625600" y="2695575"/>
            <a:ext cx="2778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23" name="Line 106"/>
          <p:cNvSpPr>
            <a:spLocks noChangeShapeType="1"/>
          </p:cNvSpPr>
          <p:nvPr/>
        </p:nvSpPr>
        <p:spPr bwMode="auto">
          <a:xfrm flipV="1">
            <a:off x="1674813" y="3416300"/>
            <a:ext cx="277812"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24" name="Line 107"/>
          <p:cNvSpPr>
            <a:spLocks noChangeShapeType="1"/>
          </p:cNvSpPr>
          <p:nvPr/>
        </p:nvSpPr>
        <p:spPr bwMode="auto">
          <a:xfrm>
            <a:off x="1635125" y="3967163"/>
            <a:ext cx="27305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25" name="Line 108"/>
          <p:cNvSpPr>
            <a:spLocks noChangeShapeType="1"/>
          </p:cNvSpPr>
          <p:nvPr/>
        </p:nvSpPr>
        <p:spPr bwMode="auto">
          <a:xfrm flipV="1">
            <a:off x="2478088" y="3544888"/>
            <a:ext cx="561975"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26" name="Text Box 109"/>
          <p:cNvSpPr txBox="1">
            <a:spLocks noChangeArrowheads="1"/>
          </p:cNvSpPr>
          <p:nvPr/>
        </p:nvSpPr>
        <p:spPr bwMode="auto">
          <a:xfrm>
            <a:off x="1673225" y="2370138"/>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223.1.1.1</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27" name="Text Box 111"/>
          <p:cNvSpPr txBox="1">
            <a:spLocks noChangeArrowheads="1"/>
          </p:cNvSpPr>
          <p:nvPr/>
        </p:nvSpPr>
        <p:spPr bwMode="auto">
          <a:xfrm>
            <a:off x="1558925" y="3995738"/>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223.1.1.3</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28" name="Text Box 112"/>
          <p:cNvSpPr txBox="1">
            <a:spLocks noChangeArrowheads="1"/>
          </p:cNvSpPr>
          <p:nvPr/>
        </p:nvSpPr>
        <p:spPr bwMode="auto">
          <a:xfrm>
            <a:off x="2305050" y="3235325"/>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223.1.1.4</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29" name="Line 113"/>
          <p:cNvSpPr>
            <a:spLocks noChangeShapeType="1"/>
          </p:cNvSpPr>
          <p:nvPr/>
        </p:nvSpPr>
        <p:spPr bwMode="auto">
          <a:xfrm flipV="1">
            <a:off x="3552825" y="3546475"/>
            <a:ext cx="53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30" name="Text Box 114"/>
          <p:cNvSpPr txBox="1">
            <a:spLocks noChangeArrowheads="1"/>
          </p:cNvSpPr>
          <p:nvPr/>
        </p:nvSpPr>
        <p:spPr bwMode="auto">
          <a:xfrm>
            <a:off x="3425825" y="3236913"/>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223.1.2.9</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31" name="Line 116"/>
          <p:cNvSpPr>
            <a:spLocks noChangeShapeType="1"/>
          </p:cNvSpPr>
          <p:nvPr/>
        </p:nvSpPr>
        <p:spPr bwMode="auto">
          <a:xfrm>
            <a:off x="4745038" y="2857500"/>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32" name="Line 117"/>
          <p:cNvSpPr>
            <a:spLocks noChangeShapeType="1"/>
          </p:cNvSpPr>
          <p:nvPr/>
        </p:nvSpPr>
        <p:spPr bwMode="auto">
          <a:xfrm>
            <a:off x="4799013" y="4133850"/>
            <a:ext cx="23495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33" name="Line 120"/>
          <p:cNvSpPr>
            <a:spLocks noChangeShapeType="1"/>
          </p:cNvSpPr>
          <p:nvPr/>
        </p:nvSpPr>
        <p:spPr bwMode="auto">
          <a:xfrm flipH="1">
            <a:off x="3311525" y="3886200"/>
            <a:ext cx="3175" cy="708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34" name="Line 122"/>
          <p:cNvSpPr>
            <a:spLocks noChangeShapeType="1"/>
          </p:cNvSpPr>
          <p:nvPr/>
        </p:nvSpPr>
        <p:spPr bwMode="auto">
          <a:xfrm flipH="1" flipV="1">
            <a:off x="2736850" y="5230813"/>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35" name="Line 123"/>
          <p:cNvSpPr>
            <a:spLocks noChangeShapeType="1"/>
          </p:cNvSpPr>
          <p:nvPr/>
        </p:nvSpPr>
        <p:spPr bwMode="auto">
          <a:xfrm flipH="1" flipV="1">
            <a:off x="3878263" y="5164138"/>
            <a:ext cx="3175" cy="24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36" name="Text Box 124"/>
          <p:cNvSpPr txBox="1">
            <a:spLocks noChangeArrowheads="1"/>
          </p:cNvSpPr>
          <p:nvPr/>
        </p:nvSpPr>
        <p:spPr bwMode="auto">
          <a:xfrm>
            <a:off x="3849688" y="5041900"/>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223.1.3.2</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37" name="Text Box 127"/>
          <p:cNvSpPr txBox="1">
            <a:spLocks noChangeArrowheads="1"/>
          </p:cNvSpPr>
          <p:nvPr/>
        </p:nvSpPr>
        <p:spPr bwMode="auto">
          <a:xfrm>
            <a:off x="1701800" y="5053013"/>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223.1.3.1</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grpSp>
        <p:nvGrpSpPr>
          <p:cNvPr id="90138" name="Group 129"/>
          <p:cNvGrpSpPr>
            <a:grpSpLocks/>
          </p:cNvGrpSpPr>
          <p:nvPr/>
        </p:nvGrpSpPr>
        <p:grpSpPr bwMode="auto">
          <a:xfrm>
            <a:off x="1071563" y="2397125"/>
            <a:ext cx="641350" cy="558800"/>
            <a:chOff x="-44" y="1473"/>
            <a:chExt cx="981" cy="1105"/>
          </a:xfrm>
        </p:grpSpPr>
        <p:pic>
          <p:nvPicPr>
            <p:cNvPr id="90238" name="Picture 130"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9" name="Freeform 131"/>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139" name="Group 132"/>
          <p:cNvGrpSpPr>
            <a:grpSpLocks/>
          </p:cNvGrpSpPr>
          <p:nvPr/>
        </p:nvGrpSpPr>
        <p:grpSpPr bwMode="auto">
          <a:xfrm>
            <a:off x="1066800" y="3006725"/>
            <a:ext cx="641350" cy="558800"/>
            <a:chOff x="-44" y="1473"/>
            <a:chExt cx="981" cy="1105"/>
          </a:xfrm>
        </p:grpSpPr>
        <p:pic>
          <p:nvPicPr>
            <p:cNvPr id="90236" name="Picture 133"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7" name="Freeform 134"/>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140" name="Group 135"/>
          <p:cNvGrpSpPr>
            <a:grpSpLocks/>
          </p:cNvGrpSpPr>
          <p:nvPr/>
        </p:nvGrpSpPr>
        <p:grpSpPr bwMode="auto">
          <a:xfrm>
            <a:off x="1095375" y="3616325"/>
            <a:ext cx="641350" cy="558800"/>
            <a:chOff x="-44" y="1473"/>
            <a:chExt cx="981" cy="1105"/>
          </a:xfrm>
        </p:grpSpPr>
        <p:pic>
          <p:nvPicPr>
            <p:cNvPr id="90234" name="Picture 136"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5" name="Freeform 137"/>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141" name="Group 138"/>
          <p:cNvGrpSpPr>
            <a:grpSpLocks/>
          </p:cNvGrpSpPr>
          <p:nvPr/>
        </p:nvGrpSpPr>
        <p:grpSpPr bwMode="auto">
          <a:xfrm flipH="1">
            <a:off x="4803775" y="2565400"/>
            <a:ext cx="641350" cy="558800"/>
            <a:chOff x="-44" y="1473"/>
            <a:chExt cx="981" cy="1105"/>
          </a:xfrm>
        </p:grpSpPr>
        <p:pic>
          <p:nvPicPr>
            <p:cNvPr id="90232" name="Picture 139"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3" name="Freeform 140"/>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142" name="Group 141"/>
          <p:cNvGrpSpPr>
            <a:grpSpLocks/>
          </p:cNvGrpSpPr>
          <p:nvPr/>
        </p:nvGrpSpPr>
        <p:grpSpPr bwMode="auto">
          <a:xfrm flipH="1">
            <a:off x="4878388" y="3844925"/>
            <a:ext cx="641350" cy="558800"/>
            <a:chOff x="-44" y="1473"/>
            <a:chExt cx="981" cy="1105"/>
          </a:xfrm>
        </p:grpSpPr>
        <p:pic>
          <p:nvPicPr>
            <p:cNvPr id="90230" name="Picture 142"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31" name="Freeform 143"/>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143" name="Group 144"/>
          <p:cNvGrpSpPr>
            <a:grpSpLocks/>
          </p:cNvGrpSpPr>
          <p:nvPr/>
        </p:nvGrpSpPr>
        <p:grpSpPr bwMode="auto">
          <a:xfrm flipH="1">
            <a:off x="3670300" y="5368925"/>
            <a:ext cx="641350" cy="558800"/>
            <a:chOff x="-44" y="1473"/>
            <a:chExt cx="981" cy="1105"/>
          </a:xfrm>
        </p:grpSpPr>
        <p:pic>
          <p:nvPicPr>
            <p:cNvPr id="90228" name="Picture 145"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29" name="Freeform 146"/>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144" name="Group 147"/>
          <p:cNvGrpSpPr>
            <a:grpSpLocks/>
          </p:cNvGrpSpPr>
          <p:nvPr/>
        </p:nvGrpSpPr>
        <p:grpSpPr bwMode="auto">
          <a:xfrm flipH="1">
            <a:off x="2506663" y="5410200"/>
            <a:ext cx="641350" cy="558800"/>
            <a:chOff x="-44" y="1473"/>
            <a:chExt cx="981" cy="1105"/>
          </a:xfrm>
        </p:grpSpPr>
        <p:pic>
          <p:nvPicPr>
            <p:cNvPr id="90226" name="Picture 148" descr="desktop_computer_stylized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227" name="Freeform 149"/>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145" name="Group 150"/>
          <p:cNvGrpSpPr>
            <a:grpSpLocks/>
          </p:cNvGrpSpPr>
          <p:nvPr/>
        </p:nvGrpSpPr>
        <p:grpSpPr bwMode="auto">
          <a:xfrm>
            <a:off x="2935288" y="3503613"/>
            <a:ext cx="698500" cy="355600"/>
            <a:chOff x="4396" y="1245"/>
            <a:chExt cx="672" cy="248"/>
          </a:xfrm>
        </p:grpSpPr>
        <p:sp>
          <p:nvSpPr>
            <p:cNvPr id="90218"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
          <p:nvSpPr>
            <p:cNvPr id="90219"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sp>
          <p:nvSpPr>
            <p:cNvPr id="90220"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Times New Roman" charset="0"/>
                <a:ea typeface="ＭＳ Ｐゴシック" charset="-128"/>
                <a:cs typeface="+mn-cs"/>
              </a:endParaRPr>
            </a:p>
          </p:txBody>
        </p:sp>
        <p:grpSp>
          <p:nvGrpSpPr>
            <p:cNvPr id="90221" name="Group 154"/>
            <p:cNvGrpSpPr>
              <a:grpSpLocks/>
            </p:cNvGrpSpPr>
            <p:nvPr/>
          </p:nvGrpSpPr>
          <p:grpSpPr bwMode="auto">
            <a:xfrm>
              <a:off x="4530" y="1287"/>
              <a:ext cx="377" cy="75"/>
              <a:chOff x="2468" y="1332"/>
              <a:chExt cx="310" cy="60"/>
            </a:xfrm>
          </p:grpSpPr>
          <p:sp>
            <p:nvSpPr>
              <p:cNvPr id="90224" name="Freeform 155"/>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225" name="Freeform 156"/>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905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0222" name="Line 157"/>
            <p:cNvSpPr>
              <a:spLocks noChangeShapeType="1"/>
            </p:cNvSpPr>
            <p:nvPr/>
          </p:nvSpPr>
          <p:spPr bwMode="auto">
            <a:xfrm>
              <a:off x="4399" y="1321"/>
              <a:ext cx="0" cy="1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223" name="Line 158"/>
            <p:cNvSpPr>
              <a:spLocks noChangeShapeType="1"/>
            </p:cNvSpPr>
            <p:nvPr/>
          </p:nvSpPr>
          <p:spPr bwMode="auto">
            <a:xfrm>
              <a:off x="5063" y="1326"/>
              <a:ext cx="0" cy="1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0146" name="Rectangle 162"/>
          <p:cNvSpPr>
            <a:spLocks noChangeArrowheads="1"/>
          </p:cNvSpPr>
          <p:nvPr/>
        </p:nvSpPr>
        <p:spPr bwMode="auto">
          <a:xfrm>
            <a:off x="1789113" y="3119438"/>
            <a:ext cx="288925" cy="23336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47" name="Text Box 110"/>
          <p:cNvSpPr txBox="1">
            <a:spLocks noChangeArrowheads="1"/>
          </p:cNvSpPr>
          <p:nvPr/>
        </p:nvSpPr>
        <p:spPr bwMode="auto">
          <a:xfrm>
            <a:off x="1624013" y="3025775"/>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223.1.1.2</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48" name="Rectangle 165"/>
          <p:cNvSpPr>
            <a:spLocks noChangeArrowheads="1"/>
          </p:cNvSpPr>
          <p:nvPr/>
        </p:nvSpPr>
        <p:spPr bwMode="auto">
          <a:xfrm>
            <a:off x="4530725" y="3829050"/>
            <a:ext cx="288925" cy="233363"/>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49" name="Rectangle 166"/>
          <p:cNvSpPr>
            <a:spLocks noChangeArrowheads="1"/>
          </p:cNvSpPr>
          <p:nvPr/>
        </p:nvSpPr>
        <p:spPr bwMode="auto">
          <a:xfrm>
            <a:off x="3178175" y="4014788"/>
            <a:ext cx="288925" cy="23336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50" name="Text Box 128"/>
          <p:cNvSpPr txBox="1">
            <a:spLocks noChangeArrowheads="1"/>
          </p:cNvSpPr>
          <p:nvPr/>
        </p:nvSpPr>
        <p:spPr bwMode="auto">
          <a:xfrm>
            <a:off x="2801938" y="3976688"/>
            <a:ext cx="1033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223.1.3.27</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51" name="Text Box 118"/>
          <p:cNvSpPr txBox="1">
            <a:spLocks noChangeArrowheads="1"/>
          </p:cNvSpPr>
          <p:nvPr/>
        </p:nvSpPr>
        <p:spPr bwMode="auto">
          <a:xfrm>
            <a:off x="3900488" y="3843338"/>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223.1.2.2</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52" name="Text Box 119"/>
          <p:cNvSpPr txBox="1">
            <a:spLocks noChangeArrowheads="1"/>
          </p:cNvSpPr>
          <p:nvPr/>
        </p:nvSpPr>
        <p:spPr bwMode="auto">
          <a:xfrm>
            <a:off x="4730750" y="2327275"/>
            <a:ext cx="93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rPr>
              <a:t>223.1.2.1</a:t>
            </a:r>
            <a:endParaRPr kumimoji="0" lang="en-US" altLang="en-US" sz="1400" b="0" i="0" u="none" strike="noStrike" kern="1200" cap="none" spc="0" normalizeH="0" baseline="0" noProof="0">
              <a:ln>
                <a:noFill/>
              </a:ln>
              <a:solidFill>
                <a:prstClr val="black"/>
              </a:solidFill>
              <a:effectLst/>
              <a:uLnTx/>
              <a:uFillTx/>
              <a:latin typeface="Comic Sans MS" charset="0"/>
              <a:ea typeface="ＭＳ Ｐゴシック" charset="-128"/>
              <a:cs typeface="+mn-cs"/>
            </a:endParaRPr>
          </a:p>
        </p:txBody>
      </p:sp>
      <p:sp>
        <p:nvSpPr>
          <p:cNvPr id="90153" name="Text Box 168"/>
          <p:cNvSpPr txBox="1">
            <a:spLocks noChangeArrowheads="1"/>
          </p:cNvSpPr>
          <p:nvPr/>
        </p:nvSpPr>
        <p:spPr bwMode="auto">
          <a:xfrm>
            <a:off x="3465513" y="1760538"/>
            <a:ext cx="9064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altLang="en-US" sz="2000" b="0" i="1" u="none" strike="noStrike" kern="1200" cap="none" spc="0" normalizeH="0" baseline="0" noProof="0">
                <a:ln>
                  <a:noFill/>
                </a:ln>
                <a:solidFill>
                  <a:srgbClr val="CC0000"/>
                </a:solidFill>
                <a:effectLst/>
                <a:uLnTx/>
                <a:uFillTx/>
                <a:latin typeface="Arial" charset="0"/>
                <a:ea typeface="ＭＳ Ｐゴシック" charset="-128"/>
                <a:cs typeface="+mn-cs"/>
              </a:rPr>
              <a:t>DHCP</a:t>
            </a: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altLang="en-US" sz="2000" b="0" i="1" u="none" strike="noStrike" kern="1200" cap="none" spc="0" normalizeH="0" baseline="0" noProof="0">
                <a:ln>
                  <a:noFill/>
                </a:ln>
                <a:solidFill>
                  <a:srgbClr val="CC0000"/>
                </a:solidFill>
                <a:effectLst/>
                <a:uLnTx/>
                <a:uFillTx/>
                <a:latin typeface="Arial" charset="0"/>
                <a:ea typeface="ＭＳ Ｐゴシック" charset="-128"/>
                <a:cs typeface="+mn-cs"/>
              </a:rPr>
              <a:t>server</a:t>
            </a:r>
          </a:p>
        </p:txBody>
      </p:sp>
      <p:sp>
        <p:nvSpPr>
          <p:cNvPr id="90154" name="Text Box 170"/>
          <p:cNvSpPr txBox="1">
            <a:spLocks noChangeArrowheads="1"/>
          </p:cNvSpPr>
          <p:nvPr/>
        </p:nvSpPr>
        <p:spPr bwMode="auto">
          <a:xfrm>
            <a:off x="6627813" y="3059113"/>
            <a:ext cx="18208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altLang="en-US" sz="2000" b="0" i="1" u="none" strike="noStrike" kern="1200" cap="none" spc="0" normalizeH="0" baseline="0" noProof="0">
                <a:ln>
                  <a:noFill/>
                </a:ln>
                <a:solidFill>
                  <a:prstClr val="black"/>
                </a:solidFill>
                <a:effectLst/>
                <a:uLnTx/>
                <a:uFillTx/>
                <a:latin typeface="Arial" charset="0"/>
                <a:ea typeface="ＭＳ Ｐゴシック" charset="-128"/>
                <a:cs typeface="+mn-cs"/>
              </a:rPr>
              <a:t>arriving </a:t>
            </a:r>
            <a:r>
              <a:rPr kumimoji="0" lang="en-US" altLang="en-US" sz="2000" b="0" i="1" u="none" strike="noStrike" kern="1200" cap="none" spc="0" normalizeH="0" baseline="0" noProof="0">
                <a:ln>
                  <a:noFill/>
                </a:ln>
                <a:solidFill>
                  <a:srgbClr val="CC0000"/>
                </a:solidFill>
                <a:effectLst/>
                <a:uLnTx/>
                <a:uFillTx/>
                <a:latin typeface="Arial" charset="0"/>
                <a:ea typeface="ＭＳ Ｐゴシック" charset="-128"/>
                <a:cs typeface="+mn-cs"/>
              </a:rPr>
              <a:t>DHCP</a:t>
            </a: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altLang="en-US" sz="2000" b="0" i="1" u="none" strike="noStrike" kern="1200" cap="none" spc="0" normalizeH="0" baseline="0" noProof="0">
                <a:ln>
                  <a:noFill/>
                </a:ln>
                <a:solidFill>
                  <a:srgbClr val="CC0000"/>
                </a:solidFill>
                <a:effectLst/>
                <a:uLnTx/>
                <a:uFillTx/>
                <a:latin typeface="Arial" charset="0"/>
                <a:ea typeface="ＭＳ Ｐゴシック" charset="-128"/>
                <a:cs typeface="+mn-cs"/>
              </a:rPr>
              <a:t>client</a:t>
            </a:r>
            <a:r>
              <a:rPr kumimoji="0" lang="en-US" altLang="en-US" sz="2000" b="0" i="1" u="none" strike="noStrike" kern="1200" cap="none" spc="0" normalizeH="0" baseline="0" noProof="0">
                <a:ln>
                  <a:noFill/>
                </a:ln>
                <a:solidFill>
                  <a:prstClr val="black"/>
                </a:solidFill>
                <a:effectLst/>
                <a:uLnTx/>
                <a:uFillTx/>
                <a:latin typeface="Arial" charset="0"/>
                <a:ea typeface="ＭＳ Ｐゴシック" charset="-128"/>
                <a:cs typeface="+mn-cs"/>
              </a:rPr>
              <a:t> needs </a:t>
            </a: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altLang="en-US" sz="2000" b="0" i="1" u="none" strike="noStrike" kern="1200" cap="none" spc="0" normalizeH="0" baseline="0" noProof="0">
                <a:ln>
                  <a:noFill/>
                </a:ln>
                <a:solidFill>
                  <a:prstClr val="black"/>
                </a:solidFill>
                <a:effectLst/>
                <a:uLnTx/>
                <a:uFillTx/>
                <a:latin typeface="Arial" charset="0"/>
                <a:ea typeface="ＭＳ Ｐゴシック" charset="-128"/>
                <a:cs typeface="+mn-cs"/>
              </a:rPr>
              <a:t>address in this</a:t>
            </a:r>
          </a:p>
          <a:p>
            <a:pPr marL="0" marR="0" lvl="0" indent="0" algn="l" defTabSz="457200" rtl="0" eaLnBrk="1" fontAlgn="auto" latinLnBrk="0" hangingPunct="1">
              <a:lnSpc>
                <a:spcPct val="85000"/>
              </a:lnSpc>
              <a:spcBef>
                <a:spcPts val="0"/>
              </a:spcBef>
              <a:spcAft>
                <a:spcPts val="0"/>
              </a:spcAft>
              <a:buClrTx/>
              <a:buSzTx/>
              <a:buFontTx/>
              <a:buNone/>
              <a:tabLst/>
              <a:defRPr/>
            </a:pPr>
            <a:r>
              <a:rPr kumimoji="0" lang="en-US" altLang="en-US" sz="2000" b="0" i="1" u="none" strike="noStrike" kern="1200" cap="none" spc="0" normalizeH="0" baseline="0" noProof="0">
                <a:ln>
                  <a:noFill/>
                </a:ln>
                <a:solidFill>
                  <a:prstClr val="black"/>
                </a:solidFill>
                <a:effectLst/>
                <a:uLnTx/>
                <a:uFillTx/>
                <a:latin typeface="Arial" charset="0"/>
                <a:ea typeface="ＭＳ Ｐゴシック" charset="-128"/>
                <a:cs typeface="+mn-cs"/>
              </a:rPr>
              <a:t>network</a:t>
            </a:r>
          </a:p>
        </p:txBody>
      </p:sp>
      <p:grpSp>
        <p:nvGrpSpPr>
          <p:cNvPr id="90155" name="Group 195"/>
          <p:cNvGrpSpPr>
            <a:grpSpLocks/>
          </p:cNvGrpSpPr>
          <p:nvPr/>
        </p:nvGrpSpPr>
        <p:grpSpPr bwMode="auto">
          <a:xfrm>
            <a:off x="3873500" y="2395538"/>
            <a:ext cx="401638" cy="681037"/>
            <a:chOff x="4140" y="429"/>
            <a:chExt cx="1425" cy="2396"/>
          </a:xfrm>
        </p:grpSpPr>
        <p:sp>
          <p:nvSpPr>
            <p:cNvPr id="90186" name="Freeform 196"/>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87" name="Rectangle 197"/>
            <p:cNvSpPr>
              <a:spLocks noChangeArrowheads="1"/>
            </p:cNvSpPr>
            <p:nvPr/>
          </p:nvSpPr>
          <p:spPr bwMode="auto">
            <a:xfrm>
              <a:off x="4208" y="429"/>
              <a:ext cx="1048" cy="2284"/>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88" name="Freeform 198"/>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89" name="Freeform 199"/>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90" name="Rectangle 200"/>
            <p:cNvSpPr>
              <a:spLocks noChangeArrowheads="1"/>
            </p:cNvSpPr>
            <p:nvPr/>
          </p:nvSpPr>
          <p:spPr bwMode="auto">
            <a:xfrm>
              <a:off x="4213" y="691"/>
              <a:ext cx="597"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nvGrpSpPr>
            <p:cNvPr id="90191" name="Group 201"/>
            <p:cNvGrpSpPr>
              <a:grpSpLocks/>
            </p:cNvGrpSpPr>
            <p:nvPr/>
          </p:nvGrpSpPr>
          <p:grpSpPr bwMode="auto">
            <a:xfrm>
              <a:off x="4749" y="668"/>
              <a:ext cx="581" cy="145"/>
              <a:chOff x="614" y="2568"/>
              <a:chExt cx="725" cy="139"/>
            </a:xfrm>
          </p:grpSpPr>
          <p:sp>
            <p:nvSpPr>
              <p:cNvPr id="90216" name="AutoShape 202"/>
              <p:cNvSpPr>
                <a:spLocks noChangeArrowheads="1"/>
              </p:cNvSpPr>
              <p:nvPr/>
            </p:nvSpPr>
            <p:spPr bwMode="auto">
              <a:xfrm>
                <a:off x="613" y="2569"/>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17" name="AutoShape 203"/>
              <p:cNvSpPr>
                <a:spLocks noChangeArrowheads="1"/>
              </p:cNvSpPr>
              <p:nvPr/>
            </p:nvSpPr>
            <p:spPr bwMode="auto">
              <a:xfrm>
                <a:off x="627" y="2585"/>
                <a:ext cx="689"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sp>
          <p:nvSpPr>
            <p:cNvPr id="90192" name="Rectangle 204"/>
            <p:cNvSpPr>
              <a:spLocks noChangeArrowheads="1"/>
            </p:cNvSpPr>
            <p:nvPr/>
          </p:nvSpPr>
          <p:spPr bwMode="auto">
            <a:xfrm>
              <a:off x="4224" y="1021"/>
              <a:ext cx="597"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nvGrpSpPr>
            <p:cNvPr id="90193" name="Group 205"/>
            <p:cNvGrpSpPr>
              <a:grpSpLocks/>
            </p:cNvGrpSpPr>
            <p:nvPr/>
          </p:nvGrpSpPr>
          <p:grpSpPr bwMode="auto">
            <a:xfrm>
              <a:off x="4747" y="994"/>
              <a:ext cx="581" cy="134"/>
              <a:chOff x="614" y="2568"/>
              <a:chExt cx="725" cy="139"/>
            </a:xfrm>
          </p:grpSpPr>
          <p:sp>
            <p:nvSpPr>
              <p:cNvPr id="90214" name="AutoShape 206"/>
              <p:cNvSpPr>
                <a:spLocks noChangeArrowheads="1"/>
              </p:cNvSpPr>
              <p:nvPr/>
            </p:nvSpPr>
            <p:spPr bwMode="auto">
              <a:xfrm>
                <a:off x="616" y="2567"/>
                <a:ext cx="724"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15" name="AutoShape 207"/>
              <p:cNvSpPr>
                <a:spLocks noChangeArrowheads="1"/>
              </p:cNvSpPr>
              <p:nvPr/>
            </p:nvSpPr>
            <p:spPr bwMode="auto">
              <a:xfrm>
                <a:off x="630" y="2584"/>
                <a:ext cx="689" cy="10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sp>
          <p:nvSpPr>
            <p:cNvPr id="90194" name="Rectangle 208"/>
            <p:cNvSpPr>
              <a:spLocks noChangeArrowheads="1"/>
            </p:cNvSpPr>
            <p:nvPr/>
          </p:nvSpPr>
          <p:spPr bwMode="auto">
            <a:xfrm>
              <a:off x="4219" y="1356"/>
              <a:ext cx="591" cy="5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95" name="Rectangle 209"/>
            <p:cNvSpPr>
              <a:spLocks noChangeArrowheads="1"/>
            </p:cNvSpPr>
            <p:nvPr/>
          </p:nvSpPr>
          <p:spPr bwMode="auto">
            <a:xfrm>
              <a:off x="4230" y="1658"/>
              <a:ext cx="591" cy="45"/>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nvGrpSpPr>
            <p:cNvPr id="90196" name="Group 210"/>
            <p:cNvGrpSpPr>
              <a:grpSpLocks/>
            </p:cNvGrpSpPr>
            <p:nvPr/>
          </p:nvGrpSpPr>
          <p:grpSpPr bwMode="auto">
            <a:xfrm>
              <a:off x="4735" y="1627"/>
              <a:ext cx="582" cy="151"/>
              <a:chOff x="614" y="2568"/>
              <a:chExt cx="725" cy="139"/>
            </a:xfrm>
          </p:grpSpPr>
          <p:sp>
            <p:nvSpPr>
              <p:cNvPr id="90212" name="AutoShape 211"/>
              <p:cNvSpPr>
                <a:spLocks noChangeArrowheads="1"/>
              </p:cNvSpPr>
              <p:nvPr/>
            </p:nvSpPr>
            <p:spPr bwMode="auto">
              <a:xfrm>
                <a:off x="617" y="2576"/>
                <a:ext cx="723"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13" name="AutoShape 212"/>
              <p:cNvSpPr>
                <a:spLocks noChangeArrowheads="1"/>
              </p:cNvSpPr>
              <p:nvPr/>
            </p:nvSpPr>
            <p:spPr bwMode="auto">
              <a:xfrm>
                <a:off x="631" y="2586"/>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sp>
          <p:nvSpPr>
            <p:cNvPr id="90197" name="Freeform 213"/>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198" name="Group 214"/>
            <p:cNvGrpSpPr>
              <a:grpSpLocks/>
            </p:cNvGrpSpPr>
            <p:nvPr/>
          </p:nvGrpSpPr>
          <p:grpSpPr bwMode="auto">
            <a:xfrm>
              <a:off x="4739" y="1327"/>
              <a:ext cx="582" cy="139"/>
              <a:chOff x="614" y="2568"/>
              <a:chExt cx="725" cy="139"/>
            </a:xfrm>
          </p:grpSpPr>
          <p:sp>
            <p:nvSpPr>
              <p:cNvPr id="90210" name="AutoShape 215"/>
              <p:cNvSpPr>
                <a:spLocks noChangeArrowheads="1"/>
              </p:cNvSpPr>
              <p:nvPr/>
            </p:nvSpPr>
            <p:spPr bwMode="auto">
              <a:xfrm>
                <a:off x="612" y="2569"/>
                <a:ext cx="730" cy="140"/>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11" name="AutoShape 216"/>
              <p:cNvSpPr>
                <a:spLocks noChangeArrowheads="1"/>
              </p:cNvSpPr>
              <p:nvPr/>
            </p:nvSpPr>
            <p:spPr bwMode="auto">
              <a:xfrm>
                <a:off x="626" y="2586"/>
                <a:ext cx="695" cy="106"/>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sp>
          <p:nvSpPr>
            <p:cNvPr id="90199" name="Rectangle 217"/>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00" name="Freeform 218"/>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201" name="Freeform 219"/>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202" name="Oval 220"/>
            <p:cNvSpPr>
              <a:spLocks noChangeArrowheads="1"/>
            </p:cNvSpPr>
            <p:nvPr/>
          </p:nvSpPr>
          <p:spPr bwMode="auto">
            <a:xfrm>
              <a:off x="5514" y="2613"/>
              <a:ext cx="51"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03" name="Freeform 221"/>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204" name="AutoShape 222"/>
            <p:cNvSpPr>
              <a:spLocks noChangeArrowheads="1"/>
            </p:cNvSpPr>
            <p:nvPr/>
          </p:nvSpPr>
          <p:spPr bwMode="auto">
            <a:xfrm>
              <a:off x="4140" y="2680"/>
              <a:ext cx="1200" cy="145"/>
            </a:xfrm>
            <a:prstGeom prst="roundRect">
              <a:avLst>
                <a:gd name="adj" fmla="val 50000"/>
              </a:avLst>
            </a:prstGeom>
            <a:solidFill>
              <a:srgbClr val="DDDDDD"/>
            </a:soli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05" name="AutoShape 223"/>
            <p:cNvSpPr>
              <a:spLocks noChangeArrowheads="1"/>
            </p:cNvSpPr>
            <p:nvPr/>
          </p:nvSpPr>
          <p:spPr bwMode="auto">
            <a:xfrm>
              <a:off x="4208" y="2713"/>
              <a:ext cx="1070"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06" name="Oval 224"/>
            <p:cNvSpPr>
              <a:spLocks noChangeArrowheads="1"/>
            </p:cNvSpPr>
            <p:nvPr/>
          </p:nvSpPr>
          <p:spPr bwMode="auto">
            <a:xfrm>
              <a:off x="4309" y="2384"/>
              <a:ext cx="158"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07" name="Oval 225"/>
            <p:cNvSpPr>
              <a:spLocks noChangeArrowheads="1"/>
            </p:cNvSpPr>
            <p:nvPr/>
          </p:nvSpPr>
          <p:spPr bwMode="auto">
            <a:xfrm>
              <a:off x="4484" y="2384"/>
              <a:ext cx="163" cy="1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FF0000"/>
                </a:solidFill>
                <a:effectLst/>
                <a:uLnTx/>
                <a:uFillTx/>
                <a:latin typeface="Arial" charset="0"/>
                <a:ea typeface="ＭＳ Ｐゴシック" charset="-128"/>
                <a:cs typeface="+mn-cs"/>
              </a:endParaRPr>
            </a:p>
          </p:txBody>
        </p:sp>
        <p:sp>
          <p:nvSpPr>
            <p:cNvPr id="90208" name="Oval 226"/>
            <p:cNvSpPr>
              <a:spLocks noChangeArrowheads="1"/>
            </p:cNvSpPr>
            <p:nvPr/>
          </p:nvSpPr>
          <p:spPr bwMode="auto">
            <a:xfrm>
              <a:off x="4664" y="2384"/>
              <a:ext cx="158" cy="14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209" name="Rectangle 227"/>
            <p:cNvSpPr>
              <a:spLocks noChangeArrowheads="1"/>
            </p:cNvSpPr>
            <p:nvPr/>
          </p:nvSpPr>
          <p:spPr bwMode="auto">
            <a:xfrm>
              <a:off x="5064" y="1836"/>
              <a:ext cx="84" cy="760"/>
            </a:xfrm>
            <a:prstGeom prst="rect">
              <a:avLst/>
            </a:prstGeom>
            <a:solidFill>
              <a:srgbClr val="292929"/>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grpSp>
        <p:nvGrpSpPr>
          <p:cNvPr id="90156" name="Group 231"/>
          <p:cNvGrpSpPr>
            <a:grpSpLocks/>
          </p:cNvGrpSpPr>
          <p:nvPr/>
        </p:nvGrpSpPr>
        <p:grpSpPr bwMode="auto">
          <a:xfrm>
            <a:off x="5486400" y="3141663"/>
            <a:ext cx="1101725" cy="549275"/>
            <a:chOff x="3428" y="1798"/>
            <a:chExt cx="694" cy="346"/>
          </a:xfrm>
        </p:grpSpPr>
        <p:grpSp>
          <p:nvGrpSpPr>
            <p:cNvPr id="90162" name="Group 229"/>
            <p:cNvGrpSpPr>
              <a:grpSpLocks/>
            </p:cNvGrpSpPr>
            <p:nvPr/>
          </p:nvGrpSpPr>
          <p:grpSpPr bwMode="auto">
            <a:xfrm>
              <a:off x="3628" y="1798"/>
              <a:ext cx="494" cy="346"/>
              <a:chOff x="4420" y="878"/>
              <a:chExt cx="614" cy="458"/>
            </a:xfrm>
          </p:grpSpPr>
          <p:pic>
            <p:nvPicPr>
              <p:cNvPr id="90164" name="Picture 173" descr="laptop_key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9064" flipH="1">
                <a:off x="4420" y="1108"/>
                <a:ext cx="52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65" name="Freeform 174"/>
              <p:cNvSpPr>
                <a:spLocks/>
              </p:cNvSpPr>
              <p:nvPr/>
            </p:nvSpPr>
            <p:spPr bwMode="auto">
              <a:xfrm>
                <a:off x="4595" y="888"/>
                <a:ext cx="424" cy="297"/>
              </a:xfrm>
              <a:custGeom>
                <a:avLst/>
                <a:gdLst>
                  <a:gd name="T0" fmla="*/ 0 w 2982"/>
                  <a:gd name="T1" fmla="*/ 0 h 2442"/>
                  <a:gd name="T2" fmla="*/ 0 w 2982"/>
                  <a:gd name="T3" fmla="*/ 0 h 2442"/>
                  <a:gd name="T4" fmla="*/ 0 w 2982"/>
                  <a:gd name="T5" fmla="*/ 0 h 2442"/>
                  <a:gd name="T6" fmla="*/ 0 w 2982"/>
                  <a:gd name="T7" fmla="*/ 0 h 2442"/>
                  <a:gd name="T8" fmla="*/ 0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0166" name="Picture 175" descr="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 y="895"/>
                <a:ext cx="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67" name="Freeform 176"/>
              <p:cNvSpPr>
                <a:spLocks/>
              </p:cNvSpPr>
              <p:nvPr/>
            </p:nvSpPr>
            <p:spPr bwMode="auto">
              <a:xfrm>
                <a:off x="4672" y="879"/>
                <a:ext cx="359" cy="55"/>
              </a:xfrm>
              <a:custGeom>
                <a:avLst/>
                <a:gdLst>
                  <a:gd name="T0" fmla="*/ 0 w 2528"/>
                  <a:gd name="T1" fmla="*/ 0 h 455"/>
                  <a:gd name="T2" fmla="*/ 0 w 2528"/>
                  <a:gd name="T3" fmla="*/ 0 h 455"/>
                  <a:gd name="T4" fmla="*/ 0 w 2528"/>
                  <a:gd name="T5" fmla="*/ 0 h 455"/>
                  <a:gd name="T6" fmla="*/ 0 w 2528"/>
                  <a:gd name="T7" fmla="*/ 0 h 455"/>
                  <a:gd name="T8" fmla="*/ 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68" name="Freeform 177"/>
              <p:cNvSpPr>
                <a:spLocks/>
              </p:cNvSpPr>
              <p:nvPr/>
            </p:nvSpPr>
            <p:spPr bwMode="auto">
              <a:xfrm>
                <a:off x="4591" y="878"/>
                <a:ext cx="100" cy="230"/>
              </a:xfrm>
              <a:custGeom>
                <a:avLst/>
                <a:gdLst>
                  <a:gd name="T0" fmla="*/ 0 w 702"/>
                  <a:gd name="T1" fmla="*/ 0 h 1893"/>
                  <a:gd name="T2" fmla="*/ 0 w 702"/>
                  <a:gd name="T3" fmla="*/ 0 h 1893"/>
                  <a:gd name="T4" fmla="*/ 0 w 702"/>
                  <a:gd name="T5" fmla="*/ 0 h 1893"/>
                  <a:gd name="T6" fmla="*/ 0 w 702"/>
                  <a:gd name="T7" fmla="*/ 0 h 1893"/>
                  <a:gd name="T8" fmla="*/ 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69" name="Freeform 178"/>
              <p:cNvSpPr>
                <a:spLocks/>
              </p:cNvSpPr>
              <p:nvPr/>
            </p:nvSpPr>
            <p:spPr bwMode="auto">
              <a:xfrm>
                <a:off x="4921" y="920"/>
                <a:ext cx="108" cy="265"/>
              </a:xfrm>
              <a:custGeom>
                <a:avLst/>
                <a:gdLst>
                  <a:gd name="T0" fmla="*/ 0 w 756"/>
                  <a:gd name="T1" fmla="*/ 0 h 2184"/>
                  <a:gd name="T2" fmla="*/ 0 w 756"/>
                  <a:gd name="T3" fmla="*/ 0 h 2184"/>
                  <a:gd name="T4" fmla="*/ 0 w 756"/>
                  <a:gd name="T5" fmla="*/ 0 h 2184"/>
                  <a:gd name="T6" fmla="*/ 0 w 756"/>
                  <a:gd name="T7" fmla="*/ 0 h 2184"/>
                  <a:gd name="T8" fmla="*/ 0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0" name="Freeform 179"/>
              <p:cNvSpPr>
                <a:spLocks/>
              </p:cNvSpPr>
              <p:nvPr/>
            </p:nvSpPr>
            <p:spPr bwMode="auto">
              <a:xfrm>
                <a:off x="4590" y="1097"/>
                <a:ext cx="394" cy="89"/>
              </a:xfrm>
              <a:custGeom>
                <a:avLst/>
                <a:gdLst>
                  <a:gd name="T0" fmla="*/ 0 w 2773"/>
                  <a:gd name="T1" fmla="*/ 0 h 738"/>
                  <a:gd name="T2" fmla="*/ 0 w 2773"/>
                  <a:gd name="T3" fmla="*/ 0 h 738"/>
                  <a:gd name="T4" fmla="*/ 0 w 2773"/>
                  <a:gd name="T5" fmla="*/ 0 h 738"/>
                  <a:gd name="T6" fmla="*/ 0 w 2773"/>
                  <a:gd name="T7" fmla="*/ 0 h 738"/>
                  <a:gd name="T8" fmla="*/ 0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1" name="Freeform 180"/>
              <p:cNvSpPr>
                <a:spLocks/>
              </p:cNvSpPr>
              <p:nvPr/>
            </p:nvSpPr>
            <p:spPr bwMode="auto">
              <a:xfrm>
                <a:off x="4933" y="922"/>
                <a:ext cx="101" cy="266"/>
              </a:xfrm>
              <a:custGeom>
                <a:avLst/>
                <a:gdLst>
                  <a:gd name="T0" fmla="*/ 0 w 637"/>
                  <a:gd name="T1" fmla="*/ 0 h 1659"/>
                  <a:gd name="T2" fmla="*/ 0 w 637"/>
                  <a:gd name="T3" fmla="*/ 0 h 1659"/>
                  <a:gd name="T4" fmla="*/ 0 w 637"/>
                  <a:gd name="T5" fmla="*/ 0 h 1659"/>
                  <a:gd name="T6" fmla="*/ 0 w 637"/>
                  <a:gd name="T7" fmla="*/ 0 h 1659"/>
                  <a:gd name="T8" fmla="*/ 0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2" name="Freeform 181"/>
              <p:cNvSpPr>
                <a:spLocks/>
              </p:cNvSpPr>
              <p:nvPr/>
            </p:nvSpPr>
            <p:spPr bwMode="auto">
              <a:xfrm>
                <a:off x="4590" y="1109"/>
                <a:ext cx="351" cy="88"/>
              </a:xfrm>
              <a:custGeom>
                <a:avLst/>
                <a:gdLst>
                  <a:gd name="T0" fmla="*/ 0 w 2216"/>
                  <a:gd name="T1" fmla="*/ 0 h 550"/>
                  <a:gd name="T2" fmla="*/ 0 w 2216"/>
                  <a:gd name="T3" fmla="*/ 0 h 550"/>
                  <a:gd name="T4" fmla="*/ 0 w 2216"/>
                  <a:gd name="T5" fmla="*/ 0 h 550"/>
                  <a:gd name="T6" fmla="*/ 0 w 2216"/>
                  <a:gd name="T7" fmla="*/ 0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173" name="Group 182"/>
              <p:cNvGrpSpPr>
                <a:grpSpLocks/>
              </p:cNvGrpSpPr>
              <p:nvPr/>
            </p:nvGrpSpPr>
            <p:grpSpPr bwMode="auto">
              <a:xfrm>
                <a:off x="4584" y="1203"/>
                <a:ext cx="119" cy="53"/>
                <a:chOff x="1740" y="2642"/>
                <a:chExt cx="752" cy="327"/>
              </a:xfrm>
            </p:grpSpPr>
            <p:sp>
              <p:nvSpPr>
                <p:cNvPr id="90180" name="Freeform 183"/>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81" name="Freeform 184"/>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82" name="Freeform 185"/>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83" name="Freeform 186"/>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84" name="Freeform 187"/>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85" name="Freeform 188"/>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0174" name="Freeform 189"/>
              <p:cNvSpPr>
                <a:spLocks/>
              </p:cNvSpPr>
              <p:nvPr/>
            </p:nvSpPr>
            <p:spPr bwMode="auto">
              <a:xfrm>
                <a:off x="4788" y="1211"/>
                <a:ext cx="144" cy="116"/>
              </a:xfrm>
              <a:custGeom>
                <a:avLst/>
                <a:gdLst>
                  <a:gd name="T0" fmla="*/ 0 w 990"/>
                  <a:gd name="T1" fmla="*/ 0 h 792"/>
                  <a:gd name="T2" fmla="*/ 0 w 990"/>
                  <a:gd name="T3" fmla="*/ 0 h 792"/>
                  <a:gd name="T4" fmla="*/ 0 w 990"/>
                  <a:gd name="T5" fmla="*/ 0 h 792"/>
                  <a:gd name="T6" fmla="*/ 0 w 990"/>
                  <a:gd name="T7" fmla="*/ 0 h 792"/>
                  <a:gd name="T8" fmla="*/ 0 w 990"/>
                  <a:gd name="T9" fmla="*/ 0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5" name="Freeform 190"/>
              <p:cNvSpPr>
                <a:spLocks/>
              </p:cNvSpPr>
              <p:nvPr/>
            </p:nvSpPr>
            <p:spPr bwMode="auto">
              <a:xfrm>
                <a:off x="4420" y="1220"/>
                <a:ext cx="369" cy="106"/>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6" name="Freeform 191"/>
              <p:cNvSpPr>
                <a:spLocks/>
              </p:cNvSpPr>
              <p:nvPr/>
            </p:nvSpPr>
            <p:spPr bwMode="auto">
              <a:xfrm>
                <a:off x="4420" y="1201"/>
                <a:ext cx="4" cy="21"/>
              </a:xfrm>
              <a:custGeom>
                <a:avLst/>
                <a:gdLst>
                  <a:gd name="T0" fmla="*/ 0 w 26"/>
                  <a:gd name="T1" fmla="*/ 0 h 147"/>
                  <a:gd name="T2" fmla="*/ 0 w 26"/>
                  <a:gd name="T3" fmla="*/ 0 h 147"/>
                  <a:gd name="T4" fmla="*/ 0 w 26"/>
                  <a:gd name="T5" fmla="*/ 0 h 147"/>
                  <a:gd name="T6" fmla="*/ 0 w 26"/>
                  <a:gd name="T7" fmla="*/ 0 h 147"/>
                  <a:gd name="T8" fmla="*/ 0 w 26"/>
                  <a:gd name="T9" fmla="*/ 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7" name="Freeform 192"/>
              <p:cNvSpPr>
                <a:spLocks/>
              </p:cNvSpPr>
              <p:nvPr/>
            </p:nvSpPr>
            <p:spPr bwMode="auto">
              <a:xfrm>
                <a:off x="4421" y="1114"/>
                <a:ext cx="171" cy="88"/>
              </a:xfrm>
              <a:custGeom>
                <a:avLst/>
                <a:gdLst>
                  <a:gd name="T0" fmla="*/ 0 w 1176"/>
                  <a:gd name="T1" fmla="*/ 0 h 606"/>
                  <a:gd name="T2" fmla="*/ 0 w 1176"/>
                  <a:gd name="T3" fmla="*/ 0 h 606"/>
                  <a:gd name="T4" fmla="*/ 0 w 1176"/>
                  <a:gd name="T5" fmla="*/ 0 h 606"/>
                  <a:gd name="T6" fmla="*/ 0 w 1176"/>
                  <a:gd name="T7" fmla="*/ 0 h 606"/>
                  <a:gd name="T8" fmla="*/ 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8" name="Freeform 193"/>
              <p:cNvSpPr>
                <a:spLocks/>
              </p:cNvSpPr>
              <p:nvPr/>
            </p:nvSpPr>
            <p:spPr bwMode="auto">
              <a:xfrm>
                <a:off x="4432" y="1205"/>
                <a:ext cx="350" cy="102"/>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179" name="Freeform 194"/>
              <p:cNvSpPr>
                <a:spLocks/>
              </p:cNvSpPr>
              <p:nvPr/>
            </p:nvSpPr>
            <p:spPr bwMode="auto">
              <a:xfrm flipV="1">
                <a:off x="4782" y="1198"/>
                <a:ext cx="142" cy="105"/>
              </a:xfrm>
              <a:custGeom>
                <a:avLst/>
                <a:gdLst>
                  <a:gd name="T0" fmla="*/ 0 w 2532"/>
                  <a:gd name="T1" fmla="*/ 0 h 723"/>
                  <a:gd name="T2" fmla="*/ 0 w 2532"/>
                  <a:gd name="T3" fmla="*/ 0 h 723"/>
                  <a:gd name="T4" fmla="*/ 0 w 2532"/>
                  <a:gd name="T5" fmla="*/ 0 h 723"/>
                  <a:gd name="T6" fmla="*/ 0 w 2532"/>
                  <a:gd name="T7" fmla="*/ 0 h 723"/>
                  <a:gd name="T8" fmla="*/ 0 w 2532"/>
                  <a:gd name="T9" fmla="*/ 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0163" name="Line 230"/>
            <p:cNvSpPr>
              <a:spLocks noChangeShapeType="1"/>
            </p:cNvSpPr>
            <p:nvPr/>
          </p:nvSpPr>
          <p:spPr bwMode="auto">
            <a:xfrm flipH="1">
              <a:off x="3428" y="2002"/>
              <a:ext cx="27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0157" name="AutoShape 232"/>
          <p:cNvSpPr>
            <a:spLocks noChangeArrowheads="1"/>
          </p:cNvSpPr>
          <p:nvPr/>
        </p:nvSpPr>
        <p:spPr bwMode="auto">
          <a:xfrm>
            <a:off x="5754688" y="3698875"/>
            <a:ext cx="976312" cy="374650"/>
          </a:xfrm>
          <a:prstGeom prst="leftArrow">
            <a:avLst>
              <a:gd name="adj1" fmla="val 50000"/>
              <a:gd name="adj2" fmla="val 65148"/>
            </a:avLst>
          </a:prstGeom>
          <a:gradFill rotWithShape="1">
            <a:gsLst>
              <a:gs pos="0">
                <a:srgbClr val="CC00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90158" name="Line 233"/>
          <p:cNvSpPr>
            <a:spLocks noChangeShapeType="1"/>
          </p:cNvSpPr>
          <p:nvPr/>
        </p:nvSpPr>
        <p:spPr bwMode="auto">
          <a:xfrm flipH="1">
            <a:off x="4268788" y="2954338"/>
            <a:ext cx="31432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90159" name="Picture 235" descr="underline_bas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 y="931863"/>
            <a:ext cx="63992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1048041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53C12F-4FDD-5147-A351-999F57CB00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DBCB3B6-B402-5D4F-AE45-B8AD6E9A69BC}"/>
              </a:ext>
            </a:extLst>
          </p:cNvPr>
          <p:cNvPicPr>
            <a:picLocks noChangeAspect="1"/>
          </p:cNvPicPr>
          <p:nvPr/>
        </p:nvPicPr>
        <p:blipFill>
          <a:blip r:embed="rId2"/>
          <a:stretch>
            <a:fillRect/>
          </a:stretch>
        </p:blipFill>
        <p:spPr>
          <a:xfrm>
            <a:off x="1939583" y="0"/>
            <a:ext cx="5264834" cy="6858000"/>
          </a:xfrm>
          <a:prstGeom prst="rect">
            <a:avLst/>
          </a:prstGeom>
        </p:spPr>
      </p:pic>
      <p:sp>
        <p:nvSpPr>
          <p:cNvPr id="5" name="TextBox 1">
            <a:extLst>
              <a:ext uri="{FF2B5EF4-FFF2-40B4-BE49-F238E27FC236}">
                <a16:creationId xmlns:a16="http://schemas.microsoft.com/office/drawing/2014/main" id="{378BACEE-0E2E-063B-1D71-946444E9B638}"/>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6" name="Freeform 5">
            <a:extLst>
              <a:ext uri="{FF2B5EF4-FFF2-40B4-BE49-F238E27FC236}">
                <a16:creationId xmlns:a16="http://schemas.microsoft.com/office/drawing/2014/main" id="{1D807142-41D1-87EC-2331-AA7831C6D45F}"/>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087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57BABA-559C-B04E-902F-1D5587CCE0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2CA530B-32B6-8E4C-9A1E-71463CA6FB0F}"/>
              </a:ext>
            </a:extLst>
          </p:cNvPr>
          <p:cNvPicPr>
            <a:picLocks noChangeAspect="1"/>
          </p:cNvPicPr>
          <p:nvPr/>
        </p:nvPicPr>
        <p:blipFill>
          <a:blip r:embed="rId2"/>
          <a:stretch>
            <a:fillRect/>
          </a:stretch>
        </p:blipFill>
        <p:spPr>
          <a:xfrm>
            <a:off x="205680" y="1822449"/>
            <a:ext cx="8732639" cy="1606551"/>
          </a:xfrm>
          <a:prstGeom prst="rect">
            <a:avLst/>
          </a:prstGeom>
        </p:spPr>
      </p:pic>
      <p:sp>
        <p:nvSpPr>
          <p:cNvPr id="6" name="Rectangle 5">
            <a:extLst>
              <a:ext uri="{FF2B5EF4-FFF2-40B4-BE49-F238E27FC236}">
                <a16:creationId xmlns:a16="http://schemas.microsoft.com/office/drawing/2014/main" id="{DB4D8D35-0685-954C-BD02-6D408D5C8820}"/>
              </a:ext>
            </a:extLst>
          </p:cNvPr>
          <p:cNvSpPr/>
          <p:nvPr/>
        </p:nvSpPr>
        <p:spPr>
          <a:xfrm>
            <a:off x="1076968" y="2483730"/>
            <a:ext cx="7329738" cy="27622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2">
            <a:extLst>
              <a:ext uri="{FF2B5EF4-FFF2-40B4-BE49-F238E27FC236}">
                <a16:creationId xmlns:a16="http://schemas.microsoft.com/office/drawing/2014/main" id="{4C1DB037-E660-9540-B53A-72DEBC5AFF8A}"/>
              </a:ext>
            </a:extLst>
          </p:cNvPr>
          <p:cNvSpPr txBox="1">
            <a:spLocks noChangeArrowheads="1"/>
          </p:cNvSpPr>
          <p:nvPr/>
        </p:nvSpPr>
        <p:spPr>
          <a:xfrm>
            <a:off x="0" y="0"/>
            <a:ext cx="9144000" cy="646113"/>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90"/>
                </a:solidFill>
                <a:effectLst/>
                <a:uLnTx/>
                <a:uFillTx/>
                <a:latin typeface="Calibri Light" panose="020F0302020204030204"/>
                <a:ea typeface="ＭＳ Ｐゴシック" charset="-128"/>
              </a:rPr>
              <a:t>A note on the “broadcast address”</a:t>
            </a:r>
            <a:endParaRPr kumimoji="0" lang="en-AU" altLang="en-US" sz="3600" b="0" i="0" u="none" strike="noStrike" kern="1200" cap="none" spc="0" normalizeH="0" baseline="0" noProof="0" dirty="0">
              <a:ln>
                <a:noFill/>
              </a:ln>
              <a:solidFill>
                <a:srgbClr val="000090"/>
              </a:solidFill>
              <a:effectLst/>
              <a:uLnTx/>
              <a:uFillTx/>
              <a:latin typeface="Calibri Light" panose="020F0302020204030204"/>
              <a:ea typeface="ＭＳ Ｐゴシック" charset="-128"/>
            </a:endParaRPr>
          </a:p>
        </p:txBody>
      </p:sp>
    </p:spTree>
    <p:extLst>
      <p:ext uri="{BB962C8B-B14F-4D97-AF65-F5344CB8AC3E}">
        <p14:creationId xmlns:p14="http://schemas.microsoft.com/office/powerpoint/2010/main" val="316862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57BABA-559C-B04E-902F-1D5587CCE0F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D6AD75D7-EA19-B04A-B6B9-254DEDBED85A}"/>
              </a:ext>
            </a:extLst>
          </p:cNvPr>
          <p:cNvSpPr txBox="1">
            <a:spLocks noChangeArrowheads="1"/>
          </p:cNvSpPr>
          <p:nvPr/>
        </p:nvSpPr>
        <p:spPr>
          <a:xfrm>
            <a:off x="314324" y="2404355"/>
            <a:ext cx="8077200" cy="1476654"/>
          </a:xfrm>
          <a:prstGeom prst="rect">
            <a:avLst/>
          </a:prstGeom>
        </p:spPr>
        <p:txBody>
          <a:bodyPr/>
          <a:lstStyle>
            <a:lvl1pPr algn="ctr" defTabSz="457200" rtl="0" eaLnBrk="0" fontAlgn="base" hangingPunct="0">
              <a:spcBef>
                <a:spcPct val="0"/>
              </a:spcBef>
              <a:spcAft>
                <a:spcPct val="0"/>
              </a:spcAft>
              <a:defRPr sz="4400" kern="1200">
                <a:solidFill>
                  <a:srgbClr val="00009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000090"/>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rgbClr val="000090"/>
                </a:solidFill>
                <a:latin typeface="Calibri" charset="0"/>
                <a:ea typeface="ＭＳ Ｐゴシック" charset="-128"/>
                <a:cs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000090"/>
                </a:solidFill>
                <a:effectLst/>
                <a:uLnTx/>
                <a:uFillTx/>
                <a:latin typeface="Calibri Light" panose="020F0302020204030204"/>
                <a:ea typeface="ＭＳ Ｐゴシック" charset="-128"/>
              </a:rPr>
              <a:t>inet</a:t>
            </a:r>
            <a:r>
              <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rPr>
              <a:t> 10.104.216.101 </a:t>
            </a:r>
            <a:r>
              <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sym typeface="Wingdings" pitchFamily="2" charset="2"/>
              </a:rPr>
              <a:t> 00001010.01101000.11011000.01100101</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rPr>
              <a:t>netmask ff:ff:f0:00 </a:t>
            </a:r>
            <a:r>
              <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sym typeface="Wingdings" pitchFamily="2" charset="2"/>
              </a:rPr>
              <a:t> 11111111.11111111.11110000.00000000</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rPr>
              <a:t>broadcast 10.104.223.255 </a:t>
            </a:r>
            <a:r>
              <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sym typeface="Wingdings" pitchFamily="2" charset="2"/>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90"/>
                </a:solidFill>
                <a:effectLst/>
                <a:uLnTx/>
                <a:uFillTx/>
                <a:latin typeface="Calibri Light" panose="020F0302020204030204"/>
                <a:ea typeface="ＭＳ Ｐゴシック" charset="-128"/>
                <a:sym typeface="Wingdings" pitchFamily="2" charset="2"/>
              </a:rPr>
              <a:t>00001010.01101000.11011111.11111111</a:t>
            </a:r>
          </a:p>
        </p:txBody>
      </p:sp>
      <p:pic>
        <p:nvPicPr>
          <p:cNvPr id="5" name="Picture 4">
            <a:extLst>
              <a:ext uri="{FF2B5EF4-FFF2-40B4-BE49-F238E27FC236}">
                <a16:creationId xmlns:a16="http://schemas.microsoft.com/office/drawing/2014/main" id="{82CA530B-32B6-8E4C-9A1E-71463CA6FB0F}"/>
              </a:ext>
            </a:extLst>
          </p:cNvPr>
          <p:cNvPicPr>
            <a:picLocks noChangeAspect="1"/>
          </p:cNvPicPr>
          <p:nvPr/>
        </p:nvPicPr>
        <p:blipFill>
          <a:blip r:embed="rId2"/>
          <a:stretch>
            <a:fillRect/>
          </a:stretch>
        </p:blipFill>
        <p:spPr>
          <a:xfrm>
            <a:off x="314324" y="136523"/>
            <a:ext cx="8732639" cy="1606551"/>
          </a:xfrm>
          <a:prstGeom prst="rect">
            <a:avLst/>
          </a:prstGeom>
        </p:spPr>
      </p:pic>
      <p:sp>
        <p:nvSpPr>
          <p:cNvPr id="6" name="Rectangle 5">
            <a:extLst>
              <a:ext uri="{FF2B5EF4-FFF2-40B4-BE49-F238E27FC236}">
                <a16:creationId xmlns:a16="http://schemas.microsoft.com/office/drawing/2014/main" id="{DB4D8D35-0685-954C-BD02-6D408D5C8820}"/>
              </a:ext>
            </a:extLst>
          </p:cNvPr>
          <p:cNvSpPr/>
          <p:nvPr/>
        </p:nvSpPr>
        <p:spPr>
          <a:xfrm>
            <a:off x="1185612" y="797804"/>
            <a:ext cx="7329738" cy="27622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4EBD195-B389-7842-81D0-C71C2ADFF196}"/>
              </a:ext>
            </a:extLst>
          </p:cNvPr>
          <p:cNvSpPr/>
          <p:nvPr/>
        </p:nvSpPr>
        <p:spPr>
          <a:xfrm>
            <a:off x="314324" y="4161264"/>
            <a:ext cx="3900489" cy="4821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1D2EBE8-23FC-7947-8C6B-4BDBB7BC34C6}"/>
              </a:ext>
            </a:extLst>
          </p:cNvPr>
          <p:cNvSpPr/>
          <p:nvPr/>
        </p:nvSpPr>
        <p:spPr>
          <a:xfrm>
            <a:off x="314324" y="2901596"/>
            <a:ext cx="3900489" cy="4821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B3DFA38-7656-6B4D-A9F2-FDCBA81C9B18}"/>
              </a:ext>
            </a:extLst>
          </p:cNvPr>
          <p:cNvSpPr/>
          <p:nvPr/>
        </p:nvSpPr>
        <p:spPr>
          <a:xfrm>
            <a:off x="314323" y="5399541"/>
            <a:ext cx="3900489" cy="4821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679A6A3-1879-D74A-9E5B-58AD152CC83C}"/>
              </a:ext>
            </a:extLst>
          </p:cNvPr>
          <p:cNvSpPr/>
          <p:nvPr/>
        </p:nvSpPr>
        <p:spPr>
          <a:xfrm>
            <a:off x="4214813" y="5399541"/>
            <a:ext cx="2371726" cy="482172"/>
          </a:xfrm>
          <a:prstGeom prst="rect">
            <a:avLst/>
          </a:prstGeom>
          <a:no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53C12F-4FDD-5147-A351-999F57CB00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DBCB3B6-B402-5D4F-AE45-B8AD6E9A69BC}"/>
              </a:ext>
            </a:extLst>
          </p:cNvPr>
          <p:cNvPicPr>
            <a:picLocks noChangeAspect="1"/>
          </p:cNvPicPr>
          <p:nvPr/>
        </p:nvPicPr>
        <p:blipFill>
          <a:blip r:embed="rId3"/>
          <a:stretch>
            <a:fillRect/>
          </a:stretch>
        </p:blipFill>
        <p:spPr>
          <a:xfrm>
            <a:off x="1939583" y="0"/>
            <a:ext cx="5264834" cy="6858000"/>
          </a:xfrm>
          <a:prstGeom prst="rect">
            <a:avLst/>
          </a:prstGeom>
        </p:spPr>
      </p:pic>
      <p:sp>
        <p:nvSpPr>
          <p:cNvPr id="5" name="TextBox 4">
            <a:extLst>
              <a:ext uri="{FF2B5EF4-FFF2-40B4-BE49-F238E27FC236}">
                <a16:creationId xmlns:a16="http://schemas.microsoft.com/office/drawing/2014/main" id="{E4DE1EF7-389C-0B33-15DF-EBD44683BDEA}"/>
              </a:ext>
            </a:extLst>
          </p:cNvPr>
          <p:cNvSpPr txBox="1"/>
          <p:nvPr/>
        </p:nvSpPr>
        <p:spPr>
          <a:xfrm>
            <a:off x="0" y="5876818"/>
            <a:ext cx="9144000" cy="430887"/>
          </a:xfrm>
          <a:prstGeom prst="rect">
            <a:avLst/>
          </a:prstGeom>
          <a:solidFill>
            <a:schemeClr val="accent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a:ea typeface="+mn-ea"/>
                <a:cs typeface="+mn-cs"/>
              </a:rPr>
              <a:t>Which protocol would you use to exchange these DHCP protocol messages?</a:t>
            </a:r>
          </a:p>
        </p:txBody>
      </p:sp>
      <p:sp>
        <p:nvSpPr>
          <p:cNvPr id="6" name="TextBox 1">
            <a:extLst>
              <a:ext uri="{FF2B5EF4-FFF2-40B4-BE49-F238E27FC236}">
                <a16:creationId xmlns:a16="http://schemas.microsoft.com/office/drawing/2014/main" id="{8135B176-D16A-1103-23DF-4D51E0E7F427}"/>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7" name="Freeform 6">
            <a:extLst>
              <a:ext uri="{FF2B5EF4-FFF2-40B4-BE49-F238E27FC236}">
                <a16:creationId xmlns:a16="http://schemas.microsoft.com/office/drawing/2014/main" id="{528F3728-80EF-61DB-6A63-A8D0D22339F8}"/>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99686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53C12F-4FDD-5147-A351-999F57CB00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DBCB3B6-B402-5D4F-AE45-B8AD6E9A69BC}"/>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48ABF549-DB37-7040-8200-BFB744843489}"/>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DD2C2913-F02D-B81A-0FA0-B1C7D6C00E3F}"/>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964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54E4F-F321-4002-28EB-77AAF212448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C4B49E-8461-2F44-D698-8D2C504794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F0F78E8-3D78-CDAA-C5FD-F19B91FF93D6}"/>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5109C7E6-CA29-5D1F-BAA2-F1EE5713B672}"/>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DE775C1E-09F8-8D6E-542E-0E7401A442D8}"/>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B861046-0D9F-7DB6-F52E-690999C0896B}"/>
              </a:ext>
            </a:extLst>
          </p:cNvPr>
          <p:cNvSpPr/>
          <p:nvPr/>
        </p:nvSpPr>
        <p:spPr>
          <a:xfrm>
            <a:off x="2888514" y="1411100"/>
            <a:ext cx="1520491" cy="276225"/>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1181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03410-43B1-C3FF-8C55-C960F151CB8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AE173-D77B-D5DD-1F2E-F54F734763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AE407503-3CC9-9615-92E4-AB13CBF84BFD}"/>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5579E023-E94B-019B-307A-0AD6E7839B84}"/>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ADF2E1B9-2FE8-D6B0-EBBB-46FB4E2E57E4}"/>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7ABCCB6-6697-3978-A686-3A57C6792010}"/>
              </a:ext>
            </a:extLst>
          </p:cNvPr>
          <p:cNvSpPr/>
          <p:nvPr/>
        </p:nvSpPr>
        <p:spPr>
          <a:xfrm>
            <a:off x="2862010" y="1583376"/>
            <a:ext cx="1656982" cy="28518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7968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F1F54-DA0C-94DF-61CC-8EA2ABDC184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B368AD-109A-C35C-A323-48E36218D9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E93E7D5-6184-30E8-C3D5-3D69D38BF273}"/>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1DDE2B9D-E8E6-ED2C-642B-4F93B28CF7CE}"/>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9FCD67BB-29AB-2BEC-4738-7833C37BF404}"/>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C7A9E29-7CBA-A673-8D0B-77AEA649268A}"/>
              </a:ext>
            </a:extLst>
          </p:cNvPr>
          <p:cNvSpPr/>
          <p:nvPr/>
        </p:nvSpPr>
        <p:spPr>
          <a:xfrm>
            <a:off x="2862010" y="1742400"/>
            <a:ext cx="1656982" cy="28518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5826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A80F7E-B7B7-C445-B4CE-6BCB71B9B6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5" name="Picture 6">
            <a:extLst>
              <a:ext uri="{FF2B5EF4-FFF2-40B4-BE49-F238E27FC236}">
                <a16:creationId xmlns:a16="http://schemas.microsoft.com/office/drawing/2014/main" id="{6DAF94D5-006A-6C49-8C87-0156FC36C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9" y="1116745"/>
            <a:ext cx="5709203" cy="646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41B6AEA9-33A4-A540-888F-E694BB1B8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61" y="0"/>
            <a:ext cx="2438406" cy="430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6AF6927-9B5B-2345-8F49-094A01B4C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62" y="547919"/>
            <a:ext cx="3349138" cy="4112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44BBD50-6D91-064A-8406-1715484B2C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9" y="959216"/>
            <a:ext cx="5787544" cy="2546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A858ABCC-CAAD-4D47-889B-F5772283C1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9" y="1920599"/>
            <a:ext cx="6664001" cy="9009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D31EEA5-EEE5-4644-9FBB-9DC99F18450C}"/>
              </a:ext>
            </a:extLst>
          </p:cNvPr>
          <p:cNvSpPr/>
          <p:nvPr/>
        </p:nvSpPr>
        <p:spPr>
          <a:xfrm>
            <a:off x="4108289" y="1920599"/>
            <a:ext cx="1449363" cy="5850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100" name="Picture 4">
            <a:extLst>
              <a:ext uri="{FF2B5EF4-FFF2-40B4-BE49-F238E27FC236}">
                <a16:creationId xmlns:a16="http://schemas.microsoft.com/office/drawing/2014/main" id="{A6D10A33-57D0-B040-97EC-93FEB26027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3710" y="2821537"/>
            <a:ext cx="5532932" cy="40738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FC10A7-8301-BD90-E0D9-ACFDA96C0A01}"/>
              </a:ext>
            </a:extLst>
          </p:cNvPr>
          <p:cNvSpPr txBox="1"/>
          <p:nvPr/>
        </p:nvSpPr>
        <p:spPr>
          <a:xfrm>
            <a:off x="1917947" y="4399741"/>
            <a:ext cx="1272446" cy="707886"/>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30 hosts max.</a:t>
            </a:r>
          </a:p>
        </p:txBody>
      </p:sp>
      <p:sp>
        <p:nvSpPr>
          <p:cNvPr id="9" name="TextBox 8">
            <a:extLst>
              <a:ext uri="{FF2B5EF4-FFF2-40B4-BE49-F238E27FC236}">
                <a16:creationId xmlns:a16="http://schemas.microsoft.com/office/drawing/2014/main" id="{00D75EF9-E7B0-AC05-BB67-17F90D09D0F0}"/>
              </a:ext>
            </a:extLst>
          </p:cNvPr>
          <p:cNvSpPr txBox="1"/>
          <p:nvPr/>
        </p:nvSpPr>
        <p:spPr>
          <a:xfrm>
            <a:off x="3550445" y="4359946"/>
            <a:ext cx="1051608" cy="707886"/>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22 hosts max.</a:t>
            </a:r>
          </a:p>
        </p:txBody>
      </p:sp>
      <p:sp>
        <p:nvSpPr>
          <p:cNvPr id="10" name="TextBox 9">
            <a:extLst>
              <a:ext uri="{FF2B5EF4-FFF2-40B4-BE49-F238E27FC236}">
                <a16:creationId xmlns:a16="http://schemas.microsoft.com/office/drawing/2014/main" id="{C12D2400-D3F5-06F5-8D4E-67C8FB618078}"/>
              </a:ext>
            </a:extLst>
          </p:cNvPr>
          <p:cNvSpPr txBox="1"/>
          <p:nvPr/>
        </p:nvSpPr>
        <p:spPr>
          <a:xfrm>
            <a:off x="5707358" y="4359946"/>
            <a:ext cx="1051608" cy="707886"/>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18 hosts max.</a:t>
            </a:r>
          </a:p>
        </p:txBody>
      </p:sp>
      <p:pic>
        <p:nvPicPr>
          <p:cNvPr id="11" name="Picture 1">
            <a:extLst>
              <a:ext uri="{FF2B5EF4-FFF2-40B4-BE49-F238E27FC236}">
                <a16:creationId xmlns:a16="http://schemas.microsoft.com/office/drawing/2014/main" id="{4A1F7289-EE6E-A982-C65E-514C0345E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61" y="0"/>
            <a:ext cx="2438406" cy="4308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5514C90-1762-6A1C-BF50-33FF37455A5E}"/>
              </a:ext>
            </a:extLst>
          </p:cNvPr>
          <p:cNvSpPr txBox="1"/>
          <p:nvPr/>
        </p:nvSpPr>
        <p:spPr>
          <a:xfrm>
            <a:off x="0" y="0"/>
            <a:ext cx="9144000" cy="523220"/>
          </a:xfrm>
          <a:prstGeom prst="rect">
            <a:avLst/>
          </a:prstGeom>
          <a:solidFill>
            <a:schemeClr val="accent6">
              <a:lumMod val="60000"/>
              <a:lumOff val="40000"/>
            </a:schemeClr>
          </a:solidFill>
        </p:spPr>
        <p:txBody>
          <a:bodyPr wrap="square">
            <a:spAutoFit/>
          </a:bodyPr>
          <a:lstStyle/>
          <a:p>
            <a:r>
              <a:rPr lang="en-US" sz="2800" b="0" i="0" u="none" strike="noStrike" dirty="0">
                <a:effectLst/>
                <a:latin typeface="-webkit-standard"/>
              </a:rPr>
              <a:t>Fixed-Length Subnet Masks (</a:t>
            </a:r>
            <a:r>
              <a:rPr lang="en-US" sz="2800" dirty="0">
                <a:latin typeface="-webkit-standard"/>
              </a:rPr>
              <a:t>F</a:t>
            </a:r>
            <a:r>
              <a:rPr lang="en-US" sz="2800" b="0" i="0" u="none" strike="noStrike" dirty="0">
                <a:effectLst/>
                <a:latin typeface="-webkit-standard"/>
              </a:rPr>
              <a:t>LSM)</a:t>
            </a:r>
            <a:endParaRPr lang="en-US" sz="2800" dirty="0"/>
          </a:p>
        </p:txBody>
      </p:sp>
    </p:spTree>
    <p:extLst>
      <p:ext uri="{BB962C8B-B14F-4D97-AF65-F5344CB8AC3E}">
        <p14:creationId xmlns:p14="http://schemas.microsoft.com/office/powerpoint/2010/main" val="1211258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BB634-21C9-F15D-C2DA-6D7E606EF1E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078896-4DAF-4E71-B0CB-F41F9239A7D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E55FD24-4DA1-80F5-FB41-0840D612D150}"/>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69BB4A15-AA18-2B06-440F-B976B1A04E07}"/>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4FB2B181-1E7B-8537-790B-C63C3A83E62C}"/>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DC93723-1DC5-2F4F-607D-1C48CC2A6018}"/>
              </a:ext>
            </a:extLst>
          </p:cNvPr>
          <p:cNvSpPr/>
          <p:nvPr/>
        </p:nvSpPr>
        <p:spPr>
          <a:xfrm>
            <a:off x="2862010" y="1901424"/>
            <a:ext cx="1656982" cy="28518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DD3818FD-46AD-0845-C177-096D8C8A500D}"/>
              </a:ext>
            </a:extLst>
          </p:cNvPr>
          <p:cNvSpPr txBox="1"/>
          <p:nvPr/>
        </p:nvSpPr>
        <p:spPr>
          <a:xfrm>
            <a:off x="0" y="1799270"/>
            <a:ext cx="275645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yiaddr</a:t>
            </a:r>
            <a:r>
              <a:rPr kumimoji="0" lang="en-US" sz="1800" b="0" i="0" u="none" strike="noStrike" kern="1200" cap="none" spc="0" normalizeH="0" baseline="0" noProof="0" dirty="0">
                <a:ln>
                  <a:noFill/>
                </a:ln>
                <a:solidFill>
                  <a:srgbClr val="FF0000"/>
                </a:solidFill>
                <a:effectLst/>
                <a:uLnTx/>
                <a:uFillTx/>
                <a:latin typeface="Lato" panose="020F0502020204030204" pitchFamily="34" charset="0"/>
                <a:ea typeface="+mn-ea"/>
                <a:cs typeface="+mn-cs"/>
              </a:rPr>
              <a:t> (“your” IP address)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Lato" panose="020F0502020204030204" pitchFamily="34" charset="0"/>
                <a:ea typeface="+mn-ea"/>
                <a:cs typeface="+mn-cs"/>
              </a:rPr>
              <a:t>Used by the server.</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456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9E18F-B7CB-02D5-246C-932794F0D08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268E59-91B5-C272-0B73-3386AF6226E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E11FA7E-D396-2F79-2652-3A82F55E769D}"/>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DFACD6FC-CD90-5844-855C-884382059C17}"/>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1A26F6A4-F2B6-EB6A-2620-2AF05F64DED0}"/>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733680B-3447-EEB6-FD3C-302ACB9580E8}"/>
              </a:ext>
            </a:extLst>
          </p:cNvPr>
          <p:cNvSpPr/>
          <p:nvPr/>
        </p:nvSpPr>
        <p:spPr>
          <a:xfrm>
            <a:off x="2862010" y="2073700"/>
            <a:ext cx="1656982" cy="28518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198507D-C3EC-5C84-79BB-95678498BB0E}"/>
              </a:ext>
            </a:extLst>
          </p:cNvPr>
          <p:cNvSpPr txBox="1"/>
          <p:nvPr/>
        </p:nvSpPr>
        <p:spPr>
          <a:xfrm>
            <a:off x="0" y="1799270"/>
            <a:ext cx="2756452"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XId</a:t>
            </a:r>
            <a:r>
              <a:rPr kumimoji="0" lang="en-US" sz="1800" b="0" i="0" u="none" strike="noStrike" kern="1200" cap="none" spc="0" normalizeH="0" baseline="0" noProof="0" dirty="0">
                <a:ln>
                  <a:noFill/>
                </a:ln>
                <a:solidFill>
                  <a:srgbClr val="FF0000"/>
                </a:solidFill>
                <a:effectLst/>
                <a:uLnTx/>
                <a:uFillTx/>
                <a:latin typeface="Lato" panose="020F0502020204030204" pitchFamily="34" charset="0"/>
                <a:ea typeface="+mn-ea"/>
                <a:cs typeface="+mn-cs"/>
              </a:rPr>
              <a:t> (transaction ID)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Lato" panose="020F0502020204030204" pitchFamily="34" charset="0"/>
                <a:ea typeface="+mn-ea"/>
                <a:cs typeface="+mn-cs"/>
              </a:rPr>
              <a:t>A random ID set by the client to keep track of the “question-answer” pair.</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674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C2090-2D4F-D5C0-1676-96CAE1D1291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28F6C4-BAB7-7F8B-E093-031414CC57C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F6980D9-0498-22A1-E4BE-25A1414D0A1C}"/>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9F8A8C4F-D951-EE28-7C02-96EC85922ED8}"/>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0CDF77C4-F91C-E48B-59D9-1B09ADE8369F}"/>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B0680494-004D-CDC7-86D5-E4A63E7156DD}"/>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771A8635-C565-EC40-3474-9306B8DD0CB7}"/>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451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AAD3D-5FDE-6B32-24F0-673CC1AA5D0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A05FEF-0A3C-CBEC-2EC0-292945D7A6A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3E1ABF5-2CC8-3607-8161-ABE1D14A96C7}"/>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3D917BA1-8227-9925-49E6-19A188A5496D}"/>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D22B7726-D5B7-D01D-FA82-B80459080D29}"/>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AD21F1DA-4C47-5EDE-EA62-54E014A2928A}"/>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725994D7-4D61-B199-75C9-8914ECA2CFC4}"/>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279CA54-F348-0770-C499-F5947FE815D1}"/>
              </a:ext>
            </a:extLst>
          </p:cNvPr>
          <p:cNvSpPr/>
          <p:nvPr/>
        </p:nvSpPr>
        <p:spPr>
          <a:xfrm>
            <a:off x="4737212" y="2283541"/>
            <a:ext cx="1656982" cy="34375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59465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39E31-D405-3F81-4F0D-47EDDDCBF64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BB770-60E3-598F-5F21-68A22EB3D9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78CEE38B-4269-F22D-A6D6-D79DA6855036}"/>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DBF47255-36DB-98A6-EF11-5777FB415B29}"/>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7465E460-374E-8932-264F-66DE15BA4858}"/>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3BE2399C-4065-0C21-30B4-9E5F336431D0}"/>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A16A64BC-84CB-2580-15D9-65C63266CB93}"/>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81C9CF1-C4CF-7381-64F4-E59D3EEBA29C}"/>
              </a:ext>
            </a:extLst>
          </p:cNvPr>
          <p:cNvSpPr/>
          <p:nvPr/>
        </p:nvSpPr>
        <p:spPr>
          <a:xfrm>
            <a:off x="4737212" y="2641349"/>
            <a:ext cx="1656982" cy="34375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41065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882A1-4179-5E7E-AF33-D3FC9FCA373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DB087B-B3E8-5C0F-9C0C-A3B825BF789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C0CC22CB-C47D-4EF6-4A44-056D5F6E905F}"/>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32861001-5B17-717C-DFB3-F77D3CC25E4E}"/>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90903909-B460-DA4F-DA8D-7598F7E4C9AA}"/>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D0AE24C1-71EE-5108-4C9E-E3B9E107FC18}"/>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CEAA26EB-C102-510E-ACDD-1070E4165B4C}"/>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5314288-45CA-24B6-8C1D-1C10902D0325}"/>
              </a:ext>
            </a:extLst>
          </p:cNvPr>
          <p:cNvSpPr/>
          <p:nvPr/>
        </p:nvSpPr>
        <p:spPr>
          <a:xfrm>
            <a:off x="4737212" y="2941982"/>
            <a:ext cx="1656982" cy="21540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673478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E5F57-AAF6-AD66-58F6-785215B716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7EB2BF-7A6A-EFEA-596B-E84519C8FE2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014241B9-CEF2-F6EA-CD35-C27AE28EAA44}"/>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B3C8C91D-89F7-D5F3-88B9-250544AC7693}"/>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531C8FE6-266F-3FB1-5D62-A7C1F422498A}"/>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475E331B-7E1F-B8E6-86DA-4AEBA1274D2B}"/>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5680EACB-70D3-C9DF-4478-F21F4E7FC949}"/>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8F2F607-5C2E-88B3-A141-4EFF666AEC71}"/>
              </a:ext>
            </a:extLst>
          </p:cNvPr>
          <p:cNvSpPr/>
          <p:nvPr/>
        </p:nvSpPr>
        <p:spPr>
          <a:xfrm>
            <a:off x="4750464" y="3273284"/>
            <a:ext cx="1656982" cy="21540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63619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FF0CE-D414-7C84-2843-12A5B2C8E85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6BCA74-9051-A0FA-70AC-C62DC3767C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371F4BD-B2D0-E00E-851A-D033877EC802}"/>
              </a:ext>
            </a:extLst>
          </p:cNvPr>
          <p:cNvPicPr>
            <a:picLocks noChangeAspect="1"/>
          </p:cNvPicPr>
          <p:nvPr/>
        </p:nvPicPr>
        <p:blipFill>
          <a:blip r:embed="rId2"/>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2DF44C1A-4296-11CD-4FF9-3C55ACA29079}"/>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18506D64-FD66-F923-0E6E-AB23FC91D223}"/>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DD8F9C35-3A13-0E7A-1311-633CF9E25C6A}"/>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85D70579-ED53-E276-038E-EB0ABD2BEDA0}"/>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90">
            <a:extLst>
              <a:ext uri="{FF2B5EF4-FFF2-40B4-BE49-F238E27FC236}">
                <a16:creationId xmlns:a16="http://schemas.microsoft.com/office/drawing/2014/main" id="{6A19DF42-F2CE-819D-AB6A-66AC28DEB5F0}"/>
              </a:ext>
            </a:extLst>
          </p:cNvPr>
          <p:cNvSpPr txBox="1">
            <a:spLocks noChangeArrowheads="1"/>
          </p:cNvSpPr>
          <p:nvPr/>
        </p:nvSpPr>
        <p:spPr bwMode="auto">
          <a:xfrm>
            <a:off x="6457950" y="3602390"/>
            <a:ext cx="2527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&lt;Request&gt;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OK.  I’ll take that IP address! Can I ?</a:t>
            </a:r>
          </a:p>
        </p:txBody>
      </p:sp>
      <p:sp>
        <p:nvSpPr>
          <p:cNvPr id="9" name="Freeform 8">
            <a:extLst>
              <a:ext uri="{FF2B5EF4-FFF2-40B4-BE49-F238E27FC236}">
                <a16:creationId xmlns:a16="http://schemas.microsoft.com/office/drawing/2014/main" id="{50107739-1870-B602-6492-1F3A963ABEA8}"/>
              </a:ext>
            </a:extLst>
          </p:cNvPr>
          <p:cNvSpPr/>
          <p:nvPr/>
        </p:nvSpPr>
        <p:spPr>
          <a:xfrm rot="9745737" flipH="1">
            <a:off x="4549756" y="3916692"/>
            <a:ext cx="2124119"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248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8F4F8-DA6A-7CC1-0FD6-27CF7707AD3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C5FCDB-062B-AC4F-6FD2-A063A0EC1EA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7B59275B-8EE9-9F68-FB66-3F35B773BD69}"/>
              </a:ext>
            </a:extLst>
          </p:cNvPr>
          <p:cNvPicPr>
            <a:picLocks noChangeAspect="1"/>
          </p:cNvPicPr>
          <p:nvPr/>
        </p:nvPicPr>
        <p:blipFill>
          <a:blip r:embed="rId3"/>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1F5ABD69-E6ED-9C65-3964-4A4FA3AB15DC}"/>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69AF48C6-EEA5-A3D3-60C5-1B2CC0C0FA71}"/>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A8E82204-014E-C99D-578A-F0A4283F4F04}"/>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1C128C92-AD4C-1EE4-E5CC-EE2F9FF41F2B}"/>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90">
            <a:extLst>
              <a:ext uri="{FF2B5EF4-FFF2-40B4-BE49-F238E27FC236}">
                <a16:creationId xmlns:a16="http://schemas.microsoft.com/office/drawing/2014/main" id="{C3E373CD-A097-0862-AB65-CB33227241DD}"/>
              </a:ext>
            </a:extLst>
          </p:cNvPr>
          <p:cNvSpPr txBox="1">
            <a:spLocks noChangeArrowheads="1"/>
          </p:cNvSpPr>
          <p:nvPr/>
        </p:nvSpPr>
        <p:spPr bwMode="auto">
          <a:xfrm>
            <a:off x="6457950" y="3602390"/>
            <a:ext cx="2527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&lt;Request&gt;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OK.  I’ll take that IP address! Can I ?</a:t>
            </a:r>
          </a:p>
        </p:txBody>
      </p:sp>
      <p:sp>
        <p:nvSpPr>
          <p:cNvPr id="9" name="Freeform 8">
            <a:extLst>
              <a:ext uri="{FF2B5EF4-FFF2-40B4-BE49-F238E27FC236}">
                <a16:creationId xmlns:a16="http://schemas.microsoft.com/office/drawing/2014/main" id="{788D9D6A-54B1-81AB-B019-159ABC6DEB5F}"/>
              </a:ext>
            </a:extLst>
          </p:cNvPr>
          <p:cNvSpPr/>
          <p:nvPr/>
        </p:nvSpPr>
        <p:spPr>
          <a:xfrm rot="9745737" flipH="1">
            <a:off x="4549756" y="3916692"/>
            <a:ext cx="2124119"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7C1CC18-7412-6171-2190-530FEDB0875B}"/>
              </a:ext>
            </a:extLst>
          </p:cNvPr>
          <p:cNvSpPr/>
          <p:nvPr/>
        </p:nvSpPr>
        <p:spPr>
          <a:xfrm>
            <a:off x="2910465" y="3591286"/>
            <a:ext cx="1656982" cy="21540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9515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A7E76-9FDB-20BD-B783-DB27DA24C3F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7466A8-B5B9-5F08-75C2-AFFC55C97D6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06FCA7C8-EE33-8692-25F7-08DCA0051760}"/>
              </a:ext>
            </a:extLst>
          </p:cNvPr>
          <p:cNvPicPr>
            <a:picLocks noChangeAspect="1"/>
          </p:cNvPicPr>
          <p:nvPr/>
        </p:nvPicPr>
        <p:blipFill>
          <a:blip r:embed="rId3"/>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8D5A2890-CB34-4839-E458-4970F9F37972}"/>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9377763A-8422-F552-6CAD-6BF63EFF12A2}"/>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3B97A3E0-99BA-2735-BFBD-48F7E29483A8}"/>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BC6E70E4-2CB0-F1E2-0B0E-0EEDF4995689}"/>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90">
            <a:extLst>
              <a:ext uri="{FF2B5EF4-FFF2-40B4-BE49-F238E27FC236}">
                <a16:creationId xmlns:a16="http://schemas.microsoft.com/office/drawing/2014/main" id="{F973E8A7-D031-2675-8BB8-3EAF827B46ED}"/>
              </a:ext>
            </a:extLst>
          </p:cNvPr>
          <p:cNvSpPr txBox="1">
            <a:spLocks noChangeArrowheads="1"/>
          </p:cNvSpPr>
          <p:nvPr/>
        </p:nvSpPr>
        <p:spPr bwMode="auto">
          <a:xfrm>
            <a:off x="6457950" y="3602390"/>
            <a:ext cx="2527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&lt;Request&gt;</a:t>
            </a:r>
            <a:b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b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OK.  I’ll take that IP address! Can I ?</a:t>
            </a:r>
          </a:p>
        </p:txBody>
      </p:sp>
      <p:sp>
        <p:nvSpPr>
          <p:cNvPr id="9" name="Freeform 8">
            <a:extLst>
              <a:ext uri="{FF2B5EF4-FFF2-40B4-BE49-F238E27FC236}">
                <a16:creationId xmlns:a16="http://schemas.microsoft.com/office/drawing/2014/main" id="{FC101DD4-FCA8-6EE1-B583-935D688E43A5}"/>
              </a:ext>
            </a:extLst>
          </p:cNvPr>
          <p:cNvSpPr/>
          <p:nvPr/>
        </p:nvSpPr>
        <p:spPr>
          <a:xfrm rot="9745737" flipH="1">
            <a:off x="4549756" y="3916692"/>
            <a:ext cx="2124119"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2973300-CB2F-A5B1-8FDD-8F36B0DBE94C}"/>
              </a:ext>
            </a:extLst>
          </p:cNvPr>
          <p:cNvSpPr/>
          <p:nvPr/>
        </p:nvSpPr>
        <p:spPr>
          <a:xfrm>
            <a:off x="2910465" y="4081615"/>
            <a:ext cx="1656982" cy="21540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9642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1F80A7-0C0A-00AA-9333-CDF7F50D1FDA}"/>
              </a:ext>
            </a:extLst>
          </p:cNvPr>
          <p:cNvSpPr>
            <a:spLocks noGrp="1"/>
          </p:cNvSpPr>
          <p:nvPr>
            <p:ph type="sldNum" sz="quarter" idx="12"/>
          </p:nvPr>
        </p:nvSpPr>
        <p:spPr/>
        <p:txBody>
          <a:bodyPr/>
          <a:lstStyle/>
          <a:p>
            <a:fld id="{12297082-74DA-3F42-B9EE-B09F2F8D7DCB}" type="slidenum">
              <a:rPr lang="en-US" altLang="en-US" smtClean="0"/>
              <a:pPr/>
              <a:t>6</a:t>
            </a:fld>
            <a:endParaRPr lang="en-US" altLang="en-US"/>
          </a:p>
        </p:txBody>
      </p:sp>
      <p:sp>
        <p:nvSpPr>
          <p:cNvPr id="4" name="TextBox 3">
            <a:extLst>
              <a:ext uri="{FF2B5EF4-FFF2-40B4-BE49-F238E27FC236}">
                <a16:creationId xmlns:a16="http://schemas.microsoft.com/office/drawing/2014/main" id="{8A3FA609-706E-FBB0-43ED-E3D2D2CE2DB6}"/>
              </a:ext>
            </a:extLst>
          </p:cNvPr>
          <p:cNvSpPr txBox="1"/>
          <p:nvPr/>
        </p:nvSpPr>
        <p:spPr>
          <a:xfrm>
            <a:off x="0" y="2767280"/>
            <a:ext cx="9144000" cy="1323439"/>
          </a:xfrm>
          <a:prstGeom prst="rect">
            <a:avLst/>
          </a:prstGeom>
          <a:solidFill>
            <a:schemeClr val="accent2">
              <a:lumMod val="50000"/>
            </a:schemeClr>
          </a:solidFill>
        </p:spPr>
        <p:txBody>
          <a:bodyPr wrap="square" rtlCol="0">
            <a:spAutoFit/>
          </a:bodyPr>
          <a:lstStyle/>
          <a:p>
            <a:pPr algn="ctr"/>
            <a:r>
              <a:rPr lang="en-US" sz="4000" dirty="0">
                <a:solidFill>
                  <a:schemeClr val="bg1"/>
                </a:solidFill>
              </a:rPr>
              <a:t>Classful address is dead.</a:t>
            </a:r>
          </a:p>
          <a:p>
            <a:pPr algn="ctr"/>
            <a:r>
              <a:rPr lang="en-US" sz="4000" dirty="0">
                <a:solidFill>
                  <a:schemeClr val="bg1"/>
                </a:solidFill>
              </a:rPr>
              <a:t>Long live subnetting &amp; prefix.</a:t>
            </a:r>
          </a:p>
        </p:txBody>
      </p:sp>
    </p:spTree>
    <p:extLst>
      <p:ext uri="{BB962C8B-B14F-4D97-AF65-F5344CB8AC3E}">
        <p14:creationId xmlns:p14="http://schemas.microsoft.com/office/powerpoint/2010/main" val="982801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7B753-CADC-3908-5784-28091035CAD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57A39F-E1E6-1DDB-5E87-07D65596E23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8247A02-C353-D365-A8B5-5DF11732AED0}"/>
              </a:ext>
            </a:extLst>
          </p:cNvPr>
          <p:cNvPicPr>
            <a:picLocks noChangeAspect="1"/>
          </p:cNvPicPr>
          <p:nvPr/>
        </p:nvPicPr>
        <p:blipFill>
          <a:blip r:embed="rId3"/>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13578D87-DF9B-49BC-4627-71D899E76537}"/>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C5C181F2-4C51-D952-0B7B-A8A90ACB1B91}"/>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88">
            <a:extLst>
              <a:ext uri="{FF2B5EF4-FFF2-40B4-BE49-F238E27FC236}">
                <a16:creationId xmlns:a16="http://schemas.microsoft.com/office/drawing/2014/main" id="{FD62D775-C129-FB99-6684-19FED1F63C09}"/>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7137469A-3BCC-C25C-1F04-DDC705D5AB99}"/>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90">
            <a:extLst>
              <a:ext uri="{FF2B5EF4-FFF2-40B4-BE49-F238E27FC236}">
                <a16:creationId xmlns:a16="http://schemas.microsoft.com/office/drawing/2014/main" id="{2EFD03D5-AE06-08A7-B117-4EDEC387E485}"/>
              </a:ext>
            </a:extLst>
          </p:cNvPr>
          <p:cNvSpPr txBox="1">
            <a:spLocks noChangeArrowheads="1"/>
          </p:cNvSpPr>
          <p:nvPr/>
        </p:nvSpPr>
        <p:spPr bwMode="auto">
          <a:xfrm>
            <a:off x="6457950" y="3602390"/>
            <a:ext cx="2527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&lt;Request&gt;</a:t>
            </a:r>
            <a:b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b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OK.  I’ll take that IP address! Can I ?</a:t>
            </a:r>
          </a:p>
        </p:txBody>
      </p:sp>
      <p:sp>
        <p:nvSpPr>
          <p:cNvPr id="9" name="Freeform 8">
            <a:extLst>
              <a:ext uri="{FF2B5EF4-FFF2-40B4-BE49-F238E27FC236}">
                <a16:creationId xmlns:a16="http://schemas.microsoft.com/office/drawing/2014/main" id="{80F61D58-AEB5-351C-4DE2-B79124503948}"/>
              </a:ext>
            </a:extLst>
          </p:cNvPr>
          <p:cNvSpPr/>
          <p:nvPr/>
        </p:nvSpPr>
        <p:spPr>
          <a:xfrm rot="9745737" flipH="1">
            <a:off x="4549756" y="3916692"/>
            <a:ext cx="2124119"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92">
            <a:extLst>
              <a:ext uri="{FF2B5EF4-FFF2-40B4-BE49-F238E27FC236}">
                <a16:creationId xmlns:a16="http://schemas.microsoft.com/office/drawing/2014/main" id="{7146B050-D1EC-5E82-B0AB-67A678121F2C}"/>
              </a:ext>
            </a:extLst>
          </p:cNvPr>
          <p:cNvSpPr txBox="1">
            <a:spLocks noChangeArrowheads="1"/>
          </p:cNvSpPr>
          <p:nvPr/>
        </p:nvSpPr>
        <p:spPr bwMode="auto">
          <a:xfrm>
            <a:off x="242660" y="5038358"/>
            <a:ext cx="2528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&lt;Ack&gt;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OK.  You’ve got that IP address!</a:t>
            </a:r>
          </a:p>
        </p:txBody>
      </p:sp>
      <p:sp>
        <p:nvSpPr>
          <p:cNvPr id="12" name="Freeform 11">
            <a:extLst>
              <a:ext uri="{FF2B5EF4-FFF2-40B4-BE49-F238E27FC236}">
                <a16:creationId xmlns:a16="http://schemas.microsoft.com/office/drawing/2014/main" id="{6109D1A0-E48D-1503-E2E9-2DDC4AEC55D1}"/>
              </a:ext>
            </a:extLst>
          </p:cNvPr>
          <p:cNvSpPr/>
          <p:nvPr/>
        </p:nvSpPr>
        <p:spPr>
          <a:xfrm flipH="1">
            <a:off x="2574903" y="5428896"/>
            <a:ext cx="2124119"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749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B96FC-C4D4-C996-02C6-A90E2E32591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120CFA-6F7D-4F71-4283-546F697860E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E1A3A9A4-12D8-C099-85E7-DCB531C3D94B}"/>
              </a:ext>
            </a:extLst>
          </p:cNvPr>
          <p:cNvPicPr>
            <a:picLocks noChangeAspect="1"/>
          </p:cNvPicPr>
          <p:nvPr/>
        </p:nvPicPr>
        <p:blipFill>
          <a:blip r:embed="rId3"/>
          <a:stretch>
            <a:fillRect/>
          </a:stretch>
        </p:blipFill>
        <p:spPr>
          <a:xfrm>
            <a:off x="1939583" y="0"/>
            <a:ext cx="5264834" cy="6858000"/>
          </a:xfrm>
          <a:prstGeom prst="rect">
            <a:avLst/>
          </a:prstGeom>
        </p:spPr>
      </p:pic>
      <p:sp>
        <p:nvSpPr>
          <p:cNvPr id="4" name="TextBox 1">
            <a:extLst>
              <a:ext uri="{FF2B5EF4-FFF2-40B4-BE49-F238E27FC236}">
                <a16:creationId xmlns:a16="http://schemas.microsoft.com/office/drawing/2014/main" id="{51DE0525-3297-1E1F-1EAC-54C660A3DD41}"/>
              </a:ext>
            </a:extLst>
          </p:cNvPr>
          <p:cNvSpPr txBox="1">
            <a:spLocks noChangeArrowheads="1"/>
          </p:cNvSpPr>
          <p:nvPr/>
        </p:nvSpPr>
        <p:spPr bwMode="auto">
          <a:xfrm>
            <a:off x="3738956" y="389044"/>
            <a:ext cx="2528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&lt;Discover&gt;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is there a DHCP server out there?</a:t>
            </a:r>
          </a:p>
        </p:txBody>
      </p:sp>
      <p:sp>
        <p:nvSpPr>
          <p:cNvPr id="10" name="Freeform 9">
            <a:extLst>
              <a:ext uri="{FF2B5EF4-FFF2-40B4-BE49-F238E27FC236}">
                <a16:creationId xmlns:a16="http://schemas.microsoft.com/office/drawing/2014/main" id="{BF00CFCE-1B9D-3FA6-1663-B47A30CFB8B4}"/>
              </a:ext>
            </a:extLst>
          </p:cNvPr>
          <p:cNvSpPr/>
          <p:nvPr/>
        </p:nvSpPr>
        <p:spPr>
          <a:xfrm>
            <a:off x="4545496" y="1152939"/>
            <a:ext cx="689113" cy="509298"/>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88">
            <a:extLst>
              <a:ext uri="{FF2B5EF4-FFF2-40B4-BE49-F238E27FC236}">
                <a16:creationId xmlns:a16="http://schemas.microsoft.com/office/drawing/2014/main" id="{8ECA5870-5B80-E289-233D-A03709F7FA15}"/>
              </a:ext>
            </a:extLst>
          </p:cNvPr>
          <p:cNvSpPr txBox="1">
            <a:spLocks noChangeArrowheads="1"/>
          </p:cNvSpPr>
          <p:nvPr/>
        </p:nvSpPr>
        <p:spPr bwMode="auto">
          <a:xfrm>
            <a:off x="220920" y="2104102"/>
            <a:ext cx="2528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&lt;Offer&gt;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I’m a DHCP server! Here’s an IP address you can use </a:t>
            </a:r>
          </a:p>
        </p:txBody>
      </p:sp>
      <p:sp>
        <p:nvSpPr>
          <p:cNvPr id="8" name="Freeform 7">
            <a:extLst>
              <a:ext uri="{FF2B5EF4-FFF2-40B4-BE49-F238E27FC236}">
                <a16:creationId xmlns:a16="http://schemas.microsoft.com/office/drawing/2014/main" id="{17E2FCA8-1057-2B15-EEAA-08981BD1EC45}"/>
              </a:ext>
            </a:extLst>
          </p:cNvPr>
          <p:cNvSpPr/>
          <p:nvPr/>
        </p:nvSpPr>
        <p:spPr>
          <a:xfrm flipH="1">
            <a:off x="2542900" y="2677737"/>
            <a:ext cx="2188126"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90">
            <a:extLst>
              <a:ext uri="{FF2B5EF4-FFF2-40B4-BE49-F238E27FC236}">
                <a16:creationId xmlns:a16="http://schemas.microsoft.com/office/drawing/2014/main" id="{FCD7360F-6A43-6D33-4663-0798057CE76F}"/>
              </a:ext>
            </a:extLst>
          </p:cNvPr>
          <p:cNvSpPr txBox="1">
            <a:spLocks noChangeArrowheads="1"/>
          </p:cNvSpPr>
          <p:nvPr/>
        </p:nvSpPr>
        <p:spPr bwMode="auto">
          <a:xfrm>
            <a:off x="6457950" y="3602390"/>
            <a:ext cx="2527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&lt;Request&gt;</a:t>
            </a:r>
            <a:b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b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OK.  I’ll take that IP address! Can I ?</a:t>
            </a:r>
          </a:p>
        </p:txBody>
      </p:sp>
      <p:sp>
        <p:nvSpPr>
          <p:cNvPr id="9" name="Freeform 8">
            <a:extLst>
              <a:ext uri="{FF2B5EF4-FFF2-40B4-BE49-F238E27FC236}">
                <a16:creationId xmlns:a16="http://schemas.microsoft.com/office/drawing/2014/main" id="{309EDA59-275F-EBCD-C21C-43B40C8B4AA5}"/>
              </a:ext>
            </a:extLst>
          </p:cNvPr>
          <p:cNvSpPr/>
          <p:nvPr/>
        </p:nvSpPr>
        <p:spPr>
          <a:xfrm rot="9745737" flipH="1">
            <a:off x="4549756" y="3916692"/>
            <a:ext cx="2124119"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2">
            <a:extLst>
              <a:ext uri="{FF2B5EF4-FFF2-40B4-BE49-F238E27FC236}">
                <a16:creationId xmlns:a16="http://schemas.microsoft.com/office/drawing/2014/main" id="{0AAA9785-2AB5-92E9-E2E7-B1EBACF213A3}"/>
              </a:ext>
            </a:extLst>
          </p:cNvPr>
          <p:cNvSpPr txBox="1">
            <a:spLocks noChangeArrowheads="1"/>
          </p:cNvSpPr>
          <p:nvPr/>
        </p:nvSpPr>
        <p:spPr bwMode="auto">
          <a:xfrm>
            <a:off x="242660" y="5038358"/>
            <a:ext cx="2528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&lt;Ack&gt;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FF0000"/>
                </a:solidFill>
                <a:effectLst/>
                <a:uLnTx/>
                <a:uFillTx/>
                <a:latin typeface="Tahoma" charset="0"/>
                <a:ea typeface="ＭＳ Ｐゴシック" charset="-128"/>
                <a:cs typeface="+mn-cs"/>
              </a:rPr>
              <a:t>Broadcast: OK.  You’ve got that IP address!</a:t>
            </a:r>
          </a:p>
        </p:txBody>
      </p:sp>
      <p:sp>
        <p:nvSpPr>
          <p:cNvPr id="12" name="Freeform 11">
            <a:extLst>
              <a:ext uri="{FF2B5EF4-FFF2-40B4-BE49-F238E27FC236}">
                <a16:creationId xmlns:a16="http://schemas.microsoft.com/office/drawing/2014/main" id="{872B9E82-6EB2-4FDF-9F0E-EFE098C96718}"/>
              </a:ext>
            </a:extLst>
          </p:cNvPr>
          <p:cNvSpPr/>
          <p:nvPr/>
        </p:nvSpPr>
        <p:spPr>
          <a:xfrm flipH="1">
            <a:off x="2574903" y="5428896"/>
            <a:ext cx="2124119" cy="343759"/>
          </a:xfrm>
          <a:custGeom>
            <a:avLst/>
            <a:gdLst>
              <a:gd name="connsiteX0" fmla="*/ 689113 w 689113"/>
              <a:gd name="connsiteY0" fmla="*/ 0 h 509298"/>
              <a:gd name="connsiteX1" fmla="*/ 278295 w 689113"/>
              <a:gd name="connsiteY1" fmla="*/ 450574 h 509298"/>
              <a:gd name="connsiteX2" fmla="*/ 0 w 689113"/>
              <a:gd name="connsiteY2" fmla="*/ 490331 h 509298"/>
            </a:gdLst>
            <a:ahLst/>
            <a:cxnLst>
              <a:cxn ang="0">
                <a:pos x="connsiteX0" y="connsiteY0"/>
              </a:cxn>
              <a:cxn ang="0">
                <a:pos x="connsiteX1" y="connsiteY1"/>
              </a:cxn>
              <a:cxn ang="0">
                <a:pos x="connsiteX2" y="connsiteY2"/>
              </a:cxn>
            </a:cxnLst>
            <a:rect l="l" t="t" r="r" b="b"/>
            <a:pathLst>
              <a:path w="689113" h="509298">
                <a:moveTo>
                  <a:pt x="689113" y="0"/>
                </a:moveTo>
                <a:cubicBezTo>
                  <a:pt x="541130" y="184426"/>
                  <a:pt x="393147" y="368852"/>
                  <a:pt x="278295" y="450574"/>
                </a:cubicBezTo>
                <a:cubicBezTo>
                  <a:pt x="163443" y="532296"/>
                  <a:pt x="81721" y="511313"/>
                  <a:pt x="0" y="490331"/>
                </a:cubicBezTo>
              </a:path>
            </a:pathLst>
          </a:custGeom>
          <a:noFill/>
          <a:ln w="28575">
            <a:solidFill>
              <a:srgbClr val="FF0000"/>
            </a:solidFill>
            <a:prstDash val="sysDot"/>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ADE9CA-23CF-D6D0-D692-21EA0D98D550}"/>
              </a:ext>
            </a:extLst>
          </p:cNvPr>
          <p:cNvSpPr/>
          <p:nvPr/>
        </p:nvSpPr>
        <p:spPr>
          <a:xfrm>
            <a:off x="0" y="5656429"/>
            <a:ext cx="9144000" cy="328773"/>
          </a:xfrm>
          <a:prstGeom prst="rect">
            <a:avLst/>
          </a:prstGeom>
          <a:solidFill>
            <a:srgbClr val="C0504D">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alibri"/>
                <a:ea typeface="+mn-ea"/>
                <a:cs typeface="+mn-cs"/>
              </a:rPr>
              <a:t>	Discussion Point 1: The transaction ID (</a:t>
            </a:r>
            <a:r>
              <a:rPr kumimoji="0" lang="en-US" sz="2200" b="0" i="0" u="none" strike="noStrike" kern="0" cap="none" spc="0" normalizeH="0" baseline="0" noProof="0" dirty="0" err="1">
                <a:ln>
                  <a:noFill/>
                </a:ln>
                <a:solidFill>
                  <a:prstClr val="white"/>
                </a:solidFill>
                <a:effectLst/>
                <a:uLnTx/>
                <a:uFillTx/>
                <a:latin typeface="Calibri"/>
                <a:ea typeface="+mn-ea"/>
                <a:cs typeface="+mn-cs"/>
              </a:rPr>
              <a:t>xid</a:t>
            </a:r>
            <a:r>
              <a:rPr kumimoji="0" lang="en-US" sz="2200" b="0" i="0" u="none" strike="noStrike" kern="0" cap="none" spc="0" normalizeH="0" baseline="0" noProof="0" dirty="0">
                <a:ln>
                  <a:noFill/>
                </a:ln>
                <a:solidFill>
                  <a:prstClr val="white"/>
                </a:solidFill>
                <a:effectLst/>
                <a:uLnTx/>
                <a:uFillTx/>
                <a:latin typeface="Calibri"/>
                <a:ea typeface="+mn-ea"/>
                <a:cs typeface="+mn-cs"/>
              </a:rPr>
              <a:t>). RFC 2131</a:t>
            </a:r>
          </a:p>
        </p:txBody>
      </p:sp>
      <p:sp>
        <p:nvSpPr>
          <p:cNvPr id="17" name="Rectangle 16">
            <a:extLst>
              <a:ext uri="{FF2B5EF4-FFF2-40B4-BE49-F238E27FC236}">
                <a16:creationId xmlns:a16="http://schemas.microsoft.com/office/drawing/2014/main" id="{6B430B83-5BDB-A7D8-1A39-50D110D15CA3}"/>
              </a:ext>
            </a:extLst>
          </p:cNvPr>
          <p:cNvSpPr/>
          <p:nvPr/>
        </p:nvSpPr>
        <p:spPr>
          <a:xfrm>
            <a:off x="12700" y="6101856"/>
            <a:ext cx="9144000" cy="328773"/>
          </a:xfrm>
          <a:prstGeom prst="rect">
            <a:avLst/>
          </a:prstGeom>
          <a:solidFill>
            <a:srgbClr val="C0504D">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Calibri"/>
                <a:ea typeface="+mn-ea"/>
                <a:cs typeface="+mn-cs"/>
              </a:rPr>
              <a:t>	Discussion Point 2: Broadcast address. (Limited/Directed broadcast)</a:t>
            </a:r>
          </a:p>
        </p:txBody>
      </p:sp>
    </p:spTree>
    <p:extLst>
      <p:ext uri="{BB962C8B-B14F-4D97-AF65-F5344CB8AC3E}">
        <p14:creationId xmlns:p14="http://schemas.microsoft.com/office/powerpoint/2010/main" val="36315352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20E119-EFFB-4C2D-61BD-EBFB1D4CDDED}"/>
              </a:ext>
            </a:extLst>
          </p:cNvPr>
          <p:cNvSpPr>
            <a:spLocks noGrp="1"/>
          </p:cNvSpPr>
          <p:nvPr>
            <p:ph type="sldNum" sz="quarter" idx="12"/>
          </p:nvPr>
        </p:nvSpPr>
        <p:spPr/>
        <p:txBody>
          <a:bodyPr/>
          <a:lstStyle/>
          <a:p>
            <a:fld id="{F784D624-D040-2E47-A508-03D46FE35CB6}" type="slidenum">
              <a:rPr lang="en-US" smtClean="0"/>
              <a:t>62</a:t>
            </a:fld>
            <a:endParaRPr lang="en-US"/>
          </a:p>
        </p:txBody>
      </p:sp>
      <p:sp>
        <p:nvSpPr>
          <p:cNvPr id="4" name="TextBox 3">
            <a:extLst>
              <a:ext uri="{FF2B5EF4-FFF2-40B4-BE49-F238E27FC236}">
                <a16:creationId xmlns:a16="http://schemas.microsoft.com/office/drawing/2014/main" id="{FE6263A6-946E-7E1D-0471-85702F042E6D}"/>
              </a:ext>
            </a:extLst>
          </p:cNvPr>
          <p:cNvSpPr txBox="1"/>
          <p:nvPr/>
        </p:nvSpPr>
        <p:spPr>
          <a:xfrm>
            <a:off x="347041" y="1073431"/>
            <a:ext cx="7803045" cy="5232202"/>
          </a:xfrm>
          <a:prstGeom prst="rect">
            <a:avLst/>
          </a:prstGeom>
          <a:noFill/>
        </p:spPr>
        <p:txBody>
          <a:bodyPr wrap="square">
            <a:spAutoFit/>
          </a:bodyPr>
          <a:lstStyle/>
          <a:p>
            <a:pPr algn="l"/>
            <a:r>
              <a:rPr lang="en-US" sz="2800" b="0" i="1" u="none" strike="noStrike" dirty="0">
                <a:solidFill>
                  <a:srgbClr val="1F1F1F"/>
                </a:solidFill>
                <a:effectLst/>
                <a:latin typeface="ElsevierGulliver"/>
              </a:rPr>
              <a:t>Broadcast</a:t>
            </a:r>
            <a:r>
              <a:rPr lang="en-US" sz="2800" b="0" i="0" u="none" strike="noStrike" dirty="0">
                <a:solidFill>
                  <a:srgbClr val="1F1F1F"/>
                </a:solidFill>
                <a:effectLst/>
                <a:latin typeface="ElsevierGulliver"/>
              </a:rPr>
              <a:t> traffic is sent to all stations on a LAN. </a:t>
            </a:r>
          </a:p>
          <a:p>
            <a:pPr algn="l"/>
            <a:endParaRPr lang="en-US" dirty="0">
              <a:solidFill>
                <a:srgbClr val="1F1F1F"/>
              </a:solidFill>
              <a:latin typeface="ElsevierGulliver"/>
            </a:endParaRPr>
          </a:p>
          <a:p>
            <a:pPr algn="l"/>
            <a:r>
              <a:rPr lang="en-US" sz="2400" b="0" i="0" u="none" strike="noStrike" dirty="0">
                <a:solidFill>
                  <a:srgbClr val="1F1F1F"/>
                </a:solidFill>
                <a:effectLst/>
                <a:latin typeface="ElsevierGulliver"/>
              </a:rPr>
              <a:t>There are two types of IPv4 broadcast addresses: </a:t>
            </a:r>
          </a:p>
          <a:p>
            <a:pPr algn="l"/>
            <a:endParaRPr lang="en-US" sz="2400" b="0" i="0" u="none" strike="noStrike" dirty="0">
              <a:solidFill>
                <a:srgbClr val="1F1F1F"/>
              </a:solidFill>
              <a:effectLst/>
              <a:latin typeface="ElsevierGulliver"/>
            </a:endParaRPr>
          </a:p>
          <a:p>
            <a:pPr marL="342900" indent="-342900" algn="l">
              <a:buAutoNum type="alphaLcParenBoth"/>
            </a:pPr>
            <a:r>
              <a:rPr lang="en-US" sz="2400" b="0" i="0" u="none" strike="noStrike" dirty="0">
                <a:solidFill>
                  <a:schemeClr val="accent1">
                    <a:lumMod val="75000"/>
                  </a:schemeClr>
                </a:solidFill>
                <a:effectLst/>
                <a:latin typeface="ElsevierGulliver"/>
              </a:rPr>
              <a:t> Limited broadcast: The limited broadcast address is</a:t>
            </a:r>
          </a:p>
          <a:p>
            <a:pPr algn="l"/>
            <a:r>
              <a:rPr lang="en-US" sz="2400" b="0" i="0" u="none" strike="noStrike" dirty="0">
                <a:solidFill>
                  <a:schemeClr val="accent1">
                    <a:lumMod val="75000"/>
                  </a:schemeClr>
                </a:solidFill>
                <a:effectLst/>
                <a:latin typeface="ElsevierGulliver"/>
              </a:rPr>
              <a:t>255.255.255.255. It is “limited” because it is never forwarded across a router.</a:t>
            </a:r>
          </a:p>
          <a:p>
            <a:pPr algn="l"/>
            <a:endParaRPr lang="en-US" sz="2400" dirty="0">
              <a:solidFill>
                <a:srgbClr val="1F1F1F"/>
              </a:solidFill>
              <a:latin typeface="ElsevierGulliver"/>
            </a:endParaRPr>
          </a:p>
          <a:p>
            <a:pPr algn="l"/>
            <a:r>
              <a:rPr lang="en-US" sz="2400" b="0" i="0" u="none" strike="noStrike" dirty="0">
                <a:solidFill>
                  <a:schemeClr val="accent2">
                    <a:lumMod val="75000"/>
                  </a:schemeClr>
                </a:solidFill>
                <a:effectLst/>
                <a:latin typeface="ElsevierGulliver"/>
              </a:rPr>
              <a:t>(b) Directed broadcast: The directed (also called net-directed) broadcast address of the 192.0.2.0/24 network is 192.0.2.255 (the host portion of the address is all “1”s in binary, or 255). It is called “directed” broadcast, because traffic to these addresses may be sent from remote networks (it may be “directed”).</a:t>
            </a:r>
          </a:p>
        </p:txBody>
      </p:sp>
      <p:sp>
        <p:nvSpPr>
          <p:cNvPr id="5" name="Rectangle 4">
            <a:extLst>
              <a:ext uri="{FF2B5EF4-FFF2-40B4-BE49-F238E27FC236}">
                <a16:creationId xmlns:a16="http://schemas.microsoft.com/office/drawing/2014/main" id="{7B042199-DD43-0C47-E1CB-C0842ED63B74}"/>
              </a:ext>
            </a:extLst>
          </p:cNvPr>
          <p:cNvSpPr/>
          <p:nvPr/>
        </p:nvSpPr>
        <p:spPr>
          <a:xfrm>
            <a:off x="0" y="43759"/>
            <a:ext cx="9144000" cy="658608"/>
          </a:xfrm>
          <a:prstGeom prst="rect">
            <a:avLst/>
          </a:prstGeom>
          <a:solidFill>
            <a:srgbClr val="C0504D">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alibri"/>
                <a:ea typeface="+mn-ea"/>
                <a:cs typeface="+mn-cs"/>
              </a:rPr>
              <a:t>Broadcast addresses: Limited and Directed broadcast</a:t>
            </a:r>
          </a:p>
        </p:txBody>
      </p:sp>
    </p:spTree>
    <p:extLst>
      <p:ext uri="{BB962C8B-B14F-4D97-AF65-F5344CB8AC3E}">
        <p14:creationId xmlns:p14="http://schemas.microsoft.com/office/powerpoint/2010/main" val="1004441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a:defRPr/>
            </a:pPr>
            <a:r>
              <a:rPr lang="en-US">
                <a:cs typeface="+mj-cs"/>
              </a:rPr>
              <a:t>DHCP: more than IP addresses</a:t>
            </a:r>
          </a:p>
        </p:txBody>
      </p:sp>
      <p:sp>
        <p:nvSpPr>
          <p:cNvPr id="48133" name="Rectangle 3"/>
          <p:cNvSpPr>
            <a:spLocks noGrp="1" noChangeArrowheads="1"/>
          </p:cNvSpPr>
          <p:nvPr>
            <p:ph type="body" idx="1"/>
          </p:nvPr>
        </p:nvSpPr>
        <p:spPr/>
        <p:txBody>
          <a:bodyPr/>
          <a:lstStyle/>
          <a:p>
            <a:pPr>
              <a:buFont typeface="Wingdings" charset="0"/>
              <a:buNone/>
              <a:defRPr/>
            </a:pPr>
            <a:r>
              <a:rPr lang="en-US">
                <a:cs typeface="+mn-cs"/>
              </a:rPr>
              <a:t>DHCP can return more than just allocated IP address on subnet:</a:t>
            </a:r>
          </a:p>
          <a:p>
            <a:pPr lvl="1">
              <a:buFont typeface="Arial"/>
              <a:buChar char="•"/>
              <a:defRPr/>
            </a:pPr>
            <a:r>
              <a:rPr lang="en-US"/>
              <a:t>address of first-hop router for client</a:t>
            </a:r>
          </a:p>
          <a:p>
            <a:pPr lvl="1">
              <a:buFont typeface="Arial"/>
              <a:buChar char="•"/>
              <a:defRPr/>
            </a:pPr>
            <a:r>
              <a:rPr lang="en-US"/>
              <a:t>name and IP address of DNS sever</a:t>
            </a:r>
          </a:p>
          <a:p>
            <a:pPr lvl="1">
              <a:buFont typeface="Arial"/>
              <a:buChar char="•"/>
              <a:defRPr/>
            </a:pPr>
            <a:r>
              <a:rPr lang="en-US"/>
              <a:t>network mask (indicating network versus host portion of address)</a:t>
            </a:r>
          </a:p>
        </p:txBody>
      </p:sp>
      <p:pic>
        <p:nvPicPr>
          <p:cNvPr id="94211" name="Picture 4"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679" y="1206775"/>
            <a:ext cx="68564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84D624-D040-2E47-A508-03D46FE35CB6}" type="slidenum">
              <a:rPr kumimoji="0" 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61986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A9447E6B-7F50-5D4E-904E-AF92A7B280A1}"/>
              </a:ext>
            </a:extLst>
          </p:cNvPr>
          <p:cNvSpPr>
            <a:spLocks noGrp="1" noChangeArrowheads="1"/>
          </p:cNvSpPr>
          <p:nvPr>
            <p:ph type="title"/>
          </p:nvPr>
        </p:nvSpPr>
        <p:spPr>
          <a:xfrm>
            <a:off x="611188" y="293688"/>
            <a:ext cx="8281987" cy="523875"/>
          </a:xfrm>
        </p:spPr>
        <p:txBody>
          <a:bodyPr/>
          <a:lstStyle/>
          <a:p>
            <a:pPr eaLnBrk="1" hangingPunct="1"/>
            <a:r>
              <a:rPr lang="en-US" altLang="en-US" sz="2800"/>
              <a:t>Dynamic Host Configuration Protocol (DHCP)</a:t>
            </a:r>
            <a:endParaRPr lang="en-AU" altLang="en-US" sz="2800"/>
          </a:p>
        </p:txBody>
      </p:sp>
      <p:sp>
        <p:nvSpPr>
          <p:cNvPr id="96259" name="Rectangle 3">
            <a:extLst>
              <a:ext uri="{FF2B5EF4-FFF2-40B4-BE49-F238E27FC236}">
                <a16:creationId xmlns:a16="http://schemas.microsoft.com/office/drawing/2014/main" id="{57F26A4C-45A2-2948-ADDE-8C0DBD663B1C}"/>
              </a:ext>
            </a:extLst>
          </p:cNvPr>
          <p:cNvSpPr>
            <a:spLocks noGrp="1" noChangeArrowheads="1"/>
          </p:cNvSpPr>
          <p:nvPr>
            <p:ph type="body" idx="1"/>
          </p:nvPr>
        </p:nvSpPr>
        <p:spPr/>
        <p:txBody>
          <a:bodyPr/>
          <a:lstStyle/>
          <a:p>
            <a:r>
              <a:rPr lang="en-US" altLang="en-US" sz="2800" dirty="0"/>
              <a:t>DHCP server is responsible for providing configuration information to hosts</a:t>
            </a:r>
          </a:p>
          <a:p>
            <a:r>
              <a:rPr lang="en-US" altLang="en-US" dirty="0"/>
              <a:t>DHCP server maintains a pool of available addresses</a:t>
            </a:r>
            <a:endParaRPr lang="en-US" altLang="en-US" sz="2800" dirty="0"/>
          </a:p>
          <a:p>
            <a:r>
              <a:rPr lang="en-US" altLang="en-US" sz="2800" dirty="0">
                <a:solidFill>
                  <a:srgbClr val="FF0000"/>
                </a:solidFill>
              </a:rPr>
              <a:t>There is at least one DHCP server for an administrative domain (a server or a relay agent per subnet)</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spTree>
    <p:extLst>
      <p:ext uri="{BB962C8B-B14F-4D97-AF65-F5344CB8AC3E}">
        <p14:creationId xmlns:p14="http://schemas.microsoft.com/office/powerpoint/2010/main" val="6813373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84D7746E-05B2-604D-A834-B0303A9E77B6}"/>
              </a:ext>
            </a:extLst>
          </p:cNvPr>
          <p:cNvSpPr>
            <a:spLocks noGrp="1" noChangeArrowheads="1"/>
          </p:cNvSpPr>
          <p:nvPr>
            <p:ph type="title"/>
          </p:nvPr>
        </p:nvSpPr>
        <p:spPr>
          <a:xfrm>
            <a:off x="611188" y="171450"/>
            <a:ext cx="8281987" cy="646113"/>
          </a:xfrm>
        </p:spPr>
        <p:txBody>
          <a:bodyPr/>
          <a:lstStyle/>
          <a:p>
            <a:pPr eaLnBrk="1" hangingPunct="1"/>
            <a:r>
              <a:rPr lang="en-US" altLang="en-US" sz="3600" dirty="0"/>
              <a:t>DHCP relay</a:t>
            </a:r>
            <a:endParaRPr lang="en-AU" altLang="en-US" sz="3600" dirty="0"/>
          </a:p>
        </p:txBody>
      </p:sp>
      <p:sp>
        <p:nvSpPr>
          <p:cNvPr id="97283" name="Rectangle 3">
            <a:extLst>
              <a:ext uri="{FF2B5EF4-FFF2-40B4-BE49-F238E27FC236}">
                <a16:creationId xmlns:a16="http://schemas.microsoft.com/office/drawing/2014/main" id="{694298AB-FE25-6845-B3CE-540EF189711D}"/>
              </a:ext>
            </a:extLst>
          </p:cNvPr>
          <p:cNvSpPr>
            <a:spLocks noGrp="1" noChangeArrowheads="1"/>
          </p:cNvSpPr>
          <p:nvPr>
            <p:ph type="body" idx="1"/>
          </p:nvPr>
        </p:nvSpPr>
        <p:spPr>
          <a:xfrm>
            <a:off x="457200" y="1125538"/>
            <a:ext cx="4043363" cy="5111750"/>
          </a:xfrm>
        </p:spPr>
        <p:txBody>
          <a:bodyPr/>
          <a:lstStyle/>
          <a:p>
            <a:r>
              <a:rPr lang="en-US" altLang="en-US" sz="2400" dirty="0"/>
              <a:t>Newly booted or attached host sends DHCPDISCOVER message to a special IP address (255.255.255.255)</a:t>
            </a:r>
          </a:p>
          <a:p>
            <a:r>
              <a:rPr lang="en-US" altLang="en-US" dirty="0">
                <a:solidFill>
                  <a:srgbClr val="C00000"/>
                </a:solidFill>
              </a:rPr>
              <a:t>DHCP relay agent </a:t>
            </a:r>
            <a:r>
              <a:rPr lang="en-US" altLang="en-US" sz="2400" dirty="0"/>
              <a:t>unicasts the message to DHCP server and waits for the response</a:t>
            </a:r>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a:p>
            <a:pPr lvl="1" eaLnBrk="1" hangingPunct="1">
              <a:lnSpc>
                <a:spcPct val="90000"/>
              </a:lnSpc>
              <a:buFont typeface="Wingdings" pitchFamily="2" charset="2"/>
              <a:buNone/>
            </a:pPr>
            <a:endParaRPr lang="en-US" altLang="en-US" sz="2000" dirty="0"/>
          </a:p>
        </p:txBody>
      </p:sp>
      <p:pic>
        <p:nvPicPr>
          <p:cNvPr id="97284" name="Picture 5" descr="f03-24-9780123850591 copy">
            <a:extLst>
              <a:ext uri="{FF2B5EF4-FFF2-40B4-BE49-F238E27FC236}">
                <a16:creationId xmlns:a16="http://schemas.microsoft.com/office/drawing/2014/main" id="{C635F432-2E46-8343-AF09-7FE0449F0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060575"/>
            <a:ext cx="46101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402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C92EBA-742C-D544-B7EF-C305A1D609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A3B13FD-0BD0-0C4A-B547-0D7DB748861B}"/>
              </a:ext>
            </a:extLst>
          </p:cNvPr>
          <p:cNvPicPr>
            <a:picLocks noChangeAspect="1"/>
          </p:cNvPicPr>
          <p:nvPr/>
        </p:nvPicPr>
        <p:blipFill>
          <a:blip r:embed="rId2"/>
          <a:stretch>
            <a:fillRect/>
          </a:stretch>
        </p:blipFill>
        <p:spPr>
          <a:xfrm>
            <a:off x="16002" y="4002662"/>
            <a:ext cx="9127998" cy="1757985"/>
          </a:xfrm>
          <a:prstGeom prst="rect">
            <a:avLst/>
          </a:prstGeom>
        </p:spPr>
      </p:pic>
      <p:sp>
        <p:nvSpPr>
          <p:cNvPr id="5" name="TextBox 4">
            <a:extLst>
              <a:ext uri="{FF2B5EF4-FFF2-40B4-BE49-F238E27FC236}">
                <a16:creationId xmlns:a16="http://schemas.microsoft.com/office/drawing/2014/main" id="{222899B7-D626-2BB6-D40B-A710240DE0D7}"/>
              </a:ext>
            </a:extLst>
          </p:cNvPr>
          <p:cNvSpPr txBox="1"/>
          <p:nvPr/>
        </p:nvSpPr>
        <p:spPr>
          <a:xfrm>
            <a:off x="0" y="2268187"/>
            <a:ext cx="9144000" cy="11387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Check your IP addresses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ifconfig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linux</a:t>
            </a:r>
            <a:r>
              <a:rPr kumimoji="0" lang="en-US" sz="3200" b="0" i="0" u="none" strike="noStrike" kern="1200" cap="none" spc="0" normalizeH="0" baseline="0" noProof="0" dirty="0">
                <a:ln>
                  <a:noFill/>
                </a:ln>
                <a:solidFill>
                  <a:prstClr val="black"/>
                </a:solidFill>
                <a:effectLst/>
                <a:uLnTx/>
                <a:uFillTx/>
                <a:latin typeface="Calibri"/>
                <a:ea typeface="+mn-ea"/>
                <a:cs typeface="+mn-cs"/>
              </a:rPr>
              <a:t>/mac) / ipconfig (windows)</a:t>
            </a:r>
          </a:p>
        </p:txBody>
      </p:sp>
    </p:spTree>
    <p:extLst>
      <p:ext uri="{BB962C8B-B14F-4D97-AF65-F5344CB8AC3E}">
        <p14:creationId xmlns:p14="http://schemas.microsoft.com/office/powerpoint/2010/main" val="584827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C92EBA-742C-D544-B7EF-C305A1D609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TextBox 2">
            <a:extLst>
              <a:ext uri="{FF2B5EF4-FFF2-40B4-BE49-F238E27FC236}">
                <a16:creationId xmlns:a16="http://schemas.microsoft.com/office/drawing/2014/main" id="{00E6A8C9-D540-514B-8617-0F9676AFB8C3}"/>
              </a:ext>
            </a:extLst>
          </p:cNvPr>
          <p:cNvSpPr txBox="1"/>
          <p:nvPr/>
        </p:nvSpPr>
        <p:spPr>
          <a:xfrm>
            <a:off x="0" y="2268187"/>
            <a:ext cx="9144000" cy="11387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Check your IP addresses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(ifconfig/ipconfig)</a:t>
            </a:r>
          </a:p>
        </p:txBody>
      </p:sp>
      <p:pic>
        <p:nvPicPr>
          <p:cNvPr id="4" name="Picture 3">
            <a:extLst>
              <a:ext uri="{FF2B5EF4-FFF2-40B4-BE49-F238E27FC236}">
                <a16:creationId xmlns:a16="http://schemas.microsoft.com/office/drawing/2014/main" id="{7A3B13FD-0BD0-0C4A-B547-0D7DB748861B}"/>
              </a:ext>
            </a:extLst>
          </p:cNvPr>
          <p:cNvPicPr>
            <a:picLocks noChangeAspect="1"/>
          </p:cNvPicPr>
          <p:nvPr/>
        </p:nvPicPr>
        <p:blipFill>
          <a:blip r:embed="rId2"/>
          <a:stretch>
            <a:fillRect/>
          </a:stretch>
        </p:blipFill>
        <p:spPr>
          <a:xfrm>
            <a:off x="16002" y="4002662"/>
            <a:ext cx="9127998" cy="1757985"/>
          </a:xfrm>
          <a:prstGeom prst="rect">
            <a:avLst/>
          </a:prstGeom>
        </p:spPr>
      </p:pic>
      <p:sp>
        <p:nvSpPr>
          <p:cNvPr id="5" name="Rectangle 4">
            <a:extLst>
              <a:ext uri="{FF2B5EF4-FFF2-40B4-BE49-F238E27FC236}">
                <a16:creationId xmlns:a16="http://schemas.microsoft.com/office/drawing/2014/main" id="{F836E862-1E0F-D440-BE33-F084960DC62F}"/>
              </a:ext>
            </a:extLst>
          </p:cNvPr>
          <p:cNvSpPr/>
          <p:nvPr/>
        </p:nvSpPr>
        <p:spPr>
          <a:xfrm>
            <a:off x="1546217" y="4743541"/>
            <a:ext cx="1697046" cy="299947"/>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817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a:extLst>
              <a:ext uri="{FF2B5EF4-FFF2-40B4-BE49-F238E27FC236}">
                <a16:creationId xmlns:a16="http://schemas.microsoft.com/office/drawing/2014/main" id="{E11E5A04-4BD7-F144-AE4F-7B8B6DB92A96}"/>
              </a:ext>
            </a:extLst>
          </p:cNvPr>
          <p:cNvSpPr>
            <a:spLocks noGrp="1"/>
          </p:cNvSpPr>
          <p:nvPr>
            <p:ph type="ctrTitle"/>
          </p:nvPr>
        </p:nvSpPr>
        <p:spPr/>
        <p:txBody>
          <a:bodyPr/>
          <a:lstStyle/>
          <a:p>
            <a:r>
              <a:rPr lang="en-US" altLang="en-US" dirty="0">
                <a:ea typeface="ＭＳ Ｐゴシック" panose="020B0600070205080204" pitchFamily="34" charset="-128"/>
              </a:rPr>
              <a:t>Class-less Interdomain Routing (CIDR)</a:t>
            </a:r>
          </a:p>
        </p:txBody>
      </p:sp>
      <p:sp>
        <p:nvSpPr>
          <p:cNvPr id="53251" name="Slide Number Placeholder 3">
            <a:extLst>
              <a:ext uri="{FF2B5EF4-FFF2-40B4-BE49-F238E27FC236}">
                <a16:creationId xmlns:a16="http://schemas.microsoft.com/office/drawing/2014/main" id="{F8305C48-AE37-4E46-9C9B-0E514A6FB6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panose="02070309020205020404" pitchFamily="49" charset="0"/>
                <a:ea typeface="ＭＳ Ｐゴシック" panose="020B0600070205080204" pitchFamily="34" charset="-128"/>
              </a:defRPr>
            </a:lvl1pPr>
            <a:lvl2pPr marL="742950" indent="-285750" eaLnBrk="0" hangingPunct="0">
              <a:defRPr sz="2000" b="1">
                <a:solidFill>
                  <a:schemeClr val="tx1"/>
                </a:solidFill>
                <a:latin typeface="Courier New" panose="02070309020205020404" pitchFamily="49" charset="0"/>
                <a:ea typeface="ＭＳ Ｐゴシック" panose="020B0600070205080204" pitchFamily="34" charset="-128"/>
              </a:defRPr>
            </a:lvl2pPr>
            <a:lvl3pPr marL="1143000" indent="-228600" eaLnBrk="0" hangingPunct="0">
              <a:defRPr sz="2000" b="1">
                <a:solidFill>
                  <a:schemeClr val="tx1"/>
                </a:solidFill>
                <a:latin typeface="Courier New" panose="02070309020205020404" pitchFamily="49" charset="0"/>
                <a:ea typeface="ＭＳ Ｐゴシック" panose="020B0600070205080204" pitchFamily="34" charset="-128"/>
              </a:defRPr>
            </a:lvl3pPr>
            <a:lvl4pPr marL="1600200" indent="-228600" eaLnBrk="0" hangingPunct="0">
              <a:defRPr sz="2000" b="1">
                <a:solidFill>
                  <a:schemeClr val="tx1"/>
                </a:solidFill>
                <a:latin typeface="Courier New" panose="02070309020205020404" pitchFamily="49" charset="0"/>
                <a:ea typeface="ＭＳ Ｐゴシック" panose="020B0600070205080204" pitchFamily="34" charset="-128"/>
              </a:defRPr>
            </a:lvl4pPr>
            <a:lvl5pPr marL="2057400" indent="-228600" eaLnBrk="0" hangingPunct="0">
              <a:defRPr sz="2000" b="1">
                <a:solidFill>
                  <a:schemeClr val="tx1"/>
                </a:solidFill>
                <a:latin typeface="Courier New" panose="02070309020205020404" pitchFamily="49"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chemeClr val="tx1"/>
                </a:solidFill>
                <a:latin typeface="Courier New" panose="02070309020205020404" pitchFamily="49"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D583EE-454A-114A-8086-A9C6C9F8305F}" type="slidenum">
              <a:rPr kumimoji="0" lang="en-US" altLang="en-US" sz="1200" b="1" i="0" u="none" strike="noStrike" kern="1200" cap="none" spc="0" normalizeH="0" baseline="0" noProof="0" smtClean="0">
                <a:ln>
                  <a:noFill/>
                </a:ln>
                <a:solidFill>
                  <a:srgbClr val="898989"/>
                </a:solidFill>
                <a:effectLst/>
                <a:uLnTx/>
                <a:uFillTx/>
                <a:latin typeface="Courier New" panose="02070309020205020404" pitchFamily="49"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1" i="0" u="none" strike="noStrike" kern="1200" cap="none" spc="0" normalizeH="0" baseline="0" noProof="0">
              <a:ln>
                <a:noFill/>
              </a:ln>
              <a:solidFill>
                <a:srgbClr val="898989"/>
              </a:solidFill>
              <a:effectLst/>
              <a:uLnTx/>
              <a:uFillTx/>
              <a:latin typeface="Courier New" panose="02070309020205020404" pitchFamily="49" charset="0"/>
              <a:ea typeface="ＭＳ Ｐゴシック" panose="020B0600070205080204" pitchFamily="34" charset="-128"/>
              <a:cs typeface="+mn-cs"/>
            </a:endParaRPr>
          </a:p>
        </p:txBody>
      </p:sp>
      <p:grpSp>
        <p:nvGrpSpPr>
          <p:cNvPr id="4" name="Group 3">
            <a:extLst>
              <a:ext uri="{FF2B5EF4-FFF2-40B4-BE49-F238E27FC236}">
                <a16:creationId xmlns:a16="http://schemas.microsoft.com/office/drawing/2014/main" id="{A97A97F4-980D-B93A-1284-3336B94EDE6E}"/>
              </a:ext>
            </a:extLst>
          </p:cNvPr>
          <p:cNvGrpSpPr/>
          <p:nvPr/>
        </p:nvGrpSpPr>
        <p:grpSpPr>
          <a:xfrm>
            <a:off x="0" y="4541178"/>
            <a:ext cx="9144000" cy="1078786"/>
            <a:chOff x="0" y="4541178"/>
            <a:chExt cx="9144000" cy="1078786"/>
          </a:xfrm>
        </p:grpSpPr>
        <p:sp>
          <p:nvSpPr>
            <p:cNvPr id="3" name="Rectangle 2">
              <a:extLst>
                <a:ext uri="{FF2B5EF4-FFF2-40B4-BE49-F238E27FC236}">
                  <a16:creationId xmlns:a16="http://schemas.microsoft.com/office/drawing/2014/main" id="{A9DC3754-B706-193F-51AB-8717F49FF9BB}"/>
                </a:ext>
              </a:extLst>
            </p:cNvPr>
            <p:cNvSpPr/>
            <p:nvPr/>
          </p:nvSpPr>
          <p:spPr>
            <a:xfrm>
              <a:off x="0" y="4541178"/>
              <a:ext cx="9144000" cy="1078786"/>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51F9C615-0D87-B21F-DF5C-CAF5744A4377}"/>
                </a:ext>
              </a:extLst>
            </p:cNvPr>
            <p:cNvSpPr txBox="1"/>
            <p:nvPr/>
          </p:nvSpPr>
          <p:spPr>
            <a:xfrm>
              <a:off x="1196749" y="4757405"/>
              <a:ext cx="6750502"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Generalizes the ideas of subnetting</a:t>
              </a:r>
            </a:p>
          </p:txBody>
        </p:sp>
      </p:grpSp>
    </p:spTree>
    <p:extLst>
      <p:ext uri="{BB962C8B-B14F-4D97-AF65-F5344CB8AC3E}">
        <p14:creationId xmlns:p14="http://schemas.microsoft.com/office/powerpoint/2010/main" val="198291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ie 31">
            <a:extLst>
              <a:ext uri="{FF2B5EF4-FFF2-40B4-BE49-F238E27FC236}">
                <a16:creationId xmlns:a16="http://schemas.microsoft.com/office/drawing/2014/main" id="{5BA2290A-7AA9-E9D8-D26F-A55E09B333A5}"/>
              </a:ext>
            </a:extLst>
          </p:cNvPr>
          <p:cNvSpPr/>
          <p:nvPr/>
        </p:nvSpPr>
        <p:spPr>
          <a:xfrm rot="10800000">
            <a:off x="-5859190" y="274451"/>
            <a:ext cx="11194564" cy="6864778"/>
          </a:xfrm>
          <a:prstGeom prst="pie">
            <a:avLst>
              <a:gd name="adj1" fmla="val 5372414"/>
              <a:gd name="adj2" fmla="val 16200000"/>
            </a:avLst>
          </a:prstGeom>
          <a:solidFill>
            <a:schemeClr val="accent2">
              <a:lumMod val="60000"/>
              <a:lumOff val="40000"/>
              <a:alpha val="68269"/>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3F2B2FE8-CDFA-A575-4EA8-F0801DCF8205}"/>
              </a:ext>
            </a:extLst>
          </p:cNvPr>
          <p:cNvCxnSpPr>
            <a:cxnSpLocks/>
          </p:cNvCxnSpPr>
          <p:nvPr/>
        </p:nvCxnSpPr>
        <p:spPr>
          <a:xfrm flipV="1">
            <a:off x="5465178" y="3599727"/>
            <a:ext cx="1190265" cy="1251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DED6DBF-0920-2BDF-B425-3F8869DA46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DDDE3346-24F6-7771-C2DD-3DAED88FE551}"/>
              </a:ext>
            </a:extLst>
          </p:cNvPr>
          <p:cNvGrpSpPr/>
          <p:nvPr/>
        </p:nvGrpSpPr>
        <p:grpSpPr>
          <a:xfrm>
            <a:off x="0" y="0"/>
            <a:ext cx="9144000" cy="646331"/>
            <a:chOff x="0" y="4541178"/>
            <a:chExt cx="9144000" cy="646331"/>
          </a:xfrm>
        </p:grpSpPr>
        <p:sp>
          <p:nvSpPr>
            <p:cNvPr id="4" name="Rectangle 3">
              <a:extLst>
                <a:ext uri="{FF2B5EF4-FFF2-40B4-BE49-F238E27FC236}">
                  <a16:creationId xmlns:a16="http://schemas.microsoft.com/office/drawing/2014/main" id="{7DE20BAA-227C-080C-B183-DC05E7413BF4}"/>
                </a:ext>
              </a:extLst>
            </p:cNvPr>
            <p:cNvSpPr/>
            <p:nvPr/>
          </p:nvSpPr>
          <p:spPr>
            <a:xfrm>
              <a:off x="0" y="4541178"/>
              <a:ext cx="9144000" cy="646331"/>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EB5D937-69EE-7F8A-48D2-7041A048F12D}"/>
                </a:ext>
              </a:extLst>
            </p:cNvPr>
            <p:cNvSpPr txBox="1"/>
            <p:nvPr/>
          </p:nvSpPr>
          <p:spPr>
            <a:xfrm>
              <a:off x="338" y="4541178"/>
              <a:ext cx="6286849"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Lessons learned from subnetting</a:t>
              </a:r>
            </a:p>
          </p:txBody>
        </p:sp>
      </p:grpSp>
      <p:grpSp>
        <p:nvGrpSpPr>
          <p:cNvPr id="34" name="Group 33">
            <a:extLst>
              <a:ext uri="{FF2B5EF4-FFF2-40B4-BE49-F238E27FC236}">
                <a16:creationId xmlns:a16="http://schemas.microsoft.com/office/drawing/2014/main" id="{1169C2E3-5B70-F38F-5456-49AE133E94CF}"/>
              </a:ext>
            </a:extLst>
          </p:cNvPr>
          <p:cNvGrpSpPr/>
          <p:nvPr/>
        </p:nvGrpSpPr>
        <p:grpSpPr>
          <a:xfrm>
            <a:off x="459371" y="856098"/>
            <a:ext cx="4656641" cy="3064987"/>
            <a:chOff x="459371" y="856098"/>
            <a:chExt cx="4656641" cy="3064987"/>
          </a:xfrm>
        </p:grpSpPr>
        <p:sp>
          <p:nvSpPr>
            <p:cNvPr id="22" name="Freeform 21">
              <a:extLst>
                <a:ext uri="{FF2B5EF4-FFF2-40B4-BE49-F238E27FC236}">
                  <a16:creationId xmlns:a16="http://schemas.microsoft.com/office/drawing/2014/main" id="{8530D3E6-16A7-461A-5C93-084CA073585A}"/>
                </a:ext>
              </a:extLst>
            </p:cNvPr>
            <p:cNvSpPr/>
            <p:nvPr/>
          </p:nvSpPr>
          <p:spPr>
            <a:xfrm>
              <a:off x="459371" y="856098"/>
              <a:ext cx="3267677" cy="306498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3">
                <a:lumMod val="60000"/>
                <a:lumOff val="40000"/>
                <a:alpha val="42933"/>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DE9E67F-CE90-FD63-054F-F749235CFE08}"/>
                </a:ext>
              </a:extLst>
            </p:cNvPr>
            <p:cNvCxnSpPr>
              <a:cxnSpLocks/>
            </p:cNvCxnSpPr>
            <p:nvPr/>
          </p:nvCxnSpPr>
          <p:spPr>
            <a:xfrm>
              <a:off x="3773347" y="2395959"/>
              <a:ext cx="1342665" cy="1033041"/>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8" descr="Category:Network routers - Wikimedia Commons">
              <a:extLst>
                <a:ext uri="{FF2B5EF4-FFF2-40B4-BE49-F238E27FC236}">
                  <a16:creationId xmlns:a16="http://schemas.microsoft.com/office/drawing/2014/main" id="{F2C8783A-5603-1B04-2823-9CFECA53C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145" y="2051757"/>
              <a:ext cx="688403" cy="6884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9B618969-CADA-D065-D59B-18CFF7081EEA}"/>
              </a:ext>
            </a:extLst>
          </p:cNvPr>
          <p:cNvPicPr>
            <a:picLocks noChangeAspect="1"/>
          </p:cNvPicPr>
          <p:nvPr/>
        </p:nvPicPr>
        <p:blipFill>
          <a:blip r:embed="rId3"/>
          <a:stretch>
            <a:fillRect/>
          </a:stretch>
        </p:blipFill>
        <p:spPr>
          <a:xfrm>
            <a:off x="6553200" y="2089516"/>
            <a:ext cx="2442675" cy="2442675"/>
          </a:xfrm>
          <a:prstGeom prst="rect">
            <a:avLst/>
          </a:prstGeom>
        </p:spPr>
      </p:pic>
      <p:grpSp>
        <p:nvGrpSpPr>
          <p:cNvPr id="35" name="Group 34">
            <a:extLst>
              <a:ext uri="{FF2B5EF4-FFF2-40B4-BE49-F238E27FC236}">
                <a16:creationId xmlns:a16="http://schemas.microsoft.com/office/drawing/2014/main" id="{E136671F-49FD-5A5A-B6CE-70F801F1B166}"/>
              </a:ext>
            </a:extLst>
          </p:cNvPr>
          <p:cNvGrpSpPr/>
          <p:nvPr/>
        </p:nvGrpSpPr>
        <p:grpSpPr>
          <a:xfrm>
            <a:off x="607901" y="3639008"/>
            <a:ext cx="4508111" cy="1483177"/>
            <a:chOff x="607901" y="3639008"/>
            <a:chExt cx="4508111" cy="1483177"/>
          </a:xfrm>
        </p:grpSpPr>
        <p:cxnSp>
          <p:nvCxnSpPr>
            <p:cNvPr id="27" name="Straight Connector 26">
              <a:extLst>
                <a:ext uri="{FF2B5EF4-FFF2-40B4-BE49-F238E27FC236}">
                  <a16:creationId xmlns:a16="http://schemas.microsoft.com/office/drawing/2014/main" id="{FA80D2DA-AC84-4D85-C028-83E9BF6F77C1}"/>
                </a:ext>
              </a:extLst>
            </p:cNvPr>
            <p:cNvCxnSpPr>
              <a:cxnSpLocks/>
            </p:cNvCxnSpPr>
            <p:nvPr/>
          </p:nvCxnSpPr>
          <p:spPr>
            <a:xfrm flipV="1">
              <a:off x="3574925" y="3639008"/>
              <a:ext cx="1541087" cy="89318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91625578-CD8B-4104-C3FB-BC79FCC559A9}"/>
                </a:ext>
              </a:extLst>
            </p:cNvPr>
            <p:cNvSpPr/>
            <p:nvPr/>
          </p:nvSpPr>
          <p:spPr>
            <a:xfrm>
              <a:off x="607901" y="4145586"/>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6">
                <a:lumMod val="60000"/>
                <a:lumOff val="40000"/>
                <a:alpha val="42933"/>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8" descr="Category:Network routers - Wikimedia Commons">
              <a:extLst>
                <a:ext uri="{FF2B5EF4-FFF2-40B4-BE49-F238E27FC236}">
                  <a16:creationId xmlns:a16="http://schemas.microsoft.com/office/drawing/2014/main" id="{744BE51D-944E-DD4E-7F31-3B4747CFF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4226654"/>
              <a:ext cx="688403" cy="6884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3057F5ED-4FE9-2E17-05EF-9DAF7CF20F51}"/>
              </a:ext>
            </a:extLst>
          </p:cNvPr>
          <p:cNvGrpSpPr/>
          <p:nvPr/>
        </p:nvGrpSpPr>
        <p:grpSpPr>
          <a:xfrm>
            <a:off x="607901" y="3706841"/>
            <a:ext cx="4682693" cy="2649509"/>
            <a:chOff x="607901" y="3706841"/>
            <a:chExt cx="4682693" cy="2649509"/>
          </a:xfrm>
        </p:grpSpPr>
        <p:cxnSp>
          <p:nvCxnSpPr>
            <p:cNvPr id="30" name="Straight Connector 29">
              <a:extLst>
                <a:ext uri="{FF2B5EF4-FFF2-40B4-BE49-F238E27FC236}">
                  <a16:creationId xmlns:a16="http://schemas.microsoft.com/office/drawing/2014/main" id="{6C877A92-8399-3130-10E9-DA472A7DFDCC}"/>
                </a:ext>
              </a:extLst>
            </p:cNvPr>
            <p:cNvCxnSpPr>
              <a:cxnSpLocks/>
            </p:cNvCxnSpPr>
            <p:nvPr/>
          </p:nvCxnSpPr>
          <p:spPr>
            <a:xfrm flipV="1">
              <a:off x="3574925" y="3706841"/>
              <a:ext cx="1715669" cy="2101399"/>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B5DA52F6-D317-491A-6C73-0FC1D81F8E14}"/>
                </a:ext>
              </a:extLst>
            </p:cNvPr>
            <p:cNvSpPr/>
            <p:nvPr/>
          </p:nvSpPr>
          <p:spPr>
            <a:xfrm>
              <a:off x="607901" y="5379751"/>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5">
                <a:lumMod val="60000"/>
                <a:lumOff val="40000"/>
                <a:alpha val="42933"/>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8" descr="Category:Network routers - Wikimedia Commons">
              <a:extLst>
                <a:ext uri="{FF2B5EF4-FFF2-40B4-BE49-F238E27FC236}">
                  <a16:creationId xmlns:a16="http://schemas.microsoft.com/office/drawing/2014/main" id="{418EC3FF-4C2E-000F-0614-3CD53FAB6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5523848"/>
              <a:ext cx="688403" cy="688403"/>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0AA58189-C835-2621-8DF6-EA1EA37818CD}"/>
              </a:ext>
            </a:extLst>
          </p:cNvPr>
          <p:cNvSpPr txBox="1"/>
          <p:nvPr/>
        </p:nvSpPr>
        <p:spPr>
          <a:xfrm>
            <a:off x="4743281" y="2891943"/>
            <a:ext cx="662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ISP</a:t>
            </a:r>
          </a:p>
        </p:txBody>
      </p:sp>
      <p:pic>
        <p:nvPicPr>
          <p:cNvPr id="9" name="Picture 8" descr="Category:Network routers - Wikimedia Commons">
            <a:extLst>
              <a:ext uri="{FF2B5EF4-FFF2-40B4-BE49-F238E27FC236}">
                <a16:creationId xmlns:a16="http://schemas.microsoft.com/office/drawing/2014/main" id="{110CA303-DC1A-C3F8-F8B9-BF3994D75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168" y="2974550"/>
            <a:ext cx="1142853" cy="114285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32164C53-DF6E-D05A-199F-9952DE99EF98}"/>
              </a:ext>
            </a:extLst>
          </p:cNvPr>
          <p:cNvSpPr txBox="1"/>
          <p:nvPr/>
        </p:nvSpPr>
        <p:spPr>
          <a:xfrm>
            <a:off x="3539505" y="18517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38" name="TextBox 37">
            <a:extLst>
              <a:ext uri="{FF2B5EF4-FFF2-40B4-BE49-F238E27FC236}">
                <a16:creationId xmlns:a16="http://schemas.microsoft.com/office/drawing/2014/main" id="{0176B740-E086-36BE-5CD0-18342F511EF1}"/>
              </a:ext>
            </a:extLst>
          </p:cNvPr>
          <p:cNvSpPr txBox="1"/>
          <p:nvPr/>
        </p:nvSpPr>
        <p:spPr>
          <a:xfrm>
            <a:off x="2996882" y="391138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39" name="TextBox 38">
            <a:extLst>
              <a:ext uri="{FF2B5EF4-FFF2-40B4-BE49-F238E27FC236}">
                <a16:creationId xmlns:a16="http://schemas.microsoft.com/office/drawing/2014/main" id="{7243285A-92C7-CC23-0B36-C4D2D016F9C0}"/>
              </a:ext>
            </a:extLst>
          </p:cNvPr>
          <p:cNvSpPr txBox="1"/>
          <p:nvPr/>
        </p:nvSpPr>
        <p:spPr>
          <a:xfrm>
            <a:off x="2656271" y="52374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nvGrpSpPr>
          <p:cNvPr id="42" name="Group 41">
            <a:extLst>
              <a:ext uri="{FF2B5EF4-FFF2-40B4-BE49-F238E27FC236}">
                <a16:creationId xmlns:a16="http://schemas.microsoft.com/office/drawing/2014/main" id="{D3946D05-5166-4638-103E-3177E6B57435}"/>
              </a:ext>
            </a:extLst>
          </p:cNvPr>
          <p:cNvGrpSpPr/>
          <p:nvPr/>
        </p:nvGrpSpPr>
        <p:grpSpPr>
          <a:xfrm>
            <a:off x="5054039" y="873544"/>
            <a:ext cx="1497782" cy="1704516"/>
            <a:chOff x="5054039" y="873544"/>
            <a:chExt cx="1497782" cy="1704516"/>
          </a:xfrm>
        </p:grpSpPr>
        <p:sp>
          <p:nvSpPr>
            <p:cNvPr id="40" name="Rectangular Callout 39">
              <a:extLst>
                <a:ext uri="{FF2B5EF4-FFF2-40B4-BE49-F238E27FC236}">
                  <a16:creationId xmlns:a16="http://schemas.microsoft.com/office/drawing/2014/main" id="{AD86B506-3FB1-3D4B-8D6A-3663ED1FC577}"/>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B3FF7336-47A3-4D42-4C11-EC060D3BD58D}"/>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46" name="Group 45">
            <a:extLst>
              <a:ext uri="{FF2B5EF4-FFF2-40B4-BE49-F238E27FC236}">
                <a16:creationId xmlns:a16="http://schemas.microsoft.com/office/drawing/2014/main" id="{EF707BF7-18D1-0FAC-1DD8-77378B92C037}"/>
              </a:ext>
            </a:extLst>
          </p:cNvPr>
          <p:cNvGrpSpPr/>
          <p:nvPr/>
        </p:nvGrpSpPr>
        <p:grpSpPr>
          <a:xfrm>
            <a:off x="5233238" y="1185521"/>
            <a:ext cx="1156086" cy="1025216"/>
            <a:chOff x="5233238" y="1185521"/>
            <a:chExt cx="1156086" cy="1025216"/>
          </a:xfrm>
        </p:grpSpPr>
        <p:sp>
          <p:nvSpPr>
            <p:cNvPr id="43" name="TextBox 42">
              <a:extLst>
                <a:ext uri="{FF2B5EF4-FFF2-40B4-BE49-F238E27FC236}">
                  <a16:creationId xmlns:a16="http://schemas.microsoft.com/office/drawing/2014/main" id="{CAC69568-4CAF-DAB0-F5D7-8569BFFAC606}"/>
                </a:ext>
              </a:extLst>
            </p:cNvPr>
            <p:cNvSpPr txBox="1"/>
            <p:nvPr/>
          </p:nvSpPr>
          <p:spPr>
            <a:xfrm>
              <a:off x="5233238" y="1185521"/>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44" name="TextBox 43">
              <a:extLst>
                <a:ext uri="{FF2B5EF4-FFF2-40B4-BE49-F238E27FC236}">
                  <a16:creationId xmlns:a16="http://schemas.microsoft.com/office/drawing/2014/main" id="{D1F06E3F-A4F6-EE6C-08FA-A0EC1C545228}"/>
                </a:ext>
              </a:extLst>
            </p:cNvPr>
            <p:cNvSpPr txBox="1"/>
            <p:nvPr/>
          </p:nvSpPr>
          <p:spPr>
            <a:xfrm>
              <a:off x="5233238" y="1498074"/>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45" name="TextBox 44">
              <a:extLst>
                <a:ext uri="{FF2B5EF4-FFF2-40B4-BE49-F238E27FC236}">
                  <a16:creationId xmlns:a16="http://schemas.microsoft.com/office/drawing/2014/main" id="{34BA6A45-650C-EB41-B6F5-8568607A5C72}"/>
                </a:ext>
              </a:extLst>
            </p:cNvPr>
            <p:cNvSpPr txBox="1"/>
            <p:nvPr/>
          </p:nvSpPr>
          <p:spPr>
            <a:xfrm>
              <a:off x="5233238" y="1810627"/>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grpSp>
        <p:nvGrpSpPr>
          <p:cNvPr id="47" name="Group 46">
            <a:extLst>
              <a:ext uri="{FF2B5EF4-FFF2-40B4-BE49-F238E27FC236}">
                <a16:creationId xmlns:a16="http://schemas.microsoft.com/office/drawing/2014/main" id="{4B8055E7-3086-21FB-7883-47AD568BD3A7}"/>
              </a:ext>
            </a:extLst>
          </p:cNvPr>
          <p:cNvGrpSpPr/>
          <p:nvPr/>
        </p:nvGrpSpPr>
        <p:grpSpPr>
          <a:xfrm>
            <a:off x="7129921" y="798549"/>
            <a:ext cx="1497782" cy="1704516"/>
            <a:chOff x="5054039" y="873544"/>
            <a:chExt cx="1497782" cy="1704516"/>
          </a:xfrm>
        </p:grpSpPr>
        <p:sp>
          <p:nvSpPr>
            <p:cNvPr id="48" name="Rectangular Callout 47">
              <a:extLst>
                <a:ext uri="{FF2B5EF4-FFF2-40B4-BE49-F238E27FC236}">
                  <a16:creationId xmlns:a16="http://schemas.microsoft.com/office/drawing/2014/main" id="{CB4DF3F5-A00B-1C2F-8723-295D0964BA0E}"/>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8D794E29-0304-06E4-9E24-4CBB0F07C776}"/>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50" name="Group 49">
            <a:extLst>
              <a:ext uri="{FF2B5EF4-FFF2-40B4-BE49-F238E27FC236}">
                <a16:creationId xmlns:a16="http://schemas.microsoft.com/office/drawing/2014/main" id="{59688BBB-77C0-DA41-4F46-F52754CC4FA4}"/>
              </a:ext>
            </a:extLst>
          </p:cNvPr>
          <p:cNvGrpSpPr/>
          <p:nvPr/>
        </p:nvGrpSpPr>
        <p:grpSpPr>
          <a:xfrm>
            <a:off x="7309120" y="1110526"/>
            <a:ext cx="1156086" cy="1025216"/>
            <a:chOff x="5233238" y="1185521"/>
            <a:chExt cx="1156086" cy="1025216"/>
          </a:xfrm>
        </p:grpSpPr>
        <p:sp>
          <p:nvSpPr>
            <p:cNvPr id="51" name="TextBox 50">
              <a:extLst>
                <a:ext uri="{FF2B5EF4-FFF2-40B4-BE49-F238E27FC236}">
                  <a16:creationId xmlns:a16="http://schemas.microsoft.com/office/drawing/2014/main" id="{5F1EB5A2-6B82-E0C2-35CD-EFF9D9A49909}"/>
                </a:ext>
              </a:extLst>
            </p:cNvPr>
            <p:cNvSpPr txBox="1"/>
            <p:nvPr/>
          </p:nvSpPr>
          <p:spPr>
            <a:xfrm>
              <a:off x="5233238" y="1185521"/>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52" name="TextBox 51">
              <a:extLst>
                <a:ext uri="{FF2B5EF4-FFF2-40B4-BE49-F238E27FC236}">
                  <a16:creationId xmlns:a16="http://schemas.microsoft.com/office/drawing/2014/main" id="{EC434FD9-8EE5-6343-5D00-6E8416FF1D64}"/>
                </a:ext>
              </a:extLst>
            </p:cNvPr>
            <p:cNvSpPr txBox="1"/>
            <p:nvPr/>
          </p:nvSpPr>
          <p:spPr>
            <a:xfrm>
              <a:off x="5233238" y="1498074"/>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53" name="TextBox 52">
              <a:extLst>
                <a:ext uri="{FF2B5EF4-FFF2-40B4-BE49-F238E27FC236}">
                  <a16:creationId xmlns:a16="http://schemas.microsoft.com/office/drawing/2014/main" id="{4677010F-6FF0-BD84-ABAD-CA678EC71153}"/>
                </a:ext>
              </a:extLst>
            </p:cNvPr>
            <p:cNvSpPr txBox="1"/>
            <p:nvPr/>
          </p:nvSpPr>
          <p:spPr>
            <a:xfrm>
              <a:off x="5233238" y="1810627"/>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pic>
        <p:nvPicPr>
          <p:cNvPr id="54" name="Picture 53" descr="Category:Network routers - Wikimedia Commons">
            <a:extLst>
              <a:ext uri="{FF2B5EF4-FFF2-40B4-BE49-F238E27FC236}">
                <a16:creationId xmlns:a16="http://schemas.microsoft.com/office/drawing/2014/main" id="{E2748A44-A0AB-817C-CC95-B4FD7481D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713" y="2942746"/>
            <a:ext cx="1142853" cy="1142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1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ie 31">
            <a:extLst>
              <a:ext uri="{FF2B5EF4-FFF2-40B4-BE49-F238E27FC236}">
                <a16:creationId xmlns:a16="http://schemas.microsoft.com/office/drawing/2014/main" id="{5BA2290A-7AA9-E9D8-D26F-A55E09B333A5}"/>
              </a:ext>
            </a:extLst>
          </p:cNvPr>
          <p:cNvSpPr/>
          <p:nvPr/>
        </p:nvSpPr>
        <p:spPr>
          <a:xfrm rot="10800000">
            <a:off x="-5859190" y="274451"/>
            <a:ext cx="11194564" cy="6864778"/>
          </a:xfrm>
          <a:prstGeom prst="pie">
            <a:avLst>
              <a:gd name="adj1" fmla="val 5372414"/>
              <a:gd name="adj2" fmla="val 16200000"/>
            </a:avLst>
          </a:prstGeom>
          <a:solidFill>
            <a:schemeClr val="accent2">
              <a:lumMod val="60000"/>
              <a:lumOff val="40000"/>
              <a:alpha val="68269"/>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id="{3F2B2FE8-CDFA-A575-4EA8-F0801DCF8205}"/>
              </a:ext>
            </a:extLst>
          </p:cNvPr>
          <p:cNvCxnSpPr>
            <a:cxnSpLocks/>
          </p:cNvCxnSpPr>
          <p:nvPr/>
        </p:nvCxnSpPr>
        <p:spPr>
          <a:xfrm flipV="1">
            <a:off x="5465178" y="3599727"/>
            <a:ext cx="1190265" cy="1251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DED6DBF-0920-2BDF-B425-3F8869DA46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97082-74DA-3F42-B9EE-B09F2F8D7DCB}" type="slidenum">
              <a:rPr kumimoji="0" lang="en-US" altLang="en-US"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898989"/>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DDDE3346-24F6-7771-C2DD-3DAED88FE551}"/>
              </a:ext>
            </a:extLst>
          </p:cNvPr>
          <p:cNvGrpSpPr/>
          <p:nvPr/>
        </p:nvGrpSpPr>
        <p:grpSpPr>
          <a:xfrm>
            <a:off x="0" y="0"/>
            <a:ext cx="9144000" cy="646331"/>
            <a:chOff x="0" y="4541178"/>
            <a:chExt cx="9144000" cy="646331"/>
          </a:xfrm>
        </p:grpSpPr>
        <p:sp>
          <p:nvSpPr>
            <p:cNvPr id="4" name="Rectangle 3">
              <a:extLst>
                <a:ext uri="{FF2B5EF4-FFF2-40B4-BE49-F238E27FC236}">
                  <a16:creationId xmlns:a16="http://schemas.microsoft.com/office/drawing/2014/main" id="{7DE20BAA-227C-080C-B183-DC05E7413BF4}"/>
                </a:ext>
              </a:extLst>
            </p:cNvPr>
            <p:cNvSpPr/>
            <p:nvPr/>
          </p:nvSpPr>
          <p:spPr>
            <a:xfrm>
              <a:off x="0" y="4541178"/>
              <a:ext cx="9144000" cy="646331"/>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1EB5D937-69EE-7F8A-48D2-7041A048F12D}"/>
                </a:ext>
              </a:extLst>
            </p:cNvPr>
            <p:cNvSpPr txBox="1"/>
            <p:nvPr/>
          </p:nvSpPr>
          <p:spPr>
            <a:xfrm>
              <a:off x="338" y="4541178"/>
              <a:ext cx="6286849"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Lessons learned from subnetting</a:t>
              </a:r>
            </a:p>
          </p:txBody>
        </p:sp>
      </p:grpSp>
      <p:grpSp>
        <p:nvGrpSpPr>
          <p:cNvPr id="34" name="Group 33">
            <a:extLst>
              <a:ext uri="{FF2B5EF4-FFF2-40B4-BE49-F238E27FC236}">
                <a16:creationId xmlns:a16="http://schemas.microsoft.com/office/drawing/2014/main" id="{1169C2E3-5B70-F38F-5456-49AE133E94CF}"/>
              </a:ext>
            </a:extLst>
          </p:cNvPr>
          <p:cNvGrpSpPr/>
          <p:nvPr/>
        </p:nvGrpSpPr>
        <p:grpSpPr>
          <a:xfrm>
            <a:off x="459371" y="856098"/>
            <a:ext cx="4656641" cy="3064987"/>
            <a:chOff x="459371" y="856098"/>
            <a:chExt cx="4656641" cy="3064987"/>
          </a:xfrm>
        </p:grpSpPr>
        <p:sp>
          <p:nvSpPr>
            <p:cNvPr id="22" name="Freeform 21">
              <a:extLst>
                <a:ext uri="{FF2B5EF4-FFF2-40B4-BE49-F238E27FC236}">
                  <a16:creationId xmlns:a16="http://schemas.microsoft.com/office/drawing/2014/main" id="{8530D3E6-16A7-461A-5C93-084CA073585A}"/>
                </a:ext>
              </a:extLst>
            </p:cNvPr>
            <p:cNvSpPr/>
            <p:nvPr/>
          </p:nvSpPr>
          <p:spPr>
            <a:xfrm>
              <a:off x="459371" y="856098"/>
              <a:ext cx="3267677" cy="306498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3">
                <a:lumMod val="60000"/>
                <a:lumOff val="40000"/>
                <a:alpha val="42933"/>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7DE9E67F-CE90-FD63-054F-F749235CFE08}"/>
                </a:ext>
              </a:extLst>
            </p:cNvPr>
            <p:cNvCxnSpPr>
              <a:cxnSpLocks/>
            </p:cNvCxnSpPr>
            <p:nvPr/>
          </p:nvCxnSpPr>
          <p:spPr>
            <a:xfrm>
              <a:off x="3773347" y="2395959"/>
              <a:ext cx="1342665" cy="1033041"/>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8" descr="Category:Network routers - Wikimedia Commons">
              <a:extLst>
                <a:ext uri="{FF2B5EF4-FFF2-40B4-BE49-F238E27FC236}">
                  <a16:creationId xmlns:a16="http://schemas.microsoft.com/office/drawing/2014/main" id="{F2C8783A-5603-1B04-2823-9CFECA53C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145" y="2051757"/>
              <a:ext cx="688403" cy="6884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9B618969-CADA-D065-D59B-18CFF7081EEA}"/>
              </a:ext>
            </a:extLst>
          </p:cNvPr>
          <p:cNvPicPr>
            <a:picLocks noChangeAspect="1"/>
          </p:cNvPicPr>
          <p:nvPr/>
        </p:nvPicPr>
        <p:blipFill>
          <a:blip r:embed="rId3"/>
          <a:stretch>
            <a:fillRect/>
          </a:stretch>
        </p:blipFill>
        <p:spPr>
          <a:xfrm>
            <a:off x="6553200" y="2089516"/>
            <a:ext cx="2442675" cy="2442675"/>
          </a:xfrm>
          <a:prstGeom prst="rect">
            <a:avLst/>
          </a:prstGeom>
        </p:spPr>
      </p:pic>
      <p:grpSp>
        <p:nvGrpSpPr>
          <p:cNvPr id="35" name="Group 34">
            <a:extLst>
              <a:ext uri="{FF2B5EF4-FFF2-40B4-BE49-F238E27FC236}">
                <a16:creationId xmlns:a16="http://schemas.microsoft.com/office/drawing/2014/main" id="{E136671F-49FD-5A5A-B6CE-70F801F1B166}"/>
              </a:ext>
            </a:extLst>
          </p:cNvPr>
          <p:cNvGrpSpPr/>
          <p:nvPr/>
        </p:nvGrpSpPr>
        <p:grpSpPr>
          <a:xfrm>
            <a:off x="607901" y="3639008"/>
            <a:ext cx="4508111" cy="1483177"/>
            <a:chOff x="607901" y="3639008"/>
            <a:chExt cx="4508111" cy="1483177"/>
          </a:xfrm>
        </p:grpSpPr>
        <p:cxnSp>
          <p:nvCxnSpPr>
            <p:cNvPr id="27" name="Straight Connector 26">
              <a:extLst>
                <a:ext uri="{FF2B5EF4-FFF2-40B4-BE49-F238E27FC236}">
                  <a16:creationId xmlns:a16="http://schemas.microsoft.com/office/drawing/2014/main" id="{FA80D2DA-AC84-4D85-C028-83E9BF6F77C1}"/>
                </a:ext>
              </a:extLst>
            </p:cNvPr>
            <p:cNvCxnSpPr>
              <a:cxnSpLocks/>
            </p:cNvCxnSpPr>
            <p:nvPr/>
          </p:nvCxnSpPr>
          <p:spPr>
            <a:xfrm flipV="1">
              <a:off x="3574925" y="3639008"/>
              <a:ext cx="1541087" cy="893183"/>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 name="Freeform 22">
              <a:extLst>
                <a:ext uri="{FF2B5EF4-FFF2-40B4-BE49-F238E27FC236}">
                  <a16:creationId xmlns:a16="http://schemas.microsoft.com/office/drawing/2014/main" id="{91625578-CD8B-4104-C3FB-BC79FCC559A9}"/>
                </a:ext>
              </a:extLst>
            </p:cNvPr>
            <p:cNvSpPr/>
            <p:nvPr/>
          </p:nvSpPr>
          <p:spPr>
            <a:xfrm>
              <a:off x="607901" y="4145586"/>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6">
                <a:lumMod val="60000"/>
                <a:lumOff val="40000"/>
                <a:alpha val="42933"/>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8" descr="Category:Network routers - Wikimedia Commons">
              <a:extLst>
                <a:ext uri="{FF2B5EF4-FFF2-40B4-BE49-F238E27FC236}">
                  <a16:creationId xmlns:a16="http://schemas.microsoft.com/office/drawing/2014/main" id="{744BE51D-944E-DD4E-7F31-3B4747CFF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4226654"/>
              <a:ext cx="688403" cy="6884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3057F5ED-4FE9-2E17-05EF-9DAF7CF20F51}"/>
              </a:ext>
            </a:extLst>
          </p:cNvPr>
          <p:cNvGrpSpPr/>
          <p:nvPr/>
        </p:nvGrpSpPr>
        <p:grpSpPr>
          <a:xfrm>
            <a:off x="607901" y="3706841"/>
            <a:ext cx="4682693" cy="2649509"/>
            <a:chOff x="607901" y="3706841"/>
            <a:chExt cx="4682693" cy="2649509"/>
          </a:xfrm>
        </p:grpSpPr>
        <p:cxnSp>
          <p:nvCxnSpPr>
            <p:cNvPr id="30" name="Straight Connector 29">
              <a:extLst>
                <a:ext uri="{FF2B5EF4-FFF2-40B4-BE49-F238E27FC236}">
                  <a16:creationId xmlns:a16="http://schemas.microsoft.com/office/drawing/2014/main" id="{6C877A92-8399-3130-10E9-DA472A7DFDCC}"/>
                </a:ext>
              </a:extLst>
            </p:cNvPr>
            <p:cNvCxnSpPr>
              <a:cxnSpLocks/>
            </p:cNvCxnSpPr>
            <p:nvPr/>
          </p:nvCxnSpPr>
          <p:spPr>
            <a:xfrm flipV="1">
              <a:off x="3574925" y="3706841"/>
              <a:ext cx="1715669" cy="2101399"/>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reeform 23">
              <a:extLst>
                <a:ext uri="{FF2B5EF4-FFF2-40B4-BE49-F238E27FC236}">
                  <a16:creationId xmlns:a16="http://schemas.microsoft.com/office/drawing/2014/main" id="{B5DA52F6-D317-491A-6C73-0FC1D81F8E14}"/>
                </a:ext>
              </a:extLst>
            </p:cNvPr>
            <p:cNvSpPr/>
            <p:nvPr/>
          </p:nvSpPr>
          <p:spPr>
            <a:xfrm>
              <a:off x="607901" y="5379751"/>
              <a:ext cx="2970615" cy="976599"/>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accent5">
                <a:lumMod val="60000"/>
                <a:lumOff val="40000"/>
                <a:alpha val="42933"/>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8" descr="Category:Network routers - Wikimedia Commons">
              <a:extLst>
                <a:ext uri="{FF2B5EF4-FFF2-40B4-BE49-F238E27FC236}">
                  <a16:creationId xmlns:a16="http://schemas.microsoft.com/office/drawing/2014/main" id="{418EC3FF-4C2E-000F-0614-3CD53FAB6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14" y="5523848"/>
              <a:ext cx="688403" cy="688403"/>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0AA58189-C835-2621-8DF6-EA1EA37818CD}"/>
              </a:ext>
            </a:extLst>
          </p:cNvPr>
          <p:cNvSpPr txBox="1"/>
          <p:nvPr/>
        </p:nvSpPr>
        <p:spPr>
          <a:xfrm>
            <a:off x="4743281" y="2891943"/>
            <a:ext cx="66250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ISP</a:t>
            </a:r>
          </a:p>
        </p:txBody>
      </p:sp>
      <p:pic>
        <p:nvPicPr>
          <p:cNvPr id="9" name="Picture 8" descr="Category:Network routers - Wikimedia Commons">
            <a:extLst>
              <a:ext uri="{FF2B5EF4-FFF2-40B4-BE49-F238E27FC236}">
                <a16:creationId xmlns:a16="http://schemas.microsoft.com/office/drawing/2014/main" id="{110CA303-DC1A-C3F8-F8B9-BF3994D75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168" y="2974550"/>
            <a:ext cx="1142853" cy="114285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849AB17A-E8DE-34E2-E4BF-23B73BF16E6F}"/>
              </a:ext>
            </a:extLst>
          </p:cNvPr>
          <p:cNvCxnSpPr>
            <a:cxnSpLocks/>
          </p:cNvCxnSpPr>
          <p:nvPr/>
        </p:nvCxnSpPr>
        <p:spPr>
          <a:xfrm>
            <a:off x="2639181" y="2192855"/>
            <a:ext cx="988795" cy="17807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51436CEC-982E-3D30-C972-9593DD4FF9DC}"/>
              </a:ext>
            </a:extLst>
          </p:cNvPr>
          <p:cNvSpPr/>
          <p:nvPr/>
        </p:nvSpPr>
        <p:spPr>
          <a:xfrm rot="1312571">
            <a:off x="553644" y="1337257"/>
            <a:ext cx="2231867" cy="88781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12">
            <a:extLst>
              <a:ext uri="{FF2B5EF4-FFF2-40B4-BE49-F238E27FC236}">
                <a16:creationId xmlns:a16="http://schemas.microsoft.com/office/drawing/2014/main" id="{241ACDDA-0242-4348-BA83-33698603E543}"/>
              </a:ext>
            </a:extLst>
          </p:cNvPr>
          <p:cNvSpPr/>
          <p:nvPr/>
        </p:nvSpPr>
        <p:spPr>
          <a:xfrm rot="21026931">
            <a:off x="565384" y="2545411"/>
            <a:ext cx="2231867" cy="887817"/>
          </a:xfrm>
          <a:custGeom>
            <a:avLst/>
            <a:gdLst>
              <a:gd name="connsiteX0" fmla="*/ 3267677 w 3267677"/>
              <a:gd name="connsiteY0" fmla="*/ 1493563 h 3064987"/>
              <a:gd name="connsiteX1" fmla="*/ 362432 w 3267677"/>
              <a:gd name="connsiteY1" fmla="*/ 35153 h 3064987"/>
              <a:gd name="connsiteX2" fmla="*/ 362432 w 3267677"/>
              <a:gd name="connsiteY2" fmla="*/ 3032996 h 3064987"/>
              <a:gd name="connsiteX3" fmla="*/ 3267677 w 3267677"/>
              <a:gd name="connsiteY3" fmla="*/ 1493563 h 3064987"/>
            </a:gdLst>
            <a:ahLst/>
            <a:cxnLst>
              <a:cxn ang="0">
                <a:pos x="connsiteX0" y="connsiteY0"/>
              </a:cxn>
              <a:cxn ang="0">
                <a:pos x="connsiteX1" y="connsiteY1"/>
              </a:cxn>
              <a:cxn ang="0">
                <a:pos x="connsiteX2" y="connsiteY2"/>
              </a:cxn>
              <a:cxn ang="0">
                <a:pos x="connsiteX3" y="connsiteY3"/>
              </a:cxn>
            </a:cxnLst>
            <a:rect l="l" t="t" r="r" b="b"/>
            <a:pathLst>
              <a:path w="3267677" h="3064987">
                <a:moveTo>
                  <a:pt x="3267677" y="1493563"/>
                </a:moveTo>
                <a:cubicBezTo>
                  <a:pt x="3267677" y="993923"/>
                  <a:pt x="846640" y="-221419"/>
                  <a:pt x="362432" y="35153"/>
                </a:cubicBezTo>
                <a:cubicBezTo>
                  <a:pt x="-121776" y="291725"/>
                  <a:pt x="-119846" y="2782211"/>
                  <a:pt x="362432" y="3032996"/>
                </a:cubicBezTo>
                <a:cubicBezTo>
                  <a:pt x="844710" y="3283781"/>
                  <a:pt x="3267677" y="1993203"/>
                  <a:pt x="3267677" y="1493563"/>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6" name="Straight Connector 15">
            <a:extLst>
              <a:ext uri="{FF2B5EF4-FFF2-40B4-BE49-F238E27FC236}">
                <a16:creationId xmlns:a16="http://schemas.microsoft.com/office/drawing/2014/main" id="{5B42F974-B73C-2EF5-529A-32F6BB34A104}"/>
              </a:ext>
            </a:extLst>
          </p:cNvPr>
          <p:cNvCxnSpPr>
            <a:cxnSpLocks/>
          </p:cNvCxnSpPr>
          <p:nvPr/>
        </p:nvCxnSpPr>
        <p:spPr>
          <a:xfrm flipV="1">
            <a:off x="2790615" y="2476510"/>
            <a:ext cx="896955" cy="33664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8" descr="Category:Network routers - Wikimedia Commons">
            <a:extLst>
              <a:ext uri="{FF2B5EF4-FFF2-40B4-BE49-F238E27FC236}">
                <a16:creationId xmlns:a16="http://schemas.microsoft.com/office/drawing/2014/main" id="{7CC4EFD5-5503-706C-3AB8-F8CBDC31B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521" y="2578061"/>
            <a:ext cx="470188" cy="470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ategory:Network routers - Wikimedia Commons">
            <a:extLst>
              <a:ext uri="{FF2B5EF4-FFF2-40B4-BE49-F238E27FC236}">
                <a16:creationId xmlns:a16="http://schemas.microsoft.com/office/drawing/2014/main" id="{C0746182-6C37-6C21-FBAB-6DB5DAD37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112" y="1925770"/>
            <a:ext cx="470188" cy="4701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6192D7D-7A39-6826-98C2-374791147ED6}"/>
              </a:ext>
            </a:extLst>
          </p:cNvPr>
          <p:cNvSpPr txBox="1"/>
          <p:nvPr/>
        </p:nvSpPr>
        <p:spPr>
          <a:xfrm>
            <a:off x="3539505" y="18517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21" name="TextBox 20">
            <a:extLst>
              <a:ext uri="{FF2B5EF4-FFF2-40B4-BE49-F238E27FC236}">
                <a16:creationId xmlns:a16="http://schemas.microsoft.com/office/drawing/2014/main" id="{5FD50D7B-C5F2-59A3-5FEA-CEEF4F03461C}"/>
              </a:ext>
            </a:extLst>
          </p:cNvPr>
          <p:cNvSpPr txBox="1"/>
          <p:nvPr/>
        </p:nvSpPr>
        <p:spPr>
          <a:xfrm>
            <a:off x="2996882" y="391138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28" name="TextBox 27">
            <a:extLst>
              <a:ext uri="{FF2B5EF4-FFF2-40B4-BE49-F238E27FC236}">
                <a16:creationId xmlns:a16="http://schemas.microsoft.com/office/drawing/2014/main" id="{055608F8-1F47-84AB-B57F-F687B9E4272A}"/>
              </a:ext>
            </a:extLst>
          </p:cNvPr>
          <p:cNvSpPr txBox="1"/>
          <p:nvPr/>
        </p:nvSpPr>
        <p:spPr>
          <a:xfrm>
            <a:off x="2656271" y="5237402"/>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sp>
        <p:nvSpPr>
          <p:cNvPr id="29" name="TextBox 28">
            <a:extLst>
              <a:ext uri="{FF2B5EF4-FFF2-40B4-BE49-F238E27FC236}">
                <a16:creationId xmlns:a16="http://schemas.microsoft.com/office/drawing/2014/main" id="{99EDBE2D-557E-1D17-EBAF-6B899078DC15}"/>
              </a:ext>
            </a:extLst>
          </p:cNvPr>
          <p:cNvSpPr txBox="1"/>
          <p:nvPr/>
        </p:nvSpPr>
        <p:spPr>
          <a:xfrm>
            <a:off x="1789259" y="1596932"/>
            <a:ext cx="141577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223.1.1.128</a:t>
            </a:r>
          </a:p>
        </p:txBody>
      </p:sp>
      <p:sp>
        <p:nvSpPr>
          <p:cNvPr id="31" name="TextBox 30">
            <a:extLst>
              <a:ext uri="{FF2B5EF4-FFF2-40B4-BE49-F238E27FC236}">
                <a16:creationId xmlns:a16="http://schemas.microsoft.com/office/drawing/2014/main" id="{36268460-E3EC-A134-0CAB-A25D570E269A}"/>
              </a:ext>
            </a:extLst>
          </p:cNvPr>
          <p:cNvSpPr txBox="1"/>
          <p:nvPr/>
        </p:nvSpPr>
        <p:spPr>
          <a:xfrm>
            <a:off x="1811655" y="2337766"/>
            <a:ext cx="141577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223.1.1.192</a:t>
            </a:r>
          </a:p>
        </p:txBody>
      </p:sp>
      <p:grpSp>
        <p:nvGrpSpPr>
          <p:cNvPr id="41" name="Group 40">
            <a:extLst>
              <a:ext uri="{FF2B5EF4-FFF2-40B4-BE49-F238E27FC236}">
                <a16:creationId xmlns:a16="http://schemas.microsoft.com/office/drawing/2014/main" id="{91E04F88-EF18-20E6-83F3-01C710854E25}"/>
              </a:ext>
            </a:extLst>
          </p:cNvPr>
          <p:cNvGrpSpPr/>
          <p:nvPr/>
        </p:nvGrpSpPr>
        <p:grpSpPr>
          <a:xfrm>
            <a:off x="5054039" y="873544"/>
            <a:ext cx="1497782" cy="1704516"/>
            <a:chOff x="5054039" y="873544"/>
            <a:chExt cx="1497782" cy="1704516"/>
          </a:xfrm>
        </p:grpSpPr>
        <p:sp>
          <p:nvSpPr>
            <p:cNvPr id="42" name="Rectangular Callout 41">
              <a:extLst>
                <a:ext uri="{FF2B5EF4-FFF2-40B4-BE49-F238E27FC236}">
                  <a16:creationId xmlns:a16="http://schemas.microsoft.com/office/drawing/2014/main" id="{CC1726DB-919E-EFFF-21C3-4D0C869650C7}"/>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97FF28DE-ECA2-824B-6AF8-7617608C0C8F}"/>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44" name="Group 43">
            <a:extLst>
              <a:ext uri="{FF2B5EF4-FFF2-40B4-BE49-F238E27FC236}">
                <a16:creationId xmlns:a16="http://schemas.microsoft.com/office/drawing/2014/main" id="{18D41EFE-FD37-109C-9C3D-5D95A6E3F4C4}"/>
              </a:ext>
            </a:extLst>
          </p:cNvPr>
          <p:cNvGrpSpPr/>
          <p:nvPr/>
        </p:nvGrpSpPr>
        <p:grpSpPr>
          <a:xfrm>
            <a:off x="5233238" y="1185521"/>
            <a:ext cx="1156086" cy="1025216"/>
            <a:chOff x="5233238" y="1185521"/>
            <a:chExt cx="1156086" cy="1025216"/>
          </a:xfrm>
        </p:grpSpPr>
        <p:sp>
          <p:nvSpPr>
            <p:cNvPr id="45" name="TextBox 44">
              <a:extLst>
                <a:ext uri="{FF2B5EF4-FFF2-40B4-BE49-F238E27FC236}">
                  <a16:creationId xmlns:a16="http://schemas.microsoft.com/office/drawing/2014/main" id="{9F1CD39D-48B9-32EF-7404-0CDA642488CA}"/>
                </a:ext>
              </a:extLst>
            </p:cNvPr>
            <p:cNvSpPr txBox="1"/>
            <p:nvPr/>
          </p:nvSpPr>
          <p:spPr>
            <a:xfrm>
              <a:off x="5233238" y="1185521"/>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46" name="TextBox 45">
              <a:extLst>
                <a:ext uri="{FF2B5EF4-FFF2-40B4-BE49-F238E27FC236}">
                  <a16:creationId xmlns:a16="http://schemas.microsoft.com/office/drawing/2014/main" id="{78C2B768-DA72-697C-30F7-90FA78B9744D}"/>
                </a:ext>
              </a:extLst>
            </p:cNvPr>
            <p:cNvSpPr txBox="1"/>
            <p:nvPr/>
          </p:nvSpPr>
          <p:spPr>
            <a:xfrm>
              <a:off x="5233238" y="1498074"/>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47" name="TextBox 46">
              <a:extLst>
                <a:ext uri="{FF2B5EF4-FFF2-40B4-BE49-F238E27FC236}">
                  <a16:creationId xmlns:a16="http://schemas.microsoft.com/office/drawing/2014/main" id="{B7F4DAF2-3880-2E0A-035C-BEB116F33839}"/>
                </a:ext>
              </a:extLst>
            </p:cNvPr>
            <p:cNvSpPr txBox="1"/>
            <p:nvPr/>
          </p:nvSpPr>
          <p:spPr>
            <a:xfrm>
              <a:off x="5233238" y="1810627"/>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grpSp>
        <p:nvGrpSpPr>
          <p:cNvPr id="48" name="Group 47">
            <a:extLst>
              <a:ext uri="{FF2B5EF4-FFF2-40B4-BE49-F238E27FC236}">
                <a16:creationId xmlns:a16="http://schemas.microsoft.com/office/drawing/2014/main" id="{A7509C26-E713-C2B7-7FEF-94DE0DEF263D}"/>
              </a:ext>
            </a:extLst>
          </p:cNvPr>
          <p:cNvGrpSpPr/>
          <p:nvPr/>
        </p:nvGrpSpPr>
        <p:grpSpPr>
          <a:xfrm>
            <a:off x="7129921" y="798549"/>
            <a:ext cx="1497782" cy="1704516"/>
            <a:chOff x="5054039" y="873544"/>
            <a:chExt cx="1497782" cy="1704516"/>
          </a:xfrm>
        </p:grpSpPr>
        <p:sp>
          <p:nvSpPr>
            <p:cNvPr id="49" name="Rectangular Callout 48">
              <a:extLst>
                <a:ext uri="{FF2B5EF4-FFF2-40B4-BE49-F238E27FC236}">
                  <a16:creationId xmlns:a16="http://schemas.microsoft.com/office/drawing/2014/main" id="{0D8516E8-7BA5-AB9E-7711-D6B4D0CCD2FD}"/>
                </a:ext>
              </a:extLst>
            </p:cNvPr>
            <p:cNvSpPr/>
            <p:nvPr/>
          </p:nvSpPr>
          <p:spPr>
            <a:xfrm>
              <a:off x="5111218" y="888083"/>
              <a:ext cx="1371569" cy="1689977"/>
            </a:xfrm>
            <a:prstGeom prst="wedgeRectCallout">
              <a:avLst>
                <a:gd name="adj1" fmla="val -24770"/>
                <a:gd name="adj2" fmla="val 95988"/>
              </a:avLst>
            </a:prstGeom>
            <a:solidFill>
              <a:schemeClr val="tx2">
                <a:lumMod val="60000"/>
                <a:lumOff val="40000"/>
              </a:schemeClr>
            </a:solid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EF1AA5B8-1C5C-EBBF-3C6D-D9835CC0E2F5}"/>
                </a:ext>
              </a:extLst>
            </p:cNvPr>
            <p:cNvSpPr txBox="1"/>
            <p:nvPr/>
          </p:nvSpPr>
          <p:spPr>
            <a:xfrm>
              <a:off x="5054039" y="873544"/>
              <a:ext cx="149778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Forwarding tab.</a:t>
              </a:r>
            </a:p>
          </p:txBody>
        </p:sp>
      </p:grpSp>
      <p:grpSp>
        <p:nvGrpSpPr>
          <p:cNvPr id="51" name="Group 50">
            <a:extLst>
              <a:ext uri="{FF2B5EF4-FFF2-40B4-BE49-F238E27FC236}">
                <a16:creationId xmlns:a16="http://schemas.microsoft.com/office/drawing/2014/main" id="{7A5C7271-D99A-46F6-FC72-09FC00D86663}"/>
              </a:ext>
            </a:extLst>
          </p:cNvPr>
          <p:cNvGrpSpPr/>
          <p:nvPr/>
        </p:nvGrpSpPr>
        <p:grpSpPr>
          <a:xfrm>
            <a:off x="7309120" y="1110526"/>
            <a:ext cx="1156086" cy="1025216"/>
            <a:chOff x="5233238" y="1185521"/>
            <a:chExt cx="1156086" cy="1025216"/>
          </a:xfrm>
        </p:grpSpPr>
        <p:sp>
          <p:nvSpPr>
            <p:cNvPr id="52" name="TextBox 51">
              <a:extLst>
                <a:ext uri="{FF2B5EF4-FFF2-40B4-BE49-F238E27FC236}">
                  <a16:creationId xmlns:a16="http://schemas.microsoft.com/office/drawing/2014/main" id="{3400DB1F-7896-AA64-82EB-5BA0B3C218A9}"/>
                </a:ext>
              </a:extLst>
            </p:cNvPr>
            <p:cNvSpPr txBox="1"/>
            <p:nvPr/>
          </p:nvSpPr>
          <p:spPr>
            <a:xfrm>
              <a:off x="5233238" y="1185521"/>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223.1.1.0</a:t>
              </a:r>
            </a:p>
          </p:txBody>
        </p:sp>
        <p:sp>
          <p:nvSpPr>
            <p:cNvPr id="53" name="TextBox 52">
              <a:extLst>
                <a:ext uri="{FF2B5EF4-FFF2-40B4-BE49-F238E27FC236}">
                  <a16:creationId xmlns:a16="http://schemas.microsoft.com/office/drawing/2014/main" id="{B9D3780C-71B8-58E7-02D0-B8C2DA6E1B63}"/>
                </a:ext>
              </a:extLst>
            </p:cNvPr>
            <p:cNvSpPr txBox="1"/>
            <p:nvPr/>
          </p:nvSpPr>
          <p:spPr>
            <a:xfrm>
              <a:off x="5233238" y="1498074"/>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223.1.2.0</a:t>
              </a:r>
            </a:p>
          </p:txBody>
        </p:sp>
        <p:sp>
          <p:nvSpPr>
            <p:cNvPr id="54" name="TextBox 53">
              <a:extLst>
                <a:ext uri="{FF2B5EF4-FFF2-40B4-BE49-F238E27FC236}">
                  <a16:creationId xmlns:a16="http://schemas.microsoft.com/office/drawing/2014/main" id="{9FCE999A-6EFD-61A6-AC51-B0B169859C05}"/>
                </a:ext>
              </a:extLst>
            </p:cNvPr>
            <p:cNvSpPr txBox="1"/>
            <p:nvPr/>
          </p:nvSpPr>
          <p:spPr>
            <a:xfrm>
              <a:off x="5233238" y="1810627"/>
              <a:ext cx="115608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223.1.3.0</a:t>
              </a:r>
            </a:p>
          </p:txBody>
        </p:sp>
      </p:grpSp>
      <p:pic>
        <p:nvPicPr>
          <p:cNvPr id="56" name="Picture 55" descr="Category:Network routers - Wikimedia Commons">
            <a:extLst>
              <a:ext uri="{FF2B5EF4-FFF2-40B4-BE49-F238E27FC236}">
                <a16:creationId xmlns:a16="http://schemas.microsoft.com/office/drawing/2014/main" id="{EBFBDF8C-8EE2-9C5C-5EE4-FCC2B3A30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713" y="2942746"/>
            <a:ext cx="1142853" cy="1142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7880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13409</TotalTime>
  <Words>2418</Words>
  <Application>Microsoft Macintosh PowerPoint</Application>
  <PresentationFormat>On-screen Show (4:3)</PresentationFormat>
  <Paragraphs>568</Paragraphs>
  <Slides>67</Slides>
  <Notes>15</Notes>
  <HiddenSlides>2</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67</vt:i4>
      </vt:variant>
    </vt:vector>
  </HeadingPairs>
  <TitlesOfParts>
    <vt:vector size="85" baseType="lpstr">
      <vt:lpstr>ＭＳ Ｐゴシック</vt:lpstr>
      <vt:lpstr>-webkit-standard</vt:lpstr>
      <vt:lpstr>Arial</vt:lpstr>
      <vt:lpstr>Calibri</vt:lpstr>
      <vt:lpstr>Calibri Light</vt:lpstr>
      <vt:lpstr>Comic Sans MS</vt:lpstr>
      <vt:lpstr>Courier New</vt:lpstr>
      <vt:lpstr>ElsevierGulliver</vt:lpstr>
      <vt:lpstr>Google Sans</vt:lpstr>
      <vt:lpstr>Lato</vt:lpstr>
      <vt:lpstr>Lucida Bright</vt:lpstr>
      <vt:lpstr>Tahoma</vt:lpstr>
      <vt:lpstr>Times New Roman</vt:lpstr>
      <vt:lpstr>Verdana</vt:lpstr>
      <vt:lpstr>Wingdings</vt:lpstr>
      <vt:lpstr>1_Office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Class-less Interdomain Routing (CIDR)</vt:lpstr>
      <vt:lpstr>PowerPoint Presentation</vt:lpstr>
      <vt:lpstr>PowerPoint Presentation</vt:lpstr>
      <vt:lpstr>PowerPoint Presentation</vt:lpstr>
      <vt:lpstr>CIDR: Classless address</vt:lpstr>
      <vt:lpstr>CIDR: Classless address</vt:lpstr>
      <vt:lpstr>PowerPoint Presentation</vt:lpstr>
      <vt:lpstr>PowerPoint Presentation</vt:lpstr>
      <vt:lpstr>PowerPoint Presentation</vt:lpstr>
      <vt:lpstr>PowerPoint Presentation</vt:lpstr>
      <vt:lpstr>PowerPoint Presentation</vt:lpstr>
      <vt:lpstr>PowerPoint Presentation</vt:lpstr>
      <vt:lpstr>CIDR: Super-netting/ Route aggregation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Longest Prefix Match Forwarding</vt:lpstr>
      <vt:lpstr>PowerPoint Presentation</vt:lpstr>
      <vt:lpstr>PowerPoint Presentation</vt:lpstr>
      <vt:lpstr>PowerPoint Presentation</vt:lpstr>
      <vt:lpstr>Hierarchical Address Allocation</vt:lpstr>
      <vt:lpstr>Getting an IP address:  DHCP Protocol</vt:lpstr>
      <vt:lpstr>IP addresses: how to get one?</vt:lpstr>
      <vt:lpstr>DHCP: Dynamic Host Configuration Protocol</vt:lpstr>
      <vt:lpstr>DHCP: Dynamic Host Configuration Protocol</vt:lpstr>
      <vt:lpstr>DHCP client-server scenario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DHCP: more than IP addresses</vt:lpstr>
      <vt:lpstr>Dynamic Host Configuration Protocol (DHCP)</vt:lpstr>
      <vt:lpstr>DHCP relay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Nirupam Roy</dc:creator>
  <cp:lastModifiedBy>Nirupam Roy</cp:lastModifiedBy>
  <cp:revision>770</cp:revision>
  <dcterms:created xsi:type="dcterms:W3CDTF">2019-01-28T20:09:31Z</dcterms:created>
  <dcterms:modified xsi:type="dcterms:W3CDTF">2026-03-02T18:35:31Z</dcterms:modified>
</cp:coreProperties>
</file>