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63" r:id="rId4"/>
    <p:sldId id="266" r:id="rId5"/>
    <p:sldId id="267" r:id="rId6"/>
    <p:sldId id="258" r:id="rId7"/>
    <p:sldId id="260" r:id="rId8"/>
    <p:sldId id="262" r:id="rId9"/>
    <p:sldId id="259" r:id="rId10"/>
    <p:sldId id="264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3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0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16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6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6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74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54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68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4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91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9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5E51F-31AD-47BE-B0C6-33C9BF7C2428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A376-0B3C-4D17-89EB-A06FA2EC4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6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CMSC 132</a:t>
            </a:r>
            <a:br>
              <a:rPr lang="en-US" dirty="0" smtClean="0"/>
            </a:br>
            <a:r>
              <a:rPr lang="en-US" dirty="0" smtClean="0"/>
              <a:t>Week2 Lab1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Comparable vs Comparator</a:t>
            </a:r>
          </a:p>
          <a:p>
            <a:r>
              <a:rPr lang="en-US" dirty="0" smtClean="0"/>
              <a:t>clone()</a:t>
            </a:r>
          </a:p>
          <a:p>
            <a:r>
              <a:rPr lang="en-US" dirty="0" smtClean="0"/>
              <a:t>finalize()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1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finalize() – Student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protected void finalize() throws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Throwable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</a:t>
            </a:r>
            <a:r>
              <a:rPr lang="en-US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out.println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("I'm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gonna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die :(");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static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foo(){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//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Just creates an 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object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terminates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Student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 = new Student("John", "Luke", 5);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main(String[]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foo();</a:t>
            </a:r>
          </a:p>
          <a:p>
            <a:pPr marL="0" indent="0">
              <a:buNone/>
            </a:pPr>
            <a:r>
              <a:rPr lang="en-US" sz="1600" i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// explicit call for </a:t>
            </a:r>
            <a:r>
              <a:rPr lang="en-US" sz="1600" i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</a:t>
            </a:r>
            <a:r>
              <a:rPr lang="en-US" sz="1600" i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run (runs automatically by default)</a:t>
            </a:r>
            <a:endParaRPr lang="en-US" sz="1600" i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</a:t>
            </a:r>
            <a:r>
              <a:rPr lang="en-US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gc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61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TODO - For the Time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 Comparator </a:t>
            </a:r>
            <a:r>
              <a:rPr lang="en-US" dirty="0" smtClean="0"/>
              <a:t>class (compare only by hours)</a:t>
            </a:r>
            <a:endParaRPr lang="en-US" dirty="0"/>
          </a:p>
          <a:p>
            <a:pPr lvl="0"/>
            <a:r>
              <a:rPr lang="en-US" dirty="0"/>
              <a:t>A clone method</a:t>
            </a:r>
          </a:p>
          <a:p>
            <a:pPr lvl="0"/>
            <a:r>
              <a:rPr lang="en-US" dirty="0"/>
              <a:t>A finalize method to the Time class and see the effect of running </a:t>
            </a:r>
            <a:r>
              <a:rPr lang="en-US" dirty="0" err="1"/>
              <a:t>System.gc</a:t>
            </a:r>
            <a:r>
              <a:rPr lang="en-US" dirty="0"/>
              <a:t>().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Try to work with the same partner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Feel free to ask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Write some student test cases for these features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12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class Student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String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first;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String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last;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public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Student(String first, String last,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id) {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this.first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first;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this.last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last;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this.id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id;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422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Comparable vs Comparator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Both are interfaces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Comparable</a:t>
            </a:r>
            <a:r>
              <a:rPr lang="en-US" dirty="0" smtClean="0"/>
              <a:t> defines the natural ordering for class objects</a:t>
            </a:r>
          </a:p>
          <a:p>
            <a:pPr lvl="1"/>
            <a:r>
              <a:rPr lang="en-US" dirty="0" smtClean="0"/>
              <a:t>Has only one method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28600" lvl="1">
              <a:spcBef>
                <a:spcPts val="1000"/>
              </a:spcBef>
            </a:pPr>
            <a:r>
              <a:rPr lang="en-US" sz="2800" dirty="0" smtClean="0"/>
              <a:t>Comparison </a:t>
            </a:r>
            <a:r>
              <a:rPr lang="en-US" sz="2800" dirty="0"/>
              <a:t>by </a:t>
            </a:r>
            <a:r>
              <a:rPr lang="en-US" sz="2800" dirty="0" err="1"/>
              <a:t>lastname</a:t>
            </a:r>
            <a:r>
              <a:rPr lang="en-US" sz="2800" dirty="0"/>
              <a:t> for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 sz="2800" dirty="0"/>
              <a:t> </a:t>
            </a:r>
            <a:r>
              <a:rPr lang="en-US" sz="2800" dirty="0" smtClean="0"/>
              <a:t>class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class Student implements Comparable&lt;Student&gt;{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……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public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(Student o) {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return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this.last.compareTo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o.last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1964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Comparable vs Comparator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600" dirty="0"/>
              <a:t>How can we add more than one comparison method ?</a:t>
            </a:r>
          </a:p>
          <a:p>
            <a:pPr lvl="1"/>
            <a:r>
              <a:rPr lang="en-US" sz="3100" dirty="0"/>
              <a:t>Define a </a:t>
            </a:r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Comparator</a:t>
            </a:r>
            <a:r>
              <a:rPr lang="en-US" sz="3100" dirty="0"/>
              <a:t> class for each comparison </a:t>
            </a:r>
            <a:r>
              <a:rPr lang="en-US" sz="3100" dirty="0" smtClean="0"/>
              <a:t>method</a:t>
            </a:r>
          </a:p>
          <a:p>
            <a:pPr lvl="1"/>
            <a:r>
              <a:rPr lang="en-US" sz="3100" dirty="0"/>
              <a:t>Has only one method </a:t>
            </a:r>
            <a:r>
              <a:rPr lang="en-US" sz="3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endParaRPr lang="en-US" sz="3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StudentComparatorByID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implements Comparator&lt;Student&gt;{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@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public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compare(Student o1, Student o2) 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return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o1.id - o2.id;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13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Comparable vs Comparator –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Student s1 = new Student("John", "Locke", 5);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Student s2 = new Student("Mike", "Nickolas", 3);</a:t>
            </a: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s1.compareTo(s2);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s2.compareTo(s1);</a:t>
            </a:r>
            <a:endParaRPr lang="en-US" sz="20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StudentComparatorByID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comp =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StudentComparatorByID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comp.compare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(s1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s2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comp.compare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(s2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s1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30333" y="3026536"/>
            <a:ext cx="112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-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30333" y="3395868"/>
            <a:ext cx="112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+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30333" y="4997003"/>
            <a:ext cx="112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-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30333" y="4627671"/>
            <a:ext cx="112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+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43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Object’s Class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equals()</a:t>
            </a:r>
          </a:p>
          <a:p>
            <a:r>
              <a:rPr lang="en-US" dirty="0" err="1" smtClean="0"/>
              <a:t>toString</a:t>
            </a:r>
            <a:r>
              <a:rPr lang="en-US" dirty="0" smtClean="0"/>
              <a:t>()</a:t>
            </a:r>
          </a:p>
          <a:p>
            <a:r>
              <a:rPr lang="en-US" dirty="0"/>
              <a:t>c</a:t>
            </a:r>
            <a:r>
              <a:rPr lang="en-US" dirty="0" smtClean="0"/>
              <a:t>lone()</a:t>
            </a:r>
          </a:p>
          <a:p>
            <a:r>
              <a:rPr lang="en-US" dirty="0"/>
              <a:t>f</a:t>
            </a:r>
            <a:r>
              <a:rPr lang="en-US" dirty="0" smtClean="0"/>
              <a:t>inalize()</a:t>
            </a:r>
          </a:p>
          <a:p>
            <a:r>
              <a:rPr lang="en-US" dirty="0" smtClean="0"/>
              <a:t>…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51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lone()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Method’s signature</a:t>
            </a:r>
            <a:endParaRPr lang="en-US" dirty="0"/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 Object clone() throws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CloneNotSupportedException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r>
              <a:rPr lang="en-US" dirty="0" smtClean="0"/>
              <a:t>It is used to make copy of objects</a:t>
            </a:r>
          </a:p>
          <a:p>
            <a:r>
              <a:rPr lang="en-US" dirty="0" smtClean="0"/>
              <a:t>Example</a:t>
            </a:r>
          </a:p>
          <a:p>
            <a:pPr marL="0" indent="0" algn="ctr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Student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sCopy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= (Student)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s.clone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dirty="0" smtClean="0"/>
              <a:t>Default behavior throws an exception when class is not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Cloneable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Unless you override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75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lone() – Student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</a:p>
          <a:p>
            <a:pPr marL="0" indent="0">
              <a:buNone/>
            </a:pP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protected Object clone() throws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CloneNotSupportedException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new Student (first, last, id);</a:t>
            </a:r>
          </a:p>
          <a:p>
            <a:pPr marL="0" indent="0">
              <a:buNone/>
            </a:pP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</a:p>
          <a:p>
            <a:pPr marL="0" indent="0" algn="ctr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Student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sCopy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(Student)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s.clone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dirty="0"/>
          </a:p>
          <a:p>
            <a:r>
              <a:rPr lang="en-US" dirty="0" smtClean="0"/>
              <a:t>Why don’t we use the following ?</a:t>
            </a:r>
          </a:p>
          <a:p>
            <a:pPr marL="0" indent="0" algn="ctr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Student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sCopy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s;</a:t>
            </a:r>
          </a:p>
        </p:txBody>
      </p:sp>
    </p:spTree>
    <p:extLst>
      <p:ext uri="{BB962C8B-B14F-4D97-AF65-F5344CB8AC3E}">
        <p14:creationId xmlns:p14="http://schemas.microsoft.com/office/powerpoint/2010/main" val="338043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finalize()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Garbage Collector (</a:t>
            </a:r>
            <a:r>
              <a:rPr lang="en-US" dirty="0" err="1" smtClean="0"/>
              <a:t>gc</a:t>
            </a:r>
            <a:r>
              <a:rPr lang="en-US" dirty="0" smtClean="0"/>
              <a:t>) can delete objects with no references</a:t>
            </a:r>
          </a:p>
          <a:p>
            <a:pPr lvl="1"/>
            <a:r>
              <a:rPr lang="en-US" dirty="0" smtClean="0"/>
              <a:t>Orphaned object</a:t>
            </a:r>
          </a:p>
          <a:p>
            <a:endParaRPr lang="en-US" dirty="0" smtClean="0"/>
          </a:p>
          <a:p>
            <a:r>
              <a:rPr lang="en-US" dirty="0" smtClean="0"/>
              <a:t>Before deleting an object, </a:t>
            </a:r>
            <a:r>
              <a:rPr lang="en-US" dirty="0" err="1" smtClean="0"/>
              <a:t>gc</a:t>
            </a:r>
            <a:r>
              <a:rPr lang="en-US" dirty="0" smtClean="0"/>
              <a:t> calls the object’s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finalize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For any cleanup required</a:t>
            </a:r>
          </a:p>
          <a:p>
            <a:pPr lvl="1"/>
            <a:r>
              <a:rPr lang="en-US" dirty="0" smtClean="0"/>
              <a:t>Do anything special</a:t>
            </a:r>
          </a:p>
          <a:p>
            <a:endParaRPr lang="en-US" dirty="0" smtClean="0"/>
          </a:p>
          <a:p>
            <a:r>
              <a:rPr lang="en-US" dirty="0" smtClean="0"/>
              <a:t>Method’s signature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finalize() throws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Throwable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3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313</Words>
  <Application>Microsoft Office PowerPoint</Application>
  <PresentationFormat>Widescreen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 Theme</vt:lpstr>
      <vt:lpstr>CMSC 132 Week2 Lab1</vt:lpstr>
      <vt:lpstr>Student Class</vt:lpstr>
      <vt:lpstr>Comparable vs Comparator</vt:lpstr>
      <vt:lpstr>Comparable vs Comparator</vt:lpstr>
      <vt:lpstr>Comparable vs Comparator – Example</vt:lpstr>
      <vt:lpstr>Object’s Class Methods</vt:lpstr>
      <vt:lpstr>clone()</vt:lpstr>
      <vt:lpstr>clone() – Student Class</vt:lpstr>
      <vt:lpstr>finalize()</vt:lpstr>
      <vt:lpstr>finalize() – Student Class</vt:lpstr>
      <vt:lpstr>TODO - For the Time class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Comparable vs Comparator</dc:title>
  <dc:creator>Mahmoud Fouad</dc:creator>
  <cp:lastModifiedBy>Mahmoud Fouad</cp:lastModifiedBy>
  <cp:revision>14</cp:revision>
  <dcterms:created xsi:type="dcterms:W3CDTF">2015-06-09T06:10:37Z</dcterms:created>
  <dcterms:modified xsi:type="dcterms:W3CDTF">2015-06-09T16:06:32Z</dcterms:modified>
</cp:coreProperties>
</file>