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77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9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72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7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6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7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3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6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1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9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87640-8E40-5C48-AA07-EE31AD8DC9E7}" type="datetimeFigureOut">
              <a:rPr lang="en-US" smtClean="0"/>
              <a:t>7/8/15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E24D9-5C95-E448-B47E-60F44892E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4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 Black Tree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3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Left Rotate</a:t>
            </a:r>
            <a:endParaRPr lang="en-US" dirty="0"/>
          </a:p>
        </p:txBody>
      </p:sp>
      <p:pic>
        <p:nvPicPr>
          <p:cNvPr id="4" name="Picture 3" descr="left_rota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17" y="1417638"/>
            <a:ext cx="7417985" cy="521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 Rotate</a:t>
            </a:r>
            <a:endParaRPr lang="en-US" dirty="0"/>
          </a:p>
        </p:txBody>
      </p:sp>
      <p:pic>
        <p:nvPicPr>
          <p:cNvPr id="4" name="Content Placeholder 3" descr="right_rotat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26" r="-135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16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Flip Color</a:t>
            </a:r>
            <a:endParaRPr lang="en-US" dirty="0"/>
          </a:p>
        </p:txBody>
      </p:sp>
      <p:pic>
        <p:nvPicPr>
          <p:cNvPr id="4" name="Content Placeholder 3" descr="flip_colo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13" r="-112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662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pic>
        <p:nvPicPr>
          <p:cNvPr id="4" name="Content Placeholder 3" descr="put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008" r="-140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2336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</Words>
  <Application>Microsoft Macintosh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Red Black Tree</vt:lpstr>
      <vt:lpstr>Left Rotate</vt:lpstr>
      <vt:lpstr>Right Rotate</vt:lpstr>
      <vt:lpstr>Flip Color</vt:lpstr>
      <vt:lpstr>Put</vt:lpstr>
    </vt:vector>
  </TitlesOfParts>
  <Company>UMD College 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Black Tree</dc:title>
  <dc:creator>Anwar Mamat</dc:creator>
  <cp:lastModifiedBy>Anwar Mamat</cp:lastModifiedBy>
  <cp:revision>7</cp:revision>
  <dcterms:created xsi:type="dcterms:W3CDTF">2015-07-08T15:33:56Z</dcterms:created>
  <dcterms:modified xsi:type="dcterms:W3CDTF">2015-07-08T15:39:18Z</dcterms:modified>
</cp:coreProperties>
</file>