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20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6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48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1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6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6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5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96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8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4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8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3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FCDF1-D89B-F04D-AADD-633A18939704}" type="datetimeFigureOut">
              <a:rPr lang="en-US" smtClean="0"/>
              <a:t>6/3/15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8F66E-AD39-9044-99B8-9A168D6CE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7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395" y="694794"/>
            <a:ext cx="7772400" cy="1470025"/>
          </a:xfrm>
        </p:spPr>
        <p:txBody>
          <a:bodyPr/>
          <a:lstStyle/>
          <a:p>
            <a:r>
              <a:rPr lang="en-US" dirty="0" smtClean="0"/>
              <a:t>Static member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413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Class</a:t>
            </a:r>
            <a:endParaRPr lang="en-US" dirty="0"/>
          </a:p>
        </p:txBody>
      </p:sp>
      <p:pic>
        <p:nvPicPr>
          <p:cNvPr id="7" name="Content Placeholder 6" descr="message-p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83" b="-7183"/>
          <a:stretch>
            <a:fillRect/>
          </a:stretch>
        </p:blipFill>
        <p:spPr>
          <a:xfrm>
            <a:off x="167966" y="1319594"/>
            <a:ext cx="3519470" cy="4137112"/>
          </a:xfrm>
        </p:spPr>
      </p:pic>
      <p:sp>
        <p:nvSpPr>
          <p:cNvPr id="8" name="TextBox 7"/>
          <p:cNvSpPr txBox="1"/>
          <p:nvPr/>
        </p:nvSpPr>
        <p:spPr>
          <a:xfrm>
            <a:off x="4360048" y="1417638"/>
            <a:ext cx="42082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lass </a:t>
            </a:r>
            <a:r>
              <a:rPr lang="en-US" sz="2000" dirty="0" err="1" smtClean="0"/>
              <a:t>MessagePad</a:t>
            </a:r>
            <a:r>
              <a:rPr lang="en-US" sz="2000" dirty="0" smtClean="0"/>
              <a:t>{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for;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from;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Time time;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Date date;</a:t>
            </a:r>
          </a:p>
          <a:p>
            <a:r>
              <a:rPr lang="en-US" sz="2000" dirty="0" smtClean="0"/>
              <a:t>	private </a:t>
            </a:r>
            <a:r>
              <a:rPr lang="en-US" sz="2000" dirty="0" err="1" smtClean="0"/>
              <a:t>boolean</a:t>
            </a:r>
            <a:r>
              <a:rPr lang="en-US" sz="2000" dirty="0" smtClean="0"/>
              <a:t> urgent;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Message;</a:t>
            </a:r>
          </a:p>
          <a:p>
            <a:r>
              <a:rPr lang="en-US" sz="2000" dirty="0"/>
              <a:t>}</a:t>
            </a: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2137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Class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3918" y="1555333"/>
            <a:ext cx="4208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Message </a:t>
            </a:r>
            <a:r>
              <a:rPr lang="en-US" sz="2000" dirty="0" err="1" smtClean="0"/>
              <a:t>msg</a:t>
            </a:r>
            <a:r>
              <a:rPr lang="en-US" sz="2000" dirty="0" smtClean="0"/>
              <a:t> = new Message(….);</a:t>
            </a:r>
            <a:endParaRPr lang="en-US" sz="2000" dirty="0"/>
          </a:p>
        </p:txBody>
      </p:sp>
      <p:pic>
        <p:nvPicPr>
          <p:cNvPr id="5" name="Content Placeholder 4" descr="message-pad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108" b="-9108"/>
          <a:stretch>
            <a:fillRect/>
          </a:stretch>
        </p:blipFill>
        <p:spPr>
          <a:xfrm>
            <a:off x="457201" y="1417638"/>
            <a:ext cx="3429142" cy="4166679"/>
          </a:xfrm>
        </p:spPr>
      </p:pic>
    </p:spTree>
    <p:extLst>
      <p:ext uri="{BB962C8B-B14F-4D97-AF65-F5344CB8AC3E}">
        <p14:creationId xmlns:p14="http://schemas.microsoft.com/office/powerpoint/2010/main" val="4057632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Class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360048" y="1417638"/>
            <a:ext cx="42082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lass </a:t>
            </a:r>
            <a:r>
              <a:rPr lang="en-US" sz="2000" dirty="0" err="1" smtClean="0"/>
              <a:t>MessagePad</a:t>
            </a:r>
            <a:r>
              <a:rPr lang="en-US" sz="2000" dirty="0" smtClean="0"/>
              <a:t>{</a:t>
            </a:r>
          </a:p>
          <a:p>
            <a:r>
              <a:rPr lang="en-US" sz="2000" dirty="0"/>
              <a:t>	</a:t>
            </a:r>
            <a:r>
              <a:rPr lang="en-US" sz="2000" b="1" dirty="0" smtClean="0"/>
              <a:t>private static </a:t>
            </a:r>
            <a:r>
              <a:rPr lang="en-US" sz="2000" b="1" dirty="0" err="1" smtClean="0"/>
              <a:t>int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seq_id</a:t>
            </a:r>
            <a:r>
              <a:rPr lang="en-US" sz="2000" b="1" dirty="0" smtClean="0"/>
              <a:t>;</a:t>
            </a:r>
            <a:endParaRPr lang="en-US" sz="2000" b="1" dirty="0"/>
          </a:p>
          <a:p>
            <a:r>
              <a:rPr lang="en-US" sz="2000" dirty="0"/>
              <a:t>	</a:t>
            </a:r>
            <a:r>
              <a:rPr lang="en-US" sz="2000" dirty="0" smtClean="0"/>
              <a:t>private String for;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from;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Time time;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Date date;</a:t>
            </a:r>
          </a:p>
          <a:p>
            <a:r>
              <a:rPr lang="en-US" sz="2000" dirty="0" smtClean="0"/>
              <a:t>	private </a:t>
            </a:r>
            <a:r>
              <a:rPr lang="en-US" sz="2000" dirty="0" err="1" smtClean="0"/>
              <a:t>boolean</a:t>
            </a:r>
            <a:r>
              <a:rPr lang="en-US" sz="2000" dirty="0" smtClean="0"/>
              <a:t> urgent;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Message;</a:t>
            </a:r>
          </a:p>
          <a:p>
            <a:r>
              <a:rPr lang="en-US" sz="2000" dirty="0"/>
              <a:t>}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4" name="Content Placeholder 3" descr="message-pad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631" b="-11631"/>
          <a:stretch>
            <a:fillRect/>
          </a:stretch>
        </p:blipFill>
        <p:spPr>
          <a:xfrm>
            <a:off x="457200" y="1039813"/>
            <a:ext cx="3490913" cy="4422775"/>
          </a:xfrm>
        </p:spPr>
      </p:pic>
    </p:spTree>
    <p:extLst>
      <p:ext uri="{BB962C8B-B14F-4D97-AF65-F5344CB8AC3E}">
        <p14:creationId xmlns:p14="http://schemas.microsoft.com/office/powerpoint/2010/main" val="2566719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Class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360048" y="1417638"/>
            <a:ext cx="42082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</a:t>
            </a:r>
            <a:r>
              <a:rPr lang="en-US" sz="2000" dirty="0" smtClean="0"/>
              <a:t>lass </a:t>
            </a:r>
            <a:r>
              <a:rPr lang="en-US" sz="2000" dirty="0" err="1" smtClean="0"/>
              <a:t>MessagePad</a:t>
            </a:r>
            <a:r>
              <a:rPr lang="en-US" sz="2000" dirty="0" smtClean="0"/>
              <a:t>{</a:t>
            </a:r>
          </a:p>
          <a:p>
            <a:r>
              <a:rPr lang="en-US" sz="2000" dirty="0"/>
              <a:t>	</a:t>
            </a:r>
            <a:r>
              <a:rPr lang="en-US" sz="2000" b="1" dirty="0" smtClean="0"/>
              <a:t>private static String </a:t>
            </a:r>
            <a:r>
              <a:rPr lang="en-US" sz="2000" b="1" dirty="0" err="1" smtClean="0"/>
              <a:t>receivedby</a:t>
            </a:r>
            <a:r>
              <a:rPr lang="en-US" sz="2000" b="1" dirty="0" smtClean="0"/>
              <a:t>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for;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from;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Time time;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Date date;</a:t>
            </a:r>
          </a:p>
          <a:p>
            <a:r>
              <a:rPr lang="en-US" sz="2000" dirty="0" smtClean="0"/>
              <a:t>	private </a:t>
            </a:r>
            <a:r>
              <a:rPr lang="en-US" sz="2000" dirty="0" err="1" smtClean="0"/>
              <a:t>boolean</a:t>
            </a:r>
            <a:r>
              <a:rPr lang="en-US" sz="2000" dirty="0" smtClean="0"/>
              <a:t> urgent;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private String Message;</a:t>
            </a:r>
          </a:p>
          <a:p>
            <a:r>
              <a:rPr lang="en-US" sz="2000" dirty="0"/>
              <a:t>}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7" name="Content Placeholder 6" descr="message-pad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64" r="-24664"/>
          <a:stretch>
            <a:fillRect/>
          </a:stretch>
        </p:blipFill>
        <p:spPr>
          <a:xfrm>
            <a:off x="-519760" y="1684289"/>
            <a:ext cx="5277623" cy="4525962"/>
          </a:xfrm>
        </p:spPr>
      </p:pic>
    </p:spTree>
    <p:extLst>
      <p:ext uri="{BB962C8B-B14F-4D97-AF65-F5344CB8AC3E}">
        <p14:creationId xmlns:p14="http://schemas.microsoft.com/office/powerpoint/2010/main" val="261539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30</Words>
  <Application>Microsoft Macintosh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Static member examples</vt:lpstr>
      <vt:lpstr>Message Class</vt:lpstr>
      <vt:lpstr>Message Class</vt:lpstr>
      <vt:lpstr>Message Class</vt:lpstr>
      <vt:lpstr>Message Class</vt:lpstr>
    </vt:vector>
  </TitlesOfParts>
  <Company>UMD College 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Static member examples</dc:title>
  <dc:creator>Anwar Mamat</dc:creator>
  <cp:lastModifiedBy>Anwar Mamat</cp:lastModifiedBy>
  <cp:revision>11</cp:revision>
  <dcterms:created xsi:type="dcterms:W3CDTF">2015-06-03T14:27:52Z</dcterms:created>
  <dcterms:modified xsi:type="dcterms:W3CDTF">2015-06-03T14:58:56Z</dcterms:modified>
</cp:coreProperties>
</file>