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56" r:id="rId2"/>
    <p:sldId id="258" r:id="rId3"/>
    <p:sldId id="267" r:id="rId4"/>
    <p:sldId id="257" r:id="rId5"/>
    <p:sldId id="259" r:id="rId6"/>
    <p:sldId id="260" r:id="rId7"/>
    <p:sldId id="261" r:id="rId8"/>
    <p:sldId id="262" r:id="rId9"/>
    <p:sldId id="263" r:id="rId10"/>
    <p:sldId id="268" r:id="rId11"/>
    <p:sldId id="265" r:id="rId12"/>
    <p:sldId id="269" r:id="rId13"/>
    <p:sldId id="271" r:id="rId14"/>
    <p:sldId id="270" r:id="rId15"/>
    <p:sldId id="272" r:id="rId16"/>
    <p:sldId id="273" r:id="rId17"/>
    <p:sldId id="274" r:id="rId18"/>
    <p:sldId id="26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F161-1F3B-4938-B6BE-694016926C9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3248BC-AE18-4C01-9FBD-14DDEC840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F161-1F3B-4938-B6BE-694016926C9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48BC-AE18-4C01-9FBD-14DDEC840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F161-1F3B-4938-B6BE-694016926C9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48BC-AE18-4C01-9FBD-14DDEC840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F161-1F3B-4938-B6BE-694016926C9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3248BC-AE18-4C01-9FBD-14DDEC840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F161-1F3B-4938-B6BE-694016926C9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48BC-AE18-4C01-9FBD-14DDEC840A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F161-1F3B-4938-B6BE-694016926C9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48BC-AE18-4C01-9FBD-14DDEC840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F161-1F3B-4938-B6BE-694016926C9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63248BC-AE18-4C01-9FBD-14DDEC840A8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F161-1F3B-4938-B6BE-694016926C9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48BC-AE18-4C01-9FBD-14DDEC840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F161-1F3B-4938-B6BE-694016926C9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48BC-AE18-4C01-9FBD-14DDEC840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F161-1F3B-4938-B6BE-694016926C9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48BC-AE18-4C01-9FBD-14DDEC840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F161-1F3B-4938-B6BE-694016926C9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248BC-AE18-4C01-9FBD-14DDEC840A8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294F161-1F3B-4938-B6BE-694016926C9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3248BC-AE18-4C01-9FBD-14DDEC840A8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sreview.org/issues/55/bigbrown.shtml" TargetMode="External"/><Relationship Id="rId2" Type="http://schemas.openxmlformats.org/officeDocument/2006/relationships/hyperlink" Target="http://en.wikipedia.org/wiki/United_Parcel_Service_strike_of_19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nn.com/US/9708/20/ups.update.early/" TargetMode="External"/><Relationship Id="rId5" Type="http://schemas.openxmlformats.org/officeDocument/2006/relationships/hyperlink" Target="http://www.pbs.org/newshour/bb/business-july-dec97-ups_8-19a/" TargetMode="External"/><Relationship Id="rId4" Type="http://schemas.openxmlformats.org/officeDocument/2006/relationships/hyperlink" Target="http://workerscompass.org/lessons-of-the-1997-teamster-strike-at-ups-part-1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UPS Strike of 1997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Eric Woods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7478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UPS-5 points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Teamsters-10 points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UPS wasn’t concerned with benefits, as it only applied to full timers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 Teamsters cared about this a little less than pensions, as pensions affected the older workers more, i.e. those who had more of a say in the union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083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Length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UPS-25 points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Teamsters-5 points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UPS wants a longer contract to prevent future strikes</a:t>
            </a:r>
          </a:p>
          <a:p>
            <a:r>
              <a:rPr lang="en-US" dirty="0" smtClean="0"/>
              <a:t>This is very important to them, as they lost a lot of money from the strike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Teamsters want a shorter contract, but they are willing to accept a longer contract if it is favorable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086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AWP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275874"/>
              </p:ext>
            </p:extLst>
          </p:nvPr>
        </p:nvGraphicFramePr>
        <p:xfrm>
          <a:off x="762000" y="1219193"/>
          <a:ext cx="8153400" cy="51054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557195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ITEMS</a:t>
                      </a:r>
                      <a:endParaRPr lang="en-US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Teamsters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UPS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7195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Full Time Jobs (FTJ)</a:t>
                      </a:r>
                      <a:endParaRPr lang="en-US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30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20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7195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Worker’s Wages (WW)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20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15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7195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Pensions (P)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15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10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7195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Subcontracting Jobs (SJ)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10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20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05041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Weight Limit Change Guidelines(WLCG)</a:t>
                      </a:r>
                      <a:endParaRPr lang="en-US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10</a:t>
                      </a:r>
                      <a:endParaRPr lang="en-US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5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7195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Benefits (B)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10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5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7195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Contract Length (CL)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5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25</a:t>
                      </a:r>
                      <a:endParaRPr lang="en-US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9384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AWP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344559"/>
              </p:ext>
            </p:extLst>
          </p:nvPr>
        </p:nvGraphicFramePr>
        <p:xfrm>
          <a:off x="762000" y="1219193"/>
          <a:ext cx="8153400" cy="51054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557195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ITEMS</a:t>
                      </a:r>
                      <a:endParaRPr lang="en-US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Teamsters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UPS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7195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Full Time Jobs (FTJ)</a:t>
                      </a:r>
                      <a:endParaRPr lang="en-US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en-US" sz="1800" baseline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20</a:t>
                      </a:r>
                      <a:endParaRPr lang="en-US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7195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Worker’s Wages (WW)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en-US" sz="1800" baseline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15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7195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Pensions (P)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en-US" sz="1800" baseline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10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7195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Subcontracting Jobs (SJ)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10</a:t>
                      </a:r>
                      <a:endParaRPr lang="en-US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en-US" sz="1800" baseline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05041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Weight Limit Change Guidelines(WLCG)</a:t>
                      </a:r>
                      <a:endParaRPr lang="en-US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800" baseline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5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7195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Benefits (B)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800" baseline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5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7195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Contract Length (CL)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>
                          <a:effectLst/>
                        </a:rPr>
                        <a:t>5</a:t>
                      </a:r>
                      <a:endParaRPr lang="en-US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en-US" sz="1800" baseline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029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AWP Pt.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Teamsters get: FTJ (30) + WW (20) + P(15) + WLCG (10) + B (10)=30+20+15+10+10 = 75</a:t>
            </a:r>
          </a:p>
          <a:p>
            <a:r>
              <a:rPr lang="en-US" dirty="0" smtClean="0"/>
              <a:t>UPS gets:   SJ (20) + CL (25) = 45</a:t>
            </a:r>
          </a:p>
          <a:p>
            <a:r>
              <a:rPr lang="en-US" dirty="0" smtClean="0"/>
              <a:t>Using AWP: The lowest ratio is WW (20/15)</a:t>
            </a:r>
          </a:p>
          <a:p>
            <a:r>
              <a:rPr lang="en-US" dirty="0" smtClean="0"/>
              <a:t>Thus, we have:</a:t>
            </a:r>
          </a:p>
          <a:p>
            <a:r>
              <a:rPr lang="en-US" dirty="0" smtClean="0"/>
              <a:t>75-20x=45+15x</a:t>
            </a:r>
          </a:p>
          <a:p>
            <a:r>
              <a:rPr lang="en-US" dirty="0" smtClean="0"/>
              <a:t>30=35x -&gt; x=6/7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74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at the end, the Teamsters would get FTJ, 1/7 of WW, P, WLCG, and B</a:t>
            </a:r>
          </a:p>
          <a:p>
            <a:r>
              <a:rPr lang="en-US" dirty="0" smtClean="0"/>
              <a:t>UPS would get 6/7 of WW, SJ, and CL</a:t>
            </a:r>
          </a:p>
          <a:p>
            <a:r>
              <a:rPr lang="en-US" dirty="0" smtClean="0"/>
              <a:t>Splitting the wages would mean there would be a slight increase ( perhaps 1/7 of what the Teamsters wanted)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932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reality, the Teamsters got almost all of their demands, UPS got almost nothing</a:t>
            </a:r>
          </a:p>
          <a:p>
            <a:r>
              <a:rPr lang="en-US" dirty="0"/>
              <a:t>C</a:t>
            </a:r>
            <a:r>
              <a:rPr lang="en-US" dirty="0" smtClean="0"/>
              <a:t>ontract </a:t>
            </a:r>
            <a:r>
              <a:rPr lang="en-US" dirty="0"/>
              <a:t>signed with UPS increased full time jobs, increased wages, and had increases to pensions and </a:t>
            </a:r>
            <a:r>
              <a:rPr lang="en-US" dirty="0" smtClean="0"/>
              <a:t>benefits</a:t>
            </a:r>
          </a:p>
          <a:p>
            <a:r>
              <a:rPr lang="en-US" dirty="0"/>
              <a:t>S</a:t>
            </a:r>
            <a:r>
              <a:rPr lang="en-US" dirty="0" smtClean="0"/>
              <a:t>igned </a:t>
            </a:r>
            <a:r>
              <a:rPr lang="en-US" dirty="0"/>
              <a:t>an agreement with UPS that said UPS couldn’t subcontract jobs or change the weight limit </a:t>
            </a:r>
            <a:r>
              <a:rPr lang="en-US" dirty="0" smtClean="0"/>
              <a:t>freely</a:t>
            </a:r>
          </a:p>
          <a:p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dirty="0"/>
              <a:t>thing UPS really got out of the deal was a longer </a:t>
            </a:r>
            <a:r>
              <a:rPr lang="en-US" dirty="0" smtClean="0"/>
              <a:t>contract, </a:t>
            </a:r>
            <a:r>
              <a:rPr lang="en-US" dirty="0"/>
              <a:t>of 5 years</a:t>
            </a:r>
          </a:p>
        </p:txBody>
      </p:sp>
    </p:spTree>
    <p:extLst>
      <p:ext uri="{BB962C8B-B14F-4D97-AF65-F5344CB8AC3E}">
        <p14:creationId xmlns:p14="http://schemas.microsoft.com/office/powerpoint/2010/main" val="4141302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</a:t>
            </a:r>
            <a:r>
              <a:rPr lang="en-US" dirty="0" smtClean="0"/>
              <a:t>isparity </a:t>
            </a:r>
            <a:r>
              <a:rPr lang="en-US" dirty="0"/>
              <a:t>between parties comes because UPS was at a position of </a:t>
            </a:r>
            <a:r>
              <a:rPr lang="en-US" dirty="0" smtClean="0"/>
              <a:t>weakness</a:t>
            </a:r>
          </a:p>
          <a:p>
            <a:r>
              <a:rPr lang="en-US" dirty="0" smtClean="0"/>
              <a:t>They </a:t>
            </a:r>
            <a:r>
              <a:rPr lang="en-US" dirty="0"/>
              <a:t>were losing millions of dollars per day by not delivering </a:t>
            </a:r>
            <a:r>
              <a:rPr lang="en-US" dirty="0" smtClean="0"/>
              <a:t>packages</a:t>
            </a:r>
          </a:p>
          <a:p>
            <a:r>
              <a:rPr lang="en-US" dirty="0" smtClean="0"/>
              <a:t>Weren’t </a:t>
            </a:r>
            <a:r>
              <a:rPr lang="en-US" dirty="0"/>
              <a:t>prepared for the strike, which allowed the Teamsters to create pressure on UPS to meet their </a:t>
            </a:r>
            <a:r>
              <a:rPr lang="en-US" dirty="0" smtClean="0"/>
              <a:t>demands</a:t>
            </a:r>
          </a:p>
          <a:p>
            <a:r>
              <a:rPr lang="en-US" dirty="0" smtClean="0"/>
              <a:t>UPS </a:t>
            </a:r>
            <a:r>
              <a:rPr lang="en-US" dirty="0"/>
              <a:t>tried to get the courts and government to order their workers back to work, but the government sided with the workers. </a:t>
            </a:r>
            <a:endParaRPr lang="en-US" dirty="0" smtClean="0"/>
          </a:p>
          <a:p>
            <a:r>
              <a:rPr lang="en-US" dirty="0" smtClean="0"/>
              <a:t>So </a:t>
            </a:r>
            <a:r>
              <a:rPr lang="en-US" dirty="0"/>
              <a:t>UPS did not really have any bargaining power, and was forced to make a deal that favored the Teamsters.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979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hlinkClick r:id="rId2"/>
              </a:rPr>
              <a:t>http://en.wikipedia.org/wiki/United_Parcel_Service_strike_of_1997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http://isreview.org/issues/55/bigbrown.shtml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http://workerscompass.org/lessons-of-the-1997-teamster-strike-at-ups-part-1/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http://www.pbs.org/newshour/bb/business-july-dec97-ups_8-19a/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http://www.cnn.com/US/9708/20/ups.update.early/</a:t>
            </a:r>
            <a:endParaRPr lang="en-US" dirty="0" smtClean="0"/>
          </a:p>
          <a:p>
            <a:r>
              <a:rPr lang="en-US" dirty="0"/>
              <a:t>“Ron Carey’s Weird Strike”, </a:t>
            </a:r>
            <a:r>
              <a:rPr lang="en-US" i="1" dirty="0"/>
              <a:t>Wall Street Journal</a:t>
            </a:r>
            <a:r>
              <a:rPr lang="en-US" dirty="0"/>
              <a:t>, August 1997.</a:t>
            </a:r>
          </a:p>
          <a:p>
            <a:r>
              <a:rPr lang="en-US" dirty="0"/>
              <a:t>Bob Herbert, “Worker’s Rebellion”, </a:t>
            </a:r>
            <a:r>
              <a:rPr lang="en-US" i="1" dirty="0"/>
              <a:t>New York Times</a:t>
            </a:r>
            <a:r>
              <a:rPr lang="en-US" dirty="0"/>
              <a:t>, August 7, 1997.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50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Teamsters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UPS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In 1991, the union held their first elections, electing Ron Carey, a former UPS </a:t>
            </a:r>
            <a:r>
              <a:rPr lang="en-US" dirty="0" smtClean="0"/>
              <a:t>worker, </a:t>
            </a:r>
            <a:r>
              <a:rPr lang="en-US" dirty="0"/>
              <a:t>over two ‘old guard’ </a:t>
            </a:r>
            <a:r>
              <a:rPr lang="en-US" dirty="0" smtClean="0"/>
              <a:t>candidates</a:t>
            </a:r>
          </a:p>
          <a:p>
            <a:r>
              <a:rPr lang="en-US" dirty="0"/>
              <a:t>Teamsters went on strike</a:t>
            </a:r>
          </a:p>
          <a:p>
            <a:r>
              <a:rPr lang="en-US" dirty="0"/>
              <a:t>The workers still would not come back to work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dirty="0"/>
              <a:t>1994, UPS </a:t>
            </a:r>
            <a:r>
              <a:rPr lang="en-US" dirty="0" smtClean="0"/>
              <a:t>raised </a:t>
            </a:r>
            <a:r>
              <a:rPr lang="en-US" dirty="0"/>
              <a:t>the weight limit workers were required to lift from 70 lb. to 150 lb., without negotiating with the Teamsters </a:t>
            </a:r>
            <a:r>
              <a:rPr lang="en-US" dirty="0" smtClean="0"/>
              <a:t>union</a:t>
            </a:r>
          </a:p>
          <a:p>
            <a:r>
              <a:rPr lang="en-US" dirty="0"/>
              <a:t>UPS won an injunction in the courts, ruling the workers back to work</a:t>
            </a:r>
          </a:p>
          <a:p>
            <a:r>
              <a:rPr lang="en-US" dirty="0"/>
              <a:t>UPS forced to sign an agreement retracting the weight limit increase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65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caused the strike?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1996, UPS approached contract negotiations expecting all their demands to be met</a:t>
            </a:r>
          </a:p>
          <a:p>
            <a:r>
              <a:rPr lang="en-US" dirty="0" smtClean="0"/>
              <a:t>Teamsters wanted more full time jobs, &amp; wage increases</a:t>
            </a:r>
          </a:p>
          <a:p>
            <a:r>
              <a:rPr lang="en-US" dirty="0" smtClean="0"/>
              <a:t>UPS countered by basically saying, ‘accept our first offer, and you will get a bonus’</a:t>
            </a:r>
          </a:p>
          <a:p>
            <a:r>
              <a:rPr lang="en-US" dirty="0" smtClean="0"/>
              <a:t>The Teamsters then called the strike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65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dirty="0" smtClean="0"/>
              <a:t> Points of contention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Full time </a:t>
            </a:r>
            <a:r>
              <a:rPr lang="en-US" dirty="0" smtClean="0"/>
              <a:t>Jobs</a:t>
            </a:r>
          </a:p>
          <a:p>
            <a:r>
              <a:rPr lang="en-US" dirty="0" smtClean="0"/>
              <a:t>Wages of workers</a:t>
            </a:r>
          </a:p>
          <a:p>
            <a:r>
              <a:rPr lang="en-US" dirty="0" smtClean="0"/>
              <a:t>Pensions</a:t>
            </a:r>
          </a:p>
          <a:p>
            <a:r>
              <a:rPr lang="en-US" dirty="0" smtClean="0"/>
              <a:t>Subcontracting jobs</a:t>
            </a:r>
          </a:p>
          <a:p>
            <a:r>
              <a:rPr lang="en-US" dirty="0" smtClean="0"/>
              <a:t>Benefits</a:t>
            </a:r>
          </a:p>
          <a:p>
            <a:r>
              <a:rPr lang="en-US" dirty="0" smtClean="0"/>
              <a:t>Weight limit change guidelines</a:t>
            </a:r>
          </a:p>
          <a:p>
            <a:r>
              <a:rPr lang="en-US" dirty="0" smtClean="0"/>
              <a:t>Contract 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4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Full Time Workers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UPS-20 points</a:t>
            </a: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Teamsters- 30 points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UPS wanted more part time workers to save on health benefits</a:t>
            </a:r>
          </a:p>
          <a:p>
            <a:r>
              <a:rPr lang="en-US" dirty="0" smtClean="0"/>
              <a:t>UPS also paid part time workers less than full time</a:t>
            </a:r>
          </a:p>
          <a:p>
            <a:r>
              <a:rPr lang="en-US" dirty="0" smtClean="0"/>
              <a:t>They were willing to concede here if they could save money elsewhere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 teamsters wanted more full time workers, and less part time</a:t>
            </a:r>
          </a:p>
          <a:p>
            <a:r>
              <a:rPr lang="en-US" dirty="0" smtClean="0"/>
              <a:t>This was the main reason Union members were unhappy</a:t>
            </a:r>
          </a:p>
          <a:p>
            <a:r>
              <a:rPr lang="en-US" dirty="0" smtClean="0"/>
              <a:t>Also, more full time workers=more union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34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Worker’s Wages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UPS- 15 points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Teamsters-20 points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UPS had lower wages compared to other companies at the time</a:t>
            </a:r>
          </a:p>
          <a:p>
            <a:r>
              <a:rPr lang="en-US" dirty="0" smtClean="0"/>
              <a:t>Keeping wages low would help offset more full time jobs being added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Teamster’s members wanted higher wages, but they were more concerned with the increase in full time jobs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64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Pensions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UPS-10 points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Teamsters- 15 points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Pensions only affected full-timers, so UPS wasn’t as concerned with this</a:t>
            </a:r>
          </a:p>
          <a:p>
            <a:r>
              <a:rPr lang="en-US" dirty="0" smtClean="0"/>
              <a:t>UPS was willing to concede an increase in pensions as well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Workers wanted an increase in pension, but this wouldn’t matter without more full time jobs</a:t>
            </a:r>
          </a:p>
          <a:p>
            <a:r>
              <a:rPr lang="en-US" dirty="0" smtClean="0"/>
              <a:t>Pensions was fairly important, as it affected the older workers more and they had more of a say than younger 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43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Subcontracting jobs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UPS-20 points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Teamsters-10 points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UPS wanted to subcontract jobs away to save money</a:t>
            </a:r>
          </a:p>
          <a:p>
            <a:r>
              <a:rPr lang="en-US" dirty="0" smtClean="0"/>
              <a:t>By subcontracting they wouldn’t have to give workers benefits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Teamsters were against subcontracting, as it reduced full time jobs</a:t>
            </a:r>
          </a:p>
          <a:p>
            <a:r>
              <a:rPr lang="en-US" dirty="0" smtClean="0"/>
              <a:t>However, they were more concerned with improving the jobs their workers already had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19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 Limit </a:t>
            </a:r>
            <a:r>
              <a:rPr lang="en-US" dirty="0"/>
              <a:t>C</a:t>
            </a:r>
            <a:r>
              <a:rPr lang="en-US" dirty="0" smtClean="0"/>
              <a:t>hange Guidelines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UPS-5 points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Teamsters-10 points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UPS had previously changed the weight limit on the workers without telling them</a:t>
            </a:r>
          </a:p>
          <a:p>
            <a:r>
              <a:rPr lang="en-US" dirty="0" smtClean="0"/>
              <a:t>UPS didn’t really care about this point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Teamsters wanted UPS to not be able to change the weight limit without the Teamster’s approval</a:t>
            </a:r>
          </a:p>
          <a:p>
            <a:r>
              <a:rPr lang="en-US" dirty="0" smtClean="0"/>
              <a:t>This was a disputed point earlier, so the Teamsters wanted to make sure UPS couldn’t change the limit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87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883</TotalTime>
  <Words>1008</Words>
  <Application>Microsoft Office PowerPoint</Application>
  <PresentationFormat>On-screen Show (4:3)</PresentationFormat>
  <Paragraphs>152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Trek</vt:lpstr>
      <vt:lpstr>UPS Strike of 1997</vt:lpstr>
      <vt:lpstr>Background</vt:lpstr>
      <vt:lpstr>What caused the strike?</vt:lpstr>
      <vt:lpstr>7 Points of contention</vt:lpstr>
      <vt:lpstr>Number of Full Time Workers</vt:lpstr>
      <vt:lpstr>Worker’s Wages</vt:lpstr>
      <vt:lpstr>Pensions</vt:lpstr>
      <vt:lpstr>Subcontracting jobs</vt:lpstr>
      <vt:lpstr>Weight Limit Change Guidelines</vt:lpstr>
      <vt:lpstr>Benefits</vt:lpstr>
      <vt:lpstr>Contract Length</vt:lpstr>
      <vt:lpstr>AWP</vt:lpstr>
      <vt:lpstr>AWP</vt:lpstr>
      <vt:lpstr>AWP Pt. 2</vt:lpstr>
      <vt:lpstr>Results</vt:lpstr>
      <vt:lpstr>Accurate?</vt:lpstr>
      <vt:lpstr>Why?</vt:lpstr>
      <vt:lpstr>Biblio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UPS Strike of 1997</dc:title>
  <dc:creator>Eric</dc:creator>
  <cp:lastModifiedBy>Eric</cp:lastModifiedBy>
  <cp:revision>26</cp:revision>
  <dcterms:created xsi:type="dcterms:W3CDTF">2015-04-18T18:21:05Z</dcterms:created>
  <dcterms:modified xsi:type="dcterms:W3CDTF">2015-04-30T15:44:54Z</dcterms:modified>
</cp:coreProperties>
</file>