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8.xml" ContentType="application/vnd.openxmlformats-officedocument.theme+xml"/>
  <Override PartName="/ppt/theme/theme2.xml" ContentType="application/vnd.openxmlformats-officedocument.theme+xml"/>
  <Override PartName="/ppt/theme/theme29.xml" ContentType="application/vnd.openxmlformats-officedocument.theme+xml"/>
  <Override PartName="/ppt/theme/theme17.xml" ContentType="application/vnd.openxmlformats-officedocument.theme+xml"/>
  <Override PartName="/ppt/theme/theme6.xml" ContentType="application/vnd.openxmlformats-officedocument.theme+xml"/>
  <Override PartName="/ppt/theme/theme13.xml" ContentType="application/vnd.openxmlformats-officedocument.theme+xml"/>
  <Override PartName="/ppt/theme/theme18.xml" ContentType="application/vnd.openxmlformats-officedocument.theme+xml"/>
  <Override PartName="/ppt/theme/theme7.xml" ContentType="application/vnd.openxmlformats-officedocument.theme+xml"/>
  <Override PartName="/ppt/theme/theme14.xml" ContentType="application/vnd.openxmlformats-officedocument.theme+xml"/>
  <Override PartName="/ppt/theme/theme19.xml" ContentType="application/vnd.openxmlformats-officedocument.theme+xml"/>
  <Override PartName="/ppt/theme/theme10.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11.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theme/theme24.xml" ContentType="application/vnd.openxmlformats-officedocument.theme+xml"/>
  <Override PartName="/ppt/theme/theme8.xml" ContentType="application/vnd.openxmlformats-officedocument.theme+xml"/>
  <Override PartName="/ppt/theme/theme15.xml" ContentType="application/vnd.openxmlformats-officedocument.theme+xml"/>
  <Override PartName="/ppt/theme/theme30.xml" ContentType="application/vnd.openxmlformats-officedocument.theme+xml"/>
  <Override PartName="/ppt/theme/theme25.xml" ContentType="application/vnd.openxmlformats-officedocument.theme+xml"/>
  <Override PartName="/ppt/theme/theme9.xml" ContentType="application/vnd.openxmlformats-officedocument.theme+xml"/>
  <Override PartName="/ppt/theme/theme16.xml" ContentType="application/vnd.openxmlformats-officedocument.theme+xml"/>
  <Override PartName="/ppt/theme/theme31.xml" ContentType="application/vnd.openxmlformats-officedocument.theme+xml"/>
  <Override PartName="/ppt/theme/theme26.xml" ContentType="application/vnd.openxmlformats-officedocument.theme+xml"/>
  <Override PartName="/ppt/theme/theme12.xml" ContentType="application/vnd.openxmlformats-officedocument.theme+xml"/>
  <Override PartName="/ppt/theme/theme5.xml" ContentType="application/vnd.openxmlformats-officedocument.theme+xml"/>
  <Override PartName="/ppt/theme/theme32.xml" ContentType="application/vnd.openxmlformats-officedocument.theme+xml"/>
  <Override PartName="/ppt/theme/theme34.xml" ContentType="application/vnd.openxmlformats-officedocument.theme+xml"/>
  <Override PartName="/ppt/theme/theme35.xml" ContentType="application/vnd.openxmlformats-officedocument.theme+xml"/>
  <Override PartName="/ppt/theme/theme36.xml" ContentType="application/vnd.openxmlformats-officedocument.theme+xml"/>
  <Override PartName="/ppt/theme/theme27.xml" ContentType="application/vnd.openxmlformats-officedocument.theme+xml"/>
  <Override PartName="/ppt/theme/theme33.xml" ContentType="application/vnd.openxmlformats-officedocument.theme+xml"/>
  <Override PartName="/ppt/theme/theme46.xml" ContentType="application/vnd.openxmlformats-officedocument.them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Masters/_rels/slideMaster45.xml.rels" ContentType="application/vnd.openxmlformats-package.relationships+xml"/>
  <Override PartName="/ppt/slideMasters/_rels/slideMaster3.xml.rels" ContentType="application/vnd.openxmlformats-package.relationships+xml"/>
  <Override PartName="/ppt/slideMasters/_rels/slideMaster44.xml.rels" ContentType="application/vnd.openxmlformats-package.relationships+xml"/>
  <Override PartName="/ppt/slideMasters/_rels/slideMaster2.xml.rels" ContentType="application/vnd.openxmlformats-package.relationships+xml"/>
  <Override PartName="/ppt/slideMasters/_rels/slideMaster29.xml.rels" ContentType="application/vnd.openxmlformats-package.relationships+xml"/>
  <Override PartName="/ppt/slideMasters/_rels/slideMaster5.xml.rels" ContentType="application/vnd.openxmlformats-package.relationships+xml"/>
  <Override PartName="/ppt/slideMasters/_rels/slideMaster28.xml.rels" ContentType="application/vnd.openxmlformats-package.relationships+xml"/>
  <Override PartName="/ppt/slideMasters/_rels/slideMaster43.xml.rels" ContentType="application/vnd.openxmlformats-package.relationships+xml"/>
  <Override PartName="/ppt/slideMasters/_rels/slideMaster1.xml.rels" ContentType="application/vnd.openxmlformats-package.relationships+xml"/>
  <Override PartName="/ppt/slideMasters/_rels/slideMaster27.xml.rels" ContentType="application/vnd.openxmlformats-package.relationships+xml"/>
  <Override PartName="/ppt/slideMasters/_rels/slideMaster42.xml.rels" ContentType="application/vnd.openxmlformats-package.relationships+xml"/>
  <Override PartName="/ppt/slideMasters/_rels/slideMaster26.xml.rels" ContentType="application/vnd.openxmlformats-package.relationships+xml"/>
  <Override PartName="/ppt/slideMasters/_rels/slideMaster41.xml.rels" ContentType="application/vnd.openxmlformats-package.relationships+xml"/>
  <Override PartName="/ppt/slideMasters/_rels/slideMaster25.xml.rels" ContentType="application/vnd.openxmlformats-package.relationships+xml"/>
  <Override PartName="/ppt/slideMasters/_rels/slideMaster30.xml.rels" ContentType="application/vnd.openxmlformats-package.relationships+xml"/>
  <Override PartName="/ppt/slideMasters/_rels/slideMaster8.xml.rels" ContentType="application/vnd.openxmlformats-package.relationships+xml"/>
  <Override PartName="/ppt/slideMasters/_rels/slideMaster19.xml.rels" ContentType="application/vnd.openxmlformats-package.relationships+xml"/>
  <Override PartName="/ppt/slideMasters/_rels/slideMaster23.xml.rels" ContentType="application/vnd.openxmlformats-package.relationships+xml"/>
  <Override PartName="/ppt/slideMasters/_rels/slideMaster22.xml.rels" ContentType="application/vnd.openxmlformats-package.relationships+xml"/>
  <Override PartName="/ppt/slideMasters/_rels/slideMaster21.xml.rels" ContentType="application/vnd.openxmlformats-package.relationships+xml"/>
  <Override PartName="/ppt/slideMasters/_rels/slideMaster20.xml.rels" ContentType="application/vnd.openxmlformats-package.relationships+xml"/>
  <Override PartName="/ppt/slideMasters/_rels/slideMaster24.xml.rels" ContentType="application/vnd.openxmlformats-package.relationships+xml"/>
  <Override PartName="/ppt/slideMasters/_rels/slideMaster31.xml.rels" ContentType="application/vnd.openxmlformats-package.relationships+xml"/>
  <Override PartName="/ppt/slideMasters/_rels/slideMaster9.xml.rels" ContentType="application/vnd.openxmlformats-package.relationships+xml"/>
  <Override PartName="/ppt/slideMasters/_rels/slideMaster16.xml.rels" ContentType="application/vnd.openxmlformats-package.relationships+xml"/>
  <Override PartName="/ppt/slideMasters/_rels/slideMaster11.xml.rels" ContentType="application/vnd.openxmlformats-package.relationships+xml"/>
  <Override PartName="/ppt/slideMasters/_rels/slideMaster7.xml.rels" ContentType="application/vnd.openxmlformats-package.relationships+xml"/>
  <Override PartName="/ppt/slideMasters/_rels/slideMaster18.xml.rels" ContentType="application/vnd.openxmlformats-package.relationships+xml"/>
  <Override PartName="/ppt/slideMasters/_rels/slideMaster10.xml.rels" ContentType="application/vnd.openxmlformats-package.relationships+xml"/>
  <Override PartName="/ppt/slideMasters/_rels/slideMaster6.xml.rels" ContentType="application/vnd.openxmlformats-package.relationships+xml"/>
  <Override PartName="/ppt/slideMasters/_rels/slideMaster17.xml.rels" ContentType="application/vnd.openxmlformats-package.relationships+xml"/>
  <Override PartName="/ppt/slideMasters/_rels/slideMaster14.xml.rels" ContentType="application/vnd.openxmlformats-package.relationships+xml"/>
  <Override PartName="/ppt/slideMasters/_rels/slideMaster15.xml.rels" ContentType="application/vnd.openxmlformats-package.relationships+xml"/>
  <Override PartName="/ppt/slideMasters/_rels/slideMaster4.xml.rels" ContentType="application/vnd.openxmlformats-package.relationships+xml"/>
  <Override PartName="/ppt/slideMasters/_rels/slideMaster13.xml.rels" ContentType="application/vnd.openxmlformats-package.relationships+xml"/>
  <Override PartName="/ppt/slideMasters/_rels/slideMaster12.xml.rels" ContentType="application/vnd.openxmlformats-package.relationships+xml"/>
  <Override PartName="/ppt/slideMasters/slideMaster2.xml" ContentType="application/vnd.openxmlformats-officedocument.presentationml.slideMaster+xml"/>
  <Override PartName="/ppt/slideMasters/slideMaster12.xml" ContentType="application/vnd.openxmlformats-officedocument.presentationml.slideMaster+xml"/>
  <Override PartName="/ppt/slideMasters/slideMaster3.xml" ContentType="application/vnd.openxmlformats-officedocument.presentationml.slideMaster+xml"/>
  <Override PartName="/ppt/slideMasters/slideMaster13.xml" ContentType="application/vnd.openxmlformats-officedocument.presentationml.slideMaster+xml"/>
  <Override PartName="/ppt/slideMasters/slideMaster4.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0.xml" ContentType="application/vnd.openxmlformats-officedocument.presentationml.slideMaster+xml"/>
  <Override PartName="/ppt/slideMasters/slideMaster18.xml" ContentType="application/vnd.openxmlformats-officedocument.presentationml.slideMaster+xml"/>
  <Override PartName="/ppt/slideMasters/slideMaster11.xml" ContentType="application/vnd.openxmlformats-officedocument.presentationml.slideMaster+xml"/>
  <Override PartName="/ppt/slideMasters/slideMaster1.xml" ContentType="application/vnd.openxmlformats-officedocument.presentationml.slideMaster+xml"/>
  <Override PartName="/ppt/slideMasters/slideMaster24.xml" ContentType="application/vnd.openxmlformats-officedocument.presentationml.slideMaster+xml"/>
  <Override PartName="/ppt/slideMasters/slideMaster9.xml" ContentType="application/vnd.openxmlformats-officedocument.presentationml.slideMaster+xml"/>
  <Override PartName="/ppt/slideMasters/slideMaster19.xml" ContentType="application/vnd.openxmlformats-officedocument.presentationml.slideMaster+xml"/>
  <Override PartName="/ppt/slideMasters/slideMaster5.xml" ContentType="application/vnd.openxmlformats-officedocument.presentationml.slideMaster+xml"/>
  <Override PartName="/ppt/slideMasters/slideMaster20.xml" ContentType="application/vnd.openxmlformats-officedocument.presentationml.slideMaster+xml"/>
  <Override PartName="/ppt/slideMasters/slideMaster6.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7.xml" ContentType="application/vnd.openxmlformats-officedocument.presentationml.slideMaster+xml"/>
  <Override PartName="/ppt/slideMasters/slideMaster23.xml" ContentType="application/vnd.openxmlformats-officedocument.presentationml.slideMaster+xml"/>
  <Override PartName="/ppt/slideMasters/slideMaster8.xml" ContentType="application/vnd.openxmlformats-officedocument.presentationml.slideMaster+xml"/>
  <Override PartName="/ppt/slideMasters/slideMaster25.xml" ContentType="application/vnd.openxmlformats-officedocument.presentationml.slideMaster+xml"/>
  <Override PartName="/ppt/slideMasters/slideMaster41.xml" ContentType="application/vnd.openxmlformats-officedocument.presentationml.slideMaster+xml"/>
  <Override PartName="/ppt/slideMasters/slideMaster26.xml" ContentType="application/vnd.openxmlformats-officedocument.presentationml.slideMaster+xml"/>
  <Override PartName="/ppt/slideMasters/slideMaster42.xml" ContentType="application/vnd.openxmlformats-officedocument.presentationml.slideMaster+xml"/>
  <Override PartName="/ppt/slideMasters/slideMaster27.xml" ContentType="application/vnd.openxmlformats-officedocument.presentationml.slideMaster+xml"/>
  <Override PartName="/ppt/slideMasters/slideMaster43.xml" ContentType="application/vnd.openxmlformats-officedocument.presentationml.slideMaster+xml"/>
  <Override PartName="/ppt/slideMasters/slideMaster28.xml" ContentType="application/vnd.openxmlformats-officedocument.presentationml.slideMaster+xml"/>
  <Override PartName="/ppt/slideMasters/slideMaster30.xml" ContentType="application/vnd.openxmlformats-officedocument.presentationml.slideMaster+xml"/>
  <Override PartName="/ppt/slideMasters/slideMaster31.xml" ContentType="application/vnd.openxmlformats-officedocument.presentationml.slideMaster+xml"/>
  <Override PartName="/ppt/slideMasters/slideMaster29.xml" ContentType="application/vnd.openxmlformats-officedocument.presentationml.slideMaster+xml"/>
  <Override PartName="/ppt/slideMasters/slideMaster44.xml" ContentType="application/vnd.openxmlformats-officedocument.presentationml.slideMaster+xml"/>
  <Override PartName="/ppt/slideMasters/slideMaster45.xml" ContentType="application/vnd.openxmlformats-officedocument.presentationml.slideMaster+xml"/>
  <Override PartName="/ppt/_rels/presentation.xml.rels" ContentType="application/vnd.openxmlformats-package.relationships+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25.xml" ContentType="application/vnd.openxmlformats-officedocument.presentationml.slideLayout+xml"/>
  <Override PartName="/ppt/slideLayouts/slideLayout20.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31.xml" ContentType="application/vnd.openxmlformats-officedocument.presentationml.slideLayout+xml"/>
  <Override PartName="/ppt/slideLayouts/slideLayout41.xml" ContentType="application/vnd.openxmlformats-officedocument.presentationml.slideLayout+xml"/>
  <Override PartName="/ppt/slideLayouts/slideLayout34.xml" ContentType="application/vnd.openxmlformats-officedocument.presentationml.slideLayout+xml"/>
  <Override PartName="/ppt/slideLayouts/slideLayout32.xml" ContentType="application/vnd.openxmlformats-officedocument.presentationml.slideLayout+xml"/>
  <Override PartName="/ppt/slideLayouts/slideLayout40.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30.xml" ContentType="application/vnd.openxmlformats-officedocument.presentationml.slideLayout+xml"/>
  <Override PartName="/ppt/slideLayouts/slideLayout49.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44.xml" ContentType="application/vnd.openxmlformats-officedocument.presentationml.slideLayout+xml"/>
  <Override PartName="/ppt/slideLayouts/slideLayout35.xml" ContentType="application/vnd.openxmlformats-officedocument.presentationml.slideLayout+xml"/>
  <Override PartName="/ppt/slideLayouts/slideLayout17.xml" ContentType="application/vnd.openxmlformats-officedocument.presentationml.slideLayout+xml"/>
  <Override PartName="/ppt/slideLayouts/_rels/slideLayout54.xml.rels" ContentType="application/vnd.openxmlformats-package.relationships+xml"/>
  <Override PartName="/ppt/slideLayouts/_rels/slideLayout48.xml.rels" ContentType="application/vnd.openxmlformats-package.relationships+xml"/>
  <Override PartName="/ppt/slideLayouts/_rels/slideLayout22.xml.rels" ContentType="application/vnd.openxmlformats-package.relationships+xml"/>
  <Override PartName="/ppt/slideLayouts/_rels/slideLayout53.xml.rels" ContentType="application/vnd.openxmlformats-package.relationships+xml"/>
  <Override PartName="/ppt/slideLayouts/_rels/slideLayout47.xml.rels" ContentType="application/vnd.openxmlformats-package.relationships+xml"/>
  <Override PartName="/ppt/slideLayouts/_rels/slideLayout52.xml.rels" ContentType="application/vnd.openxmlformats-package.relationships+xml"/>
  <Override PartName="/ppt/slideLayouts/_rels/slideLayout19.xml.rels" ContentType="application/vnd.openxmlformats-package.relationships+xml"/>
  <Override PartName="/ppt/slideLayouts/_rels/slideLayout46.xml.rels" ContentType="application/vnd.openxmlformats-package.relationships+xml"/>
  <Override PartName="/ppt/slideLayouts/_rels/slideLayout51.xml.rels" ContentType="application/vnd.openxmlformats-package.relationships+xml"/>
  <Override PartName="/ppt/slideLayouts/_rels/slideLayout18.xml.rels" ContentType="application/vnd.openxmlformats-package.relationships+xml"/>
  <Override PartName="/ppt/slideLayouts/_rels/slideLayout45.xml.rels" ContentType="application/vnd.openxmlformats-package.relationships+xml"/>
  <Override PartName="/ppt/slideLayouts/_rels/slideLayout50.xml.rels" ContentType="application/vnd.openxmlformats-package.relationships+xml"/>
  <Override PartName="/ppt/slideLayouts/_rels/slideLayout17.xml.rels" ContentType="application/vnd.openxmlformats-package.relationships+xml"/>
  <Override PartName="/ppt/slideLayouts/_rels/slideLayout35.xml.rels" ContentType="application/vnd.openxmlformats-package.relationships+xml"/>
  <Override PartName="/ppt/slideLayouts/_rels/slideLayout2.xml.rels" ContentType="application/vnd.openxmlformats-package.relationships+xml"/>
  <Override PartName="/ppt/slideLayouts/_rels/slideLayout44.xml.rels" ContentType="application/vnd.openxmlformats-package.relationships+xml"/>
  <Override PartName="/ppt/slideLayouts/_rels/slideLayout29.xml.rels" ContentType="application/vnd.openxmlformats-package.relationships+xml"/>
  <Override PartName="/ppt/slideLayouts/_rels/slideLayout49.xml.rels" ContentType="application/vnd.openxmlformats-package.relationships+xml"/>
  <Override PartName="/ppt/slideLayouts/_rels/slideLayout30.xml.rels" ContentType="application/vnd.openxmlformats-package.relationships+xml"/>
  <Override PartName="/ppt/slideLayouts/_rels/slideLayout43.xml.rels" ContentType="application/vnd.openxmlformats-package.relationships+xml"/>
  <Override PartName="/ppt/slideLayouts/_rels/slideLayout42.xml.rels" ContentType="application/vnd.openxmlformats-package.relationships+xml"/>
  <Override PartName="/ppt/slideLayouts/_rels/slideLayout33.xml.rels" ContentType="application/vnd.openxmlformats-package.relationships+xml"/>
  <Override PartName="/ppt/slideLayouts/_rels/slideLayout40.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1.xml.rels" ContentType="application/vnd.openxmlformats-package.relationships+xml"/>
  <Override PartName="/ppt/slideLayouts/_rels/slideLayout41.xml.rels" ContentType="application/vnd.openxmlformats-package.relationships+xml"/>
  <Override PartName="/ppt/slideLayouts/_rels/slideLayout31.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10.xml.rels" ContentType="application/vnd.openxmlformats-package.relationships+xml"/>
  <Override PartName="/ppt/slideLayouts/_rels/slideLayout3.xml.rels" ContentType="application/vnd.openxmlformats-package.relationships+xml"/>
  <Override PartName="/ppt/slideLayouts/_rels/slideLayout38.xml.rels" ContentType="application/vnd.openxmlformats-package.relationships+xml"/>
  <Override PartName="/ppt/slideLayouts/_rels/slideLayout12.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9.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0.xml.rels" ContentType="application/vnd.openxmlformats-package.relationships+xml"/>
  <Override PartName="/ppt/slideLayouts/_rels/slideLayout14.xml.rels" ContentType="application/vnd.openxmlformats-package.relationships+xml"/>
  <Override PartName="/ppt/slideLayouts/_rels/slideLayout7.xml.rels" ContentType="application/vnd.openxmlformats-package.relationships+xml"/>
  <Override PartName="/ppt/slideLayouts/_rels/slideLayout37.xml.rels" ContentType="application/vnd.openxmlformats-package.relationships+xml"/>
  <Override PartName="/ppt/slideLayouts/_rels/slideLayout11.xml.rels" ContentType="application/vnd.openxmlformats-package.relationships+xml"/>
  <Override PartName="/ppt/slideLayouts/_rels/slideLayout4.xml.rels" ContentType="application/vnd.openxmlformats-package.relationships+xml"/>
  <Override PartName="/ppt/slideLayouts/_rels/slideLayout39.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24.xml.rels" ContentType="application/vnd.openxmlformats-package.relationships+xml"/>
  <Override PartName="/ppt/slideLayouts/_rels/slideLayout21.xml.rels" ContentType="application/vnd.openxmlformats-package.relationships+xml"/>
  <Override PartName="/ppt/slideLayouts/slideLayout50.xml" ContentType="application/vnd.openxmlformats-officedocument.presentationml.slideLayout+xml"/>
  <Override PartName="/ppt/slideLayouts/slideLayout45.xml" ContentType="application/vnd.openxmlformats-officedocument.presentationml.slideLayout+xml"/>
  <Override PartName="/ppt/slideLayouts/slideLayout18.xml" ContentType="application/vnd.openxmlformats-officedocument.presentationml.slideLayout+xml"/>
  <Override PartName="/ppt/slideLayouts/slideLayout51.xml" ContentType="application/vnd.openxmlformats-officedocument.presentationml.slideLayout+xml"/>
  <Override PartName="/ppt/slideLayouts/slideLayout46.xml" ContentType="application/vnd.openxmlformats-officedocument.presentationml.slideLayout+xml"/>
  <Override PartName="/ppt/slideLayouts/slideLayout19.xml" ContentType="application/vnd.openxmlformats-officedocument.presentationml.slideLayout+xml"/>
  <Override PartName="/ppt/slideLayouts/slideLayout52.xml" ContentType="application/vnd.openxmlformats-officedocument.presentationml.slideLayout+xml"/>
  <Override PartName="/ppt/slideLayouts/slideLayout47.xml" ContentType="application/vnd.openxmlformats-officedocument.presentationml.slideLayout+xml"/>
  <Override PartName="/ppt/slideLayouts/slideLayout53.xml" ContentType="application/vnd.openxmlformats-officedocument.presentationml.slideLayout+xml"/>
  <Override PartName="/ppt/slideLayouts/slideLayout48.xml" ContentType="application/vnd.openxmlformats-officedocument.presentationml.slideLayout+xml"/>
  <Override PartName="/ppt/slideLayouts/slideLayout54.xml" ContentType="application/vnd.openxmlformats-officedocument.presentationml.slideLayout+xml"/>
  <Override PartName="/ppt/media/image1.jpeg" ContentType="image/jpeg"/>
  <Override PartName="/ppt/slides/slide10.xml" ContentType="application/vnd.openxmlformats-officedocument.presentationml.slide+xml"/>
  <Override PartName="/ppt/slides/_rels/slide24.xml.rels" ContentType="application/vnd.openxmlformats-package.relationships+xml"/>
  <Override PartName="/ppt/slides/_rels/slide7.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2.xml.rels" ContentType="application/vnd.openxmlformats-package.relationships+xml"/>
  <Override PartName="/ppt/slides/_rels/slide5.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Slides/_rels/notesSlide22.xml.rels" ContentType="application/vnd.openxmlformats-package.relationships+xml"/>
  <Override PartName="/ppt/notesSlides/_rels/notesSlide1.xml.rels" ContentType="application/vnd.openxmlformats-package.relationships+xml"/>
  <Override PartName="/ppt/notesSlides/_rels/notesSlide18.xml.rels" ContentType="application/vnd.openxmlformats-package.relationships+xml"/>
  <Override PartName="/ppt/notesSlides/_rels/notesSlide3.xml.rels" ContentType="application/vnd.openxmlformats-package.relationships+xml"/>
  <Override PartName="/ppt/notesSlides/_rels/notesSlide15.xml.rels" ContentType="application/vnd.openxmlformats-package.relationships+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3.xml" ContentType="application/vnd.openxmlformats-officedocument.presentationml.notesSlide+xml"/>
  <Override PartName="/ppt/notesSlides/notesSlide18.xml" ContentType="application/vnd.openxmlformats-officedocument.presentationml.notesSlide+xml"/>
  <Override PartName="/ppt/notesSlides/notesSlide22.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 id="2147483672" r:id="rId14"/>
    <p:sldMasterId id="2147483674" r:id="rId15"/>
    <p:sldMasterId id="2147483676" r:id="rId16"/>
    <p:sldMasterId id="2147483678" r:id="rId17"/>
    <p:sldMasterId id="2147483680" r:id="rId18"/>
    <p:sldMasterId id="2147483682" r:id="rId19"/>
    <p:sldMasterId id="2147483684" r:id="rId20"/>
    <p:sldMasterId id="2147483686" r:id="rId21"/>
    <p:sldMasterId id="2147483688" r:id="rId22"/>
    <p:sldMasterId id="2147483690" r:id="rId23"/>
    <p:sldMasterId id="2147483692" r:id="rId24"/>
    <p:sldMasterId id="2147483694" r:id="rId25"/>
    <p:sldMasterId id="2147483696" r:id="rId26"/>
    <p:sldMasterId id="2147483698" r:id="rId27"/>
    <p:sldMasterId id="2147483700" r:id="rId28"/>
    <p:sldMasterId id="2147483702" r:id="rId29"/>
    <p:sldMasterId id="2147483704" r:id="rId30"/>
    <p:sldMasterId id="2147483706" r:id="rId31"/>
    <p:sldMasterId id="2147483708" r:id="rId32"/>
    <p:sldMasterId id="2147483728" r:id="rId33"/>
    <p:sldMasterId id="2147483730" r:id="rId34"/>
    <p:sldMasterId id="2147483732" r:id="rId35"/>
    <p:sldMasterId id="2147483734" r:id="rId36"/>
    <p:sldMasterId id="2147483736" r:id="rId37"/>
  </p:sldMasterIdLst>
  <p:notesMasterIdLst>
    <p:notesMasterId r:id="rId38"/>
  </p:notesMasterIdLst>
  <p:sldIdLst>
    <p:sldId id="256" r:id="rId39"/>
    <p:sldId id="257" r:id="rId40"/>
    <p:sldId id="258" r:id="rId41"/>
    <p:sldId id="259" r:id="rId42"/>
    <p:sldId id="260" r:id="rId43"/>
    <p:sldId id="261" r:id="rId44"/>
    <p:sldId id="262" r:id="rId45"/>
    <p:sldId id="263" r:id="rId46"/>
    <p:sldId id="264" r:id="rId47"/>
    <p:sldId id="265" r:id="rId48"/>
    <p:sldId id="266" r:id="rId49"/>
    <p:sldId id="267" r:id="rId50"/>
    <p:sldId id="268" r:id="rId51"/>
    <p:sldId id="269" r:id="rId52"/>
    <p:sldId id="270" r:id="rId53"/>
    <p:sldId id="271" r:id="rId54"/>
    <p:sldId id="272" r:id="rId55"/>
    <p:sldId id="273" r:id="rId56"/>
    <p:sldId id="274" r:id="rId57"/>
    <p:sldId id="275" r:id="rId58"/>
    <p:sldId id="276" r:id="rId59"/>
    <p:sldId id="277" r:id="rId60"/>
    <p:sldId id="278" r:id="rId61"/>
    <p:sldId id="279" r:id="rId62"/>
  </p:sldIdLst>
  <p:sldSz cx="9144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Master" Target="slideMasters/slideMaster19.xml"/><Relationship Id="rId21" Type="http://schemas.openxmlformats.org/officeDocument/2006/relationships/slideMaster" Target="slideMasters/slideMaster20.xml"/><Relationship Id="rId22" Type="http://schemas.openxmlformats.org/officeDocument/2006/relationships/slideMaster" Target="slideMasters/slideMaster21.xml"/><Relationship Id="rId23" Type="http://schemas.openxmlformats.org/officeDocument/2006/relationships/slideMaster" Target="slideMasters/slideMaster22.xml"/><Relationship Id="rId24" Type="http://schemas.openxmlformats.org/officeDocument/2006/relationships/slideMaster" Target="slideMasters/slideMaster23.xml"/><Relationship Id="rId25" Type="http://schemas.openxmlformats.org/officeDocument/2006/relationships/slideMaster" Target="slideMasters/slideMaster24.xml"/><Relationship Id="rId26" Type="http://schemas.openxmlformats.org/officeDocument/2006/relationships/slideMaster" Target="slideMasters/slideMaster25.xml"/><Relationship Id="rId27" Type="http://schemas.openxmlformats.org/officeDocument/2006/relationships/slideMaster" Target="slideMasters/slideMaster26.xml"/><Relationship Id="rId28" Type="http://schemas.openxmlformats.org/officeDocument/2006/relationships/slideMaster" Target="slideMasters/slideMaster27.xml"/><Relationship Id="rId29" Type="http://schemas.openxmlformats.org/officeDocument/2006/relationships/slideMaster" Target="slideMasters/slideMaster28.xml"/><Relationship Id="rId30" Type="http://schemas.openxmlformats.org/officeDocument/2006/relationships/slideMaster" Target="slideMasters/slideMaster29.xml"/><Relationship Id="rId31" Type="http://schemas.openxmlformats.org/officeDocument/2006/relationships/slideMaster" Target="slideMasters/slideMaster30.xml"/><Relationship Id="rId32" Type="http://schemas.openxmlformats.org/officeDocument/2006/relationships/slideMaster" Target="slideMasters/slideMaster31.xml"/><Relationship Id="rId33" Type="http://schemas.openxmlformats.org/officeDocument/2006/relationships/slideMaster" Target="slideMasters/slideMaster41.xml"/><Relationship Id="rId34" Type="http://schemas.openxmlformats.org/officeDocument/2006/relationships/slideMaster" Target="slideMasters/slideMaster42.xml"/><Relationship Id="rId35" Type="http://schemas.openxmlformats.org/officeDocument/2006/relationships/slideMaster" Target="slideMasters/slideMaster43.xml"/><Relationship Id="rId36" Type="http://schemas.openxmlformats.org/officeDocument/2006/relationships/slideMaster" Target="slideMasters/slideMaster44.xml"/><Relationship Id="rId37" Type="http://schemas.openxmlformats.org/officeDocument/2006/relationships/slideMaster" Target="slideMasters/slideMaster45.xml"/><Relationship Id="rId38" Type="http://schemas.openxmlformats.org/officeDocument/2006/relationships/notesMaster" Target="notesMasters/notesMaster1.xml"/><Relationship Id="rId39" Type="http://schemas.openxmlformats.org/officeDocument/2006/relationships/slide" Target="slides/slide1.xml"/><Relationship Id="rId40" Type="http://schemas.openxmlformats.org/officeDocument/2006/relationships/slide" Target="slides/slide2.xml"/><Relationship Id="rId41" Type="http://schemas.openxmlformats.org/officeDocument/2006/relationships/slide" Target="slides/slide3.xml"/><Relationship Id="rId42" Type="http://schemas.openxmlformats.org/officeDocument/2006/relationships/slide" Target="slides/slide4.xml"/><Relationship Id="rId43" Type="http://schemas.openxmlformats.org/officeDocument/2006/relationships/slide" Target="slides/slide5.xml"/><Relationship Id="rId44" Type="http://schemas.openxmlformats.org/officeDocument/2006/relationships/slide" Target="slides/slide6.xml"/><Relationship Id="rId45" Type="http://schemas.openxmlformats.org/officeDocument/2006/relationships/slide" Target="slides/slide7.xml"/><Relationship Id="rId46" Type="http://schemas.openxmlformats.org/officeDocument/2006/relationships/slide" Target="slides/slide8.xml"/><Relationship Id="rId47" Type="http://schemas.openxmlformats.org/officeDocument/2006/relationships/slide" Target="slides/slide9.xml"/><Relationship Id="rId48" Type="http://schemas.openxmlformats.org/officeDocument/2006/relationships/slide" Target="slides/slide10.xml"/><Relationship Id="rId49" Type="http://schemas.openxmlformats.org/officeDocument/2006/relationships/slide" Target="slides/slide11.xml"/><Relationship Id="rId50" Type="http://schemas.openxmlformats.org/officeDocument/2006/relationships/slide" Target="slides/slide12.xml"/><Relationship Id="rId51" Type="http://schemas.openxmlformats.org/officeDocument/2006/relationships/slide" Target="slides/slide13.xml"/><Relationship Id="rId52" Type="http://schemas.openxmlformats.org/officeDocument/2006/relationships/slide" Target="slides/slide14.xml"/><Relationship Id="rId53" Type="http://schemas.openxmlformats.org/officeDocument/2006/relationships/slide" Target="slides/slide15.xml"/><Relationship Id="rId54" Type="http://schemas.openxmlformats.org/officeDocument/2006/relationships/slide" Target="slides/slide16.xml"/><Relationship Id="rId55" Type="http://schemas.openxmlformats.org/officeDocument/2006/relationships/slide" Target="slides/slide17.xml"/><Relationship Id="rId56" Type="http://schemas.openxmlformats.org/officeDocument/2006/relationships/slide" Target="slides/slide18.xml"/><Relationship Id="rId57" Type="http://schemas.openxmlformats.org/officeDocument/2006/relationships/slide" Target="slides/slide19.xml"/><Relationship Id="rId58" Type="http://schemas.openxmlformats.org/officeDocument/2006/relationships/slide" Target="slides/slide20.xml"/><Relationship Id="rId59" Type="http://schemas.openxmlformats.org/officeDocument/2006/relationships/slide" Target="slides/slide21.xml"/><Relationship Id="rId60" Type="http://schemas.openxmlformats.org/officeDocument/2006/relationships/slide" Target="slides/slide22.xml"/><Relationship Id="rId61" Type="http://schemas.openxmlformats.org/officeDocument/2006/relationships/slide" Target="slides/slide23.xml"/><Relationship Id="rId62" Type="http://schemas.openxmlformats.org/officeDocument/2006/relationships/slide" Target="slides/slide24.xml"/><Relationship Id="rId6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46.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PlaceHolder 1"/>
          <p:cNvSpPr>
            <a:spLocks noGrp="1"/>
          </p:cNvSpPr>
          <p:nvPr>
            <p:ph type="sldImg"/>
          </p:nvPr>
        </p:nvSpPr>
        <p:spPr>
          <a:xfrm>
            <a:off x="0" y="764280"/>
            <a:ext cx="0" cy="0"/>
          </a:xfrm>
          <a:prstGeom prst="rect">
            <a:avLst/>
          </a:prstGeom>
          <a:noFill/>
          <a:ln w="0">
            <a:noFill/>
          </a:ln>
        </p:spPr>
        <p:txBody>
          <a:bodyPr lIns="0" rIns="0" tIns="0" bIns="0" anchor="ctr">
            <a:noAutofit/>
          </a:bodyPr>
          <a:p>
            <a:pPr algn="ctr"/>
            <a:r>
              <a:rPr b="0" lang="en-US" sz="4400" strike="noStrike" u="none">
                <a:solidFill>
                  <a:srgbClr val="000000"/>
                </a:solidFill>
                <a:effectLst/>
                <a:uFillTx/>
                <a:latin typeface="Arial"/>
              </a:rPr>
              <a:t>Click to move the slide</a:t>
            </a:r>
            <a:endParaRPr b="0" lang="en-US" sz="4400" strike="noStrike" u="none">
              <a:solidFill>
                <a:srgbClr val="000000"/>
              </a:solidFill>
              <a:effectLst/>
              <a:uFillTx/>
              <a:latin typeface="Arial"/>
            </a:endParaRPr>
          </a:p>
        </p:txBody>
      </p:sp>
      <p:sp>
        <p:nvSpPr>
          <p:cNvPr id="213"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indent="0">
              <a:buNone/>
            </a:pPr>
            <a:r>
              <a:rPr b="0" lang="en-US" sz="2000" strike="noStrike" u="none">
                <a:solidFill>
                  <a:srgbClr val="000000"/>
                </a:solidFill>
                <a:effectLst/>
                <a:uFillTx/>
                <a:latin typeface="Arial"/>
              </a:rPr>
              <a:t>Click to edit the notes format</a:t>
            </a:r>
            <a:endParaRPr b="0" lang="en-US" sz="2000" strike="noStrike" u="none">
              <a:solidFill>
                <a:srgbClr val="000000"/>
              </a:solidFill>
              <a:effectLst/>
              <a:uFillTx/>
              <a:latin typeface="Arial"/>
            </a:endParaRPr>
          </a:p>
        </p:txBody>
      </p:sp>
      <p:sp>
        <p:nvSpPr>
          <p:cNvPr id="214"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trike="noStrike" u="none">
                <a:solidFill>
                  <a:srgbClr val="000000"/>
                </a:solidFill>
                <a:effectLst/>
                <a:uFillTx/>
                <a:latin typeface="Times New Roman"/>
              </a:rPr>
              <a:t>&lt;header&gt;</a:t>
            </a:r>
            <a:endParaRPr b="0" lang="en-US" sz="1400" strike="noStrike" u="none">
              <a:solidFill>
                <a:srgbClr val="000000"/>
              </a:solidFill>
              <a:effectLst/>
              <a:uFillTx/>
              <a:latin typeface="Times New Roman"/>
            </a:endParaRPr>
          </a:p>
        </p:txBody>
      </p:sp>
      <p:sp>
        <p:nvSpPr>
          <p:cNvPr id="215"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trike="noStrike" u="none">
                <a:solidFill>
                  <a:srgbClr val="000000"/>
                </a:solidFill>
                <a:effectLst/>
                <a:uFillTx/>
                <a:latin typeface="Times New Roman"/>
              </a:defRPr>
            </a:lvl1pPr>
          </a:lstStyle>
          <a:p>
            <a:pPr indent="0" algn="r">
              <a:buNone/>
            </a:pPr>
            <a:r>
              <a:rPr b="0" lang="en-US" sz="1400" strike="noStrike" u="none">
                <a:solidFill>
                  <a:srgbClr val="000000"/>
                </a:solidFill>
                <a:effectLst/>
                <a:uFillTx/>
                <a:latin typeface="Times New Roman"/>
              </a:rPr>
              <a:t>&lt;date/time&gt;</a:t>
            </a:r>
            <a:endParaRPr b="0" lang="en-US" sz="1400" strike="noStrike" u="none">
              <a:solidFill>
                <a:srgbClr val="000000"/>
              </a:solidFill>
              <a:effectLst/>
              <a:uFillTx/>
              <a:latin typeface="Times New Roman"/>
            </a:endParaRPr>
          </a:p>
        </p:txBody>
      </p:sp>
      <p:sp>
        <p:nvSpPr>
          <p:cNvPr id="216"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trike="noStrike" u="none">
                <a:solidFill>
                  <a:srgbClr val="000000"/>
                </a:solidFill>
                <a:effectLst/>
                <a:uFillTx/>
                <a:latin typeface="Times New Roman"/>
              </a:defRPr>
            </a:lvl1pPr>
          </a:lstStyle>
          <a:p>
            <a:pPr indent="0">
              <a:buNone/>
            </a:pPr>
            <a:r>
              <a:rPr b="0" lang="en-US" sz="1400" strike="noStrike" u="none">
                <a:solidFill>
                  <a:srgbClr val="000000"/>
                </a:solidFill>
                <a:effectLst/>
                <a:uFillTx/>
                <a:latin typeface="Times New Roman"/>
              </a:rPr>
              <a:t>&lt;footer&gt;</a:t>
            </a:r>
            <a:endParaRPr b="0" lang="en-US" sz="1400" strike="noStrike" u="none">
              <a:solidFill>
                <a:srgbClr val="000000"/>
              </a:solidFill>
              <a:effectLst/>
              <a:uFillTx/>
              <a:latin typeface="Times New Roman"/>
            </a:endParaRPr>
          </a:p>
        </p:txBody>
      </p:sp>
      <p:sp>
        <p:nvSpPr>
          <p:cNvPr id="217"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trike="noStrike" u="none">
                <a:solidFill>
                  <a:srgbClr val="000000"/>
                </a:solidFill>
                <a:effectLst/>
                <a:uFillTx/>
                <a:latin typeface="Times New Roman"/>
              </a:defRPr>
            </a:lvl1pPr>
          </a:lstStyle>
          <a:p>
            <a:pPr indent="0" algn="r">
              <a:buNone/>
            </a:pPr>
            <a:fld id="{7AE19875-8615-4526-8E3B-3D20E410A70C}" type="slidenum">
              <a:rPr b="0" lang="en-US" sz="1400" strike="noStrike" u="none">
                <a:solidFill>
                  <a:srgbClr val="000000"/>
                </a:solidFill>
                <a:effectLst/>
                <a:uFillTx/>
                <a:latin typeface="Times New Roman"/>
              </a:rPr>
              <a:t>&lt;number&gt;</a:t>
            </a:fld>
            <a:endParaRPr b="0" lang="en-US" sz="1400" strike="noStrike" u="none">
              <a:solidFill>
                <a:srgbClr val="000000"/>
              </a:solidFill>
              <a:effectLst/>
              <a:uFillTx/>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PlaceHolder 1"/>
          <p:cNvSpPr>
            <a:spLocks noGrp="1"/>
          </p:cNvSpPr>
          <p:nvPr>
            <p:ph type="sldImg"/>
          </p:nvPr>
        </p:nvSpPr>
        <p:spPr>
          <a:xfrm>
            <a:off x="1143000" y="685800"/>
            <a:ext cx="4570560" cy="3427560"/>
          </a:xfrm>
          <a:prstGeom prst="rect">
            <a:avLst/>
          </a:prstGeom>
          <a:ln w="0">
            <a:noFill/>
          </a:ln>
        </p:spPr>
      </p:sp>
      <p:sp>
        <p:nvSpPr>
          <p:cNvPr id="270" name="PlaceHolder 2"/>
          <p:cNvSpPr>
            <a:spLocks noGrp="1"/>
          </p:cNvSpPr>
          <p:nvPr>
            <p:ph type="body"/>
          </p:nvPr>
        </p:nvSpPr>
        <p:spPr>
          <a:xfrm>
            <a:off x="685800" y="4343400"/>
            <a:ext cx="5484600" cy="4113000"/>
          </a:xfrm>
          <a:prstGeom prst="rect">
            <a:avLst/>
          </a:prstGeom>
          <a:noFill/>
          <a:ln w="0">
            <a:noFill/>
          </a:ln>
        </p:spPr>
        <p:txBody>
          <a:bodyPr lIns="0" rIns="0" tIns="0" bIns="0" anchor="t">
            <a:noAutofit/>
          </a:bodyPr>
          <a:p>
            <a:pPr indent="0">
              <a:buNone/>
            </a:pPr>
            <a:endParaRPr b="0" lang="en-US" sz="1800" strike="noStrike" u="none">
              <a:solidFill>
                <a:srgbClr val="000000"/>
              </a:solidFill>
              <a:effectLst/>
              <a:uFillTx/>
              <a:latin typeface="Arial"/>
            </a:endParaRPr>
          </a:p>
        </p:txBody>
      </p:sp>
      <p:sp>
        <p:nvSpPr>
          <p:cNvPr id="271" name="TextShape 3"/>
          <p:cNvSpPr/>
          <p:nvPr/>
        </p:nvSpPr>
        <p:spPr>
          <a:xfrm>
            <a:off x="3884760" y="8685360"/>
            <a:ext cx="2970000" cy="45540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174FE411-BBEF-47B8-B7E5-CA26D903005E}" type="slidenum">
              <a:rPr b="0" lang="en-US" sz="1200" strike="noStrike" u="none">
                <a:solidFill>
                  <a:srgbClr val="000000"/>
                </a:solidFill>
                <a:effectLst/>
                <a:uFillTx/>
                <a:latin typeface="+mn-lt"/>
                <a:ea typeface="+mn-ea"/>
              </a:rPr>
              <a:t>&lt;number&gt;</a:t>
            </a:fld>
            <a:endParaRPr b="0" lang="en-US" sz="1200" strike="noStrike" u="none">
              <a:solidFill>
                <a:srgbClr val="000000"/>
              </a:solidFill>
              <a:effectLst/>
              <a:uFillTx/>
              <a:latin typeface="Arial"/>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5" name="PlaceHolder 1"/>
          <p:cNvSpPr>
            <a:spLocks noGrp="1"/>
          </p:cNvSpPr>
          <p:nvPr>
            <p:ph type="sldImg"/>
          </p:nvPr>
        </p:nvSpPr>
        <p:spPr>
          <a:xfrm>
            <a:off x="1143000" y="685800"/>
            <a:ext cx="4569120" cy="3426120"/>
          </a:xfrm>
          <a:prstGeom prst="rect">
            <a:avLst/>
          </a:prstGeom>
          <a:ln w="0">
            <a:noFill/>
          </a:ln>
        </p:spPr>
      </p:sp>
      <p:sp>
        <p:nvSpPr>
          <p:cNvPr id="276" name="PlaceHolder 2"/>
          <p:cNvSpPr>
            <a:spLocks noGrp="1"/>
          </p:cNvSpPr>
          <p:nvPr>
            <p:ph type="body"/>
          </p:nvPr>
        </p:nvSpPr>
        <p:spPr>
          <a:xfrm>
            <a:off x="914400" y="4343400"/>
            <a:ext cx="5025960" cy="4111560"/>
          </a:xfrm>
          <a:prstGeom prst="rect">
            <a:avLst/>
          </a:prstGeom>
          <a:noFill/>
          <a:ln w="0">
            <a:noFill/>
          </a:ln>
        </p:spPr>
        <p:txBody>
          <a:bodyPr lIns="90000" rIns="90000" tIns="45000" bIns="45000" anchor="t">
            <a:noAutofit/>
          </a:bodyPr>
          <a:p>
            <a:pPr marL="216000" indent="0">
              <a:lnSpc>
                <a:spcPct val="100000"/>
              </a:lnSpc>
              <a:buNone/>
              <a:tabLst>
                <a:tab algn="l" pos="0"/>
              </a:tabLst>
            </a:pPr>
            <a:r>
              <a:rPr b="0" lang="en-US" sz="2000" strike="noStrike" u="none">
                <a:solidFill>
                  <a:srgbClr val="000000"/>
                </a:solidFill>
                <a:effectLst/>
                <a:uFillTx/>
                <a:latin typeface="Arial"/>
              </a:rPr>
              <a:t>We do this by helping you make better and more informed decisions. </a:t>
            </a:r>
            <a:endParaRPr b="0" lang="en-US" sz="2000" strike="noStrike" u="none">
              <a:solidFill>
                <a:srgbClr val="000000"/>
              </a:solidFill>
              <a:effectLst/>
              <a:uFillTx/>
              <a:latin typeface="Arial"/>
            </a:endParaRPr>
          </a:p>
          <a:p>
            <a:pPr marL="216000" indent="0">
              <a:lnSpc>
                <a:spcPct val="100000"/>
              </a:lnSpc>
              <a:buNone/>
              <a:tabLst>
                <a:tab algn="l" pos="0"/>
              </a:tabLst>
            </a:pPr>
            <a:r>
              <a:rPr b="0" lang="en-US" sz="2000" strike="noStrike" u="none">
                <a:solidFill>
                  <a:srgbClr val="000000"/>
                </a:solidFill>
                <a:effectLst/>
                <a:uFillTx/>
                <a:latin typeface="Arial"/>
              </a:rPr>
              <a:t>OODA loops.</a:t>
            </a:r>
            <a:endParaRPr b="0" lang="en-US" sz="2000" strike="noStrike" u="none">
              <a:solidFill>
                <a:srgbClr val="000000"/>
              </a:solidFill>
              <a:effectLst/>
              <a:uFillTx/>
              <a:latin typeface="Arial"/>
            </a:endParaRPr>
          </a:p>
          <a:p>
            <a:pPr marL="216000" indent="0">
              <a:lnSpc>
                <a:spcPct val="100000"/>
              </a:lnSpc>
              <a:buNone/>
              <a:tabLst>
                <a:tab algn="l" pos="0"/>
              </a:tabLst>
            </a:pPr>
            <a:r>
              <a:rPr b="0" lang="en-US" sz="2000" strike="noStrike" u="none">
                <a:solidFill>
                  <a:srgbClr val="000000"/>
                </a:solidFill>
                <a:effectLst/>
                <a:uFillTx/>
                <a:latin typeface="Arial"/>
              </a:rPr>
              <a:t>Business value.</a:t>
            </a:r>
            <a:endParaRPr b="0" lang="en-US" sz="2000" strike="noStrike" u="none">
              <a:solidFill>
                <a:srgbClr val="000000"/>
              </a:solidFill>
              <a:effectLst/>
              <a:uFillTx/>
              <a:latin typeface="Arial"/>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1143000" y="685800"/>
            <a:ext cx="4569120" cy="3426120"/>
          </a:xfrm>
          <a:prstGeom prst="rect">
            <a:avLst/>
          </a:prstGeom>
          <a:ln w="0">
            <a:noFill/>
          </a:ln>
        </p:spPr>
      </p:sp>
      <p:sp>
        <p:nvSpPr>
          <p:cNvPr id="278" name="PlaceHolder 2"/>
          <p:cNvSpPr>
            <a:spLocks noGrp="1"/>
          </p:cNvSpPr>
          <p:nvPr>
            <p:ph type="body"/>
          </p:nvPr>
        </p:nvSpPr>
        <p:spPr>
          <a:xfrm>
            <a:off x="685800" y="4343400"/>
            <a:ext cx="5483160" cy="4111560"/>
          </a:xfrm>
          <a:prstGeom prst="rect">
            <a:avLst/>
          </a:prstGeom>
          <a:noFill/>
          <a:ln w="0">
            <a:noFill/>
          </a:ln>
        </p:spPr>
        <p:txBody>
          <a:bodyPr lIns="0" rIns="0" tIns="0" bIns="0" anchor="t">
            <a:noAutofit/>
          </a:bodyPr>
          <a:p>
            <a:pPr marL="216000" indent="0">
              <a:lnSpc>
                <a:spcPct val="100000"/>
              </a:lnSpc>
              <a:buNone/>
              <a:tabLst>
                <a:tab algn="l" pos="0"/>
              </a:tabLst>
            </a:pPr>
            <a:r>
              <a:rPr b="0" lang="en-US" sz="2000" strike="noStrike" u="none">
                <a:solidFill>
                  <a:srgbClr val="000000"/>
                </a:solidFill>
                <a:effectLst/>
                <a:uFillTx/>
                <a:latin typeface="Arial"/>
              </a:rPr>
              <a:t>Remember that cost argument?</a:t>
            </a:r>
            <a:endParaRPr b="0" lang="en-US" sz="2000" strike="noStrike" u="none">
              <a:solidFill>
                <a:srgbClr val="000000"/>
              </a:solidFill>
              <a:effectLst/>
              <a:uFillTx/>
              <a:latin typeface="Arial"/>
            </a:endParaRPr>
          </a:p>
          <a:p>
            <a:pPr marL="216000" indent="0">
              <a:lnSpc>
                <a:spcPct val="100000"/>
              </a:lnSpc>
              <a:buNone/>
              <a:tabLst>
                <a:tab algn="l" pos="0"/>
              </a:tabLst>
            </a:pPr>
            <a:endParaRPr b="0" lang="en-US" sz="2000" strike="noStrike" u="none">
              <a:solidFill>
                <a:srgbClr val="000000"/>
              </a:solidFill>
              <a:effectLst/>
              <a:uFillTx/>
              <a:latin typeface="Arial"/>
            </a:endParaRPr>
          </a:p>
          <a:p>
            <a:pPr marL="216000" indent="0">
              <a:lnSpc>
                <a:spcPct val="100000"/>
              </a:lnSpc>
              <a:buNone/>
              <a:tabLst>
                <a:tab algn="l" pos="0"/>
              </a:tabLst>
            </a:pPr>
            <a:r>
              <a:rPr b="0" lang="en-US" sz="2000" strike="noStrike" u="none">
                <a:solidFill>
                  <a:srgbClr val="000000"/>
                </a:solidFill>
                <a:effectLst/>
                <a:uFillTx/>
                <a:latin typeface="Arial"/>
              </a:rPr>
              <a:t>Quoting Computerworld article</a:t>
            </a:r>
            <a:endParaRPr b="0" lang="en-US" sz="2000" strike="noStrike" u="none">
              <a:solidFill>
                <a:srgbClr val="000000"/>
              </a:solidFill>
              <a:effectLst/>
              <a:uFillTx/>
              <a:latin typeface="Arial"/>
            </a:endParaRPr>
          </a:p>
          <a:p>
            <a:pPr marL="216000" indent="0">
              <a:lnSpc>
                <a:spcPct val="100000"/>
              </a:lnSpc>
              <a:buNone/>
              <a:tabLst>
                <a:tab algn="l" pos="0"/>
              </a:tabLst>
            </a:pPr>
            <a:endParaRPr b="0" lang="en-US" sz="2000" strike="noStrike" u="none">
              <a:solidFill>
                <a:srgbClr val="000000"/>
              </a:solidFill>
              <a:effectLst/>
              <a:uFillTx/>
              <a:latin typeface="Arial"/>
            </a:endParaRPr>
          </a:p>
          <a:p>
            <a:pPr marL="216000" indent="0">
              <a:lnSpc>
                <a:spcPct val="100000"/>
              </a:lnSpc>
              <a:buNone/>
              <a:tabLst>
                <a:tab algn="l" pos="0"/>
              </a:tabLst>
            </a:pPr>
            <a:r>
              <a:rPr b="0" lang="en-US" sz="2000" strike="noStrike" u="none">
                <a:solidFill>
                  <a:srgbClr val="000000"/>
                </a:solidFill>
                <a:effectLst/>
                <a:uFillTx/>
                <a:latin typeface="Arial"/>
              </a:rPr>
              <a:t>All this goes to doing engineering, not just development</a:t>
            </a:r>
            <a:endParaRPr b="0" lang="en-US" sz="2000" strike="noStrike" u="none">
              <a:solidFill>
                <a:srgbClr val="000000"/>
              </a:solidFill>
              <a:effectLst/>
              <a:uFillTx/>
              <a:latin typeface="Arial"/>
            </a:endParaRPr>
          </a:p>
          <a:p>
            <a:pPr marL="216000" indent="0">
              <a:lnSpc>
                <a:spcPct val="100000"/>
              </a:lnSpc>
              <a:buNone/>
              <a:tabLst>
                <a:tab algn="l" pos="0"/>
              </a:tabLst>
            </a:pPr>
            <a:endParaRPr b="0" lang="en-US" sz="2000" strike="noStrike" u="none">
              <a:solidFill>
                <a:srgbClr val="000000"/>
              </a:solidFill>
              <a:effectLst/>
              <a:uFillTx/>
              <a:latin typeface="Arial"/>
            </a:endParaRPr>
          </a:p>
          <a:p>
            <a:pPr marL="216000" indent="0">
              <a:lnSpc>
                <a:spcPct val="100000"/>
              </a:lnSpc>
              <a:buNone/>
              <a:tabLst>
                <a:tab algn="l" pos="0"/>
              </a:tabLst>
            </a:pPr>
            <a:r>
              <a:rPr b="0" lang="en-US" sz="2000" strike="noStrike" u="none">
                <a:solidFill>
                  <a:srgbClr val="000000"/>
                </a:solidFill>
                <a:effectLst/>
                <a:uFillTx/>
                <a:latin typeface="Arial"/>
              </a:rPr>
              <a:t>Why no commercial losses reported?</a:t>
            </a:r>
            <a:endParaRPr b="0" lang="en-US" sz="2000" strike="noStrike" u="none">
              <a:solidFill>
                <a:srgbClr val="000000"/>
              </a:solidFill>
              <a:effectLst/>
              <a:uFillTx/>
              <a:latin typeface="Arial"/>
            </a:endParaRPr>
          </a:p>
          <a:p>
            <a:pPr marL="216000" indent="0">
              <a:lnSpc>
                <a:spcPct val="100000"/>
              </a:lnSpc>
              <a:buNone/>
              <a:tabLst>
                <a:tab algn="l" pos="0"/>
              </a:tabLst>
            </a:pPr>
            <a:endParaRPr b="0" lang="en-US" sz="2000" strike="noStrike" u="none">
              <a:solidFill>
                <a:srgbClr val="000000"/>
              </a:solidFill>
              <a:effectLst/>
              <a:uFillTx/>
              <a:latin typeface="Arial"/>
            </a:endParaRPr>
          </a:p>
        </p:txBody>
      </p:sp>
      <p:sp>
        <p:nvSpPr>
          <p:cNvPr id="279" name="CustomShape 3"/>
          <p:cNvSpPr/>
          <p:nvPr/>
        </p:nvSpPr>
        <p:spPr>
          <a:xfrm>
            <a:off x="3884760" y="8685360"/>
            <a:ext cx="2968560" cy="45396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AB808EA7-2485-4116-BE06-A85CADF4BF47}" type="slidenum">
              <a:rPr b="0" lang="en-US" sz="1200" strike="noStrike" u="none">
                <a:solidFill>
                  <a:srgbClr val="000000"/>
                </a:solidFill>
                <a:effectLst/>
                <a:uFillTx/>
                <a:latin typeface="+mn-lt"/>
                <a:ea typeface="+mn-ea"/>
              </a:rPr>
              <a:t>&lt;number&gt;</a:t>
            </a:fld>
            <a:endParaRPr b="0" lang="en-US" sz="1200" strike="noStrike" u="none">
              <a:solidFill>
                <a:srgbClr val="000000"/>
              </a:solidFill>
              <a:effectLst/>
              <a:uFillTx/>
              <a:latin typeface="Arial"/>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0" name="PlaceHolder 1"/>
          <p:cNvSpPr>
            <a:spLocks noGrp="1"/>
          </p:cNvSpPr>
          <p:nvPr>
            <p:ph type="sldImg"/>
          </p:nvPr>
        </p:nvSpPr>
        <p:spPr>
          <a:xfrm>
            <a:off x="1143000" y="685800"/>
            <a:ext cx="4570560" cy="3427560"/>
          </a:xfrm>
          <a:prstGeom prst="rect">
            <a:avLst/>
          </a:prstGeom>
          <a:ln w="0">
            <a:noFill/>
          </a:ln>
        </p:spPr>
      </p:sp>
      <p:sp>
        <p:nvSpPr>
          <p:cNvPr id="281" name="PlaceHolder 2"/>
          <p:cNvSpPr>
            <a:spLocks noGrp="1"/>
          </p:cNvSpPr>
          <p:nvPr>
            <p:ph type="body"/>
          </p:nvPr>
        </p:nvSpPr>
        <p:spPr>
          <a:xfrm>
            <a:off x="685800" y="4343400"/>
            <a:ext cx="5484600" cy="4113000"/>
          </a:xfrm>
          <a:prstGeom prst="rect">
            <a:avLst/>
          </a:prstGeom>
          <a:noFill/>
          <a:ln w="0">
            <a:noFill/>
          </a:ln>
        </p:spPr>
        <p:txBody>
          <a:bodyPr lIns="0" rIns="0" tIns="0" bIns="0" anchor="t">
            <a:noAutofit/>
          </a:bodyPr>
          <a:p>
            <a:pPr marL="216000" indent="0">
              <a:lnSpc>
                <a:spcPct val="100000"/>
              </a:lnSpc>
              <a:buNone/>
              <a:tabLst>
                <a:tab algn="l" pos="0"/>
              </a:tabLst>
            </a:pPr>
            <a:r>
              <a:rPr b="0" lang="en-US" sz="2000" strike="noStrike" u="none">
                <a:solidFill>
                  <a:srgbClr val="000000"/>
                </a:solidFill>
                <a:effectLst/>
                <a:uFillTx/>
                <a:latin typeface="Arial"/>
              </a:rPr>
              <a:t>It all comes down to how to negotiate effective and clear agreements between producers and consumers of the software products.</a:t>
            </a:r>
            <a:endParaRPr b="0" lang="en-US" sz="2000" strike="noStrike" u="none">
              <a:solidFill>
                <a:srgbClr val="000000"/>
              </a:solidFill>
              <a:effectLst/>
              <a:uFillTx/>
              <a:latin typeface="Arial"/>
            </a:endParaRPr>
          </a:p>
        </p:txBody>
      </p:sp>
      <p:sp>
        <p:nvSpPr>
          <p:cNvPr id="282" name="TextShape 3"/>
          <p:cNvSpPr/>
          <p:nvPr/>
        </p:nvSpPr>
        <p:spPr>
          <a:xfrm>
            <a:off x="3884760" y="8685360"/>
            <a:ext cx="2970000" cy="45540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60EA7996-5187-4BEA-850C-DDD3AB5A397B}" type="slidenum">
              <a:rPr b="0" lang="en-US" sz="1200" strike="noStrike" u="none">
                <a:solidFill>
                  <a:srgbClr val="000000"/>
                </a:solidFill>
                <a:effectLst/>
                <a:uFillTx/>
                <a:latin typeface="+mn-lt"/>
                <a:ea typeface="+mn-ea"/>
              </a:rPr>
              <a:t>&lt;number&gt;</a:t>
            </a:fld>
            <a:endParaRPr b="0" lang="en-US" sz="1200" strike="noStrike" u="none">
              <a:solidFill>
                <a:srgbClr val="000000"/>
              </a:solidFill>
              <a:effectLst/>
              <a:uFillTx/>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PlaceHolder 1"/>
          <p:cNvSpPr>
            <a:spLocks noGrp="1"/>
          </p:cNvSpPr>
          <p:nvPr>
            <p:ph type="sldImg"/>
          </p:nvPr>
        </p:nvSpPr>
        <p:spPr>
          <a:xfrm>
            <a:off x="1143000" y="685800"/>
            <a:ext cx="4569120" cy="3426120"/>
          </a:xfrm>
          <a:prstGeom prst="rect">
            <a:avLst/>
          </a:prstGeom>
          <a:ln w="0">
            <a:noFill/>
          </a:ln>
        </p:spPr>
      </p:sp>
      <p:sp>
        <p:nvSpPr>
          <p:cNvPr id="273" name="PlaceHolder 2"/>
          <p:cNvSpPr>
            <a:spLocks noGrp="1"/>
          </p:cNvSpPr>
          <p:nvPr>
            <p:ph type="body"/>
          </p:nvPr>
        </p:nvSpPr>
        <p:spPr>
          <a:xfrm>
            <a:off x="685800" y="4343400"/>
            <a:ext cx="5483520" cy="4111920"/>
          </a:xfrm>
          <a:prstGeom prst="rect">
            <a:avLst/>
          </a:prstGeom>
          <a:noFill/>
          <a:ln w="0">
            <a:noFill/>
          </a:ln>
        </p:spPr>
        <p:txBody>
          <a:bodyPr lIns="0" rIns="0" tIns="0" bIns="0" anchor="t">
            <a:noAutofit/>
          </a:bodyPr>
          <a:p>
            <a:pPr marL="216000" indent="0">
              <a:lnSpc>
                <a:spcPct val="100000"/>
              </a:lnSpc>
              <a:buNone/>
              <a:tabLst>
                <a:tab algn="l" pos="0"/>
              </a:tabLst>
            </a:pPr>
            <a:r>
              <a:rPr b="0" lang="en-US" sz="2000" strike="noStrike" u="none">
                <a:solidFill>
                  <a:srgbClr val="000000"/>
                </a:solidFill>
                <a:effectLst/>
                <a:uFillTx/>
                <a:latin typeface="Arial"/>
              </a:rPr>
              <a:t>I want today to emphasize this point on the difference between product and program.</a:t>
            </a:r>
            <a:endParaRPr b="0" lang="en-US" sz="2000" strike="noStrike" u="none">
              <a:solidFill>
                <a:srgbClr val="000000"/>
              </a:solidFill>
              <a:effectLst/>
              <a:uFillTx/>
              <a:latin typeface="Arial"/>
            </a:endParaRPr>
          </a:p>
          <a:p>
            <a:pPr marL="216000" indent="0">
              <a:lnSpc>
                <a:spcPct val="100000"/>
              </a:lnSpc>
              <a:buNone/>
              <a:tabLst>
                <a:tab algn="l" pos="0"/>
              </a:tabLst>
            </a:pPr>
            <a:endParaRPr b="0" lang="en-US" sz="2000" strike="noStrike" u="none">
              <a:solidFill>
                <a:srgbClr val="000000"/>
              </a:solidFill>
              <a:effectLst/>
              <a:uFillTx/>
              <a:latin typeface="Arial"/>
            </a:endParaRPr>
          </a:p>
        </p:txBody>
      </p:sp>
      <p:sp>
        <p:nvSpPr>
          <p:cNvPr id="274" name="CustomShape 3"/>
          <p:cNvSpPr/>
          <p:nvPr/>
        </p:nvSpPr>
        <p:spPr>
          <a:xfrm>
            <a:off x="3884760" y="8685360"/>
            <a:ext cx="2968920" cy="454320"/>
          </a:xfrm>
          <a:prstGeom prst="rect">
            <a:avLst/>
          </a:prstGeom>
          <a:noFill/>
          <a:ln w="0">
            <a:noFill/>
          </a:ln>
        </p:spPr>
        <p:style>
          <a:lnRef idx="0"/>
          <a:fillRef idx="0"/>
          <a:effectRef idx="0"/>
          <a:fontRef idx="minor"/>
        </p:style>
        <p:txBody>
          <a:bodyPr lIns="90000" rIns="90000" tIns="45000" bIns="45000" anchor="b">
            <a:noAutofit/>
          </a:bodyPr>
          <a:p>
            <a:pPr algn="r">
              <a:lnSpc>
                <a:spcPct val="100000"/>
              </a:lnSpc>
            </a:pPr>
            <a:fld id="{3CC2363F-8D5B-49BA-9CB6-93B40ED4A8AA}" type="slidenum">
              <a:rPr b="0" lang="en-US" sz="1200" strike="noStrike" u="none">
                <a:solidFill>
                  <a:srgbClr val="000000"/>
                </a:solidFill>
                <a:effectLst/>
                <a:uFillTx/>
                <a:latin typeface="+mn-lt"/>
                <a:ea typeface="+mn-ea"/>
              </a:rPr>
              <a:t>&lt;number&gt;</a:t>
            </a:fld>
            <a:endParaRPr b="0" lang="en-US" sz="1200" strike="noStrike" u="none">
              <a:solidFill>
                <a:srgbClr val="000000"/>
              </a:solidFill>
              <a:effectLst/>
              <a:uFillTx/>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9.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0.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1.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3.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4.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25.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26.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27.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28.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29.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0.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3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41.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42.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43.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44.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4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5" name="PlaceHolder 2"/>
          <p:cNvSpPr>
            <a:spLocks noGrp="1"/>
          </p:cNvSpPr>
          <p:nvPr>
            <p:ph/>
          </p:nvPr>
        </p:nvSpPr>
        <p:spPr>
          <a:xfrm>
            <a:off x="45720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6" name="PlaceHolder 3"/>
          <p:cNvSpPr>
            <a:spLocks noGrp="1"/>
          </p:cNvSpPr>
          <p:nvPr>
            <p:ph/>
          </p:nvPr>
        </p:nvSpPr>
        <p:spPr>
          <a:xfrm>
            <a:off x="467352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7" name="PlaceHolder 4"/>
          <p:cNvSpPr>
            <a:spLocks noGrp="1"/>
          </p:cNvSpPr>
          <p:nvPr>
            <p:ph/>
          </p:nvPr>
        </p:nvSpPr>
        <p:spPr>
          <a:xfrm>
            <a:off x="457200" y="3681720"/>
            <a:ext cx="822816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entered Text">
    <p:spTree>
      <p:nvGrpSpPr>
        <p:cNvPr id="1" name=""/>
        <p:cNvGrpSpPr/>
        <p:nvPr/>
      </p:nvGrpSpPr>
      <p:grpSpPr>
        <a:xfrm>
          <a:off x="0" y="0"/>
          <a:ext cx="0" cy="0"/>
          <a:chOff x="0" y="0"/>
          <a:chExt cx="0" cy="0"/>
        </a:xfrm>
      </p:grpSpPr>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45" name="PlaceHolder 2"/>
          <p:cNvSpPr>
            <a:spLocks noGrp="1"/>
          </p:cNvSpPr>
          <p:nvPr>
            <p:ph/>
          </p:nvPr>
        </p:nvSpPr>
        <p:spPr>
          <a:xfrm>
            <a:off x="45720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46" name="PlaceHolder 3"/>
          <p:cNvSpPr>
            <a:spLocks noGrp="1"/>
          </p:cNvSpPr>
          <p:nvPr>
            <p:ph/>
          </p:nvPr>
        </p:nvSpPr>
        <p:spPr>
          <a:xfrm>
            <a:off x="467352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47" name="PlaceHolder 4"/>
          <p:cNvSpPr>
            <a:spLocks noGrp="1"/>
          </p:cNvSpPr>
          <p:nvPr>
            <p:ph/>
          </p:nvPr>
        </p:nvSpPr>
        <p:spPr>
          <a:xfrm>
            <a:off x="45720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53" name="PlaceHolder 2"/>
          <p:cNvSpPr>
            <a:spLocks noGrp="1"/>
          </p:cNvSpPr>
          <p:nvPr>
            <p:ph/>
          </p:nvPr>
        </p:nvSpPr>
        <p:spPr>
          <a:xfrm>
            <a:off x="45720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54" name="PlaceHolder 3"/>
          <p:cNvSpPr>
            <a:spLocks noGrp="1"/>
          </p:cNvSpPr>
          <p:nvPr>
            <p:ph/>
          </p:nvPr>
        </p:nvSpPr>
        <p:spPr>
          <a:xfrm>
            <a:off x="467352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55" name="PlaceHolder 4"/>
          <p:cNvSpPr>
            <a:spLocks noGrp="1"/>
          </p:cNvSpPr>
          <p:nvPr>
            <p:ph/>
          </p:nvPr>
        </p:nvSpPr>
        <p:spPr>
          <a:xfrm>
            <a:off x="467352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61" name="PlaceHolder 2"/>
          <p:cNvSpPr>
            <a:spLocks noGrp="1"/>
          </p:cNvSpPr>
          <p:nvPr>
            <p:ph/>
          </p:nvPr>
        </p:nvSpPr>
        <p:spPr>
          <a:xfrm>
            <a:off x="45720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62" name="PlaceHolder 3"/>
          <p:cNvSpPr>
            <a:spLocks noGrp="1"/>
          </p:cNvSpPr>
          <p:nvPr>
            <p:ph/>
          </p:nvPr>
        </p:nvSpPr>
        <p:spPr>
          <a:xfrm>
            <a:off x="467352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63" name="PlaceHolder 4"/>
          <p:cNvSpPr>
            <a:spLocks noGrp="1"/>
          </p:cNvSpPr>
          <p:nvPr>
            <p:ph/>
          </p:nvPr>
        </p:nvSpPr>
        <p:spPr>
          <a:xfrm>
            <a:off x="457200" y="3681720"/>
            <a:ext cx="822816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1">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68" name="PlaceHolder 2"/>
          <p:cNvSpPr>
            <a:spLocks noGrp="1"/>
          </p:cNvSpPr>
          <p:nvPr>
            <p:ph/>
          </p:nvPr>
        </p:nvSpPr>
        <p:spPr>
          <a:xfrm>
            <a:off x="457200" y="1604520"/>
            <a:ext cx="822816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69" name="PlaceHolder 3"/>
          <p:cNvSpPr>
            <a:spLocks noGrp="1"/>
          </p:cNvSpPr>
          <p:nvPr>
            <p:ph/>
          </p:nvPr>
        </p:nvSpPr>
        <p:spPr>
          <a:xfrm>
            <a:off x="457200" y="3681720"/>
            <a:ext cx="822816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2">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76" name="PlaceHolder 2"/>
          <p:cNvSpPr>
            <a:spLocks noGrp="1"/>
          </p:cNvSpPr>
          <p:nvPr>
            <p:ph/>
          </p:nvPr>
        </p:nvSpPr>
        <p:spPr>
          <a:xfrm>
            <a:off x="45720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77" name="PlaceHolder 3"/>
          <p:cNvSpPr>
            <a:spLocks noGrp="1"/>
          </p:cNvSpPr>
          <p:nvPr>
            <p:ph/>
          </p:nvPr>
        </p:nvSpPr>
        <p:spPr>
          <a:xfrm>
            <a:off x="467352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78" name="PlaceHolder 4"/>
          <p:cNvSpPr>
            <a:spLocks noGrp="1"/>
          </p:cNvSpPr>
          <p:nvPr>
            <p:ph/>
          </p:nvPr>
        </p:nvSpPr>
        <p:spPr>
          <a:xfrm>
            <a:off x="45720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79" name="PlaceHolder 5"/>
          <p:cNvSpPr>
            <a:spLocks noGrp="1"/>
          </p:cNvSpPr>
          <p:nvPr>
            <p:ph/>
          </p:nvPr>
        </p:nvSpPr>
        <p:spPr>
          <a:xfrm>
            <a:off x="467352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3">
    <p:spTree>
      <p:nvGrpSpPr>
        <p:cNvPr id="1" name=""/>
        <p:cNvGrpSpPr/>
        <p:nvPr/>
      </p:nvGrpSpPr>
      <p:grpSpPr>
        <a:xfrm>
          <a:off x="0" y="0"/>
          <a:ext cx="0" cy="0"/>
          <a:chOff x="0" y="0"/>
          <a:chExt cx="0" cy="0"/>
        </a:xfrm>
      </p:grpSpPr>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4">
    <p:spTree>
      <p:nvGrpSpPr>
        <p:cNvPr id="1" name=""/>
        <p:cNvGrpSpPr/>
        <p:nvPr/>
      </p:nvGrpSpPr>
      <p:grpSpPr>
        <a:xfrm>
          <a:off x="0" y="0"/>
          <a:ext cx="0" cy="0"/>
          <a:chOff x="0" y="0"/>
          <a:chExt cx="0" cy="0"/>
        </a:xfrm>
      </p:grpSpPr>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5">
    <p:spTree>
      <p:nvGrpSpPr>
        <p:cNvPr id="1" name=""/>
        <p:cNvGrpSpPr/>
        <p:nvPr/>
      </p:nvGrpSpPr>
      <p:grpSpPr>
        <a:xfrm>
          <a:off x="0" y="0"/>
          <a:ext cx="0" cy="0"/>
          <a:chOff x="0" y="0"/>
          <a:chExt cx="0" cy="0"/>
        </a:xfrm>
      </p:grpSpPr>
      <p:sp>
        <p:nvSpPr>
          <p:cNvPr id="84"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85" name="PlaceHolder 2"/>
          <p:cNvSpPr>
            <a:spLocks noGrp="1"/>
          </p:cNvSpPr>
          <p:nvPr>
            <p:ph/>
          </p:nvPr>
        </p:nvSpPr>
        <p:spPr>
          <a:xfrm>
            <a:off x="457200" y="1604520"/>
            <a:ext cx="822816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Default 6">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89" name="PlaceHolder 2"/>
          <p:cNvSpPr>
            <a:spLocks noGrp="1"/>
          </p:cNvSpPr>
          <p:nvPr>
            <p:ph/>
          </p:nvPr>
        </p:nvSpPr>
        <p:spPr>
          <a:xfrm>
            <a:off x="457200" y="1604520"/>
            <a:ext cx="822816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12" name="PlaceHolder 2"/>
          <p:cNvSpPr>
            <a:spLocks noGrp="1"/>
          </p:cNvSpPr>
          <p:nvPr>
            <p:ph/>
          </p:nvPr>
        </p:nvSpPr>
        <p:spPr>
          <a:xfrm>
            <a:off x="457200" y="1604520"/>
            <a:ext cx="822816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3" name="PlaceHolder 3"/>
          <p:cNvSpPr>
            <a:spLocks noGrp="1"/>
          </p:cNvSpPr>
          <p:nvPr>
            <p:ph/>
          </p:nvPr>
        </p:nvSpPr>
        <p:spPr>
          <a:xfrm>
            <a:off x="457200" y="3681720"/>
            <a:ext cx="822816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7">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94" name="PlaceHolder 2"/>
          <p:cNvSpPr>
            <a:spLocks noGrp="1"/>
          </p:cNvSpPr>
          <p:nvPr>
            <p:ph/>
          </p:nvPr>
        </p:nvSpPr>
        <p:spPr>
          <a:xfrm>
            <a:off x="45720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95" name="PlaceHolder 3"/>
          <p:cNvSpPr>
            <a:spLocks noGrp="1"/>
          </p:cNvSpPr>
          <p:nvPr>
            <p:ph/>
          </p:nvPr>
        </p:nvSpPr>
        <p:spPr>
          <a:xfrm>
            <a:off x="467352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8">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9">
    <p:spTree>
      <p:nvGrpSpPr>
        <p:cNvPr id="1" name=""/>
        <p:cNvGrpSpPr/>
        <p:nvPr/>
      </p:nvGrpSpPr>
      <p:grpSpPr>
        <a:xfrm>
          <a:off x="0" y="0"/>
          <a:ext cx="0" cy="0"/>
          <a:chOff x="0" y="0"/>
          <a:chExt cx="0" cy="0"/>
        </a:xfrm>
      </p:grpSpPr>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10">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103" name="PlaceHolder 2"/>
          <p:cNvSpPr>
            <a:spLocks noGrp="1"/>
          </p:cNvSpPr>
          <p:nvPr>
            <p:ph/>
          </p:nvPr>
        </p:nvSpPr>
        <p:spPr>
          <a:xfrm>
            <a:off x="45720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04" name="PlaceHolder 3"/>
          <p:cNvSpPr>
            <a:spLocks noGrp="1"/>
          </p:cNvSpPr>
          <p:nvPr>
            <p:ph/>
          </p:nvPr>
        </p:nvSpPr>
        <p:spPr>
          <a:xfrm>
            <a:off x="467352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05" name="PlaceHolder 4"/>
          <p:cNvSpPr>
            <a:spLocks noGrp="1"/>
          </p:cNvSpPr>
          <p:nvPr>
            <p:ph/>
          </p:nvPr>
        </p:nvSpPr>
        <p:spPr>
          <a:xfrm>
            <a:off x="45720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11">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111" name="PlaceHolder 2"/>
          <p:cNvSpPr>
            <a:spLocks noGrp="1"/>
          </p:cNvSpPr>
          <p:nvPr>
            <p:ph/>
          </p:nvPr>
        </p:nvSpPr>
        <p:spPr>
          <a:xfrm>
            <a:off x="45720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12" name="PlaceHolder 3"/>
          <p:cNvSpPr>
            <a:spLocks noGrp="1"/>
          </p:cNvSpPr>
          <p:nvPr>
            <p:ph/>
          </p:nvPr>
        </p:nvSpPr>
        <p:spPr>
          <a:xfrm>
            <a:off x="467352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13" name="PlaceHolder 4"/>
          <p:cNvSpPr>
            <a:spLocks noGrp="1"/>
          </p:cNvSpPr>
          <p:nvPr>
            <p:ph/>
          </p:nvPr>
        </p:nvSpPr>
        <p:spPr>
          <a:xfrm>
            <a:off x="467352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12">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119" name="PlaceHolder 2"/>
          <p:cNvSpPr>
            <a:spLocks noGrp="1"/>
          </p:cNvSpPr>
          <p:nvPr>
            <p:ph/>
          </p:nvPr>
        </p:nvSpPr>
        <p:spPr>
          <a:xfrm>
            <a:off x="45720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20" name="PlaceHolder 3"/>
          <p:cNvSpPr>
            <a:spLocks noGrp="1"/>
          </p:cNvSpPr>
          <p:nvPr>
            <p:ph/>
          </p:nvPr>
        </p:nvSpPr>
        <p:spPr>
          <a:xfrm>
            <a:off x="467352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21" name="PlaceHolder 4"/>
          <p:cNvSpPr>
            <a:spLocks noGrp="1"/>
          </p:cNvSpPr>
          <p:nvPr>
            <p:ph/>
          </p:nvPr>
        </p:nvSpPr>
        <p:spPr>
          <a:xfrm>
            <a:off x="457200" y="3681720"/>
            <a:ext cx="822816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13">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126" name="PlaceHolder 2"/>
          <p:cNvSpPr>
            <a:spLocks noGrp="1"/>
          </p:cNvSpPr>
          <p:nvPr>
            <p:ph/>
          </p:nvPr>
        </p:nvSpPr>
        <p:spPr>
          <a:xfrm>
            <a:off x="457200" y="1604520"/>
            <a:ext cx="822816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27" name="PlaceHolder 3"/>
          <p:cNvSpPr>
            <a:spLocks noGrp="1"/>
          </p:cNvSpPr>
          <p:nvPr>
            <p:ph/>
          </p:nvPr>
        </p:nvSpPr>
        <p:spPr>
          <a:xfrm>
            <a:off x="457200" y="3681720"/>
            <a:ext cx="822816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14">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134" name="PlaceHolder 2"/>
          <p:cNvSpPr>
            <a:spLocks noGrp="1"/>
          </p:cNvSpPr>
          <p:nvPr>
            <p:ph/>
          </p:nvPr>
        </p:nvSpPr>
        <p:spPr>
          <a:xfrm>
            <a:off x="45720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35" name="PlaceHolder 3"/>
          <p:cNvSpPr>
            <a:spLocks noGrp="1"/>
          </p:cNvSpPr>
          <p:nvPr>
            <p:ph/>
          </p:nvPr>
        </p:nvSpPr>
        <p:spPr>
          <a:xfrm>
            <a:off x="467352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36" name="PlaceHolder 4"/>
          <p:cNvSpPr>
            <a:spLocks noGrp="1"/>
          </p:cNvSpPr>
          <p:nvPr>
            <p:ph/>
          </p:nvPr>
        </p:nvSpPr>
        <p:spPr>
          <a:xfrm>
            <a:off x="45720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37" name="PlaceHolder 5"/>
          <p:cNvSpPr>
            <a:spLocks noGrp="1"/>
          </p:cNvSpPr>
          <p:nvPr>
            <p:ph/>
          </p:nvPr>
        </p:nvSpPr>
        <p:spPr>
          <a:xfrm>
            <a:off x="467352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15">
    <p:spTree>
      <p:nvGrpSpPr>
        <p:cNvPr id="1" name=""/>
        <p:cNvGrpSpPr/>
        <p:nvPr/>
      </p:nvGrpSpPr>
      <p:grpSpPr>
        <a:xfrm>
          <a:off x="0" y="0"/>
          <a:ext cx="0" cy="0"/>
          <a:chOff x="0" y="0"/>
          <a:chExt cx="0" cy="0"/>
        </a:xfrm>
      </p:grpSpPr>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16">
    <p:spTree>
      <p:nvGrpSpPr>
        <p:cNvPr id="1" name=""/>
        <p:cNvGrpSpPr/>
        <p:nvPr/>
      </p:nvGrpSpPr>
      <p:grpSpPr>
        <a:xfrm>
          <a:off x="0" y="0"/>
          <a:ext cx="0" cy="0"/>
          <a:chOff x="0" y="0"/>
          <a:chExt cx="0" cy="0"/>
        </a:xfrm>
      </p:grpSpPr>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20" name="PlaceHolder 2"/>
          <p:cNvSpPr>
            <a:spLocks noGrp="1"/>
          </p:cNvSpPr>
          <p:nvPr>
            <p:ph/>
          </p:nvPr>
        </p:nvSpPr>
        <p:spPr>
          <a:xfrm>
            <a:off x="45720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21" name="PlaceHolder 3"/>
          <p:cNvSpPr>
            <a:spLocks noGrp="1"/>
          </p:cNvSpPr>
          <p:nvPr>
            <p:ph/>
          </p:nvPr>
        </p:nvSpPr>
        <p:spPr>
          <a:xfrm>
            <a:off x="467352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22" name="PlaceHolder 4"/>
          <p:cNvSpPr>
            <a:spLocks noGrp="1"/>
          </p:cNvSpPr>
          <p:nvPr>
            <p:ph/>
          </p:nvPr>
        </p:nvSpPr>
        <p:spPr>
          <a:xfrm>
            <a:off x="45720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23" name="PlaceHolder 5"/>
          <p:cNvSpPr>
            <a:spLocks noGrp="1"/>
          </p:cNvSpPr>
          <p:nvPr>
            <p:ph/>
          </p:nvPr>
        </p:nvSpPr>
        <p:spPr>
          <a:xfrm>
            <a:off x="467352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17">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141" name="PlaceHolder 2"/>
          <p:cNvSpPr>
            <a:spLocks noGrp="1"/>
          </p:cNvSpPr>
          <p:nvPr>
            <p:ph/>
          </p:nvPr>
        </p:nvSpPr>
        <p:spPr>
          <a:xfrm>
            <a:off x="457200" y="1604520"/>
            <a:ext cx="822816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18">
    <p:bg>
      <p:bgPr>
        <a:solidFill>
          <a:srgbClr val="1d3641"/>
        </a:solidFill>
      </p:bgPr>
    </p:bg>
    <p:spTree>
      <p:nvGrpSpPr>
        <p:cNvPr id="1" name=""/>
        <p:cNvGrpSpPr/>
        <p:nvPr/>
      </p:nvGrpSpPr>
      <p:grpSpPr>
        <a:xfrm>
          <a:off x="0" y="0"/>
          <a:ext cx="0" cy="0"/>
          <a:chOff x="0" y="0"/>
          <a:chExt cx="0" cy="0"/>
        </a:xfrm>
      </p:grpSpPr>
      <p:sp>
        <p:nvSpPr>
          <p:cNvPr id="142"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43"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44"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45" name="PlaceHolder 4"/>
          <p:cNvSpPr>
            <a:spLocks noGrp="1"/>
          </p:cNvSpPr>
          <p:nvPr>
            <p:ph type="body"/>
          </p:nvPr>
        </p:nvSpPr>
        <p:spPr>
          <a:xfrm>
            <a:off x="457200" y="36817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19">
    <p:bg>
      <p:bgPr>
        <a:solidFill>
          <a:srgbClr val="1d3641"/>
        </a:solidFill>
      </p:bgPr>
    </p:bg>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57"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19">
    <p:bg>
      <p:bgPr>
        <a:solidFill>
          <a:srgbClr val="1d3641"/>
        </a:solidFill>
      </p:bgPr>
    </p:bg>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63"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19">
    <p:bg>
      <p:bgPr>
        <a:solidFill>
          <a:srgbClr val="1d3641"/>
        </a:solidFill>
      </p:bgPr>
    </p:bg>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53"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19">
    <p:bg>
      <p:bgPr>
        <a:solidFill>
          <a:srgbClr val="1d3641"/>
        </a:solidFill>
      </p:bgPr>
    </p:bg>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47"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19">
    <p:bg>
      <p:bgPr>
        <a:solidFill>
          <a:srgbClr val="1d3641"/>
        </a:solidFill>
      </p:bgPr>
    </p:bg>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65"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19">
    <p:bg>
      <p:bgPr>
        <a:solidFill>
          <a:srgbClr val="1d3641"/>
        </a:solidFill>
      </p:bgPr>
    </p:bg>
    <p:spTree>
      <p:nvGrpSpPr>
        <p:cNvPr id="1" name=""/>
        <p:cNvGrpSpPr/>
        <p:nvPr/>
      </p:nvGrpSpPr>
      <p:grpSpPr>
        <a:xfrm>
          <a:off x="0" y="0"/>
          <a:ext cx="0" cy="0"/>
          <a:chOff x="0" y="0"/>
          <a:chExt cx="0" cy="0"/>
        </a:xfrm>
      </p:grpSpPr>
      <p:sp>
        <p:nvSpPr>
          <p:cNvPr id="160"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61"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19">
    <p:bg>
      <p:bgPr>
        <a:solidFill>
          <a:srgbClr val="1d3641"/>
        </a:solidFill>
      </p:bgPr>
    </p:bg>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49"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19">
    <p:bg>
      <p:bgPr>
        <a:solidFill>
          <a:srgbClr val="1d3641"/>
        </a:solidFill>
      </p:bgPr>
    </p:bg>
    <p:spTree>
      <p:nvGrpSpPr>
        <p:cNvPr id="1" name=""/>
        <p:cNvGrpSpPr/>
        <p:nvPr/>
      </p:nvGrpSpPr>
      <p:grpSpPr>
        <a:xfrm>
          <a:off x="0" y="0"/>
          <a:ext cx="0" cy="0"/>
          <a:chOff x="0" y="0"/>
          <a:chExt cx="0" cy="0"/>
        </a:xfrm>
      </p:grpSpPr>
      <p:sp>
        <p:nvSpPr>
          <p:cNvPr id="154"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55"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19">
    <p:bg>
      <p:bgPr>
        <a:solidFill>
          <a:srgbClr val="1d3641"/>
        </a:solidFill>
      </p:bgPr>
    </p:bg>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59"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Default 19">
    <p:bg>
      <p:bgPr>
        <a:solidFill>
          <a:srgbClr val="1d3641"/>
        </a:solidFill>
      </p:bgPr>
    </p:bg>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51"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20">
    <p:bg>
      <p:bgPr>
        <a:solidFill>
          <a:srgbClr val="1d3641"/>
        </a:solidFill>
      </p:bgPr>
    </p:bg>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67"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68" name="PlaceHolder 3"/>
          <p:cNvSpPr>
            <a:spLocks noGrp="1"/>
          </p:cNvSpPr>
          <p:nvPr>
            <p:ph type="body"/>
          </p:nvPr>
        </p:nvSpPr>
        <p:spPr>
          <a:xfrm>
            <a:off x="467388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69" name="PlaceHolder 4"/>
          <p:cNvSpPr>
            <a:spLocks noGrp="1"/>
          </p:cNvSpPr>
          <p:nvPr>
            <p:ph type="body"/>
          </p:nvPr>
        </p:nvSpPr>
        <p:spPr>
          <a:xfrm>
            <a:off x="45720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21">
    <p:bg>
      <p:bgPr>
        <a:solidFill>
          <a:srgbClr val="1d3641"/>
        </a:solidFill>
      </p:bgPr>
    </p:bg>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22">
    <p:bg>
      <p:bgPr>
        <a:solidFill>
          <a:srgbClr val="1d3641"/>
        </a:solidFill>
      </p:bgPr>
    </p:bg>
    <p:spTree>
      <p:nvGrpSpPr>
        <p:cNvPr id="1" name=""/>
        <p:cNvGrpSpPr/>
        <p:nvPr/>
      </p:nvGrpSpPr>
      <p:grpSpPr>
        <a:xfrm>
          <a:off x="0" y="0"/>
          <a:ext cx="0" cy="0"/>
          <a:chOff x="0" y="0"/>
          <a:chExt cx="0" cy="0"/>
        </a:xfrm>
      </p:grpSpPr>
      <p:sp>
        <p:nvSpPr>
          <p:cNvPr id="171"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72" name="PlaceHolder 2"/>
          <p:cNvSpPr>
            <a:spLocks noGrp="1"/>
          </p:cNvSpPr>
          <p:nvPr>
            <p:ph type="body"/>
          </p:nvPr>
        </p:nvSpPr>
        <p:spPr>
          <a:xfrm>
            <a:off x="45720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73"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74" name="PlaceHolder 4"/>
          <p:cNvSpPr>
            <a:spLocks noGrp="1"/>
          </p:cNvSpPr>
          <p:nvPr>
            <p:ph type="body"/>
          </p:nvPr>
        </p:nvSpPr>
        <p:spPr>
          <a:xfrm>
            <a:off x="467388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23">
    <p:bg>
      <p:bgPr>
        <a:solidFill>
          <a:srgbClr val="1d3641"/>
        </a:solidFill>
      </p:bgPr>
    </p:bg>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76"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24">
    <p:bg>
      <p:bgPr>
        <a:solidFill>
          <a:srgbClr val="1d3641"/>
        </a:solidFill>
      </p:bgPr>
    </p:bg>
    <p:spTree>
      <p:nvGrpSpPr>
        <p:cNvPr id="1" name=""/>
        <p:cNvGrpSpPr/>
        <p:nvPr/>
      </p:nvGrpSpPr>
      <p:grpSpPr>
        <a:xfrm>
          <a:off x="0" y="0"/>
          <a:ext cx="0" cy="0"/>
          <a:chOff x="0" y="0"/>
          <a:chExt cx="0" cy="0"/>
        </a:xfrm>
      </p:grpSpPr>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25">
    <p:bg>
      <p:bgPr>
        <a:solidFill>
          <a:srgbClr val="1d3641"/>
        </a:solidFill>
      </p:bgPr>
    </p:bg>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78"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79"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80" name="PlaceHolder 4"/>
          <p:cNvSpPr>
            <a:spLocks noGrp="1"/>
          </p:cNvSpPr>
          <p:nvPr>
            <p:ph type="body"/>
          </p:nvPr>
        </p:nvSpPr>
        <p:spPr>
          <a:xfrm>
            <a:off x="45720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81" name="PlaceHolder 5"/>
          <p:cNvSpPr>
            <a:spLocks noGrp="1"/>
          </p:cNvSpPr>
          <p:nvPr>
            <p:ph type="body"/>
          </p:nvPr>
        </p:nvSpPr>
        <p:spPr>
          <a:xfrm>
            <a:off x="467388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26">
    <p:bg>
      <p:bgPr>
        <a:solidFill>
          <a:srgbClr val="1d3641"/>
        </a:solidFill>
      </p:bgPr>
    </p:bg>
    <p:spTree>
      <p:nvGrpSpPr>
        <p:cNvPr id="1" name=""/>
        <p:cNvGrpSpPr/>
        <p:nvPr/>
      </p:nvGrpSpPr>
      <p:grpSpPr>
        <a:xfrm>
          <a:off x="0" y="0"/>
          <a:ext cx="0" cy="0"/>
          <a:chOff x="0" y="0"/>
          <a:chExt cx="0" cy="0"/>
        </a:xfrm>
      </p:grpSpPr>
      <p:sp>
        <p:nvSpPr>
          <p:cNvPr id="182"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83" name="PlaceHolder 2"/>
          <p:cNvSpPr>
            <a:spLocks noGrp="1"/>
          </p:cNvSpPr>
          <p:nvPr>
            <p:ph type="body"/>
          </p:nvPr>
        </p:nvSpPr>
        <p:spPr>
          <a:xfrm>
            <a:off x="45720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84" name="PlaceHolder 3"/>
          <p:cNvSpPr>
            <a:spLocks noGrp="1"/>
          </p:cNvSpPr>
          <p:nvPr>
            <p:ph type="body"/>
          </p:nvPr>
        </p:nvSpPr>
        <p:spPr>
          <a:xfrm>
            <a:off x="467388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27">
    <p:bg>
      <p:bgPr>
        <a:solidFill>
          <a:srgbClr val="1d3641"/>
        </a:solidFill>
      </p:bgPr>
    </p:bg>
    <p:spTree>
      <p:nvGrpSpPr>
        <p:cNvPr id="1" name=""/>
        <p:cNvGrpSpPr/>
        <p:nvPr/>
      </p:nvGrpSpPr>
      <p:grpSpPr>
        <a:xfrm>
          <a:off x="0" y="0"/>
          <a:ext cx="0" cy="0"/>
          <a:chOff x="0" y="0"/>
          <a:chExt cx="0" cy="0"/>
        </a:xfrm>
      </p:grpSpPr>
      <p:sp>
        <p:nvSpPr>
          <p:cNvPr id="185"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86" name="PlaceHolder 2"/>
          <p:cNvSpPr>
            <a:spLocks noGrp="1"/>
          </p:cNvSpPr>
          <p:nvPr>
            <p:ph type="body"/>
          </p:nvPr>
        </p:nvSpPr>
        <p:spPr>
          <a:xfrm>
            <a:off x="457200" y="16045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87" name="PlaceHolder 3"/>
          <p:cNvSpPr>
            <a:spLocks noGrp="1"/>
          </p:cNvSpPr>
          <p:nvPr>
            <p:ph type="body"/>
          </p:nvPr>
        </p:nvSpPr>
        <p:spPr>
          <a:xfrm>
            <a:off x="457200" y="36817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28">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192" name="PlaceHolder 2"/>
          <p:cNvSpPr>
            <a:spLocks noGrp="1"/>
          </p:cNvSpPr>
          <p:nvPr>
            <p:ph/>
          </p:nvPr>
        </p:nvSpPr>
        <p:spPr>
          <a:xfrm>
            <a:off x="45720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193" name="PlaceHolder 3"/>
          <p:cNvSpPr>
            <a:spLocks noGrp="1"/>
          </p:cNvSpPr>
          <p:nvPr>
            <p:ph/>
          </p:nvPr>
        </p:nvSpPr>
        <p:spPr>
          <a:xfrm>
            <a:off x="467352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29">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30">
    <p:spTree>
      <p:nvGrpSpPr>
        <p:cNvPr id="1" name=""/>
        <p:cNvGrpSpPr/>
        <p:nvPr/>
      </p:nvGrpSpPr>
      <p:grpSpPr>
        <a:xfrm>
          <a:off x="0" y="0"/>
          <a:ext cx="0" cy="0"/>
          <a:chOff x="0" y="0"/>
          <a:chExt cx="0" cy="0"/>
        </a:xfrm>
      </p:grpSpPr>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31">
    <p:spTree>
      <p:nvGrpSpPr>
        <p:cNvPr id="1" name=""/>
        <p:cNvGrpSpPr/>
        <p:nvPr/>
      </p:nvGrpSpPr>
      <p:grpSpPr>
        <a:xfrm>
          <a:off x="0" y="0"/>
          <a:ext cx="0" cy="0"/>
          <a:chOff x="0" y="0"/>
          <a:chExt cx="0" cy="0"/>
        </a:xfrm>
      </p:grpSpPr>
      <p:sp>
        <p:nvSpPr>
          <p:cNvPr id="200"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201" name="PlaceHolder 2"/>
          <p:cNvSpPr>
            <a:spLocks noGrp="1"/>
          </p:cNvSpPr>
          <p:nvPr>
            <p:ph/>
          </p:nvPr>
        </p:nvSpPr>
        <p:spPr>
          <a:xfrm>
            <a:off x="45720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202" name="PlaceHolder 3"/>
          <p:cNvSpPr>
            <a:spLocks noGrp="1"/>
          </p:cNvSpPr>
          <p:nvPr>
            <p:ph/>
          </p:nvPr>
        </p:nvSpPr>
        <p:spPr>
          <a:xfrm>
            <a:off x="467352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203" name="PlaceHolder 4"/>
          <p:cNvSpPr>
            <a:spLocks noGrp="1"/>
          </p:cNvSpPr>
          <p:nvPr>
            <p:ph/>
          </p:nvPr>
        </p:nvSpPr>
        <p:spPr>
          <a:xfrm>
            <a:off x="45720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32">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209" name="PlaceHolder 2"/>
          <p:cNvSpPr>
            <a:spLocks noGrp="1"/>
          </p:cNvSpPr>
          <p:nvPr>
            <p:ph/>
          </p:nvPr>
        </p:nvSpPr>
        <p:spPr>
          <a:xfrm>
            <a:off x="45720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210" name="PlaceHolder 3"/>
          <p:cNvSpPr>
            <a:spLocks noGrp="1"/>
          </p:cNvSpPr>
          <p:nvPr>
            <p:ph/>
          </p:nvPr>
        </p:nvSpPr>
        <p:spPr>
          <a:xfrm>
            <a:off x="4673520" y="16045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211" name="PlaceHolder 4"/>
          <p:cNvSpPr>
            <a:spLocks noGrp="1"/>
          </p:cNvSpPr>
          <p:nvPr>
            <p:ph/>
          </p:nvPr>
        </p:nvSpPr>
        <p:spPr>
          <a:xfrm>
            <a:off x="4673520" y="3681720"/>
            <a:ext cx="4015080" cy="189648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27" name="PlaceHolder 2"/>
          <p:cNvSpPr>
            <a:spLocks noGrp="1"/>
          </p:cNvSpPr>
          <p:nvPr>
            <p:ph/>
          </p:nvPr>
        </p:nvSpPr>
        <p:spPr>
          <a:xfrm>
            <a:off x="457200" y="1604520"/>
            <a:ext cx="822816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31" name="PlaceHolder 2"/>
          <p:cNvSpPr>
            <a:spLocks noGrp="1"/>
          </p:cNvSpPr>
          <p:nvPr>
            <p:ph/>
          </p:nvPr>
        </p:nvSpPr>
        <p:spPr>
          <a:xfrm>
            <a:off x="457200" y="1604520"/>
            <a:ext cx="822816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
        <p:nvSpPr>
          <p:cNvPr id="36" name="PlaceHolder 2"/>
          <p:cNvSpPr>
            <a:spLocks noGrp="1"/>
          </p:cNvSpPr>
          <p:nvPr>
            <p:ph/>
          </p:nvPr>
        </p:nvSpPr>
        <p:spPr>
          <a:xfrm>
            <a:off x="45720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
        <p:nvSpPr>
          <p:cNvPr id="37" name="PlaceHolder 3"/>
          <p:cNvSpPr>
            <a:spLocks noGrp="1"/>
          </p:cNvSpPr>
          <p:nvPr>
            <p:ph/>
          </p:nvPr>
        </p:nvSpPr>
        <p:spPr>
          <a:xfrm>
            <a:off x="4673520" y="1604520"/>
            <a:ext cx="4015080" cy="39762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ffffff"/>
              </a:solidFill>
              <a:effectLst/>
              <a:uFillTx/>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532440"/>
            <a:ext cx="8227800" cy="625320"/>
          </a:xfrm>
          <a:prstGeom prst="rect">
            <a:avLst/>
          </a:prstGeom>
          <a:noFill/>
          <a:ln w="0">
            <a:noFill/>
          </a:ln>
        </p:spPr>
        <p:txBody>
          <a:bodyPr lIns="0" rIns="0" tIns="0" bIns="0" anchor="ctr">
            <a:spAutoFit/>
          </a:bodyPr>
          <a:p>
            <a:pPr indent="0" algn="ctr">
              <a:buNone/>
            </a:pPr>
            <a:endParaRPr b="0" lang="en-US" sz="4400" strike="noStrike" u="none">
              <a:solidFill>
                <a:srgbClr val="ffffff"/>
              </a:solidFill>
              <a:effectLst/>
              <a:uFillTx/>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13.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slideLayout" Target="../slideLayouts/slideLayout14.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slideLayout" Target="../slideLayouts/slideLayout15.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slideLayout" Target="../slideLayouts/slideLayout16.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slideLayout" Target="../slideLayouts/slideLayout17.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slideLayout" Target="../slideLayouts/slideLayout18.xml"/>
</Relationships>
</file>

<file path=ppt/slideMasters/_rels/slideMaster19.xml.rels><?xml version="1.0" encoding="UTF-8"?>
<Relationships xmlns="http://schemas.openxmlformats.org/package/2006/relationships"><Relationship Id="rId1" Type="http://schemas.openxmlformats.org/officeDocument/2006/relationships/theme" Target="../theme/theme19.xml"/><Relationship Id="rId2" Type="http://schemas.openxmlformats.org/officeDocument/2006/relationships/slideLayout" Target="../slideLayouts/slideLayout19.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20.xml.rels><?xml version="1.0" encoding="UTF-8"?>
<Relationships xmlns="http://schemas.openxmlformats.org/package/2006/relationships"><Relationship Id="rId1" Type="http://schemas.openxmlformats.org/officeDocument/2006/relationships/theme" Target="../theme/theme20.xml"/><Relationship Id="rId2" Type="http://schemas.openxmlformats.org/officeDocument/2006/relationships/slideLayout" Target="../slideLayouts/slideLayout20.xml"/>
</Relationships>
</file>

<file path=ppt/slideMasters/_rels/slideMaster21.xml.rels><?xml version="1.0" encoding="UTF-8"?>
<Relationships xmlns="http://schemas.openxmlformats.org/package/2006/relationships"><Relationship Id="rId1" Type="http://schemas.openxmlformats.org/officeDocument/2006/relationships/theme" Target="../theme/theme21.xml"/><Relationship Id="rId2" Type="http://schemas.openxmlformats.org/officeDocument/2006/relationships/slideLayout" Target="../slideLayouts/slideLayout21.xml"/>
</Relationships>
</file>

<file path=ppt/slideMasters/_rels/slideMaster22.xml.rels><?xml version="1.0" encoding="UTF-8"?>
<Relationships xmlns="http://schemas.openxmlformats.org/package/2006/relationships"><Relationship Id="rId1" Type="http://schemas.openxmlformats.org/officeDocument/2006/relationships/theme" Target="../theme/theme22.xml"/><Relationship Id="rId2" Type="http://schemas.openxmlformats.org/officeDocument/2006/relationships/slideLayout" Target="../slideLayouts/slideLayout22.xml"/>
</Relationships>
</file>

<file path=ppt/slideMasters/_rels/slideMaster23.xml.rels><?xml version="1.0" encoding="UTF-8"?>
<Relationships xmlns="http://schemas.openxmlformats.org/package/2006/relationships"><Relationship Id="rId1" Type="http://schemas.openxmlformats.org/officeDocument/2006/relationships/theme" Target="../theme/theme23.xml"/><Relationship Id="rId2" Type="http://schemas.openxmlformats.org/officeDocument/2006/relationships/slideLayout" Target="../slideLayouts/slideLayout23.xml"/>
</Relationships>
</file>

<file path=ppt/slideMasters/_rels/slideMaster24.xml.rels><?xml version="1.0" encoding="UTF-8"?>
<Relationships xmlns="http://schemas.openxmlformats.org/package/2006/relationships"><Relationship Id="rId1" Type="http://schemas.openxmlformats.org/officeDocument/2006/relationships/theme" Target="../theme/theme24.xml"/><Relationship Id="rId2" Type="http://schemas.openxmlformats.org/officeDocument/2006/relationships/slideLayout" Target="../slideLayouts/slideLayout24.xml"/>
</Relationships>
</file>

<file path=ppt/slideMasters/_rels/slideMaster25.xml.rels><?xml version="1.0" encoding="UTF-8"?>
<Relationships xmlns="http://schemas.openxmlformats.org/package/2006/relationships"><Relationship Id="rId1" Type="http://schemas.openxmlformats.org/officeDocument/2006/relationships/theme" Target="../theme/theme25.xml"/><Relationship Id="rId2" Type="http://schemas.openxmlformats.org/officeDocument/2006/relationships/slideLayout" Target="../slideLayouts/slideLayout25.xml"/>
</Relationships>
</file>

<file path=ppt/slideMasters/_rels/slideMaster26.xml.rels><?xml version="1.0" encoding="UTF-8"?>
<Relationships xmlns="http://schemas.openxmlformats.org/package/2006/relationships"><Relationship Id="rId1" Type="http://schemas.openxmlformats.org/officeDocument/2006/relationships/theme" Target="../theme/theme26.xml"/><Relationship Id="rId2" Type="http://schemas.openxmlformats.org/officeDocument/2006/relationships/slideLayout" Target="../slideLayouts/slideLayout26.xml"/>
</Relationships>
</file>

<file path=ppt/slideMasters/_rels/slideMaster27.xml.rels><?xml version="1.0" encoding="UTF-8"?>
<Relationships xmlns="http://schemas.openxmlformats.org/package/2006/relationships"><Relationship Id="rId1" Type="http://schemas.openxmlformats.org/officeDocument/2006/relationships/theme" Target="../theme/theme27.xml"/><Relationship Id="rId2" Type="http://schemas.openxmlformats.org/officeDocument/2006/relationships/slideLayout" Target="../slideLayouts/slideLayout27.xml"/>
</Relationships>
</file>

<file path=ppt/slideMasters/_rels/slideMaster28.xml.rels><?xml version="1.0" encoding="UTF-8"?>
<Relationships xmlns="http://schemas.openxmlformats.org/package/2006/relationships"><Relationship Id="rId1" Type="http://schemas.openxmlformats.org/officeDocument/2006/relationships/theme" Target="../theme/theme28.xml"/><Relationship Id="rId2" Type="http://schemas.openxmlformats.org/officeDocument/2006/relationships/slideLayout" Target="../slideLayouts/slideLayout28.xml"/>
</Relationships>
</file>

<file path=ppt/slideMasters/_rels/slideMaster29.xml.rels><?xml version="1.0" encoding="UTF-8"?>
<Relationships xmlns="http://schemas.openxmlformats.org/package/2006/relationships"><Relationship Id="rId1" Type="http://schemas.openxmlformats.org/officeDocument/2006/relationships/theme" Target="../theme/theme29.xml"/><Relationship Id="rId2" Type="http://schemas.openxmlformats.org/officeDocument/2006/relationships/slideLayout" Target="../slideLayouts/slideLayout29.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30.xml.rels><?xml version="1.0" encoding="UTF-8"?>
<Relationships xmlns="http://schemas.openxmlformats.org/package/2006/relationships"><Relationship Id="rId1" Type="http://schemas.openxmlformats.org/officeDocument/2006/relationships/theme" Target="../theme/theme30.xml"/><Relationship Id="rId2" Type="http://schemas.openxmlformats.org/officeDocument/2006/relationships/slideLayout" Target="../slideLayouts/slideLayout30.xml"/>
</Relationships>
</file>

<file path=ppt/slideMasters/_rels/slideMaster31.xml.rels><?xml version="1.0" encoding="UTF-8"?>
<Relationships xmlns="http://schemas.openxmlformats.org/package/2006/relationships"><Relationship Id="rId1" Type="http://schemas.openxmlformats.org/officeDocument/2006/relationships/theme" Target="../theme/theme31.xml"/><Relationship Id="rId2" Type="http://schemas.openxmlformats.org/officeDocument/2006/relationships/slideLayout" Target="../slideLayouts/slideLayout31.xml"/><Relationship Id="rId3" Type="http://schemas.openxmlformats.org/officeDocument/2006/relationships/slideLayout" Target="../slideLayouts/slideLayout32.xml"/><Relationship Id="rId4" Type="http://schemas.openxmlformats.org/officeDocument/2006/relationships/slideLayout" Target="../slideLayouts/slideLayout33.xml"/><Relationship Id="rId5" Type="http://schemas.openxmlformats.org/officeDocument/2006/relationships/slideLayout" Target="../slideLayouts/slideLayout34.xml"/><Relationship Id="rId6" Type="http://schemas.openxmlformats.org/officeDocument/2006/relationships/slideLayout" Target="../slideLayouts/slideLayout35.xml"/><Relationship Id="rId7" Type="http://schemas.openxmlformats.org/officeDocument/2006/relationships/slideLayout" Target="../slideLayouts/slideLayout36.xml"/><Relationship Id="rId8" Type="http://schemas.openxmlformats.org/officeDocument/2006/relationships/slideLayout" Target="../slideLayouts/slideLayout37.xml"/><Relationship Id="rId9" Type="http://schemas.openxmlformats.org/officeDocument/2006/relationships/slideLayout" Target="../slideLayouts/slideLayout38.xml"/><Relationship Id="rId10" Type="http://schemas.openxmlformats.org/officeDocument/2006/relationships/slideLayout" Target="../slideLayouts/slideLayout39.xml"/><Relationship Id="rId11" Type="http://schemas.openxmlformats.org/officeDocument/2006/relationships/slideLayout" Target="../slideLayouts/slideLayout40.xml"/><Relationship Id="rId12" Type="http://schemas.openxmlformats.org/officeDocument/2006/relationships/slideLayout" Target="../slideLayouts/slideLayout41.xml"/><Relationship Id="rId13" Type="http://schemas.openxmlformats.org/officeDocument/2006/relationships/slideLayout" Target="../slideLayouts/slideLayout42.xml"/><Relationship Id="rId14" Type="http://schemas.openxmlformats.org/officeDocument/2006/relationships/slideLayout" Target="../slideLayouts/slideLayout43.xml"/><Relationship Id="rId15" Type="http://schemas.openxmlformats.org/officeDocument/2006/relationships/slideLayout" Target="../slideLayouts/slideLayout44.xml"/><Relationship Id="rId16" Type="http://schemas.openxmlformats.org/officeDocument/2006/relationships/slideLayout" Target="../slideLayouts/slideLayout45.xml"/><Relationship Id="rId17" Type="http://schemas.openxmlformats.org/officeDocument/2006/relationships/slideLayout" Target="../slideLayouts/slideLayout46.xml"/><Relationship Id="rId18" Type="http://schemas.openxmlformats.org/officeDocument/2006/relationships/slideLayout" Target="../slideLayouts/slideLayout47.xml"/><Relationship Id="rId19" Type="http://schemas.openxmlformats.org/officeDocument/2006/relationships/slideLayout" Target="../slideLayouts/slideLayout48.xml"/><Relationship Id="rId20" Type="http://schemas.openxmlformats.org/officeDocument/2006/relationships/slideLayout" Target="../slideLayouts/slideLayout49.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41.xml.rels><?xml version="1.0" encoding="UTF-8"?>
<Relationships xmlns="http://schemas.openxmlformats.org/package/2006/relationships"><Relationship Id="rId1" Type="http://schemas.openxmlformats.org/officeDocument/2006/relationships/theme" Target="../theme/theme32.xml"/><Relationship Id="rId2" Type="http://schemas.openxmlformats.org/officeDocument/2006/relationships/slideLayout" Target="../slideLayouts/slideLayout50.xml"/>
</Relationships>
</file>

<file path=ppt/slideMasters/_rels/slideMaster42.xml.rels><?xml version="1.0" encoding="UTF-8"?>
<Relationships xmlns="http://schemas.openxmlformats.org/package/2006/relationships"><Relationship Id="rId1" Type="http://schemas.openxmlformats.org/officeDocument/2006/relationships/theme" Target="../theme/theme33.xml"/><Relationship Id="rId2" Type="http://schemas.openxmlformats.org/officeDocument/2006/relationships/slideLayout" Target="../slideLayouts/slideLayout51.xml"/>
</Relationships>
</file>

<file path=ppt/slideMasters/_rels/slideMaster43.xml.rels><?xml version="1.0" encoding="UTF-8"?>
<Relationships xmlns="http://schemas.openxmlformats.org/package/2006/relationships"><Relationship Id="rId1" Type="http://schemas.openxmlformats.org/officeDocument/2006/relationships/theme" Target="../theme/theme34.xml"/><Relationship Id="rId2" Type="http://schemas.openxmlformats.org/officeDocument/2006/relationships/slideLayout" Target="../slideLayouts/slideLayout52.xml"/>
</Relationships>
</file>

<file path=ppt/slideMasters/_rels/slideMaster44.xml.rels><?xml version="1.0" encoding="UTF-8"?>
<Relationships xmlns="http://schemas.openxmlformats.org/package/2006/relationships"><Relationship Id="rId1" Type="http://schemas.openxmlformats.org/officeDocument/2006/relationships/theme" Target="../theme/theme35.xml"/><Relationship Id="rId2" Type="http://schemas.openxmlformats.org/officeDocument/2006/relationships/slideLayout" Target="../slideLayouts/slideLayout53.xml"/>
</Relationships>
</file>

<file path=ppt/slideMasters/_rels/slideMaster45.xml.rels><?xml version="1.0" encoding="UTF-8"?>
<Relationships xmlns="http://schemas.openxmlformats.org/package/2006/relationships"><Relationship Id="rId1" Type="http://schemas.openxmlformats.org/officeDocument/2006/relationships/theme" Target="../theme/theme36.xml"/><Relationship Id="rId2" Type="http://schemas.openxmlformats.org/officeDocument/2006/relationships/slideLayout" Target="../slideLayouts/slideLayout5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2"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3" name="PlaceHolder 4"/>
          <p:cNvSpPr>
            <a:spLocks noGrp="1"/>
          </p:cNvSpPr>
          <p:nvPr>
            <p:ph type="body"/>
          </p:nvPr>
        </p:nvSpPr>
        <p:spPr>
          <a:xfrm>
            <a:off x="457200" y="36817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41"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42" name="PlaceHolder 3"/>
          <p:cNvSpPr>
            <a:spLocks noGrp="1"/>
          </p:cNvSpPr>
          <p:nvPr>
            <p:ph type="body"/>
          </p:nvPr>
        </p:nvSpPr>
        <p:spPr>
          <a:xfrm>
            <a:off x="467388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43" name="PlaceHolder 4"/>
          <p:cNvSpPr>
            <a:spLocks noGrp="1"/>
          </p:cNvSpPr>
          <p:nvPr>
            <p:ph type="body"/>
          </p:nvPr>
        </p:nvSpPr>
        <p:spPr>
          <a:xfrm>
            <a:off x="45720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49" name="PlaceHolder 2"/>
          <p:cNvSpPr>
            <a:spLocks noGrp="1"/>
          </p:cNvSpPr>
          <p:nvPr>
            <p:ph type="body"/>
          </p:nvPr>
        </p:nvSpPr>
        <p:spPr>
          <a:xfrm>
            <a:off x="45720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50"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51" name="PlaceHolder 4"/>
          <p:cNvSpPr>
            <a:spLocks noGrp="1"/>
          </p:cNvSpPr>
          <p:nvPr>
            <p:ph type="body"/>
          </p:nvPr>
        </p:nvSpPr>
        <p:spPr>
          <a:xfrm>
            <a:off x="467388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71"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57"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58"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59" name="PlaceHolder 4"/>
          <p:cNvSpPr>
            <a:spLocks noGrp="1"/>
          </p:cNvSpPr>
          <p:nvPr>
            <p:ph type="body"/>
          </p:nvPr>
        </p:nvSpPr>
        <p:spPr>
          <a:xfrm>
            <a:off x="457200" y="36817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73" r:id="rId2"/>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65" name="PlaceHolder 2"/>
          <p:cNvSpPr>
            <a:spLocks noGrp="1"/>
          </p:cNvSpPr>
          <p:nvPr>
            <p:ph type="body"/>
          </p:nvPr>
        </p:nvSpPr>
        <p:spPr>
          <a:xfrm>
            <a:off x="457200" y="16045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66" name="PlaceHolder 3"/>
          <p:cNvSpPr>
            <a:spLocks noGrp="1"/>
          </p:cNvSpPr>
          <p:nvPr>
            <p:ph type="body"/>
          </p:nvPr>
        </p:nvSpPr>
        <p:spPr>
          <a:xfrm>
            <a:off x="457200" y="36817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75" r:id="rId2"/>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71"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72"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73" name="PlaceHolder 4"/>
          <p:cNvSpPr>
            <a:spLocks noGrp="1"/>
          </p:cNvSpPr>
          <p:nvPr>
            <p:ph type="body"/>
          </p:nvPr>
        </p:nvSpPr>
        <p:spPr>
          <a:xfrm>
            <a:off x="45720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74" name="PlaceHolder 5"/>
          <p:cNvSpPr>
            <a:spLocks noGrp="1"/>
          </p:cNvSpPr>
          <p:nvPr>
            <p:ph type="body"/>
          </p:nvPr>
        </p:nvSpPr>
        <p:spPr>
          <a:xfrm>
            <a:off x="467388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77" r:id="rId2"/>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9" r:id="rId2"/>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trike="noStrike" u="none">
                <a:solidFill>
                  <a:srgbClr val="ffffff"/>
                </a:solidFill>
                <a:effectLst/>
                <a:uFillTx/>
                <a:latin typeface="Arial"/>
              </a:rPr>
              <a:t>Click to edit the title text format</a:t>
            </a:r>
            <a:endParaRPr b="0" lang="en-US" sz="4400" strike="noStrike" u="none">
              <a:solidFill>
                <a:srgbClr val="ffffff"/>
              </a:solidFill>
              <a:effectLst/>
              <a:uFillTx/>
              <a:latin typeface="Arial"/>
            </a:endParaRPr>
          </a:p>
        </p:txBody>
      </p:sp>
      <p:sp>
        <p:nvSpPr>
          <p:cNvPr id="8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3200" strike="noStrike" u="none">
                <a:solidFill>
                  <a:srgbClr val="ffffff"/>
                </a:solidFill>
                <a:effectLst/>
                <a:uFillTx/>
                <a:latin typeface="Arial"/>
              </a:rPr>
              <a:t>Click to edit the outline text format</a:t>
            </a:r>
            <a:endParaRPr b="0" lang="en-US" sz="32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2800" strike="noStrike" u="none">
                <a:solidFill>
                  <a:srgbClr val="ffffff"/>
                </a:solidFill>
                <a:effectLst/>
                <a:uFillTx/>
                <a:latin typeface="Arial"/>
              </a:rPr>
              <a:t>Second Outline Level</a:t>
            </a:r>
            <a:endParaRPr b="0" lang="en-US" sz="2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2400" strike="noStrike" u="none">
                <a:solidFill>
                  <a:srgbClr val="ffffff"/>
                </a:solidFill>
                <a:effectLst/>
                <a:uFillTx/>
                <a:latin typeface="Arial"/>
              </a:rPr>
              <a:t>Third Outline Level</a:t>
            </a:r>
            <a:endParaRPr b="0" lang="en-US" sz="24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2000" strike="noStrike" u="none">
                <a:solidFill>
                  <a:srgbClr val="ffffff"/>
                </a:solidFill>
                <a:effectLst/>
                <a:uFillTx/>
                <a:latin typeface="Arial"/>
              </a:rPr>
              <a:t>Fourth Outline Level</a:t>
            </a:r>
            <a:endParaRPr b="0" lang="en-US" sz="20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2000" strike="noStrike" u="none">
                <a:solidFill>
                  <a:srgbClr val="ffffff"/>
                </a:solidFill>
                <a:effectLst/>
                <a:uFillTx/>
                <a:latin typeface="Arial"/>
              </a:rPr>
              <a:t>Fifth Outline Level</a:t>
            </a:r>
            <a:endParaRPr b="0" lang="en-US" sz="20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2000" strike="noStrike" u="none">
                <a:solidFill>
                  <a:srgbClr val="ffffff"/>
                </a:solidFill>
                <a:effectLst/>
                <a:uFillTx/>
                <a:latin typeface="Arial"/>
              </a:rPr>
              <a:t>Sixth Outline Level</a:t>
            </a:r>
            <a:endParaRPr b="0" lang="en-US" sz="20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2000" strike="noStrike" u="none">
                <a:solidFill>
                  <a:srgbClr val="ffffff"/>
                </a:solidFill>
                <a:effectLst/>
                <a:uFillTx/>
                <a:latin typeface="Arial"/>
              </a:rPr>
              <a:t>Seventh Outline Level</a:t>
            </a:r>
            <a:endParaRPr b="0" lang="en-US" sz="20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81" r:id="rId2"/>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83"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83" r:id="rId2"/>
  </p:sldLayoutIdLst>
</p:sldMaster>
</file>

<file path=ppt/slideMasters/slideMaster1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87"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85"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9" name="PlaceHolder 2"/>
          <p:cNvSpPr>
            <a:spLocks noGrp="1"/>
          </p:cNvSpPr>
          <p:nvPr>
            <p:ph type="body"/>
          </p:nvPr>
        </p:nvSpPr>
        <p:spPr>
          <a:xfrm>
            <a:off x="457200" y="16045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0" name="PlaceHolder 3"/>
          <p:cNvSpPr>
            <a:spLocks noGrp="1"/>
          </p:cNvSpPr>
          <p:nvPr>
            <p:ph type="body"/>
          </p:nvPr>
        </p:nvSpPr>
        <p:spPr>
          <a:xfrm>
            <a:off x="457200" y="36817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2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91" name="PlaceHolder 2"/>
          <p:cNvSpPr>
            <a:spLocks noGrp="1"/>
          </p:cNvSpPr>
          <p:nvPr>
            <p:ph type="body"/>
          </p:nvPr>
        </p:nvSpPr>
        <p:spPr>
          <a:xfrm>
            <a:off x="45720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92" name="PlaceHolder 3"/>
          <p:cNvSpPr>
            <a:spLocks noGrp="1"/>
          </p:cNvSpPr>
          <p:nvPr>
            <p:ph type="body"/>
          </p:nvPr>
        </p:nvSpPr>
        <p:spPr>
          <a:xfrm>
            <a:off x="467388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87" r:id="rId2"/>
  </p:sldLayoutIdLst>
</p:sldMaster>
</file>

<file path=ppt/slideMasters/slideMaster2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89" r:id="rId2"/>
  </p:sldLayoutIdLst>
</p:sldMaster>
</file>

<file path=ppt/slideMasters/slideMaster2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1" r:id="rId2"/>
  </p:sldLayoutIdLst>
</p:sldMaster>
</file>

<file path=ppt/slideMasters/slideMaster2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99"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00" name="PlaceHolder 3"/>
          <p:cNvSpPr>
            <a:spLocks noGrp="1"/>
          </p:cNvSpPr>
          <p:nvPr>
            <p:ph type="body"/>
          </p:nvPr>
        </p:nvSpPr>
        <p:spPr>
          <a:xfrm>
            <a:off x="467388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01" name="PlaceHolder 4"/>
          <p:cNvSpPr>
            <a:spLocks noGrp="1"/>
          </p:cNvSpPr>
          <p:nvPr>
            <p:ph type="body"/>
          </p:nvPr>
        </p:nvSpPr>
        <p:spPr>
          <a:xfrm>
            <a:off x="45720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93" r:id="rId2"/>
  </p:sldLayoutIdLst>
</p:sldMaster>
</file>

<file path=ppt/slideMasters/slideMaster2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07" name="PlaceHolder 2"/>
          <p:cNvSpPr>
            <a:spLocks noGrp="1"/>
          </p:cNvSpPr>
          <p:nvPr>
            <p:ph type="body"/>
          </p:nvPr>
        </p:nvSpPr>
        <p:spPr>
          <a:xfrm>
            <a:off x="45720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08"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09" name="PlaceHolder 4"/>
          <p:cNvSpPr>
            <a:spLocks noGrp="1"/>
          </p:cNvSpPr>
          <p:nvPr>
            <p:ph type="body"/>
          </p:nvPr>
        </p:nvSpPr>
        <p:spPr>
          <a:xfrm>
            <a:off x="467388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95" r:id="rId2"/>
  </p:sldLayoutIdLst>
</p:sldMaster>
</file>

<file path=ppt/slideMasters/slideMaster2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15"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16"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17" name="PlaceHolder 4"/>
          <p:cNvSpPr>
            <a:spLocks noGrp="1"/>
          </p:cNvSpPr>
          <p:nvPr>
            <p:ph type="body"/>
          </p:nvPr>
        </p:nvSpPr>
        <p:spPr>
          <a:xfrm>
            <a:off x="457200" y="36817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97" r:id="rId2"/>
  </p:sldLayoutIdLst>
</p:sldMaster>
</file>

<file path=ppt/slideMasters/slideMaster2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122"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23" name="PlaceHolder 2"/>
          <p:cNvSpPr>
            <a:spLocks noGrp="1"/>
          </p:cNvSpPr>
          <p:nvPr>
            <p:ph type="body"/>
          </p:nvPr>
        </p:nvSpPr>
        <p:spPr>
          <a:xfrm>
            <a:off x="457200" y="16045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24" name="PlaceHolder 3"/>
          <p:cNvSpPr>
            <a:spLocks noGrp="1"/>
          </p:cNvSpPr>
          <p:nvPr>
            <p:ph type="body"/>
          </p:nvPr>
        </p:nvSpPr>
        <p:spPr>
          <a:xfrm>
            <a:off x="457200" y="3681720"/>
            <a:ext cx="8228160" cy="1896120"/>
          </a:xfrm>
          <a:prstGeom prst="rect">
            <a:avLst/>
          </a:prstGeom>
          <a:noFill/>
          <a:ln w="0">
            <a:noFill/>
          </a:ln>
        </p:spPr>
        <p:txBody>
          <a:bodyPr lIns="0" rIns="0" tIns="0" bIns="0" anchor="t">
            <a:normAutofit fontScale="925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99" r:id="rId2"/>
  </p:sldLayoutIdLst>
</p:sldMaster>
</file>

<file path=ppt/slideMasters/slideMaster2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128"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29"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30"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31" name="PlaceHolder 4"/>
          <p:cNvSpPr>
            <a:spLocks noGrp="1"/>
          </p:cNvSpPr>
          <p:nvPr>
            <p:ph type="body"/>
          </p:nvPr>
        </p:nvSpPr>
        <p:spPr>
          <a:xfrm>
            <a:off x="45720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32" name="PlaceHolder 5"/>
          <p:cNvSpPr>
            <a:spLocks noGrp="1"/>
          </p:cNvSpPr>
          <p:nvPr>
            <p:ph type="body"/>
          </p:nvPr>
        </p:nvSpPr>
        <p:spPr>
          <a:xfrm>
            <a:off x="467388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701" r:id="rId2"/>
  </p:sldLayoutIdLst>
</p:sldMaster>
</file>

<file path=ppt/slideMasters/slideMaster2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3" r:id="rId2"/>
  </p:sldLayoutIdLst>
</p:sldMaster>
</file>

<file path=ppt/slideMasters/slideMaster2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5"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5"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6"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7" name="PlaceHolder 4"/>
          <p:cNvSpPr>
            <a:spLocks noGrp="1"/>
          </p:cNvSpPr>
          <p:nvPr>
            <p:ph type="body"/>
          </p:nvPr>
        </p:nvSpPr>
        <p:spPr>
          <a:xfrm>
            <a:off x="45720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8" name="PlaceHolder 5"/>
          <p:cNvSpPr>
            <a:spLocks noGrp="1"/>
          </p:cNvSpPr>
          <p:nvPr>
            <p:ph type="body"/>
          </p:nvPr>
        </p:nvSpPr>
        <p:spPr>
          <a:xfrm>
            <a:off x="467388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3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39"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707" r:id="rId2"/>
  </p:sldLayoutIdLst>
</p:sldMaster>
</file>

<file path=ppt/slideMasters/slideMaster3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 id="2147483725" r:id="rId18"/>
    <p:sldLayoutId id="2147483726" r:id="rId19"/>
    <p:sldLayoutId id="2147483727" r:id="rId20"/>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5" r:id="rId2"/>
  </p:sldLayoutIdLst>
</p:sldMaster>
</file>

<file path=ppt/slideMasters/slideMaster4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188"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89" name="PlaceHolder 2"/>
          <p:cNvSpPr>
            <a:spLocks noGrp="1"/>
          </p:cNvSpPr>
          <p:nvPr>
            <p:ph type="body"/>
          </p:nvPr>
        </p:nvSpPr>
        <p:spPr>
          <a:xfrm>
            <a:off x="45720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90" name="PlaceHolder 3"/>
          <p:cNvSpPr>
            <a:spLocks noGrp="1"/>
          </p:cNvSpPr>
          <p:nvPr>
            <p:ph type="body"/>
          </p:nvPr>
        </p:nvSpPr>
        <p:spPr>
          <a:xfrm>
            <a:off x="467388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729" r:id="rId2"/>
  </p:sldLayoutIdLst>
</p:sldMaster>
</file>

<file path=ppt/slideMasters/slideMaster4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731" r:id="rId2"/>
  </p:sldLayoutIdLst>
</p:sldMaster>
</file>

<file path=ppt/slideMasters/slideMaster4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2"/>
  </p:sldLayoutIdLst>
</p:sldMaster>
</file>

<file path=ppt/slideMasters/slideMaster4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197" name="PlaceHolder 2"/>
          <p:cNvSpPr>
            <a:spLocks noGrp="1"/>
          </p:cNvSpPr>
          <p:nvPr>
            <p:ph type="body"/>
          </p:nvPr>
        </p:nvSpPr>
        <p:spPr>
          <a:xfrm>
            <a:off x="45720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98" name="PlaceHolder 3"/>
          <p:cNvSpPr>
            <a:spLocks noGrp="1"/>
          </p:cNvSpPr>
          <p:nvPr>
            <p:ph type="body"/>
          </p:nvPr>
        </p:nvSpPr>
        <p:spPr>
          <a:xfrm>
            <a:off x="467388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199" name="PlaceHolder 4"/>
          <p:cNvSpPr>
            <a:spLocks noGrp="1"/>
          </p:cNvSpPr>
          <p:nvPr>
            <p:ph type="body"/>
          </p:nvPr>
        </p:nvSpPr>
        <p:spPr>
          <a:xfrm>
            <a:off x="45720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735" r:id="rId2"/>
  </p:sldLayoutIdLst>
</p:sldMaster>
</file>

<file path=ppt/slideMasters/slideMaster4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205" name="PlaceHolder 2"/>
          <p:cNvSpPr>
            <a:spLocks noGrp="1"/>
          </p:cNvSpPr>
          <p:nvPr>
            <p:ph type="body"/>
          </p:nvPr>
        </p:nvSpPr>
        <p:spPr>
          <a:xfrm>
            <a:off x="45720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206" name="PlaceHolder 3"/>
          <p:cNvSpPr>
            <a:spLocks noGrp="1"/>
          </p:cNvSpPr>
          <p:nvPr>
            <p:ph type="body"/>
          </p:nvPr>
        </p:nvSpPr>
        <p:spPr>
          <a:xfrm>
            <a:off x="4673880" y="16045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207" name="PlaceHolder 4"/>
          <p:cNvSpPr>
            <a:spLocks noGrp="1"/>
          </p:cNvSpPr>
          <p:nvPr>
            <p:ph type="body"/>
          </p:nvPr>
        </p:nvSpPr>
        <p:spPr>
          <a:xfrm>
            <a:off x="4673880" y="3681720"/>
            <a:ext cx="4015080" cy="1896120"/>
          </a:xfrm>
          <a:prstGeom prst="rect">
            <a:avLst/>
          </a:prstGeom>
          <a:noFill/>
          <a:ln w="0">
            <a:noFill/>
          </a:ln>
        </p:spPr>
        <p:txBody>
          <a:bodyPr lIns="0" rIns="0" tIns="0" bIns="0" anchor="t">
            <a:normAutofit fontScale="70000" lnSpcReduction="19999"/>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737"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25"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29" name="PlaceHolder 2"/>
          <p:cNvSpPr>
            <a:spLocks noGrp="1"/>
          </p:cNvSpPr>
          <p:nvPr>
            <p:ph type="body"/>
          </p:nvPr>
        </p:nvSpPr>
        <p:spPr>
          <a:xfrm>
            <a:off x="457200" y="1604520"/>
            <a:ext cx="822816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
        <p:nvSpPr>
          <p:cNvPr id="33" name="PlaceHolder 2"/>
          <p:cNvSpPr>
            <a:spLocks noGrp="1"/>
          </p:cNvSpPr>
          <p:nvPr>
            <p:ph type="body"/>
          </p:nvPr>
        </p:nvSpPr>
        <p:spPr>
          <a:xfrm>
            <a:off x="45720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
        <p:nvSpPr>
          <p:cNvPr id="34" name="PlaceHolder 3"/>
          <p:cNvSpPr>
            <a:spLocks noGrp="1"/>
          </p:cNvSpPr>
          <p:nvPr>
            <p:ph type="body"/>
          </p:nvPr>
        </p:nvSpPr>
        <p:spPr>
          <a:xfrm>
            <a:off x="4673880" y="1604520"/>
            <a:ext cx="4015080" cy="39762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en-US" sz="1800" strike="noStrike" u="none">
                <a:solidFill>
                  <a:srgbClr val="ffffff"/>
                </a:solidFill>
                <a:effectLst/>
                <a:uFillTx/>
                <a:latin typeface="Arial"/>
              </a:rPr>
              <a:t>Click to edit the outline text format</a:t>
            </a:r>
            <a:endParaRPr b="0" lang="en-US" sz="1800" strike="noStrike" u="none">
              <a:solidFill>
                <a:srgbClr val="ffffff"/>
              </a:solidFill>
              <a:effectLst/>
              <a:uFillTx/>
              <a:latin typeface="Arial"/>
            </a:endParaRPr>
          </a:p>
          <a:p>
            <a:pPr lvl="1" marL="864000" indent="-324000">
              <a:spcBef>
                <a:spcPts val="1134"/>
              </a:spcBef>
              <a:buClr>
                <a:srgbClr val="ffffff"/>
              </a:buClr>
              <a:buSzPct val="75000"/>
              <a:buFont typeface="Symbol" charset="2"/>
              <a:buChar char=""/>
            </a:pPr>
            <a:r>
              <a:rPr b="0" lang="en-US" sz="1800" strike="noStrike" u="none">
                <a:solidFill>
                  <a:srgbClr val="ffffff"/>
                </a:solidFill>
                <a:effectLst/>
                <a:uFillTx/>
                <a:latin typeface="Arial"/>
              </a:rPr>
              <a:t>Second Outline Level</a:t>
            </a:r>
            <a:endParaRPr b="0" lang="en-US" sz="1800" strike="noStrike" u="none">
              <a:solidFill>
                <a:srgbClr val="ffffff"/>
              </a:solidFill>
              <a:effectLst/>
              <a:uFillTx/>
              <a:latin typeface="Arial"/>
            </a:endParaRPr>
          </a:p>
          <a:p>
            <a:pPr lvl="2" marL="1296000" indent="-288000">
              <a:spcBef>
                <a:spcPts val="850"/>
              </a:spcBef>
              <a:buClr>
                <a:srgbClr val="ffffff"/>
              </a:buClr>
              <a:buSzPct val="45000"/>
              <a:buFont typeface="Wingdings" charset="2"/>
              <a:buChar char=""/>
            </a:pPr>
            <a:r>
              <a:rPr b="0" lang="en-US" sz="1800" strike="noStrike" u="none">
                <a:solidFill>
                  <a:srgbClr val="ffffff"/>
                </a:solidFill>
                <a:effectLst/>
                <a:uFillTx/>
                <a:latin typeface="Arial"/>
              </a:rPr>
              <a:t>Third Outline Level</a:t>
            </a:r>
            <a:endParaRPr b="0" lang="en-US" sz="1800" strike="noStrike" u="none">
              <a:solidFill>
                <a:srgbClr val="ffffff"/>
              </a:solidFill>
              <a:effectLst/>
              <a:uFillTx/>
              <a:latin typeface="Arial"/>
            </a:endParaRPr>
          </a:p>
          <a:p>
            <a:pPr lvl="3" marL="1728000" indent="-216000">
              <a:spcBef>
                <a:spcPts val="567"/>
              </a:spcBef>
              <a:buClr>
                <a:srgbClr val="ffffff"/>
              </a:buClr>
              <a:buSzPct val="75000"/>
              <a:buFont typeface="Symbol" charset="2"/>
              <a:buChar char=""/>
            </a:pPr>
            <a:r>
              <a:rPr b="0" lang="en-US" sz="1800" strike="noStrike" u="none">
                <a:solidFill>
                  <a:srgbClr val="ffffff"/>
                </a:solidFill>
                <a:effectLst/>
                <a:uFillTx/>
                <a:latin typeface="Arial"/>
              </a:rPr>
              <a:t>Fourth Outline Level</a:t>
            </a:r>
            <a:endParaRPr b="0" lang="en-US" sz="1800" strike="noStrike" u="none">
              <a:solidFill>
                <a:srgbClr val="ffffff"/>
              </a:solidFill>
              <a:effectLst/>
              <a:uFillTx/>
              <a:latin typeface="Arial"/>
            </a:endParaRPr>
          </a:p>
          <a:p>
            <a:pPr lvl="4" marL="2160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Fifth Outline Level</a:t>
            </a:r>
            <a:endParaRPr b="0" lang="en-US" sz="1800" strike="noStrike" u="none">
              <a:solidFill>
                <a:srgbClr val="ffffff"/>
              </a:solidFill>
              <a:effectLst/>
              <a:uFillTx/>
              <a:latin typeface="Arial"/>
            </a:endParaRPr>
          </a:p>
          <a:p>
            <a:pPr lvl="5" marL="2592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Sixth Outline Level</a:t>
            </a:r>
            <a:endParaRPr b="0" lang="en-US" sz="1800" strike="noStrike" u="none">
              <a:solidFill>
                <a:srgbClr val="ffffff"/>
              </a:solidFill>
              <a:effectLst/>
              <a:uFillTx/>
              <a:latin typeface="Arial"/>
            </a:endParaRPr>
          </a:p>
          <a:p>
            <a:pPr lvl="6" marL="3024000" indent="-216000">
              <a:spcBef>
                <a:spcPts val="283"/>
              </a:spcBef>
              <a:buClr>
                <a:srgbClr val="ffffff"/>
              </a:buClr>
              <a:buSzPct val="45000"/>
              <a:buFont typeface="Wingdings" charset="2"/>
              <a:buChar char=""/>
            </a:pPr>
            <a:r>
              <a:rPr b="0" lang="en-US" sz="1800" strike="noStrike" u="none">
                <a:solidFill>
                  <a:srgbClr val="ffffff"/>
                </a:solidFill>
                <a:effectLst/>
                <a:uFillTx/>
                <a:latin typeface="Arial"/>
              </a:rPr>
              <a:t>Seventh Outline Level</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d3641"/>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707760"/>
            <a:ext cx="8227800" cy="274680"/>
          </a:xfrm>
          <a:prstGeom prst="rect">
            <a:avLst/>
          </a:prstGeom>
          <a:noFill/>
          <a:ln w="0">
            <a:noFill/>
          </a:ln>
        </p:spPr>
        <p:txBody>
          <a:bodyPr lIns="0" rIns="0" tIns="0" bIns="0" anchor="ctr">
            <a:spAutoFit/>
          </a:bodyPr>
          <a:p>
            <a:pPr indent="0">
              <a:buNone/>
            </a:pPr>
            <a:r>
              <a:rPr b="0" lang="en-US" sz="1800" strike="noStrike" u="none">
                <a:solidFill>
                  <a:srgbClr val="ffffff"/>
                </a:solidFill>
                <a:effectLst/>
                <a:uFillTx/>
                <a:latin typeface="Arial"/>
              </a:rPr>
              <a:t>Click to edit the title text format</a:t>
            </a:r>
            <a:endParaRPr b="0" lang="en-US" sz="1800" strike="noStrike" u="none">
              <a:solidFill>
                <a:srgbClr val="ffffff"/>
              </a:solidFill>
              <a:effectLst/>
              <a:uFillTx/>
              <a:latin typeface="Arial"/>
            </a:endParaRPr>
          </a:p>
        </p:txBody>
      </p:sp>
    </p:spTree>
  </p:cSld>
  <p:clrMap bg1="lt1" tx1="dk1" bg2="lt2"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TextShape 1"/>
          <p:cNvSpPr/>
          <p:nvPr/>
        </p:nvSpPr>
        <p:spPr>
          <a:xfrm>
            <a:off x="685800" y="2130480"/>
            <a:ext cx="7770600" cy="146808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en-US" sz="4400" strike="noStrike" u="none">
                <a:solidFill>
                  <a:srgbClr val="ffffff"/>
                </a:solidFill>
                <a:effectLst/>
                <a:uFillTx/>
                <a:latin typeface="Calibri"/>
                <a:ea typeface="DejaVu Sans"/>
              </a:rPr>
              <a:t>2025-06-09</a:t>
            </a:r>
            <a:endParaRPr b="0" lang="en-US" sz="4400" strike="noStrike" u="none">
              <a:solidFill>
                <a:srgbClr val="ffffff"/>
              </a:solidFill>
              <a:effectLst/>
              <a:uFillTx/>
              <a:latin typeface="Arial"/>
            </a:endParaRPr>
          </a:p>
          <a:p>
            <a:pPr>
              <a:lnSpc>
                <a:spcPct val="100000"/>
              </a:lnSpc>
            </a:pPr>
            <a:endParaRPr b="0" lang="en-US" sz="2800" strike="noStrike" u="none">
              <a:solidFill>
                <a:srgbClr val="ffffff"/>
              </a:solidFill>
              <a:effectLst/>
              <a:uFillTx/>
              <a:latin typeface="Arial"/>
            </a:endParaRPr>
          </a:p>
          <a:p>
            <a:pPr>
              <a:lnSpc>
                <a:spcPct val="100000"/>
              </a:lnSpc>
            </a:pPr>
            <a:endParaRPr b="0" lang="en-US" sz="2800" strike="noStrike" u="none">
              <a:solidFill>
                <a:srgbClr val="ffffff"/>
              </a:solidFill>
              <a:effectLst/>
              <a:uFillTx/>
              <a:latin typeface="Arial"/>
            </a:endParaRPr>
          </a:p>
          <a:p>
            <a:pPr algn="ctr">
              <a:lnSpc>
                <a:spcPct val="100000"/>
              </a:lnSpc>
            </a:pPr>
            <a:r>
              <a:rPr b="0" lang="en-US" sz="2800" strike="noStrike" u="none">
                <a:solidFill>
                  <a:srgbClr val="ffffff"/>
                </a:solidFill>
                <a:effectLst/>
                <a:uFillTx/>
                <a:latin typeface="Calibri"/>
                <a:ea typeface="DejaVu Sans"/>
              </a:rPr>
              <a:t>Software Engineering in a Nutshell</a:t>
            </a:r>
            <a:endParaRPr b="0" lang="en-US" sz="28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1"/>
          <p:cNvSpPr/>
          <p:nvPr/>
        </p:nvSpPr>
        <p:spPr>
          <a:xfrm>
            <a:off x="45720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endParaRPr b="0" lang="en-US" sz="4400" strike="noStrike" u="none">
              <a:solidFill>
                <a:srgbClr val="000000"/>
              </a:solidFill>
              <a:effectLst/>
              <a:uFillTx/>
              <a:latin typeface="Arial"/>
              <a:ea typeface="DejaVu Sans"/>
            </a:endParaRPr>
          </a:p>
        </p:txBody>
      </p:sp>
      <p:sp>
        <p:nvSpPr>
          <p:cNvPr id="236" name="CustomShape 2"/>
          <p:cNvSpPr/>
          <p:nvPr/>
        </p:nvSpPr>
        <p:spPr>
          <a:xfrm>
            <a:off x="457200" y="1600200"/>
            <a:ext cx="8380440" cy="4523040"/>
          </a:xfrm>
          <a:prstGeom prst="rect">
            <a:avLst/>
          </a:prstGeom>
          <a:noFill/>
          <a:ln w="0">
            <a:noFill/>
          </a:ln>
        </p:spPr>
        <p:style>
          <a:lnRef idx="0"/>
          <a:fillRef idx="0"/>
          <a:effectRef idx="0"/>
          <a:fontRef idx="minor"/>
        </p:style>
        <p:txBody>
          <a:bodyPr lIns="90000" rIns="90000" tIns="45000" bIns="45000" anchor="t">
            <a:noAutofit/>
          </a:bodyPr>
          <a:p>
            <a:pPr marL="343080" indent="-341640">
              <a:lnSpc>
                <a:spcPct val="100000"/>
              </a:lnSpc>
              <a:spcBef>
                <a:spcPts val="641"/>
              </a:spcBef>
              <a:buClr>
                <a:srgbClr val="ffffff"/>
              </a:buClr>
              <a:buFont typeface="Arial"/>
              <a:buChar char="•"/>
            </a:pPr>
            <a:r>
              <a:rPr b="0" lang="en-US" sz="3200" strike="noStrike" u="none">
                <a:solidFill>
                  <a:srgbClr val="ffffff"/>
                </a:solidFill>
                <a:effectLst/>
                <a:uFillTx/>
                <a:latin typeface="Calibri"/>
                <a:ea typeface="DejaVu Sans"/>
              </a:rPr>
              <a:t>What activities would eliminate those glitches?</a:t>
            </a:r>
            <a:endParaRPr b="0" lang="en-US" sz="3200" strike="noStrike" u="none">
              <a:solidFill>
                <a:srgbClr val="ffffff"/>
              </a:solidFill>
              <a:effectLst/>
              <a:uFillTx/>
              <a:latin typeface="Arial"/>
            </a:endParaRPr>
          </a:p>
          <a:p>
            <a:pPr>
              <a:lnSpc>
                <a:spcPct val="100000"/>
              </a:lnSpc>
              <a:spcBef>
                <a:spcPts val="641"/>
              </a:spcBef>
            </a:pPr>
            <a:endParaRPr b="0" lang="en-US" sz="3200" strike="noStrike" u="none">
              <a:solidFill>
                <a:srgbClr val="ffffff"/>
              </a:solidFill>
              <a:effectLst/>
              <a:uFillTx/>
              <a:latin typeface="Arial"/>
            </a:endParaRPr>
          </a:p>
          <a:p>
            <a:pPr marL="343080" indent="-341640">
              <a:lnSpc>
                <a:spcPct val="100000"/>
              </a:lnSpc>
              <a:spcBef>
                <a:spcPts val="641"/>
              </a:spcBef>
              <a:buClr>
                <a:srgbClr val="ffffff"/>
              </a:buClr>
              <a:buFont typeface="Arial"/>
              <a:buChar char="•"/>
            </a:pPr>
            <a:r>
              <a:rPr b="0" i="1" lang="en-US" sz="3200" strike="noStrike" u="none">
                <a:solidFill>
                  <a:schemeClr val="accent5">
                    <a:lumMod val="40000"/>
                    <a:lumOff val="60000"/>
                  </a:schemeClr>
                </a:solidFill>
                <a:effectLst/>
                <a:uFillTx/>
                <a:latin typeface="Calibri"/>
                <a:ea typeface="DejaVu Sans"/>
              </a:rPr>
              <a:t>Engineering</a:t>
            </a:r>
            <a:r>
              <a:rPr b="0" lang="en-US" sz="3200" strike="noStrike" u="none">
                <a:solidFill>
                  <a:schemeClr val="accent5">
                    <a:lumMod val="40000"/>
                    <a:lumOff val="60000"/>
                  </a:schemeClr>
                </a:solidFill>
                <a:effectLst/>
                <a:uFillTx/>
                <a:latin typeface="Calibri"/>
                <a:ea typeface="DejaVu Sans"/>
              </a:rPr>
              <a:t> </a:t>
            </a:r>
            <a:r>
              <a:rPr b="0" lang="en-US" sz="3200" strike="noStrike" u="none">
                <a:solidFill>
                  <a:srgbClr val="ffffff"/>
                </a:solidFill>
                <a:effectLst/>
                <a:uFillTx/>
                <a:latin typeface="Calibri"/>
                <a:ea typeface="DejaVu Sans"/>
              </a:rPr>
              <a:t>activities!</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CustomShape 1"/>
          <p:cNvSpPr/>
          <p:nvPr/>
        </p:nvSpPr>
        <p:spPr>
          <a:xfrm>
            <a:off x="457200" y="274680"/>
            <a:ext cx="8226360" cy="1139760"/>
          </a:xfrm>
          <a:prstGeom prst="rect">
            <a:avLst/>
          </a:prstGeom>
          <a:noFill/>
          <a:ln w="12600">
            <a:noFill/>
          </a:ln>
        </p:spPr>
        <p:style>
          <a:lnRef idx="0"/>
          <a:fillRef idx="0"/>
          <a:effectRef idx="0"/>
          <a:fontRef idx="minor"/>
        </p:style>
        <p:txBody>
          <a:bodyPr lIns="45720" rIns="45720" tIns="45000" bIns="45000" anchor="ctr">
            <a:noAutofit/>
          </a:bodyPr>
          <a:p>
            <a:pPr algn="ctr">
              <a:lnSpc>
                <a:spcPct val="100000"/>
              </a:lnSpc>
            </a:pPr>
            <a:r>
              <a:rPr b="0" lang="en-US" sz="4400" strike="noStrike" u="none">
                <a:solidFill>
                  <a:srgbClr val="ffffff"/>
                </a:solidFill>
                <a:effectLst/>
                <a:uFillTx/>
                <a:latin typeface="Calibri"/>
                <a:ea typeface="Calibri"/>
              </a:rPr>
              <a:t>“ENGINEERING”</a:t>
            </a:r>
            <a:endParaRPr b="0" lang="en-US" sz="4400" strike="noStrike" u="none">
              <a:solidFill>
                <a:srgbClr val="ffffff"/>
              </a:solidFill>
              <a:effectLst/>
              <a:uFillTx/>
              <a:latin typeface="Arial"/>
            </a:endParaRPr>
          </a:p>
        </p:txBody>
      </p:sp>
      <p:sp>
        <p:nvSpPr>
          <p:cNvPr id="238" name="CustomShape 2"/>
          <p:cNvSpPr/>
          <p:nvPr/>
        </p:nvSpPr>
        <p:spPr>
          <a:xfrm>
            <a:off x="457200" y="1600200"/>
            <a:ext cx="8226360" cy="4522680"/>
          </a:xfrm>
          <a:prstGeom prst="rect">
            <a:avLst/>
          </a:prstGeom>
          <a:noFill/>
          <a:ln w="12600">
            <a:noFill/>
          </a:ln>
        </p:spPr>
        <p:style>
          <a:lnRef idx="0"/>
          <a:fillRef idx="0"/>
          <a:effectRef idx="0"/>
          <a:fontRef idx="minor"/>
        </p:style>
        <p:txBody>
          <a:bodyPr lIns="45720" rIns="45720" tIns="45000" bIns="45000" anchor="t">
            <a:noAutofit/>
          </a:bodyPr>
          <a:p>
            <a:pPr marL="1800" algn="ctr">
              <a:lnSpc>
                <a:spcPct val="100000"/>
              </a:lnSpc>
              <a:spcBef>
                <a:spcPts val="700"/>
              </a:spcBef>
            </a:pPr>
            <a:endParaRPr b="0" lang="en-US" sz="3200" strike="noStrike" u="none">
              <a:solidFill>
                <a:srgbClr val="ffffff"/>
              </a:solidFill>
              <a:effectLst/>
              <a:uFillTx/>
              <a:latin typeface="Arial"/>
            </a:endParaRPr>
          </a:p>
          <a:p>
            <a:pPr marL="1800" algn="ctr">
              <a:lnSpc>
                <a:spcPct val="100000"/>
              </a:lnSpc>
              <a:spcBef>
                <a:spcPts val="700"/>
              </a:spcBef>
            </a:pPr>
            <a:endParaRPr b="0" lang="en-US" sz="3200" strike="noStrike" u="none">
              <a:solidFill>
                <a:srgbClr val="ffffff"/>
              </a:solidFill>
              <a:effectLst/>
              <a:uFillTx/>
              <a:latin typeface="Arial"/>
            </a:endParaRPr>
          </a:p>
          <a:p>
            <a:pPr marL="1800" algn="ctr">
              <a:lnSpc>
                <a:spcPct val="100000"/>
              </a:lnSpc>
              <a:spcBef>
                <a:spcPts val="700"/>
              </a:spcBef>
            </a:pPr>
            <a:endParaRPr b="0" lang="en-US" sz="3200" strike="noStrike" u="none">
              <a:solidFill>
                <a:srgbClr val="ffffff"/>
              </a:solidFill>
              <a:effectLst/>
              <a:uFillTx/>
              <a:latin typeface="Arial"/>
            </a:endParaRPr>
          </a:p>
          <a:p>
            <a:pPr marL="1800" algn="ctr">
              <a:lnSpc>
                <a:spcPct val="100000"/>
              </a:lnSpc>
              <a:spcBef>
                <a:spcPts val="700"/>
              </a:spcBef>
            </a:pPr>
            <a:r>
              <a:rPr b="0" lang="en-US" sz="3200" strike="noStrike" u="none">
                <a:solidFill>
                  <a:srgbClr val="000000"/>
                </a:solidFill>
                <a:effectLst/>
                <a:uFillTx/>
                <a:latin typeface="Arial"/>
                <a:ea typeface="DejaVu Sans"/>
              </a:rPr>
              <a:t>???</a:t>
            </a:r>
            <a:endParaRPr b="0" lang="en-US" sz="3200" strike="noStrike" u="none">
              <a:solidFill>
                <a:srgbClr val="ffffff"/>
              </a:solidFill>
              <a:effectLst/>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457200" y="274680"/>
            <a:ext cx="8226360" cy="1139760"/>
          </a:xfrm>
          <a:prstGeom prst="rect">
            <a:avLst/>
          </a:prstGeom>
          <a:noFill/>
          <a:ln w="12600">
            <a:noFill/>
          </a:ln>
        </p:spPr>
        <p:style>
          <a:lnRef idx="0"/>
          <a:fillRef idx="0"/>
          <a:effectRef idx="0"/>
          <a:fontRef idx="minor"/>
        </p:style>
        <p:txBody>
          <a:bodyPr lIns="45720" rIns="45720" tIns="45000" bIns="45000" anchor="ctr">
            <a:noAutofit/>
          </a:bodyPr>
          <a:p>
            <a:pPr algn="ctr">
              <a:lnSpc>
                <a:spcPct val="100000"/>
              </a:lnSpc>
            </a:pPr>
            <a:r>
              <a:rPr b="0" lang="en-US" sz="4400" strike="noStrike" u="none">
                <a:solidFill>
                  <a:srgbClr val="ffffff"/>
                </a:solidFill>
                <a:effectLst/>
                <a:uFillTx/>
                <a:latin typeface="Calibri"/>
                <a:ea typeface="Calibri"/>
              </a:rPr>
              <a:t>“ENGINEERING”</a:t>
            </a:r>
            <a:endParaRPr b="0" lang="en-US" sz="4400" strike="noStrike" u="none">
              <a:solidFill>
                <a:srgbClr val="ffffff"/>
              </a:solidFill>
              <a:effectLst/>
              <a:uFillTx/>
              <a:latin typeface="Arial"/>
            </a:endParaRPr>
          </a:p>
        </p:txBody>
      </p:sp>
      <p:sp>
        <p:nvSpPr>
          <p:cNvPr id="240" name="CustomShape 2"/>
          <p:cNvSpPr/>
          <p:nvPr/>
        </p:nvSpPr>
        <p:spPr>
          <a:xfrm>
            <a:off x="457200" y="1600200"/>
            <a:ext cx="8226360" cy="4522680"/>
          </a:xfrm>
          <a:prstGeom prst="rect">
            <a:avLst/>
          </a:prstGeom>
          <a:noFill/>
          <a:ln w="12600">
            <a:noFill/>
          </a:ln>
        </p:spPr>
        <p:style>
          <a:lnRef idx="0"/>
          <a:fillRef idx="0"/>
          <a:effectRef idx="0"/>
          <a:fontRef idx="minor"/>
        </p:style>
        <p:txBody>
          <a:bodyPr lIns="45720" rIns="45720" tIns="45000" bIns="45000" anchor="t">
            <a:noAutofit/>
          </a:bodyPr>
          <a:p>
            <a:pPr marL="343080" indent="-341280">
              <a:lnSpc>
                <a:spcPct val="100000"/>
              </a:lnSpc>
              <a:spcBef>
                <a:spcPts val="700"/>
              </a:spcBef>
              <a:buClr>
                <a:srgbClr val="ffffff"/>
              </a:buClr>
              <a:buFont typeface="Arial"/>
              <a:buChar char="•"/>
            </a:pPr>
            <a:r>
              <a:rPr b="0" lang="en-US" sz="3200" strike="noStrike" u="none">
                <a:solidFill>
                  <a:srgbClr val="ffffff"/>
                </a:solidFill>
                <a:effectLst/>
                <a:uFillTx/>
                <a:latin typeface="Calibri"/>
                <a:ea typeface="Calibri"/>
              </a:rPr>
              <a:t>The application of knowledge of mathematical and physical sciences (acquired by special education, training and experience) to the planning, design and supervision of construction of projects, structures and systems.</a:t>
            </a:r>
            <a:endParaRPr b="0" lang="en-US" sz="3200" strike="noStrike" u="none">
              <a:solidFill>
                <a:srgbClr val="ffffff"/>
              </a:solidFill>
              <a:effectLst/>
              <a:uFillTx/>
              <a:latin typeface="Arial"/>
            </a:endParaRPr>
          </a:p>
          <a:p>
            <a:pPr marL="343080" indent="-341280">
              <a:lnSpc>
                <a:spcPct val="100000"/>
              </a:lnSpc>
              <a:spcBef>
                <a:spcPts val="700"/>
              </a:spcBef>
              <a:buClr>
                <a:srgbClr val="ffffff"/>
              </a:buClr>
              <a:buFont typeface="Arial"/>
              <a:buChar char="•"/>
            </a:pPr>
            <a:r>
              <a:rPr b="0" lang="en-US" sz="3200" strike="noStrike" u="none">
                <a:solidFill>
                  <a:srgbClr val="ffffff"/>
                </a:solidFill>
                <a:effectLst/>
                <a:uFillTx/>
                <a:latin typeface="Calibri"/>
                <a:ea typeface="Calibri"/>
              </a:rPr>
              <a:t>Maneuvering; skillful contrivance.</a:t>
            </a:r>
            <a:endParaRPr b="0" lang="en-US" sz="3200" strike="noStrike" u="none">
              <a:solidFill>
                <a:srgbClr val="ffffff"/>
              </a:solidFill>
              <a:effectLst/>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
          <p:cNvSpPr/>
          <p:nvPr/>
        </p:nvSpPr>
        <p:spPr>
          <a:xfrm>
            <a:off x="457200" y="274680"/>
            <a:ext cx="8226360" cy="1139760"/>
          </a:xfrm>
          <a:prstGeom prst="rect">
            <a:avLst/>
          </a:prstGeom>
          <a:noFill/>
          <a:ln w="12600">
            <a:noFill/>
          </a:ln>
        </p:spPr>
        <p:style>
          <a:lnRef idx="0"/>
          <a:fillRef idx="0"/>
          <a:effectRef idx="0"/>
          <a:fontRef idx="minor"/>
        </p:style>
        <p:txBody>
          <a:bodyPr lIns="45720" rIns="45720" tIns="45000" bIns="45000" anchor="ctr">
            <a:noAutofit/>
          </a:bodyPr>
          <a:p>
            <a:pPr algn="ctr">
              <a:lnSpc>
                <a:spcPct val="100000"/>
              </a:lnSpc>
            </a:pPr>
            <a:r>
              <a:rPr b="0" lang="en-US" sz="4400" strike="noStrike" u="none">
                <a:solidFill>
                  <a:srgbClr val="ffffff"/>
                </a:solidFill>
                <a:effectLst/>
                <a:uFillTx/>
                <a:latin typeface="Calibri"/>
                <a:ea typeface="Calibri"/>
              </a:rPr>
              <a:t>“SCIENCE”</a:t>
            </a:r>
            <a:endParaRPr b="0" lang="en-US" sz="4400" strike="noStrike" u="none">
              <a:solidFill>
                <a:srgbClr val="ffffff"/>
              </a:solidFill>
              <a:effectLst/>
              <a:uFillTx/>
              <a:latin typeface="Arial"/>
            </a:endParaRPr>
          </a:p>
        </p:txBody>
      </p:sp>
      <p:sp>
        <p:nvSpPr>
          <p:cNvPr id="242" name="CustomShape 2"/>
          <p:cNvSpPr/>
          <p:nvPr/>
        </p:nvSpPr>
        <p:spPr>
          <a:xfrm>
            <a:off x="457200" y="1600200"/>
            <a:ext cx="8226360" cy="4522680"/>
          </a:xfrm>
          <a:prstGeom prst="rect">
            <a:avLst/>
          </a:prstGeom>
          <a:noFill/>
          <a:ln w="12600">
            <a:noFill/>
          </a:ln>
        </p:spPr>
        <p:style>
          <a:lnRef idx="0"/>
          <a:fillRef idx="0"/>
          <a:effectRef idx="0"/>
          <a:fontRef idx="minor"/>
        </p:style>
        <p:txBody>
          <a:bodyPr lIns="45720" rIns="45720" tIns="45000" bIns="45000" anchor="t">
            <a:noAutofit/>
          </a:bodyPr>
          <a:p>
            <a:pPr marL="1800" algn="ctr">
              <a:lnSpc>
                <a:spcPct val="100000"/>
              </a:lnSpc>
              <a:spcBef>
                <a:spcPts val="700"/>
              </a:spcBef>
            </a:pPr>
            <a:endParaRPr b="0" lang="en-US" sz="3200" strike="noStrike" u="none">
              <a:solidFill>
                <a:srgbClr val="ffffff"/>
              </a:solidFill>
              <a:effectLst/>
              <a:uFillTx/>
              <a:latin typeface="Arial"/>
            </a:endParaRPr>
          </a:p>
          <a:p>
            <a:pPr marL="1800" algn="ctr">
              <a:lnSpc>
                <a:spcPct val="100000"/>
              </a:lnSpc>
              <a:spcBef>
                <a:spcPts val="700"/>
              </a:spcBef>
            </a:pPr>
            <a:endParaRPr b="0" lang="en-US" sz="3200" strike="noStrike" u="none">
              <a:solidFill>
                <a:srgbClr val="ffffff"/>
              </a:solidFill>
              <a:effectLst/>
              <a:uFillTx/>
              <a:latin typeface="Arial"/>
            </a:endParaRPr>
          </a:p>
          <a:p>
            <a:pPr marL="1800" algn="ctr">
              <a:lnSpc>
                <a:spcPct val="100000"/>
              </a:lnSpc>
              <a:spcBef>
                <a:spcPts val="700"/>
              </a:spcBef>
            </a:pPr>
            <a:endParaRPr b="0" lang="en-US" sz="3200" strike="noStrike" u="none">
              <a:solidFill>
                <a:srgbClr val="ffffff"/>
              </a:solidFill>
              <a:effectLst/>
              <a:uFillTx/>
              <a:latin typeface="Arial"/>
            </a:endParaRPr>
          </a:p>
          <a:p>
            <a:pPr marL="1800" algn="ctr">
              <a:lnSpc>
                <a:spcPct val="100000"/>
              </a:lnSpc>
              <a:spcBef>
                <a:spcPts val="700"/>
              </a:spcBef>
            </a:pPr>
            <a:r>
              <a:rPr b="0" lang="en-US" sz="3200" strike="noStrike" u="none">
                <a:solidFill>
                  <a:srgbClr val="000000"/>
                </a:solidFill>
                <a:effectLst/>
                <a:uFillTx/>
                <a:latin typeface="Arial"/>
                <a:ea typeface="DejaVu Sans"/>
              </a:rPr>
              <a:t>???</a:t>
            </a:r>
            <a:endParaRPr b="0" lang="en-US" sz="3200" strike="noStrike" u="none">
              <a:solidFill>
                <a:srgbClr val="ffffff"/>
              </a:solidFill>
              <a:effectLst/>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CustomShape 1"/>
          <p:cNvSpPr/>
          <p:nvPr/>
        </p:nvSpPr>
        <p:spPr>
          <a:xfrm>
            <a:off x="457200" y="274680"/>
            <a:ext cx="8226360" cy="1139760"/>
          </a:xfrm>
          <a:prstGeom prst="rect">
            <a:avLst/>
          </a:prstGeom>
          <a:noFill/>
          <a:ln w="12600">
            <a:noFill/>
          </a:ln>
        </p:spPr>
        <p:style>
          <a:lnRef idx="0"/>
          <a:fillRef idx="0"/>
          <a:effectRef idx="0"/>
          <a:fontRef idx="minor"/>
        </p:style>
        <p:txBody>
          <a:bodyPr lIns="45720" rIns="45720" tIns="45000" bIns="45000" anchor="ctr">
            <a:noAutofit/>
          </a:bodyPr>
          <a:p>
            <a:pPr algn="ctr">
              <a:lnSpc>
                <a:spcPct val="100000"/>
              </a:lnSpc>
            </a:pPr>
            <a:r>
              <a:rPr b="0" lang="en-US" sz="4400" strike="noStrike" u="none">
                <a:solidFill>
                  <a:srgbClr val="ffffff"/>
                </a:solidFill>
                <a:effectLst/>
                <a:uFillTx/>
                <a:latin typeface="Calibri"/>
                <a:ea typeface="Calibri"/>
              </a:rPr>
              <a:t>“SCIENCE”</a:t>
            </a:r>
            <a:endParaRPr b="0" lang="en-US" sz="4400" strike="noStrike" u="none">
              <a:solidFill>
                <a:srgbClr val="ffffff"/>
              </a:solidFill>
              <a:effectLst/>
              <a:uFillTx/>
              <a:latin typeface="Arial"/>
            </a:endParaRPr>
          </a:p>
        </p:txBody>
      </p:sp>
      <p:sp>
        <p:nvSpPr>
          <p:cNvPr id="244" name="CustomShape 2"/>
          <p:cNvSpPr/>
          <p:nvPr/>
        </p:nvSpPr>
        <p:spPr>
          <a:xfrm>
            <a:off x="457200" y="1600200"/>
            <a:ext cx="8226360" cy="4522680"/>
          </a:xfrm>
          <a:prstGeom prst="rect">
            <a:avLst/>
          </a:prstGeom>
          <a:noFill/>
          <a:ln w="12600">
            <a:noFill/>
          </a:ln>
        </p:spPr>
        <p:style>
          <a:lnRef idx="0"/>
          <a:fillRef idx="0"/>
          <a:effectRef idx="0"/>
          <a:fontRef idx="minor"/>
        </p:style>
        <p:txBody>
          <a:bodyPr lIns="45720" rIns="45720" tIns="45000" bIns="45000" anchor="t">
            <a:noAutofit/>
          </a:bodyPr>
          <a:p>
            <a:pPr marL="343080" indent="-341280">
              <a:lnSpc>
                <a:spcPct val="100000"/>
              </a:lnSpc>
              <a:spcBef>
                <a:spcPts val="700"/>
              </a:spcBef>
              <a:buClr>
                <a:srgbClr val="ffffff"/>
              </a:buClr>
              <a:buFont typeface="Arial"/>
              <a:buChar char="•"/>
            </a:pPr>
            <a:r>
              <a:rPr b="0" lang="en-US" sz="3200" strike="noStrike" u="none">
                <a:solidFill>
                  <a:srgbClr val="ffffff"/>
                </a:solidFill>
                <a:effectLst/>
                <a:uFillTx/>
                <a:latin typeface="Calibri"/>
                <a:ea typeface="Calibri"/>
              </a:rPr>
              <a:t>A knowledge of facts and laws arranged in an orderly fashion.</a:t>
            </a:r>
            <a:endParaRPr b="0" lang="en-US" sz="3200" strike="noStrike" u="none">
              <a:solidFill>
                <a:srgbClr val="ffffff"/>
              </a:solidFill>
              <a:effectLst/>
              <a:uFillTx/>
              <a:latin typeface="Arial"/>
            </a:endParaRPr>
          </a:p>
          <a:p>
            <a:pPr marL="343080" indent="-341280">
              <a:lnSpc>
                <a:spcPct val="100000"/>
              </a:lnSpc>
              <a:spcBef>
                <a:spcPts val="700"/>
              </a:spcBef>
              <a:buClr>
                <a:srgbClr val="ffffff"/>
              </a:buClr>
              <a:buFont typeface="Arial"/>
              <a:buChar char="•"/>
            </a:pPr>
            <a:r>
              <a:rPr b="0" lang="en-US" sz="3200" strike="noStrike" u="none">
                <a:solidFill>
                  <a:srgbClr val="ffffff"/>
                </a:solidFill>
                <a:effectLst/>
                <a:uFillTx/>
                <a:latin typeface="Calibri"/>
                <a:ea typeface="Calibri"/>
              </a:rPr>
              <a:t>A branch of knowledge.</a:t>
            </a:r>
            <a:endParaRPr b="0" lang="en-US" sz="3200" strike="noStrike" u="none">
              <a:solidFill>
                <a:srgbClr val="ffffff"/>
              </a:solidFill>
              <a:effectLst/>
              <a:uFillTx/>
              <a:latin typeface="Arial"/>
            </a:endParaRPr>
          </a:p>
          <a:p>
            <a:pPr marL="343080" indent="-341280">
              <a:lnSpc>
                <a:spcPct val="100000"/>
              </a:lnSpc>
              <a:spcBef>
                <a:spcPts val="700"/>
              </a:spcBef>
              <a:buClr>
                <a:srgbClr val="ffffff"/>
              </a:buClr>
              <a:buFont typeface="Arial"/>
              <a:buChar char="•"/>
            </a:pPr>
            <a:r>
              <a:rPr b="0" lang="en-US" sz="3200" strike="noStrike" u="none">
                <a:solidFill>
                  <a:srgbClr val="ffffff"/>
                </a:solidFill>
                <a:effectLst/>
                <a:uFillTx/>
                <a:latin typeface="Calibri"/>
                <a:ea typeface="Calibri"/>
              </a:rPr>
              <a:t>The search for truth.</a:t>
            </a:r>
            <a:endParaRPr b="0" lang="en-US" sz="3200" strike="noStrike" u="none">
              <a:solidFill>
                <a:srgbClr val="ffffff"/>
              </a:solidFill>
              <a:effectLst/>
              <a:uFillTx/>
              <a:latin typeface="Arial"/>
            </a:endParaRPr>
          </a:p>
          <a:p>
            <a:pPr marL="343080" indent="-341280">
              <a:lnSpc>
                <a:spcPct val="100000"/>
              </a:lnSpc>
              <a:spcBef>
                <a:spcPts val="700"/>
              </a:spcBef>
              <a:buClr>
                <a:srgbClr val="ffffff"/>
              </a:buClr>
              <a:buFont typeface="Arial"/>
              <a:buChar char="•"/>
            </a:pPr>
            <a:r>
              <a:rPr b="0" lang="en-US" sz="3200" strike="noStrike" u="none">
                <a:solidFill>
                  <a:srgbClr val="ffffff"/>
                </a:solidFill>
                <a:effectLst/>
                <a:uFillTx/>
                <a:latin typeface="Calibri"/>
                <a:ea typeface="Calibri"/>
              </a:rPr>
              <a:t>Skill or technique.</a:t>
            </a:r>
            <a:endParaRPr b="0" lang="en-US" sz="3200" strike="noStrike" u="none">
              <a:solidFill>
                <a:srgbClr val="ffffff"/>
              </a:solidFill>
              <a:effectLst/>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
          <p:cNvSpPr/>
          <p:nvPr/>
        </p:nvSpPr>
        <p:spPr>
          <a:xfrm>
            <a:off x="457200" y="274680"/>
            <a:ext cx="8226360" cy="1139760"/>
          </a:xfrm>
          <a:prstGeom prst="rect">
            <a:avLst/>
          </a:prstGeom>
          <a:noFill/>
          <a:ln w="12600">
            <a:noFill/>
          </a:ln>
        </p:spPr>
        <p:style>
          <a:lnRef idx="0"/>
          <a:fillRef idx="0"/>
          <a:effectRef idx="0"/>
          <a:fontRef idx="minor"/>
        </p:style>
        <p:txBody>
          <a:bodyPr lIns="45720" rIns="45720" tIns="45000" bIns="45000" anchor="ctr">
            <a:noAutofit/>
          </a:bodyPr>
          <a:p>
            <a:pPr algn="ctr">
              <a:lnSpc>
                <a:spcPct val="100000"/>
              </a:lnSpc>
            </a:pPr>
            <a:r>
              <a:rPr b="0" lang="en-US" sz="4400" strike="noStrike" u="none">
                <a:solidFill>
                  <a:srgbClr val="ffffff"/>
                </a:solidFill>
                <a:effectLst/>
                <a:uFillTx/>
                <a:latin typeface="Calibri"/>
                <a:ea typeface="Calibri"/>
              </a:rPr>
              <a:t>What are SE </a:t>
            </a:r>
            <a:r>
              <a:rPr b="0" lang="en-US" sz="4400" strike="noStrike" u="sng">
                <a:solidFill>
                  <a:srgbClr val="ffffff"/>
                </a:solidFill>
                <a:effectLst/>
                <a:uFillTx/>
                <a:latin typeface="Calibri"/>
                <a:ea typeface="Calibri"/>
              </a:rPr>
              <a:t>objectives</a:t>
            </a:r>
            <a:r>
              <a:rPr b="0" lang="en-US" sz="4400" strike="noStrike" u="none">
                <a:solidFill>
                  <a:srgbClr val="ffffff"/>
                </a:solidFill>
                <a:effectLst/>
                <a:uFillTx/>
                <a:latin typeface="Calibri"/>
                <a:ea typeface="Calibri"/>
              </a:rPr>
              <a:t>?</a:t>
            </a:r>
            <a:endParaRPr b="0" lang="en-US" sz="4400" strike="noStrike" u="none">
              <a:solidFill>
                <a:srgbClr val="ffffff"/>
              </a:solidFill>
              <a:effectLst/>
              <a:uFillTx/>
              <a:latin typeface="Arial"/>
            </a:endParaRPr>
          </a:p>
        </p:txBody>
      </p:sp>
      <p:sp>
        <p:nvSpPr>
          <p:cNvPr id="246" name="CustomShape 2"/>
          <p:cNvSpPr/>
          <p:nvPr/>
        </p:nvSpPr>
        <p:spPr>
          <a:xfrm>
            <a:off x="457200" y="2209680"/>
            <a:ext cx="8226360" cy="1444680"/>
          </a:xfrm>
          <a:prstGeom prst="rect">
            <a:avLst/>
          </a:prstGeom>
          <a:noFill/>
          <a:ln w="12600">
            <a:noFill/>
          </a:ln>
        </p:spPr>
        <p:style>
          <a:lnRef idx="0"/>
          <a:fillRef idx="0"/>
          <a:effectRef idx="0"/>
          <a:fontRef idx="minor"/>
        </p:style>
        <p:txBody>
          <a:bodyPr lIns="45720" rIns="45720" tIns="45000" bIns="45000" anchor="t">
            <a:noAutofit/>
          </a:bodyPr>
          <a:p>
            <a:pPr marL="343080" indent="-341280">
              <a:lnSpc>
                <a:spcPct val="100000"/>
              </a:lnSpc>
              <a:spcBef>
                <a:spcPts val="700"/>
              </a:spcBef>
              <a:buClr>
                <a:srgbClr val="ffffff"/>
              </a:buClr>
              <a:buFont typeface="Arial"/>
              <a:buChar char="•"/>
            </a:pPr>
            <a:r>
              <a:rPr b="0" lang="en-US" sz="3200" strike="noStrike" u="none">
                <a:solidFill>
                  <a:srgbClr val="ffffff"/>
                </a:solidFill>
                <a:effectLst/>
                <a:uFillTx/>
                <a:latin typeface="Calibri"/>
                <a:ea typeface="Calibri"/>
              </a:rPr>
              <a:t>“The program works.”</a:t>
            </a:r>
            <a:br>
              <a:rPr sz="1800"/>
            </a:br>
            <a:r>
              <a:rPr b="0" lang="en-US" sz="3200" strike="noStrike" u="none">
                <a:solidFill>
                  <a:srgbClr val="ffffff"/>
                </a:solidFill>
                <a:effectLst/>
                <a:uFillTx/>
                <a:latin typeface="Calibri"/>
                <a:ea typeface="Calibri"/>
              </a:rPr>
              <a:t> </a:t>
            </a:r>
            <a:endParaRPr b="0" lang="en-US" sz="3200" strike="noStrike" u="none">
              <a:solidFill>
                <a:srgbClr val="ffffff"/>
              </a:solidFill>
              <a:effectLst/>
              <a:uFillTx/>
              <a:latin typeface="Arial"/>
            </a:endParaRPr>
          </a:p>
        </p:txBody>
      </p:sp>
      <p:sp>
        <p:nvSpPr>
          <p:cNvPr id="247" name="CustomShape 3"/>
          <p:cNvSpPr/>
          <p:nvPr/>
        </p:nvSpPr>
        <p:spPr>
          <a:xfrm>
            <a:off x="1523880" y="1371600"/>
            <a:ext cx="2511360" cy="2435040"/>
          </a:xfrm>
          <a:custGeom>
            <a:avLst/>
            <a:gdLst>
              <a:gd name="textAreaLeft" fmla="*/ 0 w 2511360"/>
              <a:gd name="textAreaRight" fmla="*/ 2512800 w 2511360"/>
              <a:gd name="textAreaTop" fmla="*/ 0 h 2435040"/>
              <a:gd name="textAreaBottom" fmla="*/ 2436480 h 2435040"/>
            </a:gdLst>
            <a:ahLst/>
            <a:cxnLst/>
            <a:rect l="textAreaLeft" t="textAreaTop" r="textAreaRight" b="textAreaBottom"/>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813" y="14070"/>
                </a:moveTo>
                <a:lnTo>
                  <a:pt x="16813" y="14070"/>
                </a:lnTo>
                <a:cubicBezTo>
                  <a:pt x="18651" y="10808"/>
                  <a:pt x="17450" y="6700"/>
                  <a:pt x="14129" y="4895"/>
                </a:cubicBezTo>
                <a:cubicBezTo>
                  <a:pt x="12080" y="3780"/>
                  <a:pt x="9594" y="3768"/>
                  <a:pt x="7533" y="4861"/>
                </a:cubicBezTo>
                <a:close/>
                <a:moveTo>
                  <a:pt x="4787" y="7530"/>
                </a:moveTo>
                <a:lnTo>
                  <a:pt x="4787" y="7530"/>
                </a:lnTo>
                <a:cubicBezTo>
                  <a:pt x="2949" y="10792"/>
                  <a:pt x="4150" y="14900"/>
                  <a:pt x="7471" y="16705"/>
                </a:cubicBezTo>
                <a:cubicBezTo>
                  <a:pt x="9520" y="17820"/>
                  <a:pt x="12006" y="17832"/>
                  <a:pt x="14067" y="16739"/>
                </a:cubicBezTo>
                <a:close/>
              </a:path>
            </a:pathLst>
          </a:custGeom>
          <a:solidFill>
            <a:srgbClr val="ff0000"/>
          </a:solidFill>
          <a:ln w="25560">
            <a:solidFill>
              <a:srgbClr val="ff0000"/>
            </a:solidFill>
            <a:round/>
          </a:ln>
        </p:spPr>
        <p:style>
          <a:lnRef idx="0"/>
          <a:fillRef idx="0"/>
          <a:effectRef idx="0"/>
          <a:fontRef idx="minor"/>
        </p:style>
        <p:txBody>
          <a:bodyPr lIns="90000" rIns="90000" tIns="45000" bIns="45000" anchor="t">
            <a:noAutofit/>
          </a:bodyPr>
          <a:p>
            <a:pPr>
              <a:lnSpc>
                <a:spcPct val="100000"/>
              </a:lnSpc>
            </a:pPr>
            <a:endParaRPr b="0" lang="en-US" sz="1800" strike="noStrike" u="none">
              <a:solidFill>
                <a:srgbClr val="000000"/>
              </a:solidFill>
              <a:effectLst/>
              <a:uFillTx/>
              <a:latin typeface="Arial"/>
              <a:ea typeface="DejaVu Sans"/>
            </a:endParaRPr>
          </a:p>
        </p:txBody>
      </p:sp>
      <p:sp>
        <p:nvSpPr>
          <p:cNvPr id="248" name="CustomShape 4"/>
          <p:cNvSpPr/>
          <p:nvPr/>
        </p:nvSpPr>
        <p:spPr>
          <a:xfrm rot="5400000">
            <a:off x="4684320" y="1731240"/>
            <a:ext cx="3830040" cy="2346120"/>
          </a:xfrm>
          <a:custGeom>
            <a:avLst/>
            <a:gdLst>
              <a:gd name="textAreaLeft" fmla="*/ 0 w 3830040"/>
              <a:gd name="textAreaRight" fmla="*/ 3831480 w 3830040"/>
              <a:gd name="textAreaTop" fmla="*/ 0 h 2346120"/>
              <a:gd name="textAreaBottom" fmla="*/ 2347560 h 2346120"/>
            </a:gdLst>
            <a:ahLst/>
            <a:cxnLst/>
            <a:rect l="textAreaLeft" t="textAreaTop" r="textAreaRight" b="textAreaBottom"/>
            <a:pathLst>
              <a:path w="21600" h="21600">
                <a:moveTo>
                  <a:pt x="0" y="0"/>
                </a:moveTo>
                <a:lnTo>
                  <a:pt x="10303" y="3180"/>
                </a:lnTo>
                <a:lnTo>
                  <a:pt x="21600" y="13521"/>
                </a:lnTo>
                <a:lnTo>
                  <a:pt x="13691" y="21600"/>
                </a:lnTo>
                <a:lnTo>
                  <a:pt x="9505" y="20858"/>
                </a:lnTo>
                <a:lnTo>
                  <a:pt x="14994" y="13217"/>
                </a:lnTo>
                <a:lnTo>
                  <a:pt x="0" y="0"/>
                </a:lnTo>
                <a:close/>
              </a:path>
            </a:pathLst>
          </a:custGeom>
          <a:solidFill>
            <a:srgbClr val="00b050"/>
          </a:solidFill>
          <a:ln w="25560">
            <a:solidFill>
              <a:srgbClr val="00b050"/>
            </a:solidFill>
            <a:round/>
          </a:ln>
        </p:spPr>
        <p:style>
          <a:lnRef idx="0"/>
          <a:fillRef idx="0"/>
          <a:effectRef idx="0"/>
          <a:fontRef idx="minor"/>
        </p:style>
        <p:txBody>
          <a:bodyPr lIns="90000" rIns="90000" tIns="45000" bIns="45000" anchor="t">
            <a:noAutofit/>
          </a:bodyPr>
          <a:p>
            <a:pPr>
              <a:lnSpc>
                <a:spcPct val="100000"/>
              </a:lnSpc>
            </a:pPr>
            <a:endParaRPr b="0" lang="en-US" sz="1800" strike="noStrike" u="none">
              <a:solidFill>
                <a:srgbClr val="000000"/>
              </a:solidFill>
              <a:effectLst/>
              <a:uFillTx/>
              <a:latin typeface="Arial"/>
              <a:ea typeface="DejaVu Sans"/>
            </a:endParaRPr>
          </a:p>
        </p:txBody>
      </p:sp>
      <p:sp>
        <p:nvSpPr>
          <p:cNvPr id="249" name="CustomShape 5"/>
          <p:cNvSpPr/>
          <p:nvPr/>
        </p:nvSpPr>
        <p:spPr>
          <a:xfrm>
            <a:off x="457200" y="4343400"/>
            <a:ext cx="8226360" cy="2206440"/>
          </a:xfrm>
          <a:prstGeom prst="rect">
            <a:avLst/>
          </a:prstGeom>
          <a:noFill/>
          <a:ln w="12600">
            <a:noFill/>
          </a:ln>
        </p:spPr>
        <p:style>
          <a:lnRef idx="0"/>
          <a:fillRef idx="0"/>
          <a:effectRef idx="0"/>
          <a:fontRef idx="minor"/>
        </p:style>
        <p:txBody>
          <a:bodyPr lIns="45720" rIns="45720" tIns="45000" bIns="45000" anchor="t">
            <a:normAutofit/>
          </a:bodyPr>
          <a:p>
            <a:pPr marL="343080" indent="-341280">
              <a:lnSpc>
                <a:spcPct val="80000"/>
              </a:lnSpc>
              <a:spcBef>
                <a:spcPts val="601"/>
              </a:spcBef>
              <a:buClr>
                <a:srgbClr val="ffffff"/>
              </a:buClr>
              <a:buFont typeface="Arial"/>
              <a:buChar char="•"/>
            </a:pPr>
            <a:r>
              <a:rPr b="0" lang="en-US" sz="2900" strike="noStrike" u="none">
                <a:solidFill>
                  <a:srgbClr val="ffffff"/>
                </a:solidFill>
                <a:effectLst/>
                <a:uFillTx/>
                <a:latin typeface="Calibri"/>
                <a:ea typeface="Calibri"/>
              </a:rPr>
              <a:t>“The customer succeeds.”</a:t>
            </a:r>
            <a:endParaRPr b="0" lang="en-US" sz="2900" strike="noStrike" u="none">
              <a:solidFill>
                <a:srgbClr val="ffffff"/>
              </a:solidFill>
              <a:effectLst/>
              <a:uFillTx/>
              <a:latin typeface="Arial"/>
            </a:endParaRPr>
          </a:p>
          <a:p>
            <a:pPr>
              <a:lnSpc>
                <a:spcPct val="80000"/>
              </a:lnSpc>
              <a:spcBef>
                <a:spcPts val="601"/>
              </a:spcBef>
            </a:pPr>
            <a:r>
              <a:rPr b="0" lang="en-US" sz="2900" strike="noStrike" u="none">
                <a:solidFill>
                  <a:srgbClr val="ffffff"/>
                </a:solidFill>
                <a:effectLst/>
                <a:uFillTx/>
                <a:latin typeface="Calibri"/>
                <a:ea typeface="Calibri"/>
              </a:rPr>
              <a:t>Ensure</a:t>
            </a:r>
            <a:endParaRPr b="0" lang="en-US" sz="2900" strike="noStrike" u="none">
              <a:solidFill>
                <a:srgbClr val="ffffff"/>
              </a:solidFill>
              <a:effectLst/>
              <a:uFillTx/>
              <a:latin typeface="Arial"/>
            </a:endParaRPr>
          </a:p>
          <a:p>
            <a:pPr lvl="1" marL="743040" indent="-284040">
              <a:lnSpc>
                <a:spcPct val="80000"/>
              </a:lnSpc>
              <a:spcBef>
                <a:spcPts val="601"/>
              </a:spcBef>
              <a:buClr>
                <a:srgbClr val="ffffff"/>
              </a:buClr>
              <a:buFont typeface="Arial"/>
              <a:buChar char="–"/>
            </a:pPr>
            <a:r>
              <a:rPr b="0" lang="en-US" sz="2500" strike="noStrike" u="none">
                <a:solidFill>
                  <a:srgbClr val="ffffff"/>
                </a:solidFill>
                <a:effectLst/>
                <a:uFillTx/>
                <a:latin typeface="Calibri"/>
                <a:ea typeface="Calibri"/>
              </a:rPr>
              <a:t>Product quality</a:t>
            </a:r>
            <a:endParaRPr b="0" lang="en-US" sz="2500" strike="noStrike" u="none">
              <a:solidFill>
                <a:srgbClr val="ffffff"/>
              </a:solidFill>
              <a:effectLst/>
              <a:uFillTx/>
              <a:latin typeface="Arial"/>
            </a:endParaRPr>
          </a:p>
          <a:p>
            <a:pPr lvl="1" marL="743040" indent="-284040">
              <a:lnSpc>
                <a:spcPct val="80000"/>
              </a:lnSpc>
              <a:spcBef>
                <a:spcPts val="601"/>
              </a:spcBef>
              <a:buClr>
                <a:srgbClr val="ffffff"/>
              </a:buClr>
              <a:buFont typeface="Arial"/>
              <a:buChar char="–"/>
            </a:pPr>
            <a:r>
              <a:rPr b="0" lang="en-US" sz="2500" strike="noStrike" u="none">
                <a:solidFill>
                  <a:srgbClr val="ffffff"/>
                </a:solidFill>
                <a:effectLst/>
                <a:uFillTx/>
                <a:latin typeface="Calibri"/>
                <a:ea typeface="Calibri"/>
              </a:rPr>
              <a:t>Timely and cost effective delivery</a:t>
            </a:r>
            <a:endParaRPr b="0" lang="en-US" sz="2500" strike="noStrike" u="none">
              <a:solidFill>
                <a:srgbClr val="ffffff"/>
              </a:solidFill>
              <a:effectLst/>
              <a:uFillTx/>
              <a:latin typeface="Arial"/>
            </a:endParaRPr>
          </a:p>
          <a:p>
            <a:pPr lvl="1" marL="743040" indent="-284040">
              <a:lnSpc>
                <a:spcPct val="80000"/>
              </a:lnSpc>
              <a:spcBef>
                <a:spcPts val="601"/>
              </a:spcBef>
              <a:buClr>
                <a:srgbClr val="ffffff"/>
              </a:buClr>
              <a:buFont typeface="Arial"/>
              <a:buChar char="–"/>
            </a:pPr>
            <a:r>
              <a:rPr b="0" lang="en-US" sz="2500" strike="noStrike" u="none">
                <a:solidFill>
                  <a:srgbClr val="ffffff"/>
                </a:solidFill>
                <a:effectLst/>
                <a:uFillTx/>
                <a:latin typeface="Calibri"/>
                <a:ea typeface="Calibri"/>
              </a:rPr>
              <a:t>Safe and responsible use</a:t>
            </a:r>
            <a:endParaRPr b="0" lang="en-US" sz="2500" strike="noStrike" u="none">
              <a:solidFill>
                <a:srgbClr val="ffffff"/>
              </a:solidFill>
              <a:effectLst/>
              <a:uFillTx/>
              <a:latin typeface="Arial"/>
            </a:endParaRPr>
          </a:p>
        </p:txBody>
      </p:sp>
      <p:sp>
        <p:nvSpPr>
          <p:cNvPr id="250" name="TextBox 1"/>
          <p:cNvSpPr/>
          <p:nvPr/>
        </p:nvSpPr>
        <p:spPr>
          <a:xfrm>
            <a:off x="6185880" y="5105520"/>
            <a:ext cx="2579400" cy="91188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i="1" lang="en-US" sz="1800" strike="noStrike" u="none">
                <a:solidFill>
                  <a:srgbClr val="ffff00"/>
                </a:solidFill>
                <a:effectLst/>
                <a:uFillTx/>
                <a:latin typeface="Arial"/>
                <a:ea typeface="DejaVu Sans"/>
              </a:rPr>
              <a:t>Actionable information:</a:t>
            </a:r>
            <a:endParaRPr b="0" lang="en-US" sz="1800" strike="noStrike" u="none">
              <a:solidFill>
                <a:srgbClr val="ffffff"/>
              </a:solidFill>
              <a:effectLst/>
              <a:uFillTx/>
              <a:latin typeface="Arial"/>
            </a:endParaRPr>
          </a:p>
          <a:p>
            <a:pPr>
              <a:lnSpc>
                <a:spcPct val="100000"/>
              </a:lnSpc>
            </a:pPr>
            <a:r>
              <a:rPr b="0" i="1" lang="en-US" sz="1800" strike="noStrike" u="none">
                <a:solidFill>
                  <a:srgbClr val="ffff00"/>
                </a:solidFill>
                <a:effectLst/>
                <a:uFillTx/>
                <a:latin typeface="Arial"/>
                <a:ea typeface="DejaVu Sans"/>
              </a:rPr>
              <a:t>Need ways to measure </a:t>
            </a:r>
            <a:endParaRPr b="0" lang="en-US" sz="1800" strike="noStrike" u="none">
              <a:solidFill>
                <a:srgbClr val="ffffff"/>
              </a:solidFill>
              <a:effectLst/>
              <a:uFillTx/>
              <a:latin typeface="Arial"/>
            </a:endParaRPr>
          </a:p>
          <a:p>
            <a:pPr>
              <a:lnSpc>
                <a:spcPct val="100000"/>
              </a:lnSpc>
            </a:pPr>
            <a:r>
              <a:rPr b="0" i="1" lang="en-US" sz="1800" strike="noStrike" u="none">
                <a:solidFill>
                  <a:srgbClr val="ffff00"/>
                </a:solidFill>
                <a:effectLst/>
                <a:uFillTx/>
                <a:latin typeface="Arial"/>
                <a:ea typeface="DejaVu Sans"/>
              </a:rPr>
              <a:t>all of these!</a:t>
            </a:r>
            <a:endParaRPr b="0" lang="en-US" sz="1800" strike="noStrike" u="none">
              <a:solidFill>
                <a:srgbClr val="ffffff"/>
              </a:solidFill>
              <a:effectLst/>
              <a:uFillTx/>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TextShape 1"/>
          <p:cNvSpPr/>
          <p:nvPr/>
        </p:nvSpPr>
        <p:spPr>
          <a:xfrm>
            <a:off x="457200" y="274680"/>
            <a:ext cx="8227800" cy="1141200"/>
          </a:xfrm>
          <a:prstGeom prst="rect">
            <a:avLst/>
          </a:prstGeom>
          <a:noFill/>
          <a:ln w="0">
            <a:noFill/>
          </a:ln>
        </p:spPr>
        <p:style>
          <a:lnRef idx="0"/>
          <a:fillRef idx="0"/>
          <a:effectRef idx="0"/>
          <a:fontRef idx="minor"/>
        </p:style>
        <p:txBody>
          <a:bodyPr lIns="90000" rIns="90000" tIns="45000" bIns="45000" anchor="ctr">
            <a:normAutofit fontScale="92500" lnSpcReduction="19999"/>
          </a:bodyPr>
          <a:p>
            <a:pPr algn="ctr">
              <a:lnSpc>
                <a:spcPct val="100000"/>
              </a:lnSpc>
            </a:pPr>
            <a:r>
              <a:rPr b="0" lang="en-US" sz="4400" strike="noStrike" u="none">
                <a:solidFill>
                  <a:srgbClr val="ffffff"/>
                </a:solidFill>
                <a:effectLst/>
                <a:uFillTx/>
                <a:latin typeface="Calibri"/>
                <a:ea typeface="DejaVu Sans"/>
              </a:rPr>
              <a:t>All the other stuff besides programming …</a:t>
            </a:r>
            <a:endParaRPr b="0" lang="en-US" sz="4400" strike="noStrike" u="none">
              <a:solidFill>
                <a:srgbClr val="ffffff"/>
              </a:solidFill>
              <a:effectLst/>
              <a:uFillTx/>
              <a:latin typeface="Arial"/>
            </a:endParaRPr>
          </a:p>
        </p:txBody>
      </p:sp>
      <p:sp>
        <p:nvSpPr>
          <p:cNvPr id="252" name="TextShape 2"/>
          <p:cNvSpPr/>
          <p:nvPr/>
        </p:nvSpPr>
        <p:spPr>
          <a:xfrm>
            <a:off x="457200" y="1600200"/>
            <a:ext cx="8227800" cy="4524120"/>
          </a:xfrm>
          <a:prstGeom prst="rect">
            <a:avLst/>
          </a:prstGeom>
          <a:noFill/>
          <a:ln w="0">
            <a:noFill/>
          </a:ln>
        </p:spPr>
        <p:style>
          <a:lnRef idx="0"/>
          <a:fillRef idx="0"/>
          <a:effectRef idx="0"/>
          <a:fontRef idx="minor"/>
        </p:style>
        <p:txBody>
          <a:bodyPr lIns="90000" rIns="90000" tIns="45000" bIns="45000" anchor="t">
            <a:normAutofit/>
          </a:bodyPr>
          <a:p>
            <a:pPr lvl="1" marL="743040" indent="-285480">
              <a:lnSpc>
                <a:spcPct val="100000"/>
              </a:lnSpc>
              <a:spcBef>
                <a:spcPts val="561"/>
              </a:spcBef>
              <a:buClr>
                <a:srgbClr val="ffffff"/>
              </a:buClr>
              <a:buFont typeface="Arial"/>
              <a:buChar char="–"/>
            </a:pPr>
            <a:r>
              <a:rPr b="0" lang="en-US" sz="2800" strike="noStrike" u="none">
                <a:solidFill>
                  <a:srgbClr val="ffffff"/>
                </a:solidFill>
                <a:effectLst/>
                <a:uFillTx/>
                <a:latin typeface="Calibri"/>
                <a:ea typeface="DejaVu Sans"/>
              </a:rPr>
              <a:t>Requirements capture, chartering, contracts</a:t>
            </a:r>
            <a:endParaRPr b="0" lang="en-US" sz="2800" strike="noStrike" u="none">
              <a:solidFill>
                <a:srgbClr val="ffffff"/>
              </a:solidFill>
              <a:effectLst/>
              <a:uFillTx/>
              <a:latin typeface="Arial"/>
            </a:endParaRPr>
          </a:p>
          <a:p>
            <a:pPr lvl="1" marL="743040" indent="-285480">
              <a:lnSpc>
                <a:spcPct val="100000"/>
              </a:lnSpc>
              <a:spcBef>
                <a:spcPts val="561"/>
              </a:spcBef>
              <a:buClr>
                <a:srgbClr val="ffffff"/>
              </a:buClr>
              <a:buFont typeface="Arial"/>
              <a:buChar char="–"/>
            </a:pPr>
            <a:r>
              <a:rPr b="0" lang="en-US" sz="2800" strike="noStrike" u="none">
                <a:solidFill>
                  <a:srgbClr val="ffffff"/>
                </a:solidFill>
                <a:effectLst/>
                <a:uFillTx/>
                <a:latin typeface="Calibri"/>
                <a:ea typeface="DejaVu Sans"/>
              </a:rPr>
              <a:t>Team organization, coordination</a:t>
            </a:r>
            <a:endParaRPr b="0" lang="en-US" sz="2800" strike="noStrike" u="none">
              <a:solidFill>
                <a:srgbClr val="ffffff"/>
              </a:solidFill>
              <a:effectLst/>
              <a:uFillTx/>
              <a:latin typeface="Arial"/>
            </a:endParaRPr>
          </a:p>
          <a:p>
            <a:pPr lvl="1" marL="743040" indent="-285480">
              <a:lnSpc>
                <a:spcPct val="100000"/>
              </a:lnSpc>
              <a:spcBef>
                <a:spcPts val="561"/>
              </a:spcBef>
              <a:buClr>
                <a:srgbClr val="ffffff"/>
              </a:buClr>
              <a:buFont typeface="Arial"/>
              <a:buChar char="–"/>
            </a:pPr>
            <a:r>
              <a:rPr b="0" lang="en-US" sz="2800" strike="noStrike" u="none">
                <a:solidFill>
                  <a:srgbClr val="ffffff"/>
                </a:solidFill>
                <a:effectLst/>
                <a:uFillTx/>
                <a:latin typeface="Calibri"/>
                <a:ea typeface="DejaVu Sans"/>
              </a:rPr>
              <a:t>Architecture, system design, design patterns</a:t>
            </a:r>
            <a:endParaRPr b="0" lang="en-US" sz="2800" strike="noStrike" u="none">
              <a:solidFill>
                <a:srgbClr val="ffffff"/>
              </a:solidFill>
              <a:effectLst/>
              <a:uFillTx/>
              <a:latin typeface="Arial"/>
            </a:endParaRPr>
          </a:p>
          <a:p>
            <a:pPr lvl="1" marL="743040" indent="-285480">
              <a:lnSpc>
                <a:spcPct val="100000"/>
              </a:lnSpc>
              <a:spcBef>
                <a:spcPts val="561"/>
              </a:spcBef>
              <a:buClr>
                <a:srgbClr val="ffffff"/>
              </a:buClr>
              <a:buFont typeface="Arial"/>
              <a:buChar char="–"/>
            </a:pPr>
            <a:r>
              <a:rPr b="0" lang="en-US" sz="2800" strike="noStrike" u="none">
                <a:solidFill>
                  <a:srgbClr val="ffffff"/>
                </a:solidFill>
                <a:effectLst/>
                <a:uFillTx/>
                <a:latin typeface="Calibri"/>
                <a:ea typeface="DejaVu Sans"/>
              </a:rPr>
              <a:t>Testing</a:t>
            </a:r>
            <a:endParaRPr b="0" lang="en-US" sz="2800" strike="noStrike" u="none">
              <a:solidFill>
                <a:srgbClr val="ffffff"/>
              </a:solidFill>
              <a:effectLst/>
              <a:uFillTx/>
              <a:latin typeface="Arial"/>
            </a:endParaRPr>
          </a:p>
          <a:p>
            <a:pPr lvl="1" marL="743040" indent="-285480">
              <a:lnSpc>
                <a:spcPct val="100000"/>
              </a:lnSpc>
              <a:spcBef>
                <a:spcPts val="561"/>
              </a:spcBef>
              <a:buClr>
                <a:srgbClr val="ffffff"/>
              </a:buClr>
              <a:buFont typeface="Arial"/>
              <a:buChar char="–"/>
            </a:pPr>
            <a:r>
              <a:rPr b="0" lang="en-US" sz="2800" strike="noStrike" u="none">
                <a:solidFill>
                  <a:srgbClr val="ffffff"/>
                </a:solidFill>
                <a:effectLst/>
                <a:uFillTx/>
                <a:latin typeface="Calibri"/>
                <a:ea typeface="DejaVu Sans"/>
              </a:rPr>
              <a:t>Deployment, configuration, usage</a:t>
            </a:r>
            <a:endParaRPr b="0" lang="en-US" sz="2800" strike="noStrike" u="none">
              <a:solidFill>
                <a:srgbClr val="ffffff"/>
              </a:solidFill>
              <a:effectLst/>
              <a:uFillTx/>
              <a:latin typeface="Arial"/>
            </a:endParaRPr>
          </a:p>
          <a:p>
            <a:pPr>
              <a:lnSpc>
                <a:spcPct val="100000"/>
              </a:lnSpc>
              <a:spcBef>
                <a:spcPts val="641"/>
              </a:spcBef>
            </a:pP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TextShape 1"/>
          <p:cNvSpPr/>
          <p:nvPr/>
        </p:nvSpPr>
        <p:spPr>
          <a:xfrm>
            <a:off x="457200" y="274680"/>
            <a:ext cx="8227800" cy="1141200"/>
          </a:xfrm>
          <a:prstGeom prst="rect">
            <a:avLst/>
          </a:prstGeom>
          <a:noFill/>
          <a:ln w="0">
            <a:noFill/>
          </a:ln>
        </p:spPr>
        <p:style>
          <a:lnRef idx="0"/>
          <a:fillRef idx="0"/>
          <a:effectRef idx="0"/>
          <a:fontRef idx="minor"/>
        </p:style>
        <p:txBody>
          <a:bodyPr lIns="90000" rIns="90000" tIns="45000" bIns="45000" anchor="ctr">
            <a:normAutofit fontScale="92500" lnSpcReduction="19999"/>
          </a:bodyPr>
          <a:p>
            <a:pPr algn="ctr">
              <a:lnSpc>
                <a:spcPct val="100000"/>
              </a:lnSpc>
            </a:pPr>
            <a:r>
              <a:rPr b="0" lang="en-US" sz="4400" strike="noStrike" u="none">
                <a:solidFill>
                  <a:srgbClr val="ffffff"/>
                </a:solidFill>
                <a:effectLst/>
                <a:uFillTx/>
                <a:latin typeface="Calibri"/>
                <a:ea typeface="DejaVu Sans"/>
              </a:rPr>
              <a:t>All the other stuff besides programming …</a:t>
            </a:r>
            <a:endParaRPr b="0" lang="en-US" sz="4400" strike="noStrike" u="none">
              <a:solidFill>
                <a:srgbClr val="ffffff"/>
              </a:solidFill>
              <a:effectLst/>
              <a:uFillTx/>
              <a:latin typeface="Arial"/>
            </a:endParaRPr>
          </a:p>
        </p:txBody>
      </p:sp>
      <p:sp>
        <p:nvSpPr>
          <p:cNvPr id="254" name="TextShape 2"/>
          <p:cNvSpPr/>
          <p:nvPr/>
        </p:nvSpPr>
        <p:spPr>
          <a:xfrm>
            <a:off x="457200" y="1600200"/>
            <a:ext cx="8227800" cy="4524120"/>
          </a:xfrm>
          <a:prstGeom prst="rect">
            <a:avLst/>
          </a:prstGeom>
          <a:noFill/>
          <a:ln w="0">
            <a:noFill/>
          </a:ln>
        </p:spPr>
        <p:style>
          <a:lnRef idx="0"/>
          <a:fillRef idx="0"/>
          <a:effectRef idx="0"/>
          <a:fontRef idx="minor"/>
        </p:style>
        <p:txBody>
          <a:bodyPr lIns="90000" rIns="90000" tIns="45000" bIns="45000" anchor="t">
            <a:normAutofit/>
          </a:bodyPr>
          <a:p>
            <a:pPr lvl="1" marL="743040" indent="-285480">
              <a:lnSpc>
                <a:spcPct val="100000"/>
              </a:lnSpc>
              <a:spcBef>
                <a:spcPts val="561"/>
              </a:spcBef>
              <a:buClr>
                <a:srgbClr val="ffffff"/>
              </a:buClr>
              <a:buFont typeface="Arial"/>
              <a:buChar char="–"/>
            </a:pPr>
            <a:r>
              <a:rPr b="0" lang="en-US" sz="2800" strike="noStrike" u="none">
                <a:solidFill>
                  <a:srgbClr val="ffffff"/>
                </a:solidFill>
                <a:effectLst/>
                <a:uFillTx/>
                <a:latin typeface="Calibri"/>
                <a:ea typeface="DejaVu Sans"/>
              </a:rPr>
              <a:t>Requirements capture, chartering, contracts</a:t>
            </a:r>
            <a:endParaRPr b="0" lang="en-US" sz="2800" strike="noStrike" u="none">
              <a:solidFill>
                <a:srgbClr val="ffffff"/>
              </a:solidFill>
              <a:effectLst/>
              <a:uFillTx/>
              <a:latin typeface="Arial"/>
            </a:endParaRPr>
          </a:p>
          <a:p>
            <a:pPr lvl="1" marL="743040" indent="-285480">
              <a:lnSpc>
                <a:spcPct val="100000"/>
              </a:lnSpc>
              <a:spcBef>
                <a:spcPts val="561"/>
              </a:spcBef>
              <a:buClr>
                <a:srgbClr val="ffffff"/>
              </a:buClr>
              <a:buFont typeface="Arial"/>
              <a:buChar char="–"/>
            </a:pPr>
            <a:r>
              <a:rPr b="0" lang="en-US" sz="2800" strike="noStrike" u="none">
                <a:solidFill>
                  <a:srgbClr val="ffffff"/>
                </a:solidFill>
                <a:effectLst/>
                <a:uFillTx/>
                <a:latin typeface="Calibri"/>
                <a:ea typeface="DejaVu Sans"/>
              </a:rPr>
              <a:t>Team organization, coordination</a:t>
            </a:r>
            <a:endParaRPr b="0" lang="en-US" sz="2800" strike="noStrike" u="none">
              <a:solidFill>
                <a:srgbClr val="ffffff"/>
              </a:solidFill>
              <a:effectLst/>
              <a:uFillTx/>
              <a:latin typeface="Arial"/>
            </a:endParaRPr>
          </a:p>
          <a:p>
            <a:pPr lvl="1" marL="743040" indent="-285480">
              <a:lnSpc>
                <a:spcPct val="100000"/>
              </a:lnSpc>
              <a:spcBef>
                <a:spcPts val="561"/>
              </a:spcBef>
              <a:buClr>
                <a:srgbClr val="ffffff"/>
              </a:buClr>
              <a:buFont typeface="Arial"/>
              <a:buChar char="–"/>
            </a:pPr>
            <a:r>
              <a:rPr b="0" lang="en-US" sz="2800" strike="noStrike" u="none">
                <a:solidFill>
                  <a:srgbClr val="ffffff"/>
                </a:solidFill>
                <a:effectLst/>
                <a:uFillTx/>
                <a:latin typeface="Calibri"/>
                <a:ea typeface="DejaVu Sans"/>
              </a:rPr>
              <a:t>Architecture, system design, design patterns</a:t>
            </a:r>
            <a:endParaRPr b="0" lang="en-US" sz="2800" strike="noStrike" u="none">
              <a:solidFill>
                <a:srgbClr val="ffffff"/>
              </a:solidFill>
              <a:effectLst/>
              <a:uFillTx/>
              <a:latin typeface="Arial"/>
            </a:endParaRPr>
          </a:p>
          <a:p>
            <a:pPr lvl="1" marL="743040" indent="-285480">
              <a:lnSpc>
                <a:spcPct val="100000"/>
              </a:lnSpc>
              <a:spcBef>
                <a:spcPts val="561"/>
              </a:spcBef>
              <a:buClr>
                <a:srgbClr val="ffffff"/>
              </a:buClr>
              <a:buFont typeface="Arial"/>
              <a:buChar char="–"/>
            </a:pPr>
            <a:r>
              <a:rPr b="0" lang="en-US" sz="2800" strike="noStrike" u="none">
                <a:solidFill>
                  <a:srgbClr val="ffffff"/>
                </a:solidFill>
                <a:effectLst/>
                <a:uFillTx/>
                <a:latin typeface="Calibri"/>
                <a:ea typeface="DejaVu Sans"/>
              </a:rPr>
              <a:t>Testing</a:t>
            </a:r>
            <a:endParaRPr b="0" lang="en-US" sz="2800" strike="noStrike" u="none">
              <a:solidFill>
                <a:srgbClr val="ffffff"/>
              </a:solidFill>
              <a:effectLst/>
              <a:uFillTx/>
              <a:latin typeface="Arial"/>
            </a:endParaRPr>
          </a:p>
          <a:p>
            <a:pPr lvl="1" marL="743040" indent="-285480">
              <a:lnSpc>
                <a:spcPct val="100000"/>
              </a:lnSpc>
              <a:spcBef>
                <a:spcPts val="561"/>
              </a:spcBef>
              <a:buClr>
                <a:srgbClr val="ffffff"/>
              </a:buClr>
              <a:buFont typeface="Arial"/>
              <a:buChar char="–"/>
            </a:pPr>
            <a:r>
              <a:rPr b="0" lang="en-US" sz="2800" strike="noStrike" u="none">
                <a:solidFill>
                  <a:srgbClr val="ffffff"/>
                </a:solidFill>
                <a:effectLst/>
                <a:uFillTx/>
                <a:latin typeface="Calibri"/>
                <a:ea typeface="DejaVu Sans"/>
              </a:rPr>
              <a:t>Deployment, configuration, usage</a:t>
            </a:r>
            <a:endParaRPr b="0" lang="en-US" sz="2800" strike="noStrike" u="none">
              <a:solidFill>
                <a:srgbClr val="ffffff"/>
              </a:solidFill>
              <a:effectLst/>
              <a:uFillTx/>
              <a:latin typeface="Arial"/>
            </a:endParaRPr>
          </a:p>
          <a:p>
            <a:pPr>
              <a:lnSpc>
                <a:spcPct val="100000"/>
              </a:lnSpc>
              <a:spcBef>
                <a:spcPts val="561"/>
              </a:spcBef>
            </a:pPr>
            <a:endParaRPr b="0" lang="en-US" sz="2800" strike="noStrike" u="none">
              <a:solidFill>
                <a:srgbClr val="ffffff"/>
              </a:solidFill>
              <a:effectLst/>
              <a:uFillTx/>
              <a:latin typeface="Arial"/>
            </a:endParaRPr>
          </a:p>
          <a:p>
            <a:pPr marL="457560">
              <a:lnSpc>
                <a:spcPct val="100000"/>
              </a:lnSpc>
              <a:spcBef>
                <a:spcPts val="561"/>
              </a:spcBef>
            </a:pPr>
            <a:r>
              <a:rPr b="0" lang="en-US" sz="2800" strike="noStrike" u="none">
                <a:solidFill>
                  <a:schemeClr val="accent5">
                    <a:lumMod val="40000"/>
                    <a:lumOff val="60000"/>
                  </a:schemeClr>
                </a:solidFill>
                <a:effectLst/>
                <a:uFillTx/>
                <a:latin typeface="Calibri"/>
                <a:ea typeface="DejaVu Sans"/>
              </a:rPr>
              <a:t>These are all exercises in communication. </a:t>
            </a:r>
            <a:br>
              <a:rPr sz="2800"/>
            </a:br>
            <a:r>
              <a:rPr b="0" lang="en-US" sz="2800" strike="noStrike" u="none">
                <a:solidFill>
                  <a:schemeClr val="accent5">
                    <a:lumMod val="40000"/>
                    <a:lumOff val="60000"/>
                  </a:schemeClr>
                </a:solidFill>
                <a:effectLst/>
                <a:uFillTx/>
                <a:latin typeface="Calibri"/>
                <a:ea typeface="DejaVu Sans"/>
              </a:rPr>
              <a:t>And that’s our definition of software engineering.</a:t>
            </a:r>
            <a:endParaRPr b="0" lang="en-US" sz="2800" strike="noStrike" u="none">
              <a:solidFill>
                <a:srgbClr val="ffffff"/>
              </a:solidFill>
              <a:effectLst/>
              <a:uFillTx/>
              <a:latin typeface="Arial"/>
            </a:endParaRPr>
          </a:p>
          <a:p>
            <a:pPr marL="457560">
              <a:lnSpc>
                <a:spcPct val="100000"/>
              </a:lnSpc>
              <a:spcBef>
                <a:spcPts val="641"/>
              </a:spcBef>
            </a:pP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CustomShape 1"/>
          <p:cNvSpPr/>
          <p:nvPr/>
        </p:nvSpPr>
        <p:spPr>
          <a:xfrm>
            <a:off x="457200" y="274680"/>
            <a:ext cx="8226360" cy="113976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en-US" sz="4400" strike="noStrike" u="none">
                <a:solidFill>
                  <a:srgbClr val="ffffff"/>
                </a:solidFill>
                <a:effectLst/>
                <a:uFillTx/>
                <a:latin typeface="Calibri"/>
                <a:ea typeface="DejaVu Sans"/>
              </a:rPr>
              <a:t>The cost of poor communication</a:t>
            </a:r>
            <a:endParaRPr b="0" lang="en-US" sz="4400" strike="noStrike" u="none">
              <a:solidFill>
                <a:srgbClr val="ffffff"/>
              </a:solidFill>
              <a:effectLst/>
              <a:uFillTx/>
              <a:latin typeface="Arial"/>
            </a:endParaRPr>
          </a:p>
        </p:txBody>
      </p:sp>
      <p:sp>
        <p:nvSpPr>
          <p:cNvPr id="256" name="CustomShape 2"/>
          <p:cNvSpPr/>
          <p:nvPr/>
        </p:nvSpPr>
        <p:spPr>
          <a:xfrm>
            <a:off x="457200" y="1600200"/>
            <a:ext cx="8226360" cy="4522680"/>
          </a:xfrm>
          <a:prstGeom prst="rect">
            <a:avLst/>
          </a:prstGeom>
          <a:noFill/>
          <a:ln w="0">
            <a:noFill/>
          </a:ln>
        </p:spPr>
        <p:style>
          <a:lnRef idx="0"/>
          <a:fillRef idx="0"/>
          <a:effectRef idx="0"/>
          <a:fontRef idx="minor"/>
        </p:style>
        <p:txBody>
          <a:bodyPr lIns="90000" rIns="90000" tIns="45000" bIns="45000" anchor="t">
            <a:normAutofit fontScale="85000" lnSpcReduction="19999"/>
          </a:bodyPr>
          <a:p>
            <a:pPr marL="314280" indent="-312480">
              <a:lnSpc>
                <a:spcPct val="100000"/>
              </a:lnSpc>
              <a:spcBef>
                <a:spcPts val="641"/>
              </a:spcBef>
              <a:buClr>
                <a:srgbClr val="ffffff"/>
              </a:buClr>
              <a:buFont typeface="Arial"/>
              <a:buChar char="•"/>
            </a:pPr>
            <a:r>
              <a:rPr b="0" lang="en-US" sz="3200" strike="noStrike" u="none">
                <a:solidFill>
                  <a:srgbClr val="ffffff"/>
                </a:solidFill>
                <a:effectLst/>
                <a:uFillTx/>
                <a:latin typeface="Calibri"/>
                <a:ea typeface="DejaVu Sans"/>
              </a:rPr>
              <a:t>ACA: budgeted $93 million, but shot past $1 billion and still counting just for the web site</a:t>
            </a:r>
            <a:endParaRPr b="0" lang="en-US" sz="3200" strike="noStrike" u="none">
              <a:solidFill>
                <a:srgbClr val="ffffff"/>
              </a:solidFill>
              <a:effectLst/>
              <a:uFillTx/>
              <a:latin typeface="Arial"/>
            </a:endParaRPr>
          </a:p>
          <a:p>
            <a:pPr marL="314280" indent="-312480">
              <a:lnSpc>
                <a:spcPct val="100000"/>
              </a:lnSpc>
              <a:spcBef>
                <a:spcPts val="641"/>
              </a:spcBef>
              <a:buClr>
                <a:srgbClr val="ffffff"/>
              </a:buClr>
              <a:buFont typeface="Arial"/>
              <a:buChar char="•"/>
            </a:pPr>
            <a:r>
              <a:rPr b="0" lang="en-US" sz="3200" strike="noStrike" u="none">
                <a:solidFill>
                  <a:srgbClr val="ffffff"/>
                </a:solidFill>
                <a:effectLst/>
                <a:uFillTx/>
                <a:latin typeface="Calibri"/>
                <a:ea typeface="DejaVu Sans"/>
              </a:rPr>
              <a:t>Standish Group: </a:t>
            </a:r>
            <a:endParaRPr b="0" lang="en-US" sz="3200" strike="noStrike" u="none">
              <a:solidFill>
                <a:srgbClr val="ffffff"/>
              </a:solidFill>
              <a:effectLst/>
              <a:uFillTx/>
              <a:latin typeface="Arial"/>
            </a:endParaRPr>
          </a:p>
          <a:p>
            <a:pPr marL="733320">
              <a:lnSpc>
                <a:spcPct val="100000"/>
              </a:lnSpc>
              <a:spcBef>
                <a:spcPts val="479"/>
              </a:spcBef>
            </a:pPr>
            <a:r>
              <a:rPr b="0" lang="en-US" sz="2400" strike="noStrike" u="none">
                <a:solidFill>
                  <a:srgbClr val="ffffff"/>
                </a:solidFill>
                <a:effectLst/>
                <a:uFillTx/>
                <a:latin typeface="Calibri"/>
                <a:ea typeface="DejaVu Sans"/>
              </a:rPr>
              <a:t>Of 3,555 projects from 2003 to 2012 that had labor costs of at least $10 million, only 6.4% were successful. The Standish data showed that 52% of the large projects were "challenged," meaning they were over budget, behind schedule or didn't meet user expectations. The remaining 41.4% were failures -- they were either abandoned or started anew from scratch. </a:t>
            </a:r>
            <a:r>
              <a:rPr b="0" lang="en-US" sz="2400" strike="noStrike" u="none">
                <a:solidFill>
                  <a:srgbClr val="ffffff"/>
                </a:solidFill>
                <a:effectLst/>
                <a:uFillTx/>
                <a:latin typeface="Zapf Dingbats"/>
                <a:ea typeface="Zapf Dingbats"/>
              </a:rPr>
              <a:t>✪</a:t>
            </a:r>
            <a:endParaRPr b="0" lang="en-US" sz="2400" strike="noStrike" u="none">
              <a:solidFill>
                <a:srgbClr val="ffffff"/>
              </a:solidFill>
              <a:effectLst/>
              <a:uFillTx/>
              <a:latin typeface="Arial"/>
            </a:endParaRPr>
          </a:p>
          <a:p>
            <a:pPr marL="314280" indent="-312480">
              <a:lnSpc>
                <a:spcPct val="100000"/>
              </a:lnSpc>
              <a:spcBef>
                <a:spcPts val="641"/>
              </a:spcBef>
              <a:buClr>
                <a:srgbClr val="ffffff"/>
              </a:buClr>
              <a:buFont typeface="Arial"/>
              <a:buChar char="•"/>
            </a:pPr>
            <a:r>
              <a:rPr b="0" lang="en-US" sz="3200" strike="noStrike" u="none">
                <a:solidFill>
                  <a:srgbClr val="ffffff"/>
                </a:solidFill>
                <a:effectLst/>
                <a:uFillTx/>
                <a:latin typeface="Calibri"/>
                <a:ea typeface="Zapf Dingbats"/>
              </a:rPr>
              <a:t>FBI virtual casefiles - $170M abandoned, $500M new start, still counting</a:t>
            </a:r>
            <a:endParaRPr b="0" lang="en-US" sz="3200" strike="noStrike" u="none">
              <a:solidFill>
                <a:srgbClr val="ffffff"/>
              </a:solidFill>
              <a:effectLst/>
              <a:uFillTx/>
              <a:latin typeface="Arial"/>
            </a:endParaRPr>
          </a:p>
          <a:p>
            <a:pPr marL="314280" indent="-312480">
              <a:lnSpc>
                <a:spcPct val="100000"/>
              </a:lnSpc>
              <a:spcBef>
                <a:spcPts val="641"/>
              </a:spcBef>
              <a:buClr>
                <a:srgbClr val="ffffff"/>
              </a:buClr>
              <a:buFont typeface="Arial"/>
              <a:buChar char="•"/>
            </a:pPr>
            <a:r>
              <a:rPr b="0" lang="en-US" sz="3200" strike="noStrike" u="none">
                <a:solidFill>
                  <a:srgbClr val="ffffff"/>
                </a:solidFill>
                <a:effectLst/>
                <a:uFillTx/>
                <a:latin typeface="Calibri"/>
                <a:ea typeface="Zapf Dingbats"/>
              </a:rPr>
              <a:t>Air Force ERP – scraped $1B. Navy ERP –the same.</a:t>
            </a:r>
            <a:endParaRPr b="0" lang="en-US" sz="3200" strike="noStrike" u="none">
              <a:solidFill>
                <a:srgbClr val="ffffff"/>
              </a:solidFill>
              <a:effectLst/>
              <a:uFillTx/>
              <a:latin typeface="Arial"/>
            </a:endParaRPr>
          </a:p>
          <a:p>
            <a:pPr marL="314280" indent="-312480">
              <a:lnSpc>
                <a:spcPct val="100000"/>
              </a:lnSpc>
              <a:spcBef>
                <a:spcPts val="641"/>
              </a:spcBef>
              <a:buClr>
                <a:srgbClr val="ffffff"/>
              </a:buClr>
              <a:buFont typeface="Arial"/>
              <a:buChar char="•"/>
            </a:pPr>
            <a:r>
              <a:rPr b="0" lang="en-US" sz="3200" strike="noStrike" u="none">
                <a:solidFill>
                  <a:srgbClr val="ffffff"/>
                </a:solidFill>
                <a:effectLst/>
                <a:uFillTx/>
                <a:latin typeface="Calibri"/>
                <a:ea typeface="DejaVu Sans"/>
              </a:rPr>
              <a:t>Why so few private company examples?</a:t>
            </a: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TextShape 1"/>
          <p:cNvSpPr/>
          <p:nvPr/>
        </p:nvSpPr>
        <p:spPr>
          <a:xfrm>
            <a:off x="457200" y="274680"/>
            <a:ext cx="8227800" cy="11412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en-US" sz="4400" strike="noStrike" u="none">
                <a:solidFill>
                  <a:srgbClr val="ffffff"/>
                </a:solidFill>
                <a:effectLst/>
                <a:uFillTx/>
                <a:latin typeface="Calibri"/>
                <a:ea typeface="DejaVu Sans"/>
              </a:rPr>
              <a:t>The challenge of communication</a:t>
            </a:r>
            <a:endParaRPr b="0" lang="en-US" sz="4400" strike="noStrike" u="none">
              <a:solidFill>
                <a:srgbClr val="ffffff"/>
              </a:solidFill>
              <a:effectLst/>
              <a:uFillTx/>
              <a:latin typeface="Arial"/>
            </a:endParaRPr>
          </a:p>
        </p:txBody>
      </p:sp>
      <p:pic>
        <p:nvPicPr>
          <p:cNvPr id="258" name="Content Placeholder 3" descr="dogpoo.jpg"/>
          <p:cNvPicPr/>
          <p:nvPr/>
        </p:nvPicPr>
        <p:blipFill>
          <a:blip r:embed="rId1"/>
          <a:srcRect l="0" t="12025" r="0" b="12025"/>
          <a:stretch/>
        </p:blipFill>
        <p:spPr>
          <a:xfrm>
            <a:off x="457200" y="1600200"/>
            <a:ext cx="8227800" cy="4524120"/>
          </a:xfrm>
          <a:prstGeom prst="rect">
            <a:avLst/>
          </a:prstGeom>
          <a:noFill/>
          <a:ln w="0">
            <a:noFill/>
          </a:ln>
        </p:spPr>
      </p:pic>
    </p:spTree>
  </p:cSld>
  <mc:AlternateContent>
    <mc:Choice Requires="p14">
      <p:transition p14:dur="10"/>
    </mc:Choice>
    <mc:Fallback>
      <p:transition/>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9" name="TextShape 1"/>
          <p:cNvSpPr/>
          <p:nvPr/>
        </p:nvSpPr>
        <p:spPr>
          <a:xfrm>
            <a:off x="457200" y="2591280"/>
            <a:ext cx="8227800" cy="11412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en-US" sz="4400" strike="noStrike" u="none">
                <a:solidFill>
                  <a:srgbClr val="ffffff"/>
                </a:solidFill>
                <a:effectLst/>
                <a:uFillTx/>
                <a:latin typeface="Calibri"/>
                <a:ea typeface="DejaVu Sans"/>
              </a:rPr>
              <a:t>What do YOU think is SE?</a:t>
            </a:r>
            <a:endParaRPr b="0" lang="en-US" sz="4400" strike="noStrike" u="none">
              <a:solidFill>
                <a:srgbClr val="ffffff"/>
              </a:solidFill>
              <a:effectLst/>
              <a:uFillTx/>
              <a:latin typeface="Arial"/>
            </a:endParaRPr>
          </a:p>
        </p:txBody>
      </p:sp>
      <p:sp>
        <p:nvSpPr>
          <p:cNvPr id="220" name="TextShape 2"/>
          <p:cNvSpPr/>
          <p:nvPr/>
        </p:nvSpPr>
        <p:spPr>
          <a:xfrm>
            <a:off x="457200" y="1600200"/>
            <a:ext cx="8227800" cy="4524120"/>
          </a:xfrm>
          <a:prstGeom prst="rect">
            <a:avLst/>
          </a:prstGeom>
          <a:noFill/>
          <a:ln w="0">
            <a:noFill/>
          </a:ln>
        </p:spPr>
        <p:style>
          <a:lnRef idx="0"/>
          <a:fillRef idx="0"/>
          <a:effectRef idx="0"/>
          <a:fontRef idx="minor"/>
        </p:style>
        <p:txBody>
          <a:bodyPr lIns="90000" rIns="90000" tIns="45000" bIns="45000" anchor="t">
            <a:normAutofit/>
          </a:bodyPr>
          <a:p>
            <a:pPr>
              <a:lnSpc>
                <a:spcPct val="100000"/>
              </a:lnSpc>
              <a:spcBef>
                <a:spcPts val="641"/>
              </a:spcBef>
            </a:pPr>
            <a:endParaRPr b="0" lang="en-US" sz="3200" strike="noStrike" u="none">
              <a:solidFill>
                <a:srgbClr val="ffffff"/>
              </a:solidFill>
              <a:effectLst/>
              <a:uFillTx/>
              <a:latin typeface="Calibri"/>
              <a:ea typeface="DejaVu Sans"/>
            </a:endParaRPr>
          </a:p>
        </p:txBody>
      </p:sp>
    </p:spTree>
  </p:cSld>
  <mc:AlternateContent>
    <mc:Choice Requires="p14">
      <p:transition p14:dur="10"/>
    </mc:Choice>
    <mc:Fallback>
      <p:transition/>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TextShape 1"/>
          <p:cNvSpPr/>
          <p:nvPr/>
        </p:nvSpPr>
        <p:spPr>
          <a:xfrm>
            <a:off x="457200" y="274680"/>
            <a:ext cx="8227800" cy="1141200"/>
          </a:xfrm>
          <a:prstGeom prst="rect">
            <a:avLst/>
          </a:prstGeom>
          <a:noFill/>
          <a:ln w="0">
            <a:noFill/>
          </a:ln>
        </p:spPr>
        <p:style>
          <a:lnRef idx="0"/>
          <a:fillRef idx="0"/>
          <a:effectRef idx="0"/>
          <a:fontRef idx="minor"/>
        </p:style>
        <p:txBody>
          <a:bodyPr lIns="90000" rIns="90000" tIns="45000" bIns="45000" anchor="ctr">
            <a:normAutofit/>
          </a:bodyPr>
          <a:p>
            <a:pPr algn="ctr">
              <a:lnSpc>
                <a:spcPct val="100000"/>
              </a:lnSpc>
            </a:pPr>
            <a:r>
              <a:rPr b="0" lang="en-US" sz="3200" strike="noStrike" u="none">
                <a:solidFill>
                  <a:srgbClr val="ffffff"/>
                </a:solidFill>
                <a:effectLst/>
                <a:uFillTx/>
                <a:latin typeface="Calibri"/>
                <a:ea typeface="DejaVu Sans"/>
              </a:rPr>
              <a:t>Communication is difficult enough </a:t>
            </a:r>
            <a:br>
              <a:rPr sz="3200"/>
            </a:br>
            <a:r>
              <a:rPr b="0" lang="en-US" sz="3200" strike="noStrike" u="none">
                <a:solidFill>
                  <a:srgbClr val="ffffff"/>
                </a:solidFill>
                <a:effectLst/>
                <a:uFillTx/>
                <a:latin typeface="Calibri"/>
                <a:ea typeface="DejaVu Sans"/>
              </a:rPr>
              <a:t>before you confuse it with technology</a:t>
            </a:r>
            <a:endParaRPr b="0" lang="en-US" sz="3200" strike="noStrike" u="none">
              <a:solidFill>
                <a:srgbClr val="ffffff"/>
              </a:solidFill>
              <a:effectLst/>
              <a:uFillTx/>
              <a:latin typeface="Arial"/>
            </a:endParaRPr>
          </a:p>
        </p:txBody>
      </p:sp>
      <p:sp>
        <p:nvSpPr>
          <p:cNvPr id="260" name="TextShape 2"/>
          <p:cNvSpPr/>
          <p:nvPr/>
        </p:nvSpPr>
        <p:spPr>
          <a:xfrm>
            <a:off x="457200" y="1600200"/>
            <a:ext cx="8227800" cy="4524120"/>
          </a:xfrm>
          <a:prstGeom prst="rect">
            <a:avLst/>
          </a:prstGeom>
          <a:noFill/>
          <a:ln w="0">
            <a:noFill/>
          </a:ln>
        </p:spPr>
        <p:style>
          <a:lnRef idx="0"/>
          <a:fillRef idx="0"/>
          <a:effectRef idx="0"/>
          <a:fontRef idx="minor"/>
        </p:style>
        <p:txBody>
          <a:bodyPr lIns="90000" rIns="90000" tIns="45000" bIns="45000" anchor="t">
            <a:normAutofit fontScale="85000" lnSpcReduction="19999"/>
          </a:bodyPr>
          <a:p>
            <a:pPr marL="322200" indent="-321480">
              <a:lnSpc>
                <a:spcPct val="90000"/>
              </a:lnSpc>
              <a:spcBef>
                <a:spcPts val="641"/>
              </a:spcBef>
              <a:buClr>
                <a:srgbClr val="ffffff"/>
              </a:buClr>
              <a:buFont typeface="Arial"/>
              <a:buChar char="•"/>
            </a:pPr>
            <a:r>
              <a:rPr b="0" lang="en-US" sz="3200" strike="noStrike" u="none">
                <a:solidFill>
                  <a:srgbClr val="ffffff"/>
                </a:solidFill>
                <a:effectLst/>
                <a:uFillTx/>
                <a:latin typeface="Calibri"/>
                <a:ea typeface="DejaVu Sans"/>
              </a:rPr>
              <a:t>PUNCTUATION:</a:t>
            </a:r>
            <a:endParaRPr b="0" lang="en-US" sz="3200" strike="noStrike" u="none">
              <a:solidFill>
                <a:srgbClr val="ffffff"/>
              </a:solidFill>
              <a:effectLst/>
              <a:uFillTx/>
              <a:latin typeface="Arial"/>
            </a:endParaRPr>
          </a:p>
          <a:p>
            <a:pPr lvl="1" marL="698040" indent="-267840">
              <a:lnSpc>
                <a:spcPct val="90000"/>
              </a:lnSpc>
              <a:spcBef>
                <a:spcPts val="561"/>
              </a:spcBef>
              <a:buClr>
                <a:srgbClr val="ffffff"/>
              </a:buClr>
              <a:buFont typeface="Arial"/>
              <a:buChar char="–"/>
            </a:pPr>
            <a:r>
              <a:rPr b="0" lang="en-US" sz="2800" strike="noStrike" u="none">
                <a:solidFill>
                  <a:srgbClr val="ffffff"/>
                </a:solidFill>
                <a:effectLst/>
                <a:uFillTx/>
                <a:latin typeface="Calibri"/>
                <a:ea typeface="DejaVu Sans"/>
              </a:rPr>
              <a:t>“Purtilo said Gasarch is the best professor at Maryland.” </a:t>
            </a:r>
            <a:endParaRPr b="0" lang="en-US" sz="2800" strike="noStrike" u="none">
              <a:solidFill>
                <a:srgbClr val="ffffff"/>
              </a:solidFill>
              <a:effectLst/>
              <a:uFillTx/>
              <a:latin typeface="Arial"/>
            </a:endParaRPr>
          </a:p>
          <a:p>
            <a:pPr lvl="1" marL="698040" indent="-267840">
              <a:lnSpc>
                <a:spcPct val="90000"/>
              </a:lnSpc>
              <a:spcBef>
                <a:spcPts val="561"/>
              </a:spcBef>
              <a:buClr>
                <a:srgbClr val="ffffff"/>
              </a:buClr>
              <a:buFont typeface="Arial"/>
              <a:buChar char="–"/>
            </a:pPr>
            <a:r>
              <a:rPr b="0" lang="en-US" sz="2800" strike="noStrike" u="none">
                <a:solidFill>
                  <a:srgbClr val="ffffff"/>
                </a:solidFill>
                <a:effectLst/>
                <a:uFillTx/>
                <a:latin typeface="Calibri"/>
                <a:ea typeface="DejaVu Sans"/>
              </a:rPr>
              <a:t>“Purtilo, said Gasarch, is the best professor at Maryland.”</a:t>
            </a:r>
            <a:endParaRPr b="0" lang="en-US" sz="2800" strike="noStrike" u="none">
              <a:solidFill>
                <a:srgbClr val="ffffff"/>
              </a:solidFill>
              <a:effectLst/>
              <a:uFillTx/>
              <a:latin typeface="Arial"/>
            </a:endParaRPr>
          </a:p>
          <a:p>
            <a:pPr lvl="1" marL="698040" indent="-267840">
              <a:lnSpc>
                <a:spcPct val="90000"/>
              </a:lnSpc>
              <a:spcBef>
                <a:spcPts val="561"/>
              </a:spcBef>
              <a:buClr>
                <a:srgbClr val="ffffff"/>
              </a:buClr>
              <a:buFont typeface="Arial"/>
              <a:buChar char="–"/>
            </a:pPr>
            <a:r>
              <a:rPr b="0" lang="en-US" sz="2800" strike="noStrike" u="none">
                <a:solidFill>
                  <a:srgbClr val="ffffff"/>
                </a:solidFill>
                <a:effectLst/>
                <a:uFillTx/>
                <a:latin typeface="Calibri"/>
                <a:ea typeface="DejaVu Sans"/>
              </a:rPr>
              <a:t>“No mathematicians please.” / “No mathematicians, please.”</a:t>
            </a:r>
            <a:endParaRPr b="0" lang="en-US" sz="2800" strike="noStrike" u="none">
              <a:solidFill>
                <a:srgbClr val="ffffff"/>
              </a:solidFill>
              <a:effectLst/>
              <a:uFillTx/>
              <a:latin typeface="Arial"/>
            </a:endParaRPr>
          </a:p>
          <a:p>
            <a:pPr>
              <a:lnSpc>
                <a:spcPct val="90000"/>
              </a:lnSpc>
              <a:spcBef>
                <a:spcPts val="641"/>
              </a:spcBef>
            </a:pPr>
            <a:endParaRPr b="0" lang="en-US" sz="3200" strike="noStrike" u="none">
              <a:solidFill>
                <a:srgbClr val="ffffff"/>
              </a:solidFill>
              <a:effectLst/>
              <a:uFillTx/>
              <a:latin typeface="Arial"/>
            </a:endParaRPr>
          </a:p>
          <a:p>
            <a:pPr marL="322200" indent="-321480">
              <a:lnSpc>
                <a:spcPct val="90000"/>
              </a:lnSpc>
              <a:spcBef>
                <a:spcPts val="641"/>
              </a:spcBef>
              <a:buClr>
                <a:srgbClr val="ffffff"/>
              </a:buClr>
              <a:buFont typeface="Arial"/>
              <a:buChar char="•"/>
            </a:pPr>
            <a:r>
              <a:rPr b="0" lang="en-US" sz="3200" strike="noStrike" u="none">
                <a:solidFill>
                  <a:srgbClr val="ffffff"/>
                </a:solidFill>
                <a:effectLst/>
                <a:uFillTx/>
                <a:latin typeface="Calibri"/>
                <a:ea typeface="DejaVu Sans"/>
              </a:rPr>
              <a:t>SPELLING:</a:t>
            </a:r>
            <a:endParaRPr b="0" lang="en-US" sz="3200" strike="noStrike" u="none">
              <a:solidFill>
                <a:srgbClr val="ffffff"/>
              </a:solidFill>
              <a:effectLst/>
              <a:uFillTx/>
              <a:latin typeface="Arial"/>
            </a:endParaRPr>
          </a:p>
          <a:p>
            <a:pPr lvl="1" marL="698040" indent="-267840">
              <a:lnSpc>
                <a:spcPct val="90000"/>
              </a:lnSpc>
              <a:spcBef>
                <a:spcPts val="561"/>
              </a:spcBef>
              <a:buClr>
                <a:srgbClr val="ffffff"/>
              </a:buClr>
              <a:buFont typeface="Arial"/>
              <a:buChar char="–"/>
            </a:pPr>
            <a:r>
              <a:rPr b="0" lang="en-US" sz="2800" strike="noStrike" u="none">
                <a:solidFill>
                  <a:srgbClr val="ffffff"/>
                </a:solidFill>
                <a:effectLst/>
                <a:uFillTx/>
                <a:latin typeface="Calibri"/>
                <a:ea typeface="DejaVu Sans"/>
              </a:rPr>
              <a:t>“Pickled herring merchant” v. “Pickled-herring merchant”</a:t>
            </a:r>
            <a:endParaRPr b="0" lang="en-US" sz="2800" strike="noStrike" u="none">
              <a:solidFill>
                <a:srgbClr val="ffffff"/>
              </a:solidFill>
              <a:effectLst/>
              <a:uFillTx/>
              <a:latin typeface="Arial"/>
            </a:endParaRPr>
          </a:p>
          <a:p>
            <a:pPr lvl="1" marL="698040" indent="-267840">
              <a:lnSpc>
                <a:spcPct val="90000"/>
              </a:lnSpc>
              <a:spcBef>
                <a:spcPts val="561"/>
              </a:spcBef>
              <a:buClr>
                <a:srgbClr val="ffffff"/>
              </a:buClr>
              <a:buFont typeface="Arial"/>
              <a:buChar char="–"/>
            </a:pPr>
            <a:r>
              <a:rPr b="0" lang="en-US" sz="2800" strike="noStrike" u="none">
                <a:solidFill>
                  <a:srgbClr val="ffffff"/>
                </a:solidFill>
                <a:effectLst/>
                <a:uFillTx/>
                <a:latin typeface="Calibri"/>
                <a:ea typeface="DejaVu Sans"/>
              </a:rPr>
              <a:t>“extra-marital sex” v. “extra marital sex”</a:t>
            </a:r>
            <a:endParaRPr b="0" lang="en-US" sz="2800" strike="noStrike" u="none">
              <a:solidFill>
                <a:srgbClr val="ffffff"/>
              </a:solidFill>
              <a:effectLst/>
              <a:uFillTx/>
              <a:latin typeface="Arial"/>
            </a:endParaRPr>
          </a:p>
          <a:p>
            <a:pPr>
              <a:lnSpc>
                <a:spcPct val="90000"/>
              </a:lnSpc>
              <a:spcBef>
                <a:spcPts val="641"/>
              </a:spcBef>
            </a:pPr>
            <a:endParaRPr b="0" lang="en-US" sz="3200" strike="noStrike" u="none">
              <a:solidFill>
                <a:srgbClr val="ffffff"/>
              </a:solidFill>
              <a:effectLst/>
              <a:uFillTx/>
              <a:latin typeface="Arial"/>
            </a:endParaRPr>
          </a:p>
          <a:p>
            <a:pPr marL="322200" indent="-321480">
              <a:lnSpc>
                <a:spcPct val="90000"/>
              </a:lnSpc>
              <a:spcBef>
                <a:spcPts val="641"/>
              </a:spcBef>
              <a:buClr>
                <a:srgbClr val="ffffff"/>
              </a:buClr>
              <a:buFont typeface="Arial"/>
              <a:buChar char="•"/>
            </a:pPr>
            <a:r>
              <a:rPr b="0" lang="en-US" sz="3200" strike="noStrike" u="none">
                <a:solidFill>
                  <a:srgbClr val="ffffff"/>
                </a:solidFill>
                <a:effectLst/>
                <a:uFillTx/>
                <a:latin typeface="Calibri"/>
                <a:ea typeface="DejaVu Sans"/>
              </a:rPr>
              <a:t>CONTEXT:</a:t>
            </a:r>
            <a:endParaRPr b="0" lang="en-US" sz="3200" strike="noStrike" u="none">
              <a:solidFill>
                <a:srgbClr val="ffffff"/>
              </a:solidFill>
              <a:effectLst/>
              <a:uFillTx/>
              <a:latin typeface="Arial"/>
            </a:endParaRPr>
          </a:p>
          <a:p>
            <a:pPr lvl="1" marL="698040" indent="-267840">
              <a:lnSpc>
                <a:spcPct val="90000"/>
              </a:lnSpc>
              <a:spcBef>
                <a:spcPts val="561"/>
              </a:spcBef>
              <a:buClr>
                <a:srgbClr val="ffffff"/>
              </a:buClr>
              <a:buFont typeface="Arial"/>
              <a:buChar char="–"/>
            </a:pPr>
            <a:r>
              <a:rPr b="0" lang="en-US" sz="2800" strike="noStrike" u="none">
                <a:solidFill>
                  <a:srgbClr val="ffffff"/>
                </a:solidFill>
                <a:effectLst/>
                <a:uFillTx/>
                <a:latin typeface="Calibri"/>
                <a:ea typeface="DejaVu Sans"/>
              </a:rPr>
              <a:t>“You can’t run this program too fast.”</a:t>
            </a:r>
            <a:endParaRPr b="0" lang="en-US" sz="2800" strike="noStrike" u="none">
              <a:solidFill>
                <a:srgbClr val="ffffff"/>
              </a:solidFill>
              <a:effectLst/>
              <a:uFillTx/>
              <a:latin typeface="Arial"/>
            </a:endParaRPr>
          </a:p>
          <a:p>
            <a:pPr lvl="1" marL="698040" indent="-267840">
              <a:lnSpc>
                <a:spcPct val="100000"/>
              </a:lnSpc>
              <a:spcBef>
                <a:spcPts val="561"/>
              </a:spcBef>
              <a:buClr>
                <a:srgbClr val="ffffff"/>
              </a:buClr>
              <a:buFont typeface="Arial"/>
              <a:buChar char="–"/>
            </a:pPr>
            <a:r>
              <a:rPr b="0" lang="en-US" sz="2800" strike="noStrike" u="none">
                <a:solidFill>
                  <a:srgbClr val="ffffff"/>
                </a:solidFill>
                <a:effectLst/>
                <a:uFillTx/>
                <a:latin typeface="Calibri"/>
                <a:ea typeface="DejaVu Sans"/>
              </a:rPr>
              <a:t>IT manager: “It’s no problem.” </a:t>
            </a:r>
            <a:endParaRPr b="0" lang="en-US" sz="2800" strike="noStrike" u="none">
              <a:solidFill>
                <a:srgbClr val="ffffff"/>
              </a:solidFill>
              <a:effectLst/>
              <a:uFillTx/>
              <a:latin typeface="Arial"/>
            </a:endParaRPr>
          </a:p>
          <a:p>
            <a:pPr>
              <a:lnSpc>
                <a:spcPct val="90000"/>
              </a:lnSpc>
              <a:spcBef>
                <a:spcPts val="641"/>
              </a:spcBef>
            </a:pPr>
            <a:endParaRPr b="0" lang="en-US" sz="28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TextShape 1"/>
          <p:cNvSpPr/>
          <p:nvPr/>
        </p:nvSpPr>
        <p:spPr>
          <a:xfrm>
            <a:off x="457200" y="274680"/>
            <a:ext cx="8227800" cy="1141200"/>
          </a:xfrm>
          <a:prstGeom prst="rect">
            <a:avLst/>
          </a:prstGeom>
          <a:noFill/>
          <a:ln w="0">
            <a:noFill/>
          </a:ln>
        </p:spPr>
        <p:style>
          <a:lnRef idx="0"/>
          <a:fillRef idx="0"/>
          <a:effectRef idx="0"/>
          <a:fontRef idx="minor"/>
        </p:style>
        <p:txBody>
          <a:bodyPr lIns="90000" rIns="90000" tIns="45000" bIns="45000" anchor="ctr">
            <a:normAutofit fontScale="92500" lnSpcReduction="19999"/>
          </a:bodyPr>
          <a:p>
            <a:pPr algn="ctr">
              <a:lnSpc>
                <a:spcPct val="100000"/>
              </a:lnSpc>
            </a:pPr>
            <a:r>
              <a:rPr b="0" lang="en-US" sz="4400" strike="noStrike" u="none">
                <a:solidFill>
                  <a:srgbClr val="ffbf00"/>
                </a:solidFill>
                <a:effectLst/>
                <a:uFillTx/>
                <a:latin typeface="Calibri"/>
                <a:ea typeface="DejaVu Sans"/>
              </a:rPr>
              <a:t>The importance of communicating early in the process</a:t>
            </a:r>
            <a:endParaRPr b="0" lang="en-US" sz="4400" strike="noStrike" u="none">
              <a:solidFill>
                <a:srgbClr val="ffffff"/>
              </a:solidFill>
              <a:effectLst/>
              <a:uFillTx/>
              <a:latin typeface="Arial"/>
            </a:endParaRPr>
          </a:p>
        </p:txBody>
      </p:sp>
      <p:sp>
        <p:nvSpPr>
          <p:cNvPr id="262" name="TextShape 2"/>
          <p:cNvSpPr/>
          <p:nvPr/>
        </p:nvSpPr>
        <p:spPr>
          <a:xfrm>
            <a:off x="457200" y="1600200"/>
            <a:ext cx="8227800" cy="4524120"/>
          </a:xfrm>
          <a:prstGeom prst="rect">
            <a:avLst/>
          </a:prstGeom>
          <a:noFill/>
          <a:ln w="0">
            <a:noFill/>
          </a:ln>
        </p:spPr>
        <p:style>
          <a:lnRef idx="0"/>
          <a:fillRef idx="0"/>
          <a:effectRef idx="0"/>
          <a:fontRef idx="minor"/>
        </p:style>
        <p:txBody>
          <a:bodyPr lIns="90000" rIns="90000" tIns="45000" bIns="45000" anchor="t">
            <a:noAutofit/>
          </a:bodyPr>
          <a:p>
            <a:pPr marL="343080" indent="-342720">
              <a:lnSpc>
                <a:spcPct val="100000"/>
              </a:lnSpc>
              <a:spcBef>
                <a:spcPts val="479"/>
              </a:spcBef>
              <a:buClr>
                <a:srgbClr val="ffffff"/>
              </a:buClr>
              <a:buFont typeface="Arial"/>
              <a:buChar char="•"/>
            </a:pPr>
            <a:r>
              <a:rPr b="0" lang="en-US" sz="2400" strike="noStrike" u="none">
                <a:solidFill>
                  <a:srgbClr val="ffffff"/>
                </a:solidFill>
                <a:effectLst/>
                <a:uFillTx/>
                <a:latin typeface="Calibri"/>
                <a:ea typeface="DejaVu Sans"/>
              </a:rPr>
              <a:t>Consider the (normalized) cost of getting a decision ‘final’ in a delivered product. If a needed change costs $1 during definition, then making that change costs …</a:t>
            </a:r>
            <a:br>
              <a:rPr sz="1800"/>
            </a:br>
            <a:r>
              <a:rPr b="0" lang="en-US" sz="2400" strike="noStrike" u="none">
                <a:solidFill>
                  <a:srgbClr val="ffffff"/>
                </a:solidFill>
                <a:effectLst/>
                <a:uFillTx/>
                <a:latin typeface="Calibri"/>
                <a:ea typeface="DejaVu Sans"/>
              </a:rPr>
              <a:t>$5</a:t>
            </a:r>
            <a:r>
              <a:rPr b="0" lang="en-US" sz="2400" strike="noStrike" u="none">
                <a:solidFill>
                  <a:srgbClr val="ffffff"/>
                </a:solidFill>
                <a:effectLst/>
                <a:uFillTx/>
                <a:latin typeface="Calibri"/>
                <a:ea typeface="DejaVu Sans"/>
              </a:rPr>
              <a:t>	</a:t>
            </a:r>
            <a:r>
              <a:rPr b="0" lang="en-US" sz="2400" strike="noStrike" u="none">
                <a:solidFill>
                  <a:srgbClr val="ffffff"/>
                </a:solidFill>
                <a:effectLst/>
                <a:uFillTx/>
                <a:latin typeface="Calibri"/>
                <a:ea typeface="DejaVu Sans"/>
              </a:rPr>
              <a:t>	</a:t>
            </a:r>
            <a:r>
              <a:rPr b="0" lang="en-US" sz="2400" strike="noStrike" u="none">
                <a:solidFill>
                  <a:srgbClr val="ffffff"/>
                </a:solidFill>
                <a:effectLst/>
                <a:uFillTx/>
                <a:latin typeface="Calibri"/>
                <a:ea typeface="DejaVu Sans"/>
              </a:rPr>
              <a:t>at design</a:t>
            </a:r>
            <a:br>
              <a:rPr sz="1800"/>
            </a:br>
            <a:r>
              <a:rPr b="0" lang="en-US" sz="2400" strike="noStrike" u="none">
                <a:solidFill>
                  <a:srgbClr val="ffffff"/>
                </a:solidFill>
                <a:effectLst/>
                <a:uFillTx/>
                <a:latin typeface="Calibri"/>
                <a:ea typeface="DejaVu Sans"/>
              </a:rPr>
              <a:t>$10</a:t>
            </a:r>
            <a:r>
              <a:rPr b="0" lang="en-US" sz="2400" strike="noStrike" u="none">
                <a:solidFill>
                  <a:srgbClr val="ffffff"/>
                </a:solidFill>
                <a:effectLst/>
                <a:uFillTx/>
                <a:latin typeface="Calibri"/>
                <a:ea typeface="DejaVu Sans"/>
              </a:rPr>
              <a:t>	</a:t>
            </a:r>
            <a:r>
              <a:rPr b="0" lang="en-US" sz="2400" strike="noStrike" u="none">
                <a:solidFill>
                  <a:srgbClr val="ffffff"/>
                </a:solidFill>
                <a:effectLst/>
                <a:uFillTx/>
                <a:latin typeface="Calibri"/>
                <a:ea typeface="DejaVu Sans"/>
              </a:rPr>
              <a:t>	</a:t>
            </a:r>
            <a:r>
              <a:rPr b="0" lang="en-US" sz="2400" strike="noStrike" u="none">
                <a:solidFill>
                  <a:srgbClr val="ffffff"/>
                </a:solidFill>
                <a:effectLst/>
                <a:uFillTx/>
                <a:latin typeface="Calibri"/>
                <a:ea typeface="DejaVu Sans"/>
              </a:rPr>
              <a:t>at coding</a:t>
            </a:r>
            <a:br>
              <a:rPr sz="1800"/>
            </a:br>
            <a:r>
              <a:rPr b="0" lang="en-US" sz="2400" strike="noStrike" u="none">
                <a:solidFill>
                  <a:srgbClr val="ffffff"/>
                </a:solidFill>
                <a:effectLst/>
                <a:uFillTx/>
                <a:latin typeface="Calibri"/>
                <a:ea typeface="DejaVu Sans"/>
              </a:rPr>
              <a:t>$20</a:t>
            </a:r>
            <a:r>
              <a:rPr b="0" lang="en-US" sz="2400" strike="noStrike" u="none">
                <a:solidFill>
                  <a:srgbClr val="ffffff"/>
                </a:solidFill>
                <a:effectLst/>
                <a:uFillTx/>
                <a:latin typeface="Calibri"/>
                <a:ea typeface="DejaVu Sans"/>
              </a:rPr>
              <a:t>	</a:t>
            </a:r>
            <a:r>
              <a:rPr b="0" lang="en-US" sz="2400" strike="noStrike" u="none">
                <a:solidFill>
                  <a:srgbClr val="ffffff"/>
                </a:solidFill>
                <a:effectLst/>
                <a:uFillTx/>
                <a:latin typeface="Calibri"/>
                <a:ea typeface="DejaVu Sans"/>
              </a:rPr>
              <a:t>	</a:t>
            </a:r>
            <a:r>
              <a:rPr b="0" lang="en-US" sz="2400" strike="noStrike" u="none">
                <a:solidFill>
                  <a:srgbClr val="ffffff"/>
                </a:solidFill>
                <a:effectLst/>
                <a:uFillTx/>
                <a:latin typeface="Calibri"/>
                <a:ea typeface="DejaVu Sans"/>
              </a:rPr>
              <a:t>at unit testing</a:t>
            </a:r>
            <a:br>
              <a:rPr sz="1800"/>
            </a:br>
            <a:r>
              <a:rPr b="0" lang="en-US" sz="2400" strike="noStrike" u="none">
                <a:solidFill>
                  <a:srgbClr val="ffffff"/>
                </a:solidFill>
                <a:effectLst/>
                <a:uFillTx/>
                <a:latin typeface="Calibri"/>
                <a:ea typeface="DejaVu Sans"/>
              </a:rPr>
              <a:t>$200</a:t>
            </a:r>
            <a:r>
              <a:rPr b="0" lang="en-US" sz="2400" strike="noStrike" u="none">
                <a:solidFill>
                  <a:srgbClr val="ffffff"/>
                </a:solidFill>
                <a:effectLst/>
                <a:uFillTx/>
                <a:latin typeface="Calibri"/>
                <a:ea typeface="DejaVu Sans"/>
              </a:rPr>
              <a:t>	</a:t>
            </a:r>
            <a:r>
              <a:rPr b="0" lang="en-US" sz="2400" strike="noStrike" u="none">
                <a:solidFill>
                  <a:srgbClr val="ffffff"/>
                </a:solidFill>
                <a:effectLst/>
                <a:uFillTx/>
                <a:latin typeface="Calibri"/>
                <a:ea typeface="DejaVu Sans"/>
              </a:rPr>
              <a:t>post delivery</a:t>
            </a:r>
            <a:endParaRPr b="0" lang="en-US" sz="2400" strike="noStrike" u="none">
              <a:solidFill>
                <a:srgbClr val="ffffff"/>
              </a:solidFill>
              <a:effectLst/>
              <a:uFillTx/>
              <a:latin typeface="Arial"/>
            </a:endParaRPr>
          </a:p>
          <a:p>
            <a:pPr marL="343080" indent="-342720">
              <a:lnSpc>
                <a:spcPct val="100000"/>
              </a:lnSpc>
              <a:spcBef>
                <a:spcPts val="479"/>
              </a:spcBef>
              <a:buClr>
                <a:srgbClr val="ffffff"/>
              </a:buClr>
              <a:buFont typeface="Arial"/>
              <a:buChar char="•"/>
            </a:pPr>
            <a:r>
              <a:rPr b="0" lang="en-US" sz="2400" strike="noStrike" u="none">
                <a:solidFill>
                  <a:srgbClr val="ffffff"/>
                </a:solidFill>
                <a:effectLst/>
                <a:uFillTx/>
                <a:latin typeface="Calibri"/>
                <a:ea typeface="DejaVu Sans"/>
              </a:rPr>
              <a:t>This makes all the difference in the world for the success of the product. The earlier you can agree on the ‘right’ build, the cheaper and more successful you will be. This makes the case for </a:t>
            </a:r>
            <a:r>
              <a:rPr b="0" lang="en-US" sz="2400" strike="noStrike" u="sng">
                <a:solidFill>
                  <a:srgbClr val="ffffff"/>
                </a:solidFill>
                <a:effectLst/>
                <a:uFillTx/>
                <a:latin typeface="Calibri"/>
                <a:ea typeface="DejaVu Sans"/>
              </a:rPr>
              <a:t>process</a:t>
            </a:r>
            <a:r>
              <a:rPr b="0" lang="en-US" sz="2400" strike="noStrike" u="none">
                <a:solidFill>
                  <a:srgbClr val="ffffff"/>
                </a:solidFill>
                <a:effectLst/>
                <a:uFillTx/>
                <a:latin typeface="Calibri"/>
                <a:ea typeface="DejaVu Sans"/>
              </a:rPr>
              <a:t> and for </a:t>
            </a:r>
            <a:r>
              <a:rPr b="0" lang="en-US" sz="2400" strike="noStrike" u="sng">
                <a:solidFill>
                  <a:srgbClr val="ffffff"/>
                </a:solidFill>
                <a:effectLst/>
                <a:uFillTx/>
                <a:latin typeface="Calibri"/>
                <a:ea typeface="DejaVu Sans"/>
              </a:rPr>
              <a:t>communication</a:t>
            </a:r>
            <a:r>
              <a:rPr b="0" lang="en-US" sz="2400" strike="noStrike" u="none">
                <a:solidFill>
                  <a:srgbClr val="ffffff"/>
                </a:solidFill>
                <a:effectLst/>
                <a:uFillTx/>
                <a:latin typeface="Calibri"/>
                <a:ea typeface="DejaVu Sans"/>
              </a:rPr>
              <a:t>.</a:t>
            </a:r>
            <a:endParaRPr b="0" lang="en-US" sz="24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TextShape 1"/>
          <p:cNvSpPr/>
          <p:nvPr/>
        </p:nvSpPr>
        <p:spPr>
          <a:xfrm>
            <a:off x="457200" y="274680"/>
            <a:ext cx="8227800" cy="114120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en-US" sz="4400" strike="noStrike" u="none">
                <a:solidFill>
                  <a:srgbClr val="ffffff"/>
                </a:solidFill>
                <a:effectLst/>
                <a:uFillTx/>
                <a:latin typeface="Calibri"/>
                <a:ea typeface="DejaVu Sans"/>
              </a:rPr>
              <a:t>Top reasons for failed products</a:t>
            </a:r>
            <a:endParaRPr b="0" lang="en-US" sz="4400" strike="noStrike" u="none">
              <a:solidFill>
                <a:srgbClr val="ffffff"/>
              </a:solidFill>
              <a:effectLst/>
              <a:uFillTx/>
              <a:latin typeface="Arial"/>
            </a:endParaRPr>
          </a:p>
        </p:txBody>
      </p:sp>
      <p:sp>
        <p:nvSpPr>
          <p:cNvPr id="264" name="TextShape 2"/>
          <p:cNvSpPr/>
          <p:nvPr/>
        </p:nvSpPr>
        <p:spPr>
          <a:xfrm>
            <a:off x="457200" y="1600200"/>
            <a:ext cx="8227800" cy="4524120"/>
          </a:xfrm>
          <a:prstGeom prst="rect">
            <a:avLst/>
          </a:prstGeom>
          <a:noFill/>
          <a:ln w="0">
            <a:noFill/>
          </a:ln>
        </p:spPr>
        <p:style>
          <a:lnRef idx="0"/>
          <a:fillRef idx="0"/>
          <a:effectRef idx="0"/>
          <a:fontRef idx="minor"/>
        </p:style>
        <p:txBody>
          <a:bodyPr lIns="90000" rIns="90000" tIns="45000" bIns="45000" anchor="t">
            <a:noAutofit/>
          </a:bodyPr>
          <a:p>
            <a:pPr marL="609480" indent="-609120">
              <a:lnSpc>
                <a:spcPct val="80000"/>
              </a:lnSpc>
              <a:spcBef>
                <a:spcPts val="561"/>
              </a:spcBef>
              <a:buClr>
                <a:srgbClr val="ffffff"/>
              </a:buClr>
              <a:buFont typeface="Wingdings" charset="2"/>
              <a:buAutoNum type="arabicPeriod"/>
            </a:pPr>
            <a:r>
              <a:rPr b="0" lang="en-US" sz="2800" strike="noStrike" u="none">
                <a:solidFill>
                  <a:srgbClr val="ffffff"/>
                </a:solidFill>
                <a:effectLst/>
                <a:uFillTx/>
                <a:latin typeface="Calibri"/>
                <a:ea typeface="DejaVu Sans"/>
              </a:rPr>
              <a:t>Incomplete requirements</a:t>
            </a:r>
            <a:endParaRPr b="0" lang="en-US" sz="2800" strike="noStrike" u="none">
              <a:solidFill>
                <a:srgbClr val="ffffff"/>
              </a:solidFill>
              <a:effectLst/>
              <a:uFillTx/>
              <a:latin typeface="Arial"/>
            </a:endParaRPr>
          </a:p>
          <a:p>
            <a:pPr marL="609480" indent="-609120">
              <a:lnSpc>
                <a:spcPct val="80000"/>
              </a:lnSpc>
              <a:spcBef>
                <a:spcPts val="561"/>
              </a:spcBef>
              <a:buClr>
                <a:srgbClr val="ffffff"/>
              </a:buClr>
              <a:buFont typeface="Wingdings" charset="2"/>
              <a:buAutoNum type="arabicPeriod"/>
            </a:pPr>
            <a:r>
              <a:rPr b="0" lang="en-US" sz="2800" strike="noStrike" u="none">
                <a:solidFill>
                  <a:srgbClr val="ffffff"/>
                </a:solidFill>
                <a:effectLst/>
                <a:uFillTx/>
                <a:latin typeface="Calibri"/>
                <a:ea typeface="DejaVu Sans"/>
              </a:rPr>
              <a:t>Lack of user involvement</a:t>
            </a:r>
            <a:endParaRPr b="0" lang="en-US" sz="2800" strike="noStrike" u="none">
              <a:solidFill>
                <a:srgbClr val="ffffff"/>
              </a:solidFill>
              <a:effectLst/>
              <a:uFillTx/>
              <a:latin typeface="Arial"/>
            </a:endParaRPr>
          </a:p>
          <a:p>
            <a:pPr marL="609480" indent="-609120">
              <a:lnSpc>
                <a:spcPct val="80000"/>
              </a:lnSpc>
              <a:spcBef>
                <a:spcPts val="561"/>
              </a:spcBef>
              <a:buClr>
                <a:srgbClr val="ffffff"/>
              </a:buClr>
              <a:buFont typeface="Wingdings" charset="2"/>
              <a:buAutoNum type="arabicPeriod"/>
            </a:pPr>
            <a:r>
              <a:rPr b="0" lang="en-US" sz="2800" strike="noStrike" u="none">
                <a:solidFill>
                  <a:srgbClr val="ffffff"/>
                </a:solidFill>
                <a:effectLst/>
                <a:uFillTx/>
                <a:latin typeface="Calibri"/>
                <a:ea typeface="DejaVu Sans"/>
              </a:rPr>
              <a:t>Lack of resources</a:t>
            </a:r>
            <a:endParaRPr b="0" lang="en-US" sz="2800" strike="noStrike" u="none">
              <a:solidFill>
                <a:srgbClr val="ffffff"/>
              </a:solidFill>
              <a:effectLst/>
              <a:uFillTx/>
              <a:latin typeface="Arial"/>
            </a:endParaRPr>
          </a:p>
          <a:p>
            <a:pPr marL="609480" indent="-609120">
              <a:lnSpc>
                <a:spcPct val="80000"/>
              </a:lnSpc>
              <a:spcBef>
                <a:spcPts val="561"/>
              </a:spcBef>
              <a:buClr>
                <a:srgbClr val="ffffff"/>
              </a:buClr>
              <a:buFont typeface="Wingdings" charset="2"/>
              <a:buAutoNum type="arabicPeriod"/>
            </a:pPr>
            <a:r>
              <a:rPr b="0" lang="en-US" sz="2800" strike="noStrike" u="none">
                <a:solidFill>
                  <a:srgbClr val="ffffff"/>
                </a:solidFill>
                <a:effectLst/>
                <a:uFillTx/>
                <a:latin typeface="Calibri"/>
                <a:ea typeface="DejaVu Sans"/>
              </a:rPr>
              <a:t>Unrealistic expectations</a:t>
            </a:r>
            <a:endParaRPr b="0" lang="en-US" sz="2800" strike="noStrike" u="none">
              <a:solidFill>
                <a:srgbClr val="ffffff"/>
              </a:solidFill>
              <a:effectLst/>
              <a:uFillTx/>
              <a:latin typeface="Arial"/>
            </a:endParaRPr>
          </a:p>
          <a:p>
            <a:pPr marL="609480" indent="-609120">
              <a:lnSpc>
                <a:spcPct val="80000"/>
              </a:lnSpc>
              <a:spcBef>
                <a:spcPts val="561"/>
              </a:spcBef>
              <a:buClr>
                <a:srgbClr val="ffffff"/>
              </a:buClr>
              <a:buFont typeface="Wingdings" charset="2"/>
              <a:buAutoNum type="arabicPeriod"/>
            </a:pPr>
            <a:r>
              <a:rPr b="0" lang="en-US" sz="2800" strike="noStrike" u="none">
                <a:solidFill>
                  <a:srgbClr val="ffffff"/>
                </a:solidFill>
                <a:effectLst/>
                <a:uFillTx/>
                <a:latin typeface="Calibri"/>
                <a:ea typeface="DejaVu Sans"/>
              </a:rPr>
              <a:t>Lack of executive support</a:t>
            </a:r>
            <a:endParaRPr b="0" lang="en-US" sz="2800" strike="noStrike" u="none">
              <a:solidFill>
                <a:srgbClr val="ffffff"/>
              </a:solidFill>
              <a:effectLst/>
              <a:uFillTx/>
              <a:latin typeface="Arial"/>
            </a:endParaRPr>
          </a:p>
          <a:p>
            <a:pPr marL="609480" indent="-609120">
              <a:lnSpc>
                <a:spcPct val="80000"/>
              </a:lnSpc>
              <a:spcBef>
                <a:spcPts val="561"/>
              </a:spcBef>
              <a:buClr>
                <a:srgbClr val="ffffff"/>
              </a:buClr>
              <a:buFont typeface="Wingdings" charset="2"/>
              <a:buAutoNum type="arabicPeriod"/>
            </a:pPr>
            <a:r>
              <a:rPr b="0" lang="en-US" sz="2800" strike="noStrike" u="none">
                <a:solidFill>
                  <a:srgbClr val="ffffff"/>
                </a:solidFill>
                <a:effectLst/>
                <a:uFillTx/>
                <a:latin typeface="Calibri"/>
                <a:ea typeface="DejaVu Sans"/>
              </a:rPr>
              <a:t>Changing requirements and specs</a:t>
            </a:r>
            <a:endParaRPr b="0" lang="en-US" sz="2800" strike="noStrike" u="none">
              <a:solidFill>
                <a:srgbClr val="ffffff"/>
              </a:solidFill>
              <a:effectLst/>
              <a:uFillTx/>
              <a:latin typeface="Arial"/>
            </a:endParaRPr>
          </a:p>
          <a:p>
            <a:pPr marL="609480" indent="-609120">
              <a:lnSpc>
                <a:spcPct val="80000"/>
              </a:lnSpc>
              <a:spcBef>
                <a:spcPts val="561"/>
              </a:spcBef>
              <a:buClr>
                <a:srgbClr val="ffffff"/>
              </a:buClr>
              <a:buFont typeface="Wingdings" charset="2"/>
              <a:buAutoNum type="arabicPeriod"/>
            </a:pPr>
            <a:r>
              <a:rPr b="0" lang="en-US" sz="2800" strike="noStrike" u="none">
                <a:solidFill>
                  <a:srgbClr val="ffffff"/>
                </a:solidFill>
                <a:effectLst/>
                <a:uFillTx/>
                <a:latin typeface="Calibri"/>
                <a:ea typeface="DejaVu Sans"/>
              </a:rPr>
              <a:t>Lack of planning</a:t>
            </a:r>
            <a:endParaRPr b="0" lang="en-US" sz="2800" strike="noStrike" u="none">
              <a:solidFill>
                <a:srgbClr val="ffffff"/>
              </a:solidFill>
              <a:effectLst/>
              <a:uFillTx/>
              <a:latin typeface="Arial"/>
            </a:endParaRPr>
          </a:p>
          <a:p>
            <a:pPr marL="609480" indent="-609120">
              <a:lnSpc>
                <a:spcPct val="80000"/>
              </a:lnSpc>
              <a:spcBef>
                <a:spcPts val="561"/>
              </a:spcBef>
              <a:buClr>
                <a:srgbClr val="ffffff"/>
              </a:buClr>
              <a:buFont typeface="Wingdings" charset="2"/>
              <a:buAutoNum type="arabicPeriod"/>
            </a:pPr>
            <a:r>
              <a:rPr b="0" lang="en-US" sz="2800" strike="noStrike" u="none">
                <a:solidFill>
                  <a:srgbClr val="ffffff"/>
                </a:solidFill>
                <a:effectLst/>
                <a:uFillTx/>
                <a:latin typeface="Calibri"/>
                <a:ea typeface="DejaVu Sans"/>
              </a:rPr>
              <a:t>System no longer needed</a:t>
            </a:r>
            <a:endParaRPr b="0" lang="en-US" sz="28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TextShape 8"/>
          <p:cNvSpPr/>
          <p:nvPr/>
        </p:nvSpPr>
        <p:spPr>
          <a:xfrm>
            <a:off x="457200" y="76320"/>
            <a:ext cx="8227800" cy="1141200"/>
          </a:xfrm>
          <a:prstGeom prst="rect">
            <a:avLst/>
          </a:prstGeom>
          <a:noFill/>
          <a:ln w="0">
            <a:noFill/>
          </a:ln>
        </p:spPr>
        <p:style>
          <a:lnRef idx="0"/>
          <a:fillRef idx="0"/>
          <a:effectRef idx="0"/>
          <a:fontRef idx="minor"/>
        </p:style>
        <p:txBody>
          <a:bodyPr lIns="90000" rIns="90000" tIns="45000" bIns="45000" anchor="ctr">
            <a:normAutofit/>
          </a:bodyPr>
          <a:p>
            <a:pPr>
              <a:lnSpc>
                <a:spcPct val="100000"/>
              </a:lnSpc>
            </a:pPr>
            <a:endParaRPr b="0" lang="en-US" sz="4400" strike="noStrike" u="none">
              <a:solidFill>
                <a:srgbClr val="ffffff"/>
              </a:solidFill>
              <a:effectLst/>
              <a:uFillTx/>
              <a:latin typeface="Calibri"/>
              <a:ea typeface="DejaVu Sans"/>
            </a:endParaRPr>
          </a:p>
        </p:txBody>
      </p:sp>
      <p:sp>
        <p:nvSpPr>
          <p:cNvPr id="266" name="TextShape 9"/>
          <p:cNvSpPr/>
          <p:nvPr/>
        </p:nvSpPr>
        <p:spPr>
          <a:xfrm>
            <a:off x="457200" y="1143000"/>
            <a:ext cx="8227800" cy="4981320"/>
          </a:xfrm>
          <a:prstGeom prst="rect">
            <a:avLst/>
          </a:prstGeom>
          <a:noFill/>
          <a:ln w="0">
            <a:noFill/>
          </a:ln>
        </p:spPr>
        <p:style>
          <a:lnRef idx="0"/>
          <a:fillRef idx="0"/>
          <a:effectRef idx="0"/>
          <a:fontRef idx="minor"/>
        </p:style>
        <p:txBody>
          <a:bodyPr lIns="90000" rIns="90000" tIns="45000" bIns="45000" anchor="t">
            <a:normAutofit/>
          </a:bodyPr>
          <a:p>
            <a:pPr marL="360">
              <a:lnSpc>
                <a:spcPct val="100000"/>
              </a:lnSpc>
              <a:spcBef>
                <a:spcPts val="641"/>
              </a:spcBef>
            </a:pPr>
            <a:r>
              <a:rPr b="0" lang="en-US" sz="3200" strike="noStrike" u="none">
                <a:solidFill>
                  <a:srgbClr val="ffffff"/>
                </a:solidFill>
                <a:effectLst/>
                <a:uFillTx/>
                <a:latin typeface="Calibri"/>
                <a:ea typeface="DejaVu Sans"/>
              </a:rPr>
              <a:t>Important take aways:</a:t>
            </a:r>
            <a:endParaRPr b="0" lang="en-US" sz="3200" strike="noStrike" u="none">
              <a:solidFill>
                <a:srgbClr val="ffffff"/>
              </a:solidFill>
              <a:effectLst/>
              <a:uFillTx/>
              <a:latin typeface="Arial"/>
            </a:endParaRPr>
          </a:p>
          <a:p>
            <a:pPr marL="343080" indent="-342720">
              <a:lnSpc>
                <a:spcPct val="100000"/>
              </a:lnSpc>
              <a:spcBef>
                <a:spcPts val="641"/>
              </a:spcBef>
              <a:buClr>
                <a:srgbClr val="ffffff"/>
              </a:buClr>
              <a:buFont typeface="Arial"/>
              <a:buChar char="•"/>
            </a:pPr>
            <a:r>
              <a:rPr b="0" lang="en-US" sz="3200" strike="noStrike" u="none">
                <a:solidFill>
                  <a:srgbClr val="ffffff"/>
                </a:solidFill>
                <a:effectLst/>
                <a:uFillTx/>
                <a:latin typeface="Calibri"/>
                <a:ea typeface="DejaVu Sans"/>
              </a:rPr>
              <a:t>SE is exercise in communication</a:t>
            </a:r>
            <a:endParaRPr b="0" lang="en-US" sz="3200" strike="noStrike" u="none">
              <a:solidFill>
                <a:srgbClr val="ffffff"/>
              </a:solidFill>
              <a:effectLst/>
              <a:uFillTx/>
              <a:latin typeface="Arial"/>
            </a:endParaRPr>
          </a:p>
          <a:p>
            <a:pPr marL="343080" indent="-342720">
              <a:lnSpc>
                <a:spcPct val="100000"/>
              </a:lnSpc>
              <a:spcBef>
                <a:spcPts val="641"/>
              </a:spcBef>
              <a:buClr>
                <a:srgbClr val="ffffff"/>
              </a:buClr>
              <a:buFont typeface="Arial"/>
              <a:buChar char="•"/>
            </a:pPr>
            <a:r>
              <a:rPr b="0" lang="en-US" sz="3200" strike="noStrike" u="none">
                <a:solidFill>
                  <a:srgbClr val="ffffff"/>
                </a:solidFill>
                <a:effectLst/>
                <a:uFillTx/>
                <a:latin typeface="Calibri"/>
                <a:ea typeface="DejaVu Sans"/>
              </a:rPr>
              <a:t>If we believe that, then we do better software engineering with better communication</a:t>
            </a:r>
            <a:endParaRPr b="0" lang="en-US" sz="3200" strike="noStrike" u="none">
              <a:solidFill>
                <a:srgbClr val="ffffff"/>
              </a:solidFill>
              <a:effectLst/>
              <a:uFillTx/>
              <a:latin typeface="Arial"/>
            </a:endParaRPr>
          </a:p>
          <a:p>
            <a:pPr marL="343080" indent="-342720">
              <a:lnSpc>
                <a:spcPct val="100000"/>
              </a:lnSpc>
              <a:spcBef>
                <a:spcPts val="641"/>
              </a:spcBef>
              <a:buClr>
                <a:srgbClr val="ffffff"/>
              </a:buClr>
              <a:buFont typeface="Arial"/>
              <a:buChar char="•"/>
            </a:pPr>
            <a:r>
              <a:rPr b="0" lang="en-US" sz="3200" strike="noStrike" u="none">
                <a:solidFill>
                  <a:srgbClr val="ffffff"/>
                </a:solidFill>
                <a:effectLst/>
                <a:uFillTx/>
                <a:latin typeface="Calibri"/>
                <a:ea typeface="DejaVu Sans"/>
              </a:rPr>
              <a:t>This is an evidence-based field; our motivation is based on demonstrated costs and values.</a:t>
            </a:r>
            <a:endParaRPr b="0" lang="en-US" sz="3200" strike="noStrike" u="none">
              <a:solidFill>
                <a:srgbClr val="ffffff"/>
              </a:solidFill>
              <a:effectLst/>
              <a:uFillTx/>
              <a:latin typeface="Arial"/>
            </a:endParaRPr>
          </a:p>
          <a:p>
            <a:pPr>
              <a:lnSpc>
                <a:spcPct val="100000"/>
              </a:lnSpc>
              <a:spcBef>
                <a:spcPts val="641"/>
              </a:spcBef>
            </a:pP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PlaceHolder 1"/>
          <p:cNvSpPr>
            <a:spLocks noGrp="1"/>
          </p:cNvSpPr>
          <p:nvPr>
            <p:ph type="title"/>
          </p:nvPr>
        </p:nvSpPr>
        <p:spPr>
          <a:xfrm>
            <a:off x="457200" y="274680"/>
            <a:ext cx="8227800" cy="1141200"/>
          </a:xfrm>
          <a:prstGeom prst="rect">
            <a:avLst/>
          </a:prstGeom>
          <a:noFill/>
          <a:ln w="0">
            <a:noFill/>
          </a:ln>
        </p:spPr>
        <p:txBody>
          <a:bodyPr lIns="0" rIns="0" tIns="0" bIns="0" anchor="ctr">
            <a:noAutofit/>
          </a:bodyPr>
          <a:p>
            <a:pPr indent="0" algn="ctr">
              <a:lnSpc>
                <a:spcPct val="100000"/>
              </a:lnSpc>
              <a:buNone/>
              <a:tabLst>
                <a:tab algn="l" pos="0"/>
              </a:tabLst>
            </a:pPr>
            <a:r>
              <a:rPr b="0" lang="en-US" sz="4000" strike="noStrike" u="none">
                <a:solidFill>
                  <a:schemeClr val="accent5">
                    <a:lumMod val="20000"/>
                    <a:lumOff val="80000"/>
                  </a:schemeClr>
                </a:solidFill>
                <a:effectLst/>
                <a:uFillTx/>
                <a:latin typeface="Arial"/>
              </a:rPr>
              <a:t>Programming is the easy part</a:t>
            </a:r>
            <a:endParaRPr b="0" lang="en-US" sz="4000" strike="noStrike" u="none">
              <a:solidFill>
                <a:srgbClr val="ffffff"/>
              </a:solidFill>
              <a:effectLst/>
              <a:uFillTx/>
              <a:latin typeface="Arial"/>
            </a:endParaRPr>
          </a:p>
        </p:txBody>
      </p:sp>
      <p:sp>
        <p:nvSpPr>
          <p:cNvPr id="268" name="PlaceHolder 2"/>
          <p:cNvSpPr>
            <a:spLocks noGrp="1"/>
          </p:cNvSpPr>
          <p:nvPr>
            <p:ph type="subTitle"/>
          </p:nvPr>
        </p:nvSpPr>
        <p:spPr>
          <a:xfrm>
            <a:off x="457200" y="1875240"/>
            <a:ext cx="8227800" cy="4524120"/>
          </a:xfrm>
          <a:prstGeom prst="rect">
            <a:avLst/>
          </a:prstGeom>
          <a:noFill/>
          <a:ln w="0">
            <a:noFill/>
          </a:ln>
        </p:spPr>
        <p:txBody>
          <a:bodyPr lIns="0" rIns="0" tIns="0" bIns="0" anchor="t">
            <a:noAutofit/>
          </a:bodyPr>
          <a:p>
            <a:pPr indent="0">
              <a:lnSpc>
                <a:spcPct val="80000"/>
              </a:lnSpc>
              <a:spcBef>
                <a:spcPts val="601"/>
              </a:spcBef>
              <a:buNone/>
              <a:tabLst>
                <a:tab algn="l" pos="0"/>
              </a:tabLst>
            </a:pPr>
            <a:r>
              <a:rPr b="0" lang="en-US" sz="2900" strike="noStrike" u="none">
                <a:solidFill>
                  <a:srgbClr val="ffffff"/>
                </a:solidFill>
                <a:effectLst/>
                <a:uFillTx/>
                <a:latin typeface="Calibri"/>
                <a:ea typeface="Calibri"/>
              </a:rPr>
              <a:t>Now go back to finding ways to measure:</a:t>
            </a:r>
            <a:endParaRPr b="0" lang="en-US" sz="2900" strike="noStrike" u="none">
              <a:solidFill>
                <a:srgbClr val="ffffff"/>
              </a:solidFill>
              <a:effectLst/>
              <a:uFillTx/>
              <a:latin typeface="Arial"/>
            </a:endParaRPr>
          </a:p>
          <a:p>
            <a:pPr lvl="1" marL="743040" indent="-284040">
              <a:lnSpc>
                <a:spcPct val="80000"/>
              </a:lnSpc>
              <a:spcBef>
                <a:spcPts val="601"/>
              </a:spcBef>
              <a:buClr>
                <a:srgbClr val="ffffff"/>
              </a:buClr>
              <a:buFont typeface="Arial"/>
              <a:buChar char="–"/>
              <a:tabLst>
                <a:tab algn="l" pos="0"/>
              </a:tabLst>
            </a:pPr>
            <a:r>
              <a:rPr b="0" lang="en-US" sz="2500" strike="noStrike" u="none">
                <a:solidFill>
                  <a:srgbClr val="ffffff"/>
                </a:solidFill>
                <a:effectLst/>
                <a:uFillTx/>
                <a:latin typeface="Calibri"/>
                <a:ea typeface="Calibri"/>
              </a:rPr>
              <a:t>Product quality</a:t>
            </a:r>
            <a:endParaRPr b="0" lang="en-US" sz="2500" strike="noStrike" u="none">
              <a:solidFill>
                <a:srgbClr val="ffffff"/>
              </a:solidFill>
              <a:effectLst/>
              <a:uFillTx/>
              <a:latin typeface="Arial"/>
            </a:endParaRPr>
          </a:p>
          <a:p>
            <a:pPr lvl="1" marL="743040" indent="-284040">
              <a:lnSpc>
                <a:spcPct val="80000"/>
              </a:lnSpc>
              <a:spcBef>
                <a:spcPts val="601"/>
              </a:spcBef>
              <a:buClr>
                <a:srgbClr val="ffffff"/>
              </a:buClr>
              <a:buFont typeface="Arial"/>
              <a:buChar char="–"/>
              <a:tabLst>
                <a:tab algn="l" pos="0"/>
              </a:tabLst>
            </a:pPr>
            <a:r>
              <a:rPr b="0" lang="en-US" sz="2500" strike="noStrike" u="none">
                <a:solidFill>
                  <a:srgbClr val="ffffff"/>
                </a:solidFill>
                <a:effectLst/>
                <a:uFillTx/>
                <a:latin typeface="Calibri"/>
                <a:ea typeface="Calibri"/>
              </a:rPr>
              <a:t>Timely and cost effective delivery</a:t>
            </a:r>
            <a:endParaRPr b="0" lang="en-US" sz="2500" strike="noStrike" u="none">
              <a:solidFill>
                <a:srgbClr val="ffffff"/>
              </a:solidFill>
              <a:effectLst/>
              <a:uFillTx/>
              <a:latin typeface="Arial"/>
            </a:endParaRPr>
          </a:p>
          <a:p>
            <a:pPr lvl="1" marL="743040" indent="-284040">
              <a:lnSpc>
                <a:spcPct val="80000"/>
              </a:lnSpc>
              <a:spcBef>
                <a:spcPts val="601"/>
              </a:spcBef>
              <a:buClr>
                <a:srgbClr val="ffffff"/>
              </a:buClr>
              <a:buFont typeface="Arial"/>
              <a:buChar char="–"/>
              <a:tabLst>
                <a:tab algn="l" pos="0"/>
              </a:tabLst>
            </a:pPr>
            <a:r>
              <a:rPr b="0" lang="en-US" sz="2500" strike="noStrike" u="none">
                <a:solidFill>
                  <a:srgbClr val="ffffff"/>
                </a:solidFill>
                <a:effectLst/>
                <a:uFillTx/>
                <a:latin typeface="Calibri"/>
                <a:ea typeface="Calibri"/>
              </a:rPr>
              <a:t>Safe and responsible use</a:t>
            </a:r>
            <a:endParaRPr b="0" lang="en-US" sz="2500" strike="noStrike" u="none">
              <a:solidFill>
                <a:srgbClr val="ffffff"/>
              </a:solidFill>
              <a:effectLst/>
              <a:uFillTx/>
              <a:latin typeface="Arial"/>
            </a:endParaRPr>
          </a:p>
          <a:p>
            <a:pPr marL="459000" indent="0">
              <a:lnSpc>
                <a:spcPct val="80000"/>
              </a:lnSpc>
              <a:spcBef>
                <a:spcPts val="601"/>
              </a:spcBef>
              <a:buNone/>
              <a:tabLst>
                <a:tab algn="l" pos="0"/>
              </a:tabLst>
            </a:pPr>
            <a:endParaRPr b="0" lang="en-US" sz="2500" strike="noStrike" u="none">
              <a:solidFill>
                <a:srgbClr val="ffffff"/>
              </a:solidFill>
              <a:effectLst/>
              <a:uFillTx/>
              <a:latin typeface="Arial"/>
            </a:endParaRPr>
          </a:p>
          <a:p>
            <a:pPr marL="459000" indent="0">
              <a:lnSpc>
                <a:spcPct val="80000"/>
              </a:lnSpc>
              <a:spcBef>
                <a:spcPts val="601"/>
              </a:spcBef>
              <a:buNone/>
              <a:tabLst>
                <a:tab algn="l" pos="0"/>
              </a:tabLst>
            </a:pPr>
            <a:r>
              <a:rPr b="0" lang="en-US" sz="2500" strike="noStrike" u="none">
                <a:solidFill>
                  <a:srgbClr val="ffffff"/>
                </a:solidFill>
                <a:effectLst/>
                <a:uFillTx/>
                <a:latin typeface="Calibri"/>
                <a:ea typeface="Calibri"/>
              </a:rPr>
              <a:t>What are topics for study and research for each of the above? </a:t>
            </a:r>
            <a:endParaRPr b="0" lang="en-US" sz="2500" strike="noStrike" u="none">
              <a:solidFill>
                <a:srgbClr val="ffffff"/>
              </a:solidFill>
              <a:effectLst/>
              <a:uFillTx/>
              <a:latin typeface="Arial"/>
            </a:endParaRPr>
          </a:p>
          <a:p>
            <a:pPr marL="459000" indent="0">
              <a:lnSpc>
                <a:spcPct val="80000"/>
              </a:lnSpc>
              <a:spcBef>
                <a:spcPts val="601"/>
              </a:spcBef>
              <a:buNone/>
              <a:tabLst>
                <a:tab algn="l" pos="0"/>
              </a:tabLst>
            </a:pPr>
            <a:endParaRPr b="0" lang="en-US" sz="2500" strike="noStrike" u="none">
              <a:solidFill>
                <a:srgbClr val="ffffff"/>
              </a:solidFill>
              <a:effectLst/>
              <a:uFillTx/>
              <a:latin typeface="Arial"/>
            </a:endParaRPr>
          </a:p>
          <a:p>
            <a:pPr marL="459000" indent="0">
              <a:lnSpc>
                <a:spcPct val="80000"/>
              </a:lnSpc>
              <a:spcBef>
                <a:spcPts val="601"/>
              </a:spcBef>
              <a:buNone/>
              <a:tabLst>
                <a:tab algn="l" pos="0"/>
              </a:tabLst>
            </a:pPr>
            <a:r>
              <a:rPr b="0" lang="en-US" sz="2500" strike="noStrike" u="none">
                <a:solidFill>
                  <a:srgbClr val="ffffff"/>
                </a:solidFill>
                <a:effectLst/>
                <a:uFillTx/>
                <a:latin typeface="Calibri"/>
                <a:ea typeface="Calibri"/>
              </a:rPr>
              <a:t>What are issues moving forward?</a:t>
            </a:r>
            <a:endParaRPr b="0" lang="en-US" sz="2500" strike="noStrike" u="none">
              <a:solidFill>
                <a:srgbClr val="ffffff"/>
              </a:solidFill>
              <a:effectLst/>
              <a:uFillTx/>
              <a:latin typeface="Arial"/>
            </a:endParaRPr>
          </a:p>
          <a:p>
            <a:pPr marL="459000" indent="0">
              <a:lnSpc>
                <a:spcPct val="100000"/>
              </a:lnSpc>
              <a:buNone/>
              <a:tabLst>
                <a:tab algn="l" pos="0"/>
              </a:tabLst>
            </a:pPr>
            <a:endParaRPr b="0" lang="en-US" sz="1800" strike="noStrike" u="none">
              <a:solidFill>
                <a:srgbClr val="ffffff"/>
              </a:solidFill>
              <a:effectLst/>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CustomShape 1"/>
          <p:cNvSpPr/>
          <p:nvPr/>
        </p:nvSpPr>
        <p:spPr>
          <a:xfrm>
            <a:off x="45720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en-US" sz="4400" strike="noStrike" u="none">
                <a:solidFill>
                  <a:srgbClr val="ffffff"/>
                </a:solidFill>
                <a:effectLst/>
                <a:uFillTx/>
                <a:latin typeface="Calibri"/>
                <a:ea typeface="DejaVu Sans"/>
              </a:rPr>
              <a:t>Let’s play the software game!</a:t>
            </a:r>
            <a:endParaRPr b="0" lang="en-US" sz="4400" strike="noStrike" u="none">
              <a:solidFill>
                <a:srgbClr val="ffffff"/>
              </a:solidFill>
              <a:effectLst/>
              <a:uFillTx/>
              <a:latin typeface="Arial"/>
            </a:endParaRPr>
          </a:p>
        </p:txBody>
      </p:sp>
      <p:sp>
        <p:nvSpPr>
          <p:cNvPr id="222" name="CustomShape 2"/>
          <p:cNvSpPr/>
          <p:nvPr/>
        </p:nvSpPr>
        <p:spPr>
          <a:xfrm>
            <a:off x="457200" y="1600200"/>
            <a:ext cx="8226720" cy="4523040"/>
          </a:xfrm>
          <a:prstGeom prst="rect">
            <a:avLst/>
          </a:prstGeom>
          <a:noFill/>
          <a:ln w="0">
            <a:noFill/>
          </a:ln>
        </p:spPr>
        <p:style>
          <a:lnRef idx="0"/>
          <a:fillRef idx="0"/>
          <a:effectRef idx="0"/>
          <a:fontRef idx="minor"/>
        </p:style>
        <p:txBody>
          <a:bodyPr lIns="90000" rIns="90000" tIns="45000" bIns="45000" anchor="t">
            <a:noAutofit/>
          </a:bodyPr>
          <a:p>
            <a:pPr marL="1440">
              <a:lnSpc>
                <a:spcPct val="100000"/>
              </a:lnSpc>
              <a:spcBef>
                <a:spcPts val="641"/>
              </a:spcBef>
            </a:pPr>
            <a:r>
              <a:rPr b="0" lang="en-US" sz="3200" strike="noStrike" u="none">
                <a:solidFill>
                  <a:srgbClr val="ffffff"/>
                </a:solidFill>
                <a:effectLst/>
                <a:uFillTx/>
                <a:latin typeface="Calibri"/>
                <a:ea typeface="DejaVu Sans"/>
              </a:rPr>
              <a:t>I’ll tell you a program, you make it. </a:t>
            </a:r>
            <a:br>
              <a:rPr sz="3200"/>
            </a:br>
            <a:endParaRPr b="0" lang="en-US" sz="3200" strike="noStrike" u="none">
              <a:solidFill>
                <a:srgbClr val="ffffff"/>
              </a:solidFill>
              <a:effectLst/>
              <a:uFillTx/>
              <a:latin typeface="Arial"/>
            </a:endParaRPr>
          </a:p>
          <a:p>
            <a:pPr marL="1440">
              <a:lnSpc>
                <a:spcPct val="100000"/>
              </a:lnSpc>
              <a:spcBef>
                <a:spcPts val="641"/>
              </a:spcBef>
            </a:pPr>
            <a:r>
              <a:rPr b="0" lang="en-US" sz="3200" strike="noStrike" u="none">
                <a:solidFill>
                  <a:srgbClr val="ffffff"/>
                </a:solidFill>
                <a:effectLst/>
                <a:uFillTx/>
                <a:latin typeface="Calibri"/>
                <a:ea typeface="DejaVu Sans"/>
              </a:rPr>
              <a:t>If it works, then you win, if not then you lose.</a:t>
            </a:r>
            <a:endParaRPr b="0" lang="en-US" sz="3200" strike="noStrike" u="none">
              <a:solidFill>
                <a:srgbClr val="ffffff"/>
              </a:solidFill>
              <a:effectLst/>
              <a:uFillTx/>
              <a:latin typeface="Arial"/>
            </a:endParaRPr>
          </a:p>
          <a:p>
            <a:pPr marL="1440">
              <a:lnSpc>
                <a:spcPct val="100000"/>
              </a:lnSpc>
              <a:spcBef>
                <a:spcPts val="641"/>
              </a:spcBef>
            </a:pPr>
            <a:endParaRPr b="0" lang="en-US" sz="3200" strike="noStrike" u="none">
              <a:solidFill>
                <a:srgbClr val="ffffff"/>
              </a:solidFill>
              <a:effectLst/>
              <a:uFillTx/>
              <a:latin typeface="Arial"/>
            </a:endParaRPr>
          </a:p>
          <a:p>
            <a:pPr marL="1440">
              <a:lnSpc>
                <a:spcPct val="100000"/>
              </a:lnSpc>
              <a:spcBef>
                <a:spcPts val="641"/>
              </a:spcBef>
            </a:pPr>
            <a:r>
              <a:rPr b="0" lang="en-US" sz="3200" strike="noStrike" u="none">
                <a:solidFill>
                  <a:srgbClr val="ffffff"/>
                </a:solidFill>
                <a:effectLst/>
                <a:uFillTx/>
                <a:latin typeface="Calibri"/>
                <a:ea typeface="DejaVu Sans"/>
              </a:rPr>
              <a:t>	</a:t>
            </a:r>
            <a:r>
              <a:rPr b="0" lang="en-US" sz="3200" strike="noStrike" u="none">
                <a:solidFill>
                  <a:srgbClr val="ffffff"/>
                </a:solidFill>
                <a:effectLst/>
                <a:uFillTx/>
                <a:latin typeface="Calibri"/>
                <a:ea typeface="DejaVu Sans"/>
              </a:rPr>
              <a:t>TASK: Tell me if a number is prime</a:t>
            </a:r>
            <a:endParaRPr b="0" lang="en-US" sz="3200" strike="noStrike" u="none">
              <a:solidFill>
                <a:srgbClr val="ffffff"/>
              </a:solidFill>
              <a:effectLst/>
              <a:uFillTx/>
              <a:latin typeface="Arial"/>
            </a:endParaRPr>
          </a:p>
          <a:p>
            <a:pPr marL="1440">
              <a:lnSpc>
                <a:spcPct val="100000"/>
              </a:lnSpc>
              <a:spcBef>
                <a:spcPts val="641"/>
              </a:spcBef>
            </a:pP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CustomShape 1"/>
          <p:cNvSpPr/>
          <p:nvPr/>
        </p:nvSpPr>
        <p:spPr>
          <a:xfrm>
            <a:off x="45720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en-US" sz="4400" strike="noStrike" u="none">
                <a:solidFill>
                  <a:srgbClr val="ffffff"/>
                </a:solidFill>
                <a:effectLst/>
                <a:uFillTx/>
                <a:latin typeface="Calibri"/>
                <a:ea typeface="DejaVu Sans"/>
              </a:rPr>
              <a:t>Program v. Product</a:t>
            </a:r>
            <a:endParaRPr b="0" lang="en-US" sz="4400" strike="noStrike" u="none">
              <a:solidFill>
                <a:srgbClr val="ffffff"/>
              </a:solidFill>
              <a:effectLst/>
              <a:uFillTx/>
              <a:latin typeface="Arial"/>
            </a:endParaRPr>
          </a:p>
        </p:txBody>
      </p:sp>
      <p:sp>
        <p:nvSpPr>
          <p:cNvPr id="224" name="CustomShape 2"/>
          <p:cNvSpPr/>
          <p:nvPr/>
        </p:nvSpPr>
        <p:spPr>
          <a:xfrm>
            <a:off x="457200" y="1600200"/>
            <a:ext cx="8226720" cy="4523040"/>
          </a:xfrm>
          <a:prstGeom prst="rect">
            <a:avLst/>
          </a:prstGeom>
          <a:noFill/>
          <a:ln w="0">
            <a:noFill/>
          </a:ln>
        </p:spPr>
        <p:style>
          <a:lnRef idx="0"/>
          <a:fillRef idx="0"/>
          <a:effectRef idx="0"/>
          <a:fontRef idx="minor"/>
        </p:style>
        <p:txBody>
          <a:bodyPr lIns="90000" rIns="90000" tIns="45000" bIns="45000" anchor="t">
            <a:noAutofit/>
          </a:bodyPr>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Start -&gt; Programs -&gt;435 -&gt; Prime.exe</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    or </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a.out   ??</a:t>
            </a: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5" name="CustomShape 1"/>
          <p:cNvSpPr/>
          <p:nvPr/>
        </p:nvSpPr>
        <p:spPr>
          <a:xfrm>
            <a:off x="45720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en-US" sz="4400" strike="noStrike" u="none">
                <a:solidFill>
                  <a:srgbClr val="ffffff"/>
                </a:solidFill>
                <a:effectLst/>
                <a:uFillTx/>
                <a:latin typeface="Calibri"/>
                <a:ea typeface="DejaVu Sans"/>
              </a:rPr>
              <a:t>Program v. Product</a:t>
            </a:r>
            <a:endParaRPr b="0" lang="en-US" sz="4400" strike="noStrike" u="none">
              <a:solidFill>
                <a:srgbClr val="ffffff"/>
              </a:solidFill>
              <a:effectLst/>
              <a:uFillTx/>
              <a:latin typeface="Arial"/>
            </a:endParaRPr>
          </a:p>
        </p:txBody>
      </p:sp>
      <p:sp>
        <p:nvSpPr>
          <p:cNvPr id="226" name="CustomShape 2"/>
          <p:cNvSpPr/>
          <p:nvPr/>
        </p:nvSpPr>
        <p:spPr>
          <a:xfrm>
            <a:off x="457200" y="1600200"/>
            <a:ext cx="8226720" cy="4523040"/>
          </a:xfrm>
          <a:prstGeom prst="rect">
            <a:avLst/>
          </a:prstGeom>
          <a:noFill/>
          <a:ln w="0">
            <a:noFill/>
          </a:ln>
        </p:spPr>
        <p:style>
          <a:lnRef idx="0"/>
          <a:fillRef idx="0"/>
          <a:effectRef idx="0"/>
          <a:fontRef idx="minor"/>
        </p:style>
        <p:txBody>
          <a:bodyPr lIns="90000" rIns="90000" tIns="45000" bIns="45000" anchor="t">
            <a:noAutofit/>
          </a:bodyPr>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 prime 42</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                                   </a:t>
            </a:r>
            <a:r>
              <a:rPr b="0" lang="en-US" sz="3200" strike="noStrike" u="none">
                <a:solidFill>
                  <a:srgbClr val="ffffff"/>
                </a:solidFill>
                <a:effectLst/>
                <a:uFillTx/>
                <a:latin typeface="Wingdings"/>
                <a:ea typeface="DejaVu Sans"/>
              </a:rPr>
              <a:t></a:t>
            </a:r>
            <a:r>
              <a:rPr b="0" lang="en-US" sz="3200" strike="noStrike" u="none">
                <a:solidFill>
                  <a:srgbClr val="ffffff"/>
                </a:solidFill>
                <a:effectLst/>
                <a:uFillTx/>
                <a:latin typeface="Calibri"/>
                <a:ea typeface="DejaVu Sans"/>
              </a:rPr>
              <a:t> No response</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^C</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 prime </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42</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No!</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^C</a:t>
            </a: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CustomShape 1"/>
          <p:cNvSpPr/>
          <p:nvPr/>
        </p:nvSpPr>
        <p:spPr>
          <a:xfrm>
            <a:off x="45720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en-US" sz="4400" strike="noStrike" u="none">
                <a:solidFill>
                  <a:srgbClr val="ffffff"/>
                </a:solidFill>
                <a:effectLst/>
                <a:uFillTx/>
                <a:latin typeface="Calibri"/>
                <a:ea typeface="DejaVu Sans"/>
              </a:rPr>
              <a:t>Program v. Product</a:t>
            </a:r>
            <a:endParaRPr b="0" lang="en-US" sz="4400" strike="noStrike" u="none">
              <a:solidFill>
                <a:srgbClr val="ffffff"/>
              </a:solidFill>
              <a:effectLst/>
              <a:uFillTx/>
              <a:latin typeface="Arial"/>
            </a:endParaRPr>
          </a:p>
        </p:txBody>
      </p:sp>
      <p:sp>
        <p:nvSpPr>
          <p:cNvPr id="228" name="CustomShape 2"/>
          <p:cNvSpPr/>
          <p:nvPr/>
        </p:nvSpPr>
        <p:spPr>
          <a:xfrm>
            <a:off x="457200" y="1600200"/>
            <a:ext cx="8226720" cy="4523040"/>
          </a:xfrm>
          <a:prstGeom prst="rect">
            <a:avLst/>
          </a:prstGeom>
          <a:noFill/>
          <a:ln w="0">
            <a:noFill/>
          </a:ln>
        </p:spPr>
        <p:style>
          <a:lnRef idx="0"/>
          <a:fillRef idx="0"/>
          <a:effectRef idx="0"/>
          <a:fontRef idx="minor"/>
        </p:style>
        <p:txBody>
          <a:bodyPr lIns="90000" rIns="90000" tIns="45000" bIns="45000" anchor="t">
            <a:noAutofit/>
          </a:bodyPr>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 prime </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42.0</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Segmentation fault, core dumped</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 prime</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fourty two</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Segmentation fault, core dumped</a:t>
            </a: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45720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en-US" sz="4400" strike="noStrike" u="none">
                <a:solidFill>
                  <a:srgbClr val="ffffff"/>
                </a:solidFill>
                <a:effectLst/>
                <a:uFillTx/>
                <a:latin typeface="Calibri"/>
                <a:ea typeface="DejaVu Sans"/>
              </a:rPr>
              <a:t>Program v. Product</a:t>
            </a:r>
            <a:endParaRPr b="0" lang="en-US" sz="4400" strike="noStrike" u="none">
              <a:solidFill>
                <a:srgbClr val="ffffff"/>
              </a:solidFill>
              <a:effectLst/>
              <a:uFillTx/>
              <a:latin typeface="Arial"/>
            </a:endParaRPr>
          </a:p>
        </p:txBody>
      </p:sp>
      <p:sp>
        <p:nvSpPr>
          <p:cNvPr id="230" name="CustomShape 2"/>
          <p:cNvSpPr/>
          <p:nvPr/>
        </p:nvSpPr>
        <p:spPr>
          <a:xfrm>
            <a:off x="457200" y="1600200"/>
            <a:ext cx="8226720" cy="4523040"/>
          </a:xfrm>
          <a:prstGeom prst="rect">
            <a:avLst/>
          </a:prstGeom>
          <a:noFill/>
          <a:ln w="0">
            <a:noFill/>
          </a:ln>
        </p:spPr>
        <p:style>
          <a:lnRef idx="0"/>
          <a:fillRef idx="0"/>
          <a:effectRef idx="0"/>
          <a:fontRef idx="minor"/>
        </p:style>
        <p:txBody>
          <a:bodyPr lIns="90000" rIns="90000" tIns="45000" bIns="45000" anchor="t">
            <a:noAutofit/>
          </a:bodyPr>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 prime</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98723479188736537601762834798798213498727497373010397365382910187234791887365376017628347987982134987274973730103973653829101872347918873653760176283479879821349872749737301039736538291017</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                                         &lt;- long wait here</a:t>
            </a: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45720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r>
              <a:rPr b="0" lang="en-US" sz="4400" strike="noStrike" u="none">
                <a:solidFill>
                  <a:srgbClr val="ffffff"/>
                </a:solidFill>
                <a:effectLst/>
                <a:uFillTx/>
                <a:latin typeface="Calibri"/>
                <a:ea typeface="DejaVu Sans"/>
              </a:rPr>
              <a:t>Program v. Product</a:t>
            </a:r>
            <a:endParaRPr b="0" lang="en-US" sz="4400" strike="noStrike" u="none">
              <a:solidFill>
                <a:srgbClr val="ffffff"/>
              </a:solidFill>
              <a:effectLst/>
              <a:uFillTx/>
              <a:latin typeface="Arial"/>
            </a:endParaRPr>
          </a:p>
        </p:txBody>
      </p:sp>
      <p:sp>
        <p:nvSpPr>
          <p:cNvPr id="232" name="CustomShape 2"/>
          <p:cNvSpPr/>
          <p:nvPr/>
        </p:nvSpPr>
        <p:spPr>
          <a:xfrm>
            <a:off x="457200" y="1600200"/>
            <a:ext cx="8226720" cy="4523040"/>
          </a:xfrm>
          <a:prstGeom prst="rect">
            <a:avLst/>
          </a:prstGeom>
          <a:noFill/>
          <a:ln w="0">
            <a:noFill/>
          </a:ln>
        </p:spPr>
        <p:style>
          <a:lnRef idx="0"/>
          <a:fillRef idx="0"/>
          <a:effectRef idx="0"/>
          <a:fontRef idx="minor"/>
        </p:style>
        <p:txBody>
          <a:bodyPr lIns="90000" rIns="90000" tIns="45000" bIns="45000" anchor="t">
            <a:noAutofit/>
          </a:bodyPr>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 prime -help</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Yes</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 prime 42</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r>
              <a:rPr b="0" lang="en-US" sz="3200" strike="noStrike" u="none">
                <a:solidFill>
                  <a:srgbClr val="ffffff"/>
                </a:solidFill>
                <a:effectLst/>
                <a:uFillTx/>
                <a:latin typeface="Calibri"/>
                <a:ea typeface="DejaVu Sans"/>
              </a:rPr>
              <a:t>2 * 3 * 7</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endParaRPr b="0" lang="en-US" sz="3200" strike="noStrike" u="none">
              <a:solidFill>
                <a:srgbClr val="ffffff"/>
              </a:solidFill>
              <a:effectLst/>
              <a:uFillTx/>
              <a:latin typeface="Arial"/>
            </a:endParaRPr>
          </a:p>
          <a:p>
            <a:pPr marL="343080" indent="-341640">
              <a:lnSpc>
                <a:spcPct val="100000"/>
              </a:lnSpc>
              <a:spcBef>
                <a:spcPts val="641"/>
              </a:spcBef>
              <a:buClr>
                <a:srgbClr val="ffffff"/>
              </a:buClr>
              <a:buFont typeface="Arial"/>
              <a:buChar char="•"/>
              <a:tabLst>
                <a:tab algn="l" pos="0"/>
              </a:tabLst>
            </a:pPr>
            <a:r>
              <a:rPr b="0" lang="en-US" sz="3200" strike="noStrike" u="none">
                <a:solidFill>
                  <a:srgbClr val="ffffff"/>
                </a:solidFill>
                <a:effectLst/>
                <a:uFillTx/>
                <a:latin typeface="Calibri"/>
                <a:ea typeface="DejaVu Sans"/>
              </a:rPr>
              <a:t>Installer? Deinstaller? Quickstart?</a:t>
            </a:r>
            <a:endParaRPr b="0" lang="en-US" sz="3200" strike="noStrike" u="none">
              <a:solidFill>
                <a:srgbClr val="ffffff"/>
              </a:solidFill>
              <a:effectLst/>
              <a:uFillTx/>
              <a:latin typeface="Arial"/>
            </a:endParaRPr>
          </a:p>
          <a:p>
            <a:pPr>
              <a:lnSpc>
                <a:spcPct val="100000"/>
              </a:lnSpc>
              <a:spcBef>
                <a:spcPts val="641"/>
              </a:spcBef>
              <a:tabLst>
                <a:tab algn="l" pos="0"/>
              </a:tabLst>
            </a:pP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457200" y="274680"/>
            <a:ext cx="8226720" cy="1140120"/>
          </a:xfrm>
          <a:prstGeom prst="rect">
            <a:avLst/>
          </a:prstGeom>
          <a:noFill/>
          <a:ln w="0">
            <a:noFill/>
          </a:ln>
        </p:spPr>
        <p:style>
          <a:lnRef idx="0"/>
          <a:fillRef idx="0"/>
          <a:effectRef idx="0"/>
          <a:fontRef idx="minor"/>
        </p:style>
        <p:txBody>
          <a:bodyPr lIns="90000" rIns="90000" tIns="45000" bIns="45000" anchor="ctr">
            <a:noAutofit/>
          </a:bodyPr>
          <a:p>
            <a:pPr algn="ctr">
              <a:lnSpc>
                <a:spcPct val="100000"/>
              </a:lnSpc>
            </a:pPr>
            <a:endParaRPr b="0" lang="en-US" sz="4400" strike="noStrike" u="none">
              <a:solidFill>
                <a:srgbClr val="000000"/>
              </a:solidFill>
              <a:effectLst/>
              <a:uFillTx/>
              <a:latin typeface="Arial"/>
              <a:ea typeface="DejaVu Sans"/>
            </a:endParaRPr>
          </a:p>
        </p:txBody>
      </p:sp>
      <p:sp>
        <p:nvSpPr>
          <p:cNvPr id="234" name="CustomShape 2"/>
          <p:cNvSpPr/>
          <p:nvPr/>
        </p:nvSpPr>
        <p:spPr>
          <a:xfrm>
            <a:off x="457200" y="1600200"/>
            <a:ext cx="8456760" cy="4523040"/>
          </a:xfrm>
          <a:prstGeom prst="rect">
            <a:avLst/>
          </a:prstGeom>
          <a:noFill/>
          <a:ln w="0">
            <a:noFill/>
          </a:ln>
        </p:spPr>
        <p:style>
          <a:lnRef idx="0"/>
          <a:fillRef idx="0"/>
          <a:effectRef idx="0"/>
          <a:fontRef idx="minor"/>
        </p:style>
        <p:txBody>
          <a:bodyPr lIns="90000" rIns="90000" tIns="45000" bIns="45000" anchor="t">
            <a:noAutofit/>
          </a:bodyPr>
          <a:p>
            <a:pPr marL="343080" indent="-341640">
              <a:lnSpc>
                <a:spcPct val="100000"/>
              </a:lnSpc>
              <a:spcBef>
                <a:spcPts val="641"/>
              </a:spcBef>
              <a:buClr>
                <a:srgbClr val="ffffff"/>
              </a:buClr>
              <a:buFont typeface="Arial"/>
              <a:buChar char="•"/>
            </a:pPr>
            <a:r>
              <a:rPr b="0" lang="en-US" sz="3200" strike="noStrike" u="none">
                <a:solidFill>
                  <a:srgbClr val="ffffff"/>
                </a:solidFill>
                <a:effectLst/>
                <a:uFillTx/>
                <a:latin typeface="Calibri"/>
                <a:ea typeface="DejaVu Sans"/>
              </a:rPr>
              <a:t>What activities would eliminate those glitches?</a:t>
            </a:r>
            <a:endParaRPr b="0" lang="en-US" sz="3200" strike="noStrike" u="none">
              <a:solidFill>
                <a:srgbClr val="ffffff"/>
              </a:solidFill>
              <a:effectLst/>
              <a:uFillTx/>
              <a:latin typeface="Arial"/>
            </a:endParaRPr>
          </a:p>
          <a:p>
            <a:pPr marL="343080" indent="-341640">
              <a:lnSpc>
                <a:spcPct val="100000"/>
              </a:lnSpc>
              <a:spcBef>
                <a:spcPts val="641"/>
              </a:spcBef>
              <a:tabLst>
                <a:tab algn="l" pos="0"/>
              </a:tabLst>
            </a:pPr>
            <a:endParaRPr b="0" lang="en-US" sz="3200" strike="noStrike" u="none">
              <a:solidFill>
                <a:srgbClr val="ffffff"/>
              </a:solidFill>
              <a:effectLst/>
              <a:uFillTx/>
              <a:latin typeface="Arial"/>
            </a:endParaRPr>
          </a:p>
        </p:txBody>
      </p:sp>
    </p:spTree>
  </p:cSld>
  <mc:AlternateContent>
    <mc:Choice Requires="p14">
      <p:transition p14:dur="10"/>
    </mc:Choice>
    <mc:Fallback>
      <p:transition/>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6.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6350" cap="flat" cmpd="sng" algn="ctr">
          <a:prstDash val="solid"/>
          <a:miter/>
        </a:ln>
        <a:ln w="12700" cap="flat" cmpd="sng" algn="ctr">
          <a:prstDash val="solid"/>
          <a:miter/>
        </a:ln>
        <a:ln w="1905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2929</TotalTime>
  <Application>LibreOffice/25.2.4.3$MacOSX_X86_64 LibreOffice_project/33e196637044ead23f5c3226cde09b47731f7e27</Application>
  <AppVersion>15.0000</AppVersion>
  <Words>1225</Words>
  <Paragraphs>211</Paragraphs>
  <Company>UMCP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2010-08-31T16:08:24Z</dcterms:created>
  <dc:creator>Magnum</dc:creator>
  <dc:description/>
  <dc:language>en-US</dc:language>
  <cp:lastModifiedBy/>
  <dcterms:modified xsi:type="dcterms:W3CDTF">2025-06-10T10:37:29Z</dcterms:modified>
  <cp:revision>122</cp:revision>
  <dc:subject/>
  <dc:title>2010-09-01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0</vt:bool>
  </property>
  <property fmtid="{D5CDD505-2E9C-101B-9397-08002B2CF9AE}" pid="4" name="LinksUpToDate">
    <vt:bool>0</vt:bool>
  </property>
  <property fmtid="{D5CDD505-2E9C-101B-9397-08002B2CF9AE}" pid="5" name="MMClips">
    <vt:i4>0</vt:i4>
  </property>
  <property fmtid="{D5CDD505-2E9C-101B-9397-08002B2CF9AE}" pid="6" name="Notes">
    <vt:i4>10</vt:i4>
  </property>
  <property fmtid="{D5CDD505-2E9C-101B-9397-08002B2CF9AE}" pid="7" name="PresentationFormat">
    <vt:lpwstr>On-screen Show (4:3)</vt:lpwstr>
  </property>
  <property fmtid="{D5CDD505-2E9C-101B-9397-08002B2CF9AE}" pid="8" name="ScaleCrop">
    <vt:bool>0</vt:bool>
  </property>
  <property fmtid="{D5CDD505-2E9C-101B-9397-08002B2CF9AE}" pid="9" name="ShareDoc">
    <vt:bool>0</vt:bool>
  </property>
  <property fmtid="{D5CDD505-2E9C-101B-9397-08002B2CF9AE}" pid="10" name="Slides">
    <vt:i4>34</vt:i4>
  </property>
</Properties>
</file>