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9" d="100"/>
          <a:sy n="99" d="100"/>
        </p:scale>
        <p:origin x="626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4DE0-E4FA-7549-BD0B-E6C8AFE430C9}" type="datetimeFigureOut">
              <a:rPr lang="en-US" smtClean="0"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793-34A2-0741-89A4-992E96370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4DE0-E4FA-7549-BD0B-E6C8AFE430C9}" type="datetimeFigureOut">
              <a:rPr lang="en-US" smtClean="0"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793-34A2-0741-89A4-992E96370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4DE0-E4FA-7549-BD0B-E6C8AFE430C9}" type="datetimeFigureOut">
              <a:rPr lang="en-US" smtClean="0"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793-34A2-0741-89A4-992E96370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4DE0-E4FA-7549-BD0B-E6C8AFE430C9}" type="datetimeFigureOut">
              <a:rPr lang="en-US" smtClean="0"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793-34A2-0741-89A4-992E96370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4DE0-E4FA-7549-BD0B-E6C8AFE430C9}" type="datetimeFigureOut">
              <a:rPr lang="en-US" smtClean="0"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793-34A2-0741-89A4-992E96370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4DE0-E4FA-7549-BD0B-E6C8AFE430C9}" type="datetimeFigureOut">
              <a:rPr lang="en-US" smtClean="0"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793-34A2-0741-89A4-992E96370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4DE0-E4FA-7549-BD0B-E6C8AFE430C9}" type="datetimeFigureOut">
              <a:rPr lang="en-US" smtClean="0"/>
              <a:t>4/20/10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793-34A2-0741-89A4-992E96370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4DE0-E4FA-7549-BD0B-E6C8AFE430C9}" type="datetimeFigureOut">
              <a:rPr lang="en-US" smtClean="0"/>
              <a:t>4/20/10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793-34A2-0741-89A4-992E96370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4DE0-E4FA-7549-BD0B-E6C8AFE430C9}" type="datetimeFigureOut">
              <a:rPr lang="en-US" smtClean="0"/>
              <a:t>4/20/10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793-34A2-0741-89A4-992E96370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4DE0-E4FA-7549-BD0B-E6C8AFE430C9}" type="datetimeFigureOut">
              <a:rPr lang="en-US" smtClean="0"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793-34A2-0741-89A4-992E96370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4DE0-E4FA-7549-BD0B-E6C8AFE430C9}" type="datetimeFigureOut">
              <a:rPr lang="en-US" smtClean="0"/>
              <a:t>4/20/10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F793-34A2-0741-89A4-992E96370A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34DE0-E4FA-7549-BD0B-E6C8AFE430C9}" type="datetimeFigureOut">
              <a:rPr lang="en-US" smtClean="0"/>
              <a:t>4/20/10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6F793-34A2-0741-89A4-992E96370A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191000" y="26670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172200" y="12954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Z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114800" y="16764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553200" y="37338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686300" y="5334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267200" y="51816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514600" y="20574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257800" y="37338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5638800" y="25908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895600" y="40386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143000" y="35052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705100" y="7239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7505700" y="24003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981700" y="57912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7505700" y="51816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143000" y="12954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952500" y="54102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05100" y="53721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8305800" y="35433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7696200" y="5334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571500" y="22479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1333500" y="3429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3581400" y="3429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5257800" y="14859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6172200" y="48006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3962400" y="41148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086100" y="28575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5067300" y="49911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Q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1524000" y="44196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6362700" y="3429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7886700" y="1676400"/>
            <a:ext cx="381000" cy="38100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>
            <a:stCxn id="20" idx="0"/>
            <a:endCxn id="32" idx="4"/>
          </p:cNvCxnSpPr>
          <p:nvPr/>
        </p:nvCxnSpPr>
        <p:spPr>
          <a:xfrm rot="5400000" flipH="1" flipV="1">
            <a:off x="1123950" y="4819650"/>
            <a:ext cx="609600" cy="571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14" idx="3"/>
          </p:cNvCxnSpPr>
          <p:nvPr/>
        </p:nvCxnSpPr>
        <p:spPr>
          <a:xfrm rot="5400000">
            <a:off x="400050" y="4573354"/>
            <a:ext cx="1541696" cy="557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20" idx="6"/>
            <a:endCxn id="21" idx="2"/>
          </p:cNvCxnSpPr>
          <p:nvPr/>
        </p:nvCxnSpPr>
        <p:spPr>
          <a:xfrm flipV="1">
            <a:off x="1333500" y="5562600"/>
            <a:ext cx="1371600" cy="38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20" idx="6"/>
            <a:endCxn id="13" idx="3"/>
          </p:cNvCxnSpPr>
          <p:nvPr/>
        </p:nvCxnSpPr>
        <p:spPr>
          <a:xfrm flipV="1">
            <a:off x="1333500" y="4363804"/>
            <a:ext cx="1617896" cy="12368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2" idx="7"/>
            <a:endCxn id="10" idx="4"/>
          </p:cNvCxnSpPr>
          <p:nvPr/>
        </p:nvCxnSpPr>
        <p:spPr>
          <a:xfrm rot="5400000" flipH="1" flipV="1">
            <a:off x="1258654" y="3028950"/>
            <a:ext cx="2036996" cy="8558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14" idx="1"/>
            <a:endCxn id="24" idx="4"/>
          </p:cNvCxnSpPr>
          <p:nvPr/>
        </p:nvCxnSpPr>
        <p:spPr>
          <a:xfrm rot="16200000" flipV="1">
            <a:off x="514350" y="2876550"/>
            <a:ext cx="932096" cy="4367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14" idx="0"/>
            <a:endCxn id="19" idx="4"/>
          </p:cNvCxnSpPr>
          <p:nvPr/>
        </p:nvCxnSpPr>
        <p:spPr>
          <a:xfrm rot="5400000" flipH="1" flipV="1">
            <a:off x="419100" y="2590800"/>
            <a:ext cx="1828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14" idx="7"/>
            <a:endCxn id="10" idx="3"/>
          </p:cNvCxnSpPr>
          <p:nvPr/>
        </p:nvCxnSpPr>
        <p:spPr>
          <a:xfrm rot="5400000" flipH="1" flipV="1">
            <a:off x="1430104" y="2420704"/>
            <a:ext cx="1178392" cy="11021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24" idx="7"/>
            <a:endCxn id="19" idx="3"/>
          </p:cNvCxnSpPr>
          <p:nvPr/>
        </p:nvCxnSpPr>
        <p:spPr>
          <a:xfrm rot="5400000" flipH="1" flipV="1">
            <a:off x="706204" y="1811104"/>
            <a:ext cx="683092" cy="3020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19" idx="0"/>
            <a:endCxn id="25" idx="3"/>
          </p:cNvCxnSpPr>
          <p:nvPr/>
        </p:nvCxnSpPr>
        <p:spPr>
          <a:xfrm rot="5400000" flipH="1" flipV="1">
            <a:off x="1047750" y="953854"/>
            <a:ext cx="627296" cy="557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24" idx="6"/>
            <a:endCxn id="10" idx="2"/>
          </p:cNvCxnSpPr>
          <p:nvPr/>
        </p:nvCxnSpPr>
        <p:spPr>
          <a:xfrm flipV="1">
            <a:off x="952500" y="2247900"/>
            <a:ext cx="1562100" cy="190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25" idx="5"/>
            <a:endCxn id="10" idx="1"/>
          </p:cNvCxnSpPr>
          <p:nvPr/>
        </p:nvCxnSpPr>
        <p:spPr>
          <a:xfrm rot="16200000" flipH="1">
            <a:off x="1392004" y="934804"/>
            <a:ext cx="1445092" cy="9116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25" idx="6"/>
            <a:endCxn id="15" idx="2"/>
          </p:cNvCxnSpPr>
          <p:nvPr/>
        </p:nvCxnSpPr>
        <p:spPr>
          <a:xfrm>
            <a:off x="1714500" y="533400"/>
            <a:ext cx="9906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15" idx="3"/>
            <a:endCxn id="19" idx="6"/>
          </p:cNvCxnSpPr>
          <p:nvPr/>
        </p:nvCxnSpPr>
        <p:spPr>
          <a:xfrm rot="5400000">
            <a:off x="1924050" y="649054"/>
            <a:ext cx="436796" cy="12368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15" idx="6"/>
            <a:endCxn id="26" idx="2"/>
          </p:cNvCxnSpPr>
          <p:nvPr/>
        </p:nvCxnSpPr>
        <p:spPr>
          <a:xfrm flipV="1">
            <a:off x="3086100" y="533400"/>
            <a:ext cx="4953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15" idx="4"/>
            <a:endCxn id="6" idx="1"/>
          </p:cNvCxnSpPr>
          <p:nvPr/>
        </p:nvCxnSpPr>
        <p:spPr>
          <a:xfrm rot="16200000" flipH="1">
            <a:off x="3219450" y="781050"/>
            <a:ext cx="627296" cy="12749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15" idx="3"/>
            <a:endCxn id="30" idx="0"/>
          </p:cNvCxnSpPr>
          <p:nvPr/>
        </p:nvCxnSpPr>
        <p:spPr>
          <a:xfrm rot="16200000" flipH="1">
            <a:off x="2114550" y="1695450"/>
            <a:ext cx="1808396" cy="5157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10" idx="6"/>
            <a:endCxn id="4" idx="2"/>
          </p:cNvCxnSpPr>
          <p:nvPr/>
        </p:nvCxnSpPr>
        <p:spPr>
          <a:xfrm>
            <a:off x="2895600" y="2247900"/>
            <a:ext cx="1295400" cy="60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4" idx="2"/>
            <a:endCxn id="30" idx="6"/>
          </p:cNvCxnSpPr>
          <p:nvPr/>
        </p:nvCxnSpPr>
        <p:spPr>
          <a:xfrm rot="10800000" flipV="1">
            <a:off x="3467100" y="2857500"/>
            <a:ext cx="723900" cy="190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4" idx="2"/>
            <a:endCxn id="13" idx="7"/>
          </p:cNvCxnSpPr>
          <p:nvPr/>
        </p:nvCxnSpPr>
        <p:spPr>
          <a:xfrm rot="10800000" flipV="1">
            <a:off x="3220804" y="2857500"/>
            <a:ext cx="970196" cy="12368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4" idx="4"/>
            <a:endCxn id="29" idx="0"/>
          </p:cNvCxnSpPr>
          <p:nvPr/>
        </p:nvCxnSpPr>
        <p:spPr>
          <a:xfrm rot="5400000">
            <a:off x="3733800" y="3467100"/>
            <a:ext cx="106680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4" idx="5"/>
            <a:endCxn id="11" idx="1"/>
          </p:cNvCxnSpPr>
          <p:nvPr/>
        </p:nvCxnSpPr>
        <p:spPr>
          <a:xfrm rot="16200000" flipH="1">
            <a:off x="4516204" y="2992204"/>
            <a:ext cx="797392" cy="7973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4" idx="6"/>
            <a:endCxn id="12" idx="2"/>
          </p:cNvCxnSpPr>
          <p:nvPr/>
        </p:nvCxnSpPr>
        <p:spPr>
          <a:xfrm flipV="1">
            <a:off x="4572000" y="2781300"/>
            <a:ext cx="106680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4" idx="1"/>
            <a:endCxn id="6" idx="4"/>
          </p:cNvCxnSpPr>
          <p:nvPr/>
        </p:nvCxnSpPr>
        <p:spPr>
          <a:xfrm rot="5400000" flipH="1" flipV="1">
            <a:off x="3943350" y="2360846"/>
            <a:ext cx="665396" cy="585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4" idx="7"/>
            <a:endCxn id="27" idx="3"/>
          </p:cNvCxnSpPr>
          <p:nvPr/>
        </p:nvCxnSpPr>
        <p:spPr>
          <a:xfrm rot="5400000" flipH="1" flipV="1">
            <a:off x="4459054" y="1868254"/>
            <a:ext cx="911692" cy="7973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11" idx="0"/>
            <a:endCxn id="12" idx="4"/>
          </p:cNvCxnSpPr>
          <p:nvPr/>
        </p:nvCxnSpPr>
        <p:spPr>
          <a:xfrm rot="5400000" flipH="1" flipV="1">
            <a:off x="5257800" y="3162300"/>
            <a:ext cx="7620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29" idx="6"/>
            <a:endCxn id="11" idx="2"/>
          </p:cNvCxnSpPr>
          <p:nvPr/>
        </p:nvCxnSpPr>
        <p:spPr>
          <a:xfrm flipV="1">
            <a:off x="4343400" y="3924300"/>
            <a:ext cx="9144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29" idx="2"/>
            <a:endCxn id="30" idx="4"/>
          </p:cNvCxnSpPr>
          <p:nvPr/>
        </p:nvCxnSpPr>
        <p:spPr>
          <a:xfrm rot="10800000">
            <a:off x="3276600" y="3238500"/>
            <a:ext cx="685800" cy="1066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6" idx="6"/>
            <a:endCxn id="8" idx="4"/>
          </p:cNvCxnSpPr>
          <p:nvPr/>
        </p:nvCxnSpPr>
        <p:spPr>
          <a:xfrm flipV="1">
            <a:off x="4495800" y="914400"/>
            <a:ext cx="381000" cy="952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8" idx="5"/>
            <a:endCxn id="27" idx="1"/>
          </p:cNvCxnSpPr>
          <p:nvPr/>
        </p:nvCxnSpPr>
        <p:spPr>
          <a:xfrm rot="16200000" flipH="1">
            <a:off x="4821004" y="1049104"/>
            <a:ext cx="683092" cy="3020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6" idx="6"/>
            <a:endCxn id="12" idx="1"/>
          </p:cNvCxnSpPr>
          <p:nvPr/>
        </p:nvCxnSpPr>
        <p:spPr>
          <a:xfrm>
            <a:off x="4495800" y="1866900"/>
            <a:ext cx="1198796" cy="779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27" idx="6"/>
            <a:endCxn id="33" idx="3"/>
          </p:cNvCxnSpPr>
          <p:nvPr/>
        </p:nvCxnSpPr>
        <p:spPr>
          <a:xfrm flipV="1">
            <a:off x="5638800" y="668104"/>
            <a:ext cx="779696" cy="10082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stCxn id="33" idx="2"/>
            <a:endCxn id="8" idx="6"/>
          </p:cNvCxnSpPr>
          <p:nvPr/>
        </p:nvCxnSpPr>
        <p:spPr>
          <a:xfrm rot="10800000" flipV="1">
            <a:off x="5067300" y="533400"/>
            <a:ext cx="1295400" cy="190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33" idx="4"/>
            <a:endCxn id="5" idx="7"/>
          </p:cNvCxnSpPr>
          <p:nvPr/>
        </p:nvCxnSpPr>
        <p:spPr>
          <a:xfrm rot="5400000">
            <a:off x="6211654" y="1009650"/>
            <a:ext cx="627296" cy="557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7" idx="0"/>
            <a:endCxn id="12" idx="5"/>
          </p:cNvCxnSpPr>
          <p:nvPr/>
        </p:nvCxnSpPr>
        <p:spPr>
          <a:xfrm rot="16200000" flipV="1">
            <a:off x="5944954" y="2935054"/>
            <a:ext cx="817796" cy="7796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stCxn id="7" idx="4"/>
            <a:endCxn id="28" idx="7"/>
          </p:cNvCxnSpPr>
          <p:nvPr/>
        </p:nvCxnSpPr>
        <p:spPr>
          <a:xfrm rot="5400000">
            <a:off x="6249754" y="4362450"/>
            <a:ext cx="741596" cy="2462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7" idx="2"/>
            <a:endCxn id="31" idx="7"/>
          </p:cNvCxnSpPr>
          <p:nvPr/>
        </p:nvCxnSpPr>
        <p:spPr>
          <a:xfrm rot="10800000" flipV="1">
            <a:off x="5392504" y="3924300"/>
            <a:ext cx="1160696" cy="11225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9" idx="0"/>
            <a:endCxn id="29" idx="4"/>
          </p:cNvCxnSpPr>
          <p:nvPr/>
        </p:nvCxnSpPr>
        <p:spPr>
          <a:xfrm rot="16200000" flipV="1">
            <a:off x="3962400" y="4686300"/>
            <a:ext cx="68580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9" idx="6"/>
            <a:endCxn id="31" idx="2"/>
          </p:cNvCxnSpPr>
          <p:nvPr/>
        </p:nvCxnSpPr>
        <p:spPr>
          <a:xfrm flipV="1">
            <a:off x="4648200" y="5181600"/>
            <a:ext cx="419100" cy="190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9" idx="0"/>
            <a:endCxn id="11" idx="3"/>
          </p:cNvCxnSpPr>
          <p:nvPr/>
        </p:nvCxnSpPr>
        <p:spPr>
          <a:xfrm rot="5400000" flipH="1" flipV="1">
            <a:off x="4324350" y="4192354"/>
            <a:ext cx="1122596" cy="8558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>
            <a:stCxn id="9" idx="6"/>
            <a:endCxn id="17" idx="2"/>
          </p:cNvCxnSpPr>
          <p:nvPr/>
        </p:nvCxnSpPr>
        <p:spPr>
          <a:xfrm>
            <a:off x="4648200" y="5372100"/>
            <a:ext cx="1333500" cy="60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>
            <a:stCxn id="17" idx="0"/>
            <a:endCxn id="28" idx="4"/>
          </p:cNvCxnSpPr>
          <p:nvPr/>
        </p:nvCxnSpPr>
        <p:spPr>
          <a:xfrm rot="5400000" flipH="1" flipV="1">
            <a:off x="5962650" y="5391150"/>
            <a:ext cx="609600" cy="190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>
            <a:stCxn id="17" idx="0"/>
            <a:endCxn id="31" idx="6"/>
          </p:cNvCxnSpPr>
          <p:nvPr/>
        </p:nvCxnSpPr>
        <p:spPr>
          <a:xfrm rot="16200000" flipV="1">
            <a:off x="5505450" y="5124450"/>
            <a:ext cx="609600" cy="7239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>
            <a:stCxn id="31" idx="6"/>
            <a:endCxn id="28" idx="3"/>
          </p:cNvCxnSpPr>
          <p:nvPr/>
        </p:nvCxnSpPr>
        <p:spPr>
          <a:xfrm flipV="1">
            <a:off x="5448300" y="5125804"/>
            <a:ext cx="779696" cy="557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>
            <a:stCxn id="18" idx="2"/>
            <a:endCxn id="28" idx="6"/>
          </p:cNvCxnSpPr>
          <p:nvPr/>
        </p:nvCxnSpPr>
        <p:spPr>
          <a:xfrm rot="10800000">
            <a:off x="6553200" y="4991100"/>
            <a:ext cx="9525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stCxn id="18" idx="0"/>
            <a:endCxn id="7" idx="5"/>
          </p:cNvCxnSpPr>
          <p:nvPr/>
        </p:nvCxnSpPr>
        <p:spPr>
          <a:xfrm rot="16200000" flipV="1">
            <a:off x="6726004" y="4211404"/>
            <a:ext cx="1122596" cy="8177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stCxn id="22" idx="2"/>
            <a:endCxn id="7" idx="6"/>
          </p:cNvCxnSpPr>
          <p:nvPr/>
        </p:nvCxnSpPr>
        <p:spPr>
          <a:xfrm rot="10800000" flipV="1">
            <a:off x="6934200" y="3733800"/>
            <a:ext cx="1371600" cy="190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stCxn id="22" idx="1"/>
            <a:endCxn id="16" idx="5"/>
          </p:cNvCxnSpPr>
          <p:nvPr/>
        </p:nvCxnSpPr>
        <p:spPr>
          <a:xfrm rot="16200000" flipV="1">
            <a:off x="7659454" y="2896954"/>
            <a:ext cx="873592" cy="5306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>
            <a:stCxn id="16" idx="2"/>
            <a:endCxn id="12" idx="6"/>
          </p:cNvCxnSpPr>
          <p:nvPr/>
        </p:nvCxnSpPr>
        <p:spPr>
          <a:xfrm rot="10800000" flipV="1">
            <a:off x="6019800" y="2590800"/>
            <a:ext cx="1485900" cy="190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>
            <a:stCxn id="16" idx="0"/>
            <a:endCxn id="23" idx="4"/>
          </p:cNvCxnSpPr>
          <p:nvPr/>
        </p:nvCxnSpPr>
        <p:spPr>
          <a:xfrm rot="5400000" flipH="1" flipV="1">
            <a:off x="7048500" y="1562100"/>
            <a:ext cx="1485900" cy="190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>
            <a:stCxn id="34" idx="0"/>
            <a:endCxn id="23" idx="5"/>
          </p:cNvCxnSpPr>
          <p:nvPr/>
        </p:nvCxnSpPr>
        <p:spPr>
          <a:xfrm rot="16200000" flipV="1">
            <a:off x="7640404" y="1239604"/>
            <a:ext cx="817796" cy="557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>
            <a:stCxn id="34" idx="4"/>
            <a:endCxn id="16" idx="0"/>
          </p:cNvCxnSpPr>
          <p:nvPr/>
        </p:nvCxnSpPr>
        <p:spPr>
          <a:xfrm rot="5400000">
            <a:off x="7715250" y="2038350"/>
            <a:ext cx="3429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>
            <a:stCxn id="16" idx="0"/>
            <a:endCxn id="5" idx="5"/>
          </p:cNvCxnSpPr>
          <p:nvPr/>
        </p:nvCxnSpPr>
        <p:spPr>
          <a:xfrm rot="16200000" flipV="1">
            <a:off x="6706954" y="1411054"/>
            <a:ext cx="779696" cy="11987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stCxn id="7" idx="0"/>
            <a:endCxn id="5" idx="4"/>
          </p:cNvCxnSpPr>
          <p:nvPr/>
        </p:nvCxnSpPr>
        <p:spPr>
          <a:xfrm rot="16200000" flipV="1">
            <a:off x="5524500" y="2514600"/>
            <a:ext cx="20574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191000" y="26289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724400" y="26289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419600" y="30861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067300" y="29718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10100" y="21336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181600" y="22860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stCxn id="6" idx="7"/>
            <a:endCxn id="5" idx="3"/>
          </p:cNvCxnSpPr>
          <p:nvPr/>
        </p:nvCxnSpPr>
        <p:spPr>
          <a:xfrm rot="5400000" flipH="1" flipV="1">
            <a:off x="4538522" y="2900222"/>
            <a:ext cx="295556" cy="1431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5" idx="3"/>
            <a:endCxn id="4" idx="6"/>
          </p:cNvCxnSpPr>
          <p:nvPr/>
        </p:nvCxnSpPr>
        <p:spPr>
          <a:xfrm rot="5400000" flipH="1">
            <a:off x="4548328" y="2614472"/>
            <a:ext cx="80822" cy="3382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5" idx="0"/>
            <a:endCxn id="8" idx="4"/>
          </p:cNvCxnSpPr>
          <p:nvPr/>
        </p:nvCxnSpPr>
        <p:spPr>
          <a:xfrm rot="16200000" flipV="1">
            <a:off x="4648200" y="2438400"/>
            <a:ext cx="266700" cy="114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5" idx="6"/>
            <a:endCxn id="9" idx="3"/>
          </p:cNvCxnSpPr>
          <p:nvPr/>
        </p:nvCxnSpPr>
        <p:spPr>
          <a:xfrm flipV="1">
            <a:off x="4953000" y="2481122"/>
            <a:ext cx="262078" cy="2620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5"/>
            <a:endCxn id="7" idx="1"/>
          </p:cNvCxnSpPr>
          <p:nvPr/>
        </p:nvCxnSpPr>
        <p:spPr>
          <a:xfrm rot="16200000" flipH="1">
            <a:off x="4919522" y="2824022"/>
            <a:ext cx="181256" cy="181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4" idx="7"/>
            <a:endCxn id="8" idx="3"/>
          </p:cNvCxnSpPr>
          <p:nvPr/>
        </p:nvCxnSpPr>
        <p:spPr>
          <a:xfrm rot="5400000" flipH="1" flipV="1">
            <a:off x="4348022" y="2366822"/>
            <a:ext cx="333656" cy="257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8" idx="6"/>
            <a:endCxn id="9" idx="1"/>
          </p:cNvCxnSpPr>
          <p:nvPr/>
        </p:nvCxnSpPr>
        <p:spPr>
          <a:xfrm>
            <a:off x="4838700" y="2247900"/>
            <a:ext cx="376378" cy="715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9" idx="4"/>
            <a:endCxn id="7" idx="7"/>
          </p:cNvCxnSpPr>
          <p:nvPr/>
        </p:nvCxnSpPr>
        <p:spPr>
          <a:xfrm rot="5400000">
            <a:off x="5033822" y="2743200"/>
            <a:ext cx="4906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6" idx="6"/>
            <a:endCxn id="7" idx="3"/>
          </p:cNvCxnSpPr>
          <p:nvPr/>
        </p:nvCxnSpPr>
        <p:spPr>
          <a:xfrm flipV="1">
            <a:off x="4648200" y="3166922"/>
            <a:ext cx="4525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4" idx="5"/>
            <a:endCxn id="6" idx="1"/>
          </p:cNvCxnSpPr>
          <p:nvPr/>
        </p:nvCxnSpPr>
        <p:spPr>
          <a:xfrm rot="16200000" flipH="1">
            <a:off x="4271822" y="2938322"/>
            <a:ext cx="295556" cy="669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4652822" y="107142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5186222" y="107142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881422" y="152862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5529122" y="141432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5071922" y="57612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643422" y="72852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>
            <a:stCxn id="38" idx="7"/>
            <a:endCxn id="37" idx="3"/>
          </p:cNvCxnSpPr>
          <p:nvPr/>
        </p:nvCxnSpPr>
        <p:spPr>
          <a:xfrm rot="5400000" flipH="1" flipV="1">
            <a:off x="5000344" y="1342744"/>
            <a:ext cx="295556" cy="1431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7" idx="3"/>
            <a:endCxn id="36" idx="6"/>
          </p:cNvCxnSpPr>
          <p:nvPr/>
        </p:nvCxnSpPr>
        <p:spPr>
          <a:xfrm rot="5400000" flipH="1">
            <a:off x="5010150" y="1056994"/>
            <a:ext cx="80822" cy="3382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7" idx="0"/>
            <a:endCxn id="40" idx="4"/>
          </p:cNvCxnSpPr>
          <p:nvPr/>
        </p:nvCxnSpPr>
        <p:spPr>
          <a:xfrm rot="16200000" flipV="1">
            <a:off x="5110022" y="880922"/>
            <a:ext cx="266700" cy="114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7" idx="6"/>
            <a:endCxn id="41" idx="3"/>
          </p:cNvCxnSpPr>
          <p:nvPr/>
        </p:nvCxnSpPr>
        <p:spPr>
          <a:xfrm flipV="1">
            <a:off x="5414822" y="923644"/>
            <a:ext cx="262078" cy="2620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37" idx="5"/>
            <a:endCxn id="39" idx="1"/>
          </p:cNvCxnSpPr>
          <p:nvPr/>
        </p:nvCxnSpPr>
        <p:spPr>
          <a:xfrm rot="16200000" flipH="1">
            <a:off x="5381344" y="1266544"/>
            <a:ext cx="181256" cy="181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6" idx="7"/>
            <a:endCxn id="40" idx="3"/>
          </p:cNvCxnSpPr>
          <p:nvPr/>
        </p:nvCxnSpPr>
        <p:spPr>
          <a:xfrm rot="5400000" flipH="1" flipV="1">
            <a:off x="4809844" y="809344"/>
            <a:ext cx="333656" cy="257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40" idx="6"/>
            <a:endCxn id="41" idx="1"/>
          </p:cNvCxnSpPr>
          <p:nvPr/>
        </p:nvCxnSpPr>
        <p:spPr>
          <a:xfrm>
            <a:off x="5300522" y="690422"/>
            <a:ext cx="376378" cy="715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41" idx="4"/>
            <a:endCxn id="39" idx="7"/>
          </p:cNvCxnSpPr>
          <p:nvPr/>
        </p:nvCxnSpPr>
        <p:spPr>
          <a:xfrm rot="5400000">
            <a:off x="5495644" y="1185722"/>
            <a:ext cx="4906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38" idx="6"/>
            <a:endCxn id="39" idx="3"/>
          </p:cNvCxnSpPr>
          <p:nvPr/>
        </p:nvCxnSpPr>
        <p:spPr>
          <a:xfrm flipV="1">
            <a:off x="5110022" y="1609444"/>
            <a:ext cx="4525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6" idx="5"/>
            <a:endCxn id="38" idx="1"/>
          </p:cNvCxnSpPr>
          <p:nvPr/>
        </p:nvCxnSpPr>
        <p:spPr>
          <a:xfrm rot="16200000" flipH="1">
            <a:off x="4733644" y="1380844"/>
            <a:ext cx="295556" cy="669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Oval 52"/>
          <p:cNvSpPr/>
          <p:nvPr/>
        </p:nvSpPr>
        <p:spPr>
          <a:xfrm>
            <a:off x="6700978" y="15621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7234378" y="15621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6929578" y="20193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7577278" y="19050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7120078" y="10668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7691578" y="12192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>
            <a:stCxn id="55" idx="7"/>
            <a:endCxn id="54" idx="3"/>
          </p:cNvCxnSpPr>
          <p:nvPr/>
        </p:nvCxnSpPr>
        <p:spPr>
          <a:xfrm rot="5400000" flipH="1" flipV="1">
            <a:off x="7048500" y="1833422"/>
            <a:ext cx="295556" cy="1431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54" idx="3"/>
            <a:endCxn id="53" idx="6"/>
          </p:cNvCxnSpPr>
          <p:nvPr/>
        </p:nvCxnSpPr>
        <p:spPr>
          <a:xfrm rot="5400000" flipH="1">
            <a:off x="7058306" y="1547672"/>
            <a:ext cx="80822" cy="3382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54" idx="0"/>
            <a:endCxn id="57" idx="4"/>
          </p:cNvCxnSpPr>
          <p:nvPr/>
        </p:nvCxnSpPr>
        <p:spPr>
          <a:xfrm rot="16200000" flipV="1">
            <a:off x="7158178" y="1371600"/>
            <a:ext cx="266700" cy="114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54" idx="6"/>
            <a:endCxn id="58" idx="3"/>
          </p:cNvCxnSpPr>
          <p:nvPr/>
        </p:nvCxnSpPr>
        <p:spPr>
          <a:xfrm flipV="1">
            <a:off x="7462978" y="1414322"/>
            <a:ext cx="262078" cy="2620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54" idx="5"/>
            <a:endCxn id="56" idx="1"/>
          </p:cNvCxnSpPr>
          <p:nvPr/>
        </p:nvCxnSpPr>
        <p:spPr>
          <a:xfrm rot="16200000" flipH="1">
            <a:off x="7429500" y="1757222"/>
            <a:ext cx="181256" cy="181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53" idx="7"/>
            <a:endCxn id="57" idx="3"/>
          </p:cNvCxnSpPr>
          <p:nvPr/>
        </p:nvCxnSpPr>
        <p:spPr>
          <a:xfrm rot="5400000" flipH="1" flipV="1">
            <a:off x="6858000" y="1300022"/>
            <a:ext cx="333656" cy="257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57" idx="6"/>
            <a:endCxn id="58" idx="1"/>
          </p:cNvCxnSpPr>
          <p:nvPr/>
        </p:nvCxnSpPr>
        <p:spPr>
          <a:xfrm>
            <a:off x="7348678" y="1181100"/>
            <a:ext cx="376378" cy="715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58" idx="4"/>
            <a:endCxn id="56" idx="7"/>
          </p:cNvCxnSpPr>
          <p:nvPr/>
        </p:nvCxnSpPr>
        <p:spPr>
          <a:xfrm rot="5400000">
            <a:off x="7543800" y="1676400"/>
            <a:ext cx="4906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55" idx="6"/>
            <a:endCxn id="56" idx="3"/>
          </p:cNvCxnSpPr>
          <p:nvPr/>
        </p:nvCxnSpPr>
        <p:spPr>
          <a:xfrm flipV="1">
            <a:off x="7158178" y="2100122"/>
            <a:ext cx="4525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53" idx="5"/>
            <a:endCxn id="55" idx="1"/>
          </p:cNvCxnSpPr>
          <p:nvPr/>
        </p:nvCxnSpPr>
        <p:spPr>
          <a:xfrm rot="16200000" flipH="1">
            <a:off x="6781800" y="1871522"/>
            <a:ext cx="295556" cy="669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Oval 69"/>
          <p:cNvSpPr/>
          <p:nvPr/>
        </p:nvSpPr>
        <p:spPr>
          <a:xfrm>
            <a:off x="6553200" y="35433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7086600" y="35433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6781800" y="40005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7429500" y="38862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6972300" y="30480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7543800" y="32004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/>
          <p:cNvCxnSpPr>
            <a:stCxn id="72" idx="7"/>
            <a:endCxn id="71" idx="3"/>
          </p:cNvCxnSpPr>
          <p:nvPr/>
        </p:nvCxnSpPr>
        <p:spPr>
          <a:xfrm rot="5400000" flipH="1" flipV="1">
            <a:off x="6900722" y="3814622"/>
            <a:ext cx="295556" cy="1431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71" idx="3"/>
            <a:endCxn id="70" idx="6"/>
          </p:cNvCxnSpPr>
          <p:nvPr/>
        </p:nvCxnSpPr>
        <p:spPr>
          <a:xfrm rot="5400000" flipH="1">
            <a:off x="6910528" y="3528872"/>
            <a:ext cx="80822" cy="3382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71" idx="0"/>
            <a:endCxn id="74" idx="4"/>
          </p:cNvCxnSpPr>
          <p:nvPr/>
        </p:nvCxnSpPr>
        <p:spPr>
          <a:xfrm rot="16200000" flipV="1">
            <a:off x="7010400" y="3352800"/>
            <a:ext cx="266700" cy="114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71" idx="6"/>
            <a:endCxn id="75" idx="3"/>
          </p:cNvCxnSpPr>
          <p:nvPr/>
        </p:nvCxnSpPr>
        <p:spPr>
          <a:xfrm flipV="1">
            <a:off x="7315200" y="3395522"/>
            <a:ext cx="262078" cy="2620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71" idx="5"/>
            <a:endCxn id="73" idx="1"/>
          </p:cNvCxnSpPr>
          <p:nvPr/>
        </p:nvCxnSpPr>
        <p:spPr>
          <a:xfrm rot="16200000" flipH="1">
            <a:off x="7281722" y="3738422"/>
            <a:ext cx="181256" cy="181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0" idx="7"/>
            <a:endCxn id="74" idx="3"/>
          </p:cNvCxnSpPr>
          <p:nvPr/>
        </p:nvCxnSpPr>
        <p:spPr>
          <a:xfrm rot="5400000" flipH="1" flipV="1">
            <a:off x="6710222" y="3281222"/>
            <a:ext cx="333656" cy="257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74" idx="6"/>
            <a:endCxn id="75" idx="1"/>
          </p:cNvCxnSpPr>
          <p:nvPr/>
        </p:nvCxnSpPr>
        <p:spPr>
          <a:xfrm>
            <a:off x="7200900" y="3162300"/>
            <a:ext cx="376378" cy="715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75" idx="4"/>
            <a:endCxn id="73" idx="7"/>
          </p:cNvCxnSpPr>
          <p:nvPr/>
        </p:nvCxnSpPr>
        <p:spPr>
          <a:xfrm rot="5400000">
            <a:off x="7396022" y="3657600"/>
            <a:ext cx="4906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72" idx="6"/>
            <a:endCxn id="73" idx="3"/>
          </p:cNvCxnSpPr>
          <p:nvPr/>
        </p:nvCxnSpPr>
        <p:spPr>
          <a:xfrm flipV="1">
            <a:off x="7010400" y="4081322"/>
            <a:ext cx="4525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70" idx="5"/>
            <a:endCxn id="72" idx="1"/>
          </p:cNvCxnSpPr>
          <p:nvPr/>
        </p:nvCxnSpPr>
        <p:spPr>
          <a:xfrm rot="16200000" flipH="1">
            <a:off x="6634022" y="3852722"/>
            <a:ext cx="295556" cy="669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Oval 86"/>
          <p:cNvSpPr/>
          <p:nvPr/>
        </p:nvSpPr>
        <p:spPr>
          <a:xfrm>
            <a:off x="3691078" y="451947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4224478" y="451947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3919678" y="497667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4567378" y="486237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4110178" y="402417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4681678" y="417657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/>
          <p:cNvCxnSpPr>
            <a:stCxn id="89" idx="7"/>
            <a:endCxn id="88" idx="3"/>
          </p:cNvCxnSpPr>
          <p:nvPr/>
        </p:nvCxnSpPr>
        <p:spPr>
          <a:xfrm rot="5400000" flipH="1" flipV="1">
            <a:off x="4038600" y="4790794"/>
            <a:ext cx="295556" cy="1431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88" idx="3"/>
            <a:endCxn id="87" idx="6"/>
          </p:cNvCxnSpPr>
          <p:nvPr/>
        </p:nvCxnSpPr>
        <p:spPr>
          <a:xfrm rot="5400000" flipH="1">
            <a:off x="4048406" y="4505044"/>
            <a:ext cx="80822" cy="3382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88" idx="0"/>
            <a:endCxn id="91" idx="4"/>
          </p:cNvCxnSpPr>
          <p:nvPr/>
        </p:nvCxnSpPr>
        <p:spPr>
          <a:xfrm rot="16200000" flipV="1">
            <a:off x="4148278" y="4328972"/>
            <a:ext cx="266700" cy="114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88" idx="6"/>
            <a:endCxn id="92" idx="3"/>
          </p:cNvCxnSpPr>
          <p:nvPr/>
        </p:nvCxnSpPr>
        <p:spPr>
          <a:xfrm flipV="1">
            <a:off x="4453078" y="4371694"/>
            <a:ext cx="262078" cy="2620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88" idx="5"/>
            <a:endCxn id="90" idx="1"/>
          </p:cNvCxnSpPr>
          <p:nvPr/>
        </p:nvCxnSpPr>
        <p:spPr>
          <a:xfrm rot="16200000" flipH="1">
            <a:off x="4419600" y="4714594"/>
            <a:ext cx="181256" cy="181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>
            <a:stCxn id="87" idx="7"/>
            <a:endCxn id="91" idx="3"/>
          </p:cNvCxnSpPr>
          <p:nvPr/>
        </p:nvCxnSpPr>
        <p:spPr>
          <a:xfrm rot="5400000" flipH="1" flipV="1">
            <a:off x="3848100" y="4257394"/>
            <a:ext cx="333656" cy="257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91" idx="6"/>
            <a:endCxn id="92" idx="1"/>
          </p:cNvCxnSpPr>
          <p:nvPr/>
        </p:nvCxnSpPr>
        <p:spPr>
          <a:xfrm>
            <a:off x="4338778" y="4138472"/>
            <a:ext cx="376378" cy="715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92" idx="4"/>
            <a:endCxn id="90" idx="7"/>
          </p:cNvCxnSpPr>
          <p:nvPr/>
        </p:nvCxnSpPr>
        <p:spPr>
          <a:xfrm rot="5400000">
            <a:off x="4533900" y="4633772"/>
            <a:ext cx="4906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stCxn id="89" idx="6"/>
            <a:endCxn id="90" idx="3"/>
          </p:cNvCxnSpPr>
          <p:nvPr/>
        </p:nvCxnSpPr>
        <p:spPr>
          <a:xfrm flipV="1">
            <a:off x="4148278" y="5057494"/>
            <a:ext cx="4525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87" idx="5"/>
            <a:endCxn id="89" idx="1"/>
          </p:cNvCxnSpPr>
          <p:nvPr/>
        </p:nvCxnSpPr>
        <p:spPr>
          <a:xfrm rot="16200000" flipH="1">
            <a:off x="3771900" y="4828894"/>
            <a:ext cx="295556" cy="669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Oval 103"/>
          <p:cNvSpPr/>
          <p:nvPr/>
        </p:nvSpPr>
        <p:spPr>
          <a:xfrm>
            <a:off x="7010400" y="568152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7543800" y="568152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7239000" y="613872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7886700" y="602442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7429500" y="518622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8001000" y="5338622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0" name="Straight Connector 109"/>
          <p:cNvCxnSpPr>
            <a:stCxn id="106" idx="7"/>
            <a:endCxn id="105" idx="3"/>
          </p:cNvCxnSpPr>
          <p:nvPr/>
        </p:nvCxnSpPr>
        <p:spPr>
          <a:xfrm rot="5400000" flipH="1" flipV="1">
            <a:off x="7357922" y="5952844"/>
            <a:ext cx="295556" cy="1431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105" idx="3"/>
            <a:endCxn id="104" idx="6"/>
          </p:cNvCxnSpPr>
          <p:nvPr/>
        </p:nvCxnSpPr>
        <p:spPr>
          <a:xfrm rot="5400000" flipH="1">
            <a:off x="7367728" y="5667094"/>
            <a:ext cx="80822" cy="3382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105" idx="0"/>
            <a:endCxn id="108" idx="4"/>
          </p:cNvCxnSpPr>
          <p:nvPr/>
        </p:nvCxnSpPr>
        <p:spPr>
          <a:xfrm rot="16200000" flipV="1">
            <a:off x="7467600" y="5491022"/>
            <a:ext cx="266700" cy="114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>
            <a:stCxn id="105" idx="6"/>
            <a:endCxn id="109" idx="3"/>
          </p:cNvCxnSpPr>
          <p:nvPr/>
        </p:nvCxnSpPr>
        <p:spPr>
          <a:xfrm flipV="1">
            <a:off x="7772400" y="5533744"/>
            <a:ext cx="262078" cy="2620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105" idx="5"/>
            <a:endCxn id="107" idx="1"/>
          </p:cNvCxnSpPr>
          <p:nvPr/>
        </p:nvCxnSpPr>
        <p:spPr>
          <a:xfrm rot="16200000" flipH="1">
            <a:off x="7738922" y="5876644"/>
            <a:ext cx="181256" cy="181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stCxn id="104" idx="7"/>
            <a:endCxn id="108" idx="3"/>
          </p:cNvCxnSpPr>
          <p:nvPr/>
        </p:nvCxnSpPr>
        <p:spPr>
          <a:xfrm rot="5400000" flipH="1" flipV="1">
            <a:off x="7167422" y="5419444"/>
            <a:ext cx="333656" cy="257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108" idx="6"/>
            <a:endCxn id="109" idx="1"/>
          </p:cNvCxnSpPr>
          <p:nvPr/>
        </p:nvCxnSpPr>
        <p:spPr>
          <a:xfrm>
            <a:off x="7658100" y="5300522"/>
            <a:ext cx="376378" cy="715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>
            <a:stCxn id="109" idx="4"/>
            <a:endCxn id="107" idx="7"/>
          </p:cNvCxnSpPr>
          <p:nvPr/>
        </p:nvCxnSpPr>
        <p:spPr>
          <a:xfrm rot="5400000">
            <a:off x="7853222" y="5795822"/>
            <a:ext cx="4906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>
            <a:stCxn id="106" idx="6"/>
            <a:endCxn id="107" idx="3"/>
          </p:cNvCxnSpPr>
          <p:nvPr/>
        </p:nvCxnSpPr>
        <p:spPr>
          <a:xfrm flipV="1">
            <a:off x="7467600" y="6219544"/>
            <a:ext cx="4525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stCxn id="104" idx="5"/>
            <a:endCxn id="106" idx="1"/>
          </p:cNvCxnSpPr>
          <p:nvPr/>
        </p:nvCxnSpPr>
        <p:spPr>
          <a:xfrm rot="16200000" flipH="1">
            <a:off x="7091222" y="5990944"/>
            <a:ext cx="295556" cy="669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Oval 120"/>
          <p:cNvSpPr/>
          <p:nvPr/>
        </p:nvSpPr>
        <p:spPr>
          <a:xfrm>
            <a:off x="1066800" y="54483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1600200" y="54483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Oval 122"/>
          <p:cNvSpPr/>
          <p:nvPr/>
        </p:nvSpPr>
        <p:spPr>
          <a:xfrm>
            <a:off x="1295400" y="59055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1943100" y="57912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1485900" y="49530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2057400" y="51054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/>
          <p:cNvCxnSpPr>
            <a:stCxn id="123" idx="7"/>
            <a:endCxn id="122" idx="3"/>
          </p:cNvCxnSpPr>
          <p:nvPr/>
        </p:nvCxnSpPr>
        <p:spPr>
          <a:xfrm rot="5400000" flipH="1" flipV="1">
            <a:off x="1414322" y="5719622"/>
            <a:ext cx="295556" cy="1431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>
            <a:stCxn id="122" idx="3"/>
            <a:endCxn id="121" idx="6"/>
          </p:cNvCxnSpPr>
          <p:nvPr/>
        </p:nvCxnSpPr>
        <p:spPr>
          <a:xfrm rot="5400000" flipH="1">
            <a:off x="1424128" y="5433872"/>
            <a:ext cx="80822" cy="3382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>
            <a:stCxn id="122" idx="0"/>
            <a:endCxn id="125" idx="4"/>
          </p:cNvCxnSpPr>
          <p:nvPr/>
        </p:nvCxnSpPr>
        <p:spPr>
          <a:xfrm rot="16200000" flipV="1">
            <a:off x="1524000" y="5257800"/>
            <a:ext cx="266700" cy="114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stCxn id="122" idx="6"/>
            <a:endCxn id="126" idx="3"/>
          </p:cNvCxnSpPr>
          <p:nvPr/>
        </p:nvCxnSpPr>
        <p:spPr>
          <a:xfrm flipV="1">
            <a:off x="1828800" y="5300522"/>
            <a:ext cx="262078" cy="2620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>
            <a:stCxn id="122" idx="5"/>
            <a:endCxn id="124" idx="1"/>
          </p:cNvCxnSpPr>
          <p:nvPr/>
        </p:nvCxnSpPr>
        <p:spPr>
          <a:xfrm rot="16200000" flipH="1">
            <a:off x="1795322" y="5643422"/>
            <a:ext cx="181256" cy="181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stCxn id="121" idx="7"/>
            <a:endCxn id="125" idx="3"/>
          </p:cNvCxnSpPr>
          <p:nvPr/>
        </p:nvCxnSpPr>
        <p:spPr>
          <a:xfrm rot="5400000" flipH="1" flipV="1">
            <a:off x="1223822" y="5186222"/>
            <a:ext cx="333656" cy="257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>
            <a:stCxn id="125" idx="6"/>
            <a:endCxn id="126" idx="1"/>
          </p:cNvCxnSpPr>
          <p:nvPr/>
        </p:nvCxnSpPr>
        <p:spPr>
          <a:xfrm>
            <a:off x="1714500" y="5067300"/>
            <a:ext cx="376378" cy="715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stCxn id="126" idx="4"/>
            <a:endCxn id="124" idx="7"/>
          </p:cNvCxnSpPr>
          <p:nvPr/>
        </p:nvCxnSpPr>
        <p:spPr>
          <a:xfrm rot="5400000">
            <a:off x="1909622" y="5562600"/>
            <a:ext cx="4906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>
            <a:stCxn id="123" idx="6"/>
            <a:endCxn id="124" idx="3"/>
          </p:cNvCxnSpPr>
          <p:nvPr/>
        </p:nvCxnSpPr>
        <p:spPr>
          <a:xfrm flipV="1">
            <a:off x="1524000" y="5986322"/>
            <a:ext cx="4525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>
            <a:stCxn id="121" idx="5"/>
            <a:endCxn id="123" idx="1"/>
          </p:cNvCxnSpPr>
          <p:nvPr/>
        </p:nvCxnSpPr>
        <p:spPr>
          <a:xfrm rot="16200000" flipH="1">
            <a:off x="1147622" y="5757722"/>
            <a:ext cx="295556" cy="669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Oval 137"/>
          <p:cNvSpPr/>
          <p:nvPr/>
        </p:nvSpPr>
        <p:spPr>
          <a:xfrm>
            <a:off x="2586178" y="16002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3119578" y="16002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2814778" y="20574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3462478" y="19431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3005278" y="11049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3576778" y="12573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Connector 143"/>
          <p:cNvCxnSpPr>
            <a:stCxn id="140" idx="7"/>
            <a:endCxn id="139" idx="3"/>
          </p:cNvCxnSpPr>
          <p:nvPr/>
        </p:nvCxnSpPr>
        <p:spPr>
          <a:xfrm rot="5400000" flipH="1" flipV="1">
            <a:off x="2933700" y="1871522"/>
            <a:ext cx="295556" cy="1431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>
            <a:stCxn id="139" idx="3"/>
            <a:endCxn id="138" idx="6"/>
          </p:cNvCxnSpPr>
          <p:nvPr/>
        </p:nvCxnSpPr>
        <p:spPr>
          <a:xfrm rot="5400000" flipH="1">
            <a:off x="2943506" y="1585772"/>
            <a:ext cx="80822" cy="3382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stCxn id="139" idx="0"/>
            <a:endCxn id="142" idx="4"/>
          </p:cNvCxnSpPr>
          <p:nvPr/>
        </p:nvCxnSpPr>
        <p:spPr>
          <a:xfrm rot="16200000" flipV="1">
            <a:off x="3043378" y="1409700"/>
            <a:ext cx="266700" cy="114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>
            <a:stCxn id="139" idx="6"/>
            <a:endCxn id="143" idx="3"/>
          </p:cNvCxnSpPr>
          <p:nvPr/>
        </p:nvCxnSpPr>
        <p:spPr>
          <a:xfrm flipV="1">
            <a:off x="3348178" y="1452422"/>
            <a:ext cx="262078" cy="2620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>
            <a:stCxn id="139" idx="5"/>
            <a:endCxn id="141" idx="1"/>
          </p:cNvCxnSpPr>
          <p:nvPr/>
        </p:nvCxnSpPr>
        <p:spPr>
          <a:xfrm rot="16200000" flipH="1">
            <a:off x="3314700" y="1795322"/>
            <a:ext cx="181256" cy="181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>
            <a:stCxn id="138" idx="7"/>
            <a:endCxn id="142" idx="3"/>
          </p:cNvCxnSpPr>
          <p:nvPr/>
        </p:nvCxnSpPr>
        <p:spPr>
          <a:xfrm rot="5400000" flipH="1" flipV="1">
            <a:off x="2743200" y="1338122"/>
            <a:ext cx="333656" cy="257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>
            <a:stCxn id="142" idx="6"/>
            <a:endCxn id="143" idx="1"/>
          </p:cNvCxnSpPr>
          <p:nvPr/>
        </p:nvCxnSpPr>
        <p:spPr>
          <a:xfrm>
            <a:off x="3233878" y="1219200"/>
            <a:ext cx="376378" cy="715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>
            <a:stCxn id="143" idx="4"/>
            <a:endCxn id="141" idx="7"/>
          </p:cNvCxnSpPr>
          <p:nvPr/>
        </p:nvCxnSpPr>
        <p:spPr>
          <a:xfrm rot="5400000">
            <a:off x="3429000" y="1714500"/>
            <a:ext cx="4906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>
            <a:stCxn id="140" idx="6"/>
            <a:endCxn id="141" idx="3"/>
          </p:cNvCxnSpPr>
          <p:nvPr/>
        </p:nvCxnSpPr>
        <p:spPr>
          <a:xfrm flipV="1">
            <a:off x="3043378" y="2138222"/>
            <a:ext cx="4525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>
            <a:stCxn id="138" idx="5"/>
            <a:endCxn id="140" idx="1"/>
          </p:cNvCxnSpPr>
          <p:nvPr/>
        </p:nvCxnSpPr>
        <p:spPr>
          <a:xfrm rot="16200000" flipH="1">
            <a:off x="2667000" y="1909622"/>
            <a:ext cx="295556" cy="669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5" name="Oval 154"/>
          <p:cNvSpPr/>
          <p:nvPr/>
        </p:nvSpPr>
        <p:spPr>
          <a:xfrm>
            <a:off x="609600" y="150032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1143000" y="150032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838200" y="195752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1485900" y="184322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1028700" y="100502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/>
          <p:cNvSpPr/>
          <p:nvPr/>
        </p:nvSpPr>
        <p:spPr>
          <a:xfrm>
            <a:off x="1600200" y="115742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1" name="Straight Connector 160"/>
          <p:cNvCxnSpPr>
            <a:stCxn id="157" idx="7"/>
            <a:endCxn id="156" idx="3"/>
          </p:cNvCxnSpPr>
          <p:nvPr/>
        </p:nvCxnSpPr>
        <p:spPr>
          <a:xfrm rot="5400000" flipH="1" flipV="1">
            <a:off x="957122" y="1771650"/>
            <a:ext cx="295556" cy="1431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>
            <a:stCxn id="156" idx="3"/>
            <a:endCxn id="155" idx="6"/>
          </p:cNvCxnSpPr>
          <p:nvPr/>
        </p:nvCxnSpPr>
        <p:spPr>
          <a:xfrm rot="5400000" flipH="1">
            <a:off x="966928" y="1485900"/>
            <a:ext cx="80822" cy="3382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>
            <a:stCxn id="156" idx="0"/>
            <a:endCxn id="159" idx="4"/>
          </p:cNvCxnSpPr>
          <p:nvPr/>
        </p:nvCxnSpPr>
        <p:spPr>
          <a:xfrm rot="16200000" flipV="1">
            <a:off x="1066800" y="1309828"/>
            <a:ext cx="266700" cy="114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>
            <a:stCxn id="156" idx="6"/>
            <a:endCxn id="160" idx="3"/>
          </p:cNvCxnSpPr>
          <p:nvPr/>
        </p:nvCxnSpPr>
        <p:spPr>
          <a:xfrm flipV="1">
            <a:off x="1371600" y="1352550"/>
            <a:ext cx="262078" cy="2620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>
            <a:stCxn id="156" idx="5"/>
            <a:endCxn id="158" idx="1"/>
          </p:cNvCxnSpPr>
          <p:nvPr/>
        </p:nvCxnSpPr>
        <p:spPr>
          <a:xfrm rot="16200000" flipH="1">
            <a:off x="1338122" y="1695450"/>
            <a:ext cx="181256" cy="181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>
            <a:stCxn id="155" idx="7"/>
            <a:endCxn id="159" idx="3"/>
          </p:cNvCxnSpPr>
          <p:nvPr/>
        </p:nvCxnSpPr>
        <p:spPr>
          <a:xfrm rot="5400000" flipH="1" flipV="1">
            <a:off x="766622" y="1238250"/>
            <a:ext cx="333656" cy="257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>
            <a:stCxn id="159" idx="6"/>
            <a:endCxn id="160" idx="1"/>
          </p:cNvCxnSpPr>
          <p:nvPr/>
        </p:nvCxnSpPr>
        <p:spPr>
          <a:xfrm>
            <a:off x="1257300" y="1119328"/>
            <a:ext cx="376378" cy="715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>
            <a:stCxn id="160" idx="4"/>
            <a:endCxn id="158" idx="7"/>
          </p:cNvCxnSpPr>
          <p:nvPr/>
        </p:nvCxnSpPr>
        <p:spPr>
          <a:xfrm rot="5400000">
            <a:off x="1452422" y="1614628"/>
            <a:ext cx="4906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>
            <a:stCxn id="157" idx="6"/>
            <a:endCxn id="158" idx="3"/>
          </p:cNvCxnSpPr>
          <p:nvPr/>
        </p:nvCxnSpPr>
        <p:spPr>
          <a:xfrm flipV="1">
            <a:off x="1066800" y="2038350"/>
            <a:ext cx="4525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>
            <a:stCxn id="155" idx="5"/>
            <a:endCxn id="157" idx="1"/>
          </p:cNvCxnSpPr>
          <p:nvPr/>
        </p:nvCxnSpPr>
        <p:spPr>
          <a:xfrm rot="16200000" flipH="1">
            <a:off x="690422" y="1809750"/>
            <a:ext cx="295556" cy="669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2" name="Oval 171"/>
          <p:cNvSpPr/>
          <p:nvPr/>
        </p:nvSpPr>
        <p:spPr>
          <a:xfrm>
            <a:off x="1676400" y="355772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2209800" y="355772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1905000" y="401492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2552700" y="390062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2095500" y="306242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2667000" y="321482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8" name="Straight Connector 177"/>
          <p:cNvCxnSpPr>
            <a:stCxn id="174" idx="7"/>
            <a:endCxn id="173" idx="3"/>
          </p:cNvCxnSpPr>
          <p:nvPr/>
        </p:nvCxnSpPr>
        <p:spPr>
          <a:xfrm rot="5400000" flipH="1" flipV="1">
            <a:off x="2023922" y="3829050"/>
            <a:ext cx="295556" cy="1431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>
            <a:stCxn id="173" idx="3"/>
            <a:endCxn id="172" idx="6"/>
          </p:cNvCxnSpPr>
          <p:nvPr/>
        </p:nvCxnSpPr>
        <p:spPr>
          <a:xfrm rot="5400000" flipH="1">
            <a:off x="2033728" y="3543300"/>
            <a:ext cx="80822" cy="3382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>
            <a:stCxn id="173" idx="0"/>
            <a:endCxn id="176" idx="4"/>
          </p:cNvCxnSpPr>
          <p:nvPr/>
        </p:nvCxnSpPr>
        <p:spPr>
          <a:xfrm rot="16200000" flipV="1">
            <a:off x="2133600" y="3367228"/>
            <a:ext cx="266700" cy="114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>
            <a:stCxn id="173" idx="6"/>
            <a:endCxn id="177" idx="3"/>
          </p:cNvCxnSpPr>
          <p:nvPr/>
        </p:nvCxnSpPr>
        <p:spPr>
          <a:xfrm flipV="1">
            <a:off x="2438400" y="3409950"/>
            <a:ext cx="262078" cy="2620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>
            <a:stCxn id="173" idx="5"/>
            <a:endCxn id="175" idx="1"/>
          </p:cNvCxnSpPr>
          <p:nvPr/>
        </p:nvCxnSpPr>
        <p:spPr>
          <a:xfrm rot="16200000" flipH="1">
            <a:off x="2404922" y="3752850"/>
            <a:ext cx="181256" cy="181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>
            <a:stCxn id="172" idx="7"/>
            <a:endCxn id="176" idx="3"/>
          </p:cNvCxnSpPr>
          <p:nvPr/>
        </p:nvCxnSpPr>
        <p:spPr>
          <a:xfrm rot="5400000" flipH="1" flipV="1">
            <a:off x="1833422" y="3295650"/>
            <a:ext cx="333656" cy="257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>
            <a:stCxn id="176" idx="6"/>
            <a:endCxn id="177" idx="1"/>
          </p:cNvCxnSpPr>
          <p:nvPr/>
        </p:nvCxnSpPr>
        <p:spPr>
          <a:xfrm>
            <a:off x="2324100" y="3176728"/>
            <a:ext cx="376378" cy="715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>
            <a:stCxn id="177" idx="4"/>
            <a:endCxn id="175" idx="7"/>
          </p:cNvCxnSpPr>
          <p:nvPr/>
        </p:nvCxnSpPr>
        <p:spPr>
          <a:xfrm rot="5400000">
            <a:off x="2519222" y="3672028"/>
            <a:ext cx="4906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>
            <a:stCxn id="174" idx="6"/>
            <a:endCxn id="175" idx="3"/>
          </p:cNvCxnSpPr>
          <p:nvPr/>
        </p:nvCxnSpPr>
        <p:spPr>
          <a:xfrm flipV="1">
            <a:off x="2133600" y="4095750"/>
            <a:ext cx="452578" cy="334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>
            <a:stCxn id="172" idx="5"/>
            <a:endCxn id="174" idx="1"/>
          </p:cNvCxnSpPr>
          <p:nvPr/>
        </p:nvCxnSpPr>
        <p:spPr>
          <a:xfrm rot="16200000" flipH="1">
            <a:off x="1757222" y="3867150"/>
            <a:ext cx="295556" cy="669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>
            <a:stCxn id="176" idx="1"/>
            <a:endCxn id="158" idx="4"/>
          </p:cNvCxnSpPr>
          <p:nvPr/>
        </p:nvCxnSpPr>
        <p:spPr>
          <a:xfrm rot="16200000" flipV="1">
            <a:off x="1352550" y="2319478"/>
            <a:ext cx="1024078" cy="5287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>
            <a:stCxn id="158" idx="7"/>
            <a:endCxn id="142" idx="3"/>
          </p:cNvCxnSpPr>
          <p:nvPr/>
        </p:nvCxnSpPr>
        <p:spPr>
          <a:xfrm rot="5400000" flipH="1" flipV="1">
            <a:off x="2071547" y="909497"/>
            <a:ext cx="576684" cy="13577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>
            <a:stCxn id="160" idx="0"/>
            <a:endCxn id="142" idx="2"/>
          </p:cNvCxnSpPr>
          <p:nvPr/>
        </p:nvCxnSpPr>
        <p:spPr>
          <a:xfrm rot="16200000" flipH="1">
            <a:off x="2329003" y="542925"/>
            <a:ext cx="61772" cy="12907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>
            <a:stCxn id="141" idx="5"/>
            <a:endCxn id="8" idx="1"/>
          </p:cNvCxnSpPr>
          <p:nvPr/>
        </p:nvCxnSpPr>
        <p:spPr>
          <a:xfrm rot="16200000" flipH="1">
            <a:off x="4136161" y="1659661"/>
            <a:ext cx="28856" cy="9859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>
            <a:stCxn id="140" idx="3"/>
            <a:endCxn id="177" idx="0"/>
          </p:cNvCxnSpPr>
          <p:nvPr/>
        </p:nvCxnSpPr>
        <p:spPr>
          <a:xfrm rot="5400000">
            <a:off x="2333625" y="2700197"/>
            <a:ext cx="962306" cy="669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>
            <a:stCxn id="141" idx="4"/>
            <a:endCxn id="91" idx="2"/>
          </p:cNvCxnSpPr>
          <p:nvPr/>
        </p:nvCxnSpPr>
        <p:spPr>
          <a:xfrm rot="16200000" flipH="1">
            <a:off x="2860092" y="2888386"/>
            <a:ext cx="1966772" cy="533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>
            <a:stCxn id="157" idx="3"/>
            <a:endCxn id="125" idx="1"/>
          </p:cNvCxnSpPr>
          <p:nvPr/>
        </p:nvCxnSpPr>
        <p:spPr>
          <a:xfrm rot="16200000" flipH="1">
            <a:off x="-221386" y="3245714"/>
            <a:ext cx="2833828" cy="647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>
            <a:stCxn id="121" idx="1"/>
            <a:endCxn id="157" idx="2"/>
          </p:cNvCxnSpPr>
          <p:nvPr/>
        </p:nvCxnSpPr>
        <p:spPr>
          <a:xfrm rot="16200000" flipV="1">
            <a:off x="-735736" y="3645764"/>
            <a:ext cx="3409950" cy="2620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>
            <a:stCxn id="126" idx="6"/>
            <a:endCxn id="175" idx="6"/>
          </p:cNvCxnSpPr>
          <p:nvPr/>
        </p:nvCxnSpPr>
        <p:spPr>
          <a:xfrm flipV="1">
            <a:off x="2286000" y="4014928"/>
            <a:ext cx="495300" cy="12047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>
            <a:stCxn id="124" idx="5"/>
            <a:endCxn id="89" idx="2"/>
          </p:cNvCxnSpPr>
          <p:nvPr/>
        </p:nvCxnSpPr>
        <p:spPr>
          <a:xfrm rot="5400000" flipH="1" flipV="1">
            <a:off x="2581275" y="4647919"/>
            <a:ext cx="895350" cy="1781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>
            <a:stCxn id="87" idx="2"/>
            <a:endCxn id="126" idx="6"/>
          </p:cNvCxnSpPr>
          <p:nvPr/>
        </p:nvCxnSpPr>
        <p:spPr>
          <a:xfrm rot="10800000" flipV="1">
            <a:off x="2286000" y="4633772"/>
            <a:ext cx="1405078" cy="5859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>
            <a:stCxn id="6" idx="3"/>
            <a:endCxn id="91" idx="7"/>
          </p:cNvCxnSpPr>
          <p:nvPr/>
        </p:nvCxnSpPr>
        <p:spPr>
          <a:xfrm rot="5400000">
            <a:off x="3990975" y="3595547"/>
            <a:ext cx="776428" cy="1477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>
            <a:stCxn id="92" idx="6"/>
            <a:endCxn id="70" idx="2"/>
          </p:cNvCxnSpPr>
          <p:nvPr/>
        </p:nvCxnSpPr>
        <p:spPr>
          <a:xfrm flipV="1">
            <a:off x="4910278" y="3657600"/>
            <a:ext cx="1642922" cy="6332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>
            <a:stCxn id="92" idx="0"/>
            <a:endCxn id="7" idx="4"/>
          </p:cNvCxnSpPr>
          <p:nvPr/>
        </p:nvCxnSpPr>
        <p:spPr>
          <a:xfrm rot="5400000" flipH="1" flipV="1">
            <a:off x="4500703" y="3495675"/>
            <a:ext cx="976172" cy="3856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>
            <a:stCxn id="9" idx="7"/>
            <a:endCxn id="38" idx="4"/>
          </p:cNvCxnSpPr>
          <p:nvPr/>
        </p:nvCxnSpPr>
        <p:spPr>
          <a:xfrm rot="16200000" flipV="1">
            <a:off x="4905094" y="1847850"/>
            <a:ext cx="562256" cy="381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/>
          <p:cNvCxnSpPr>
            <a:stCxn id="36" idx="2"/>
            <a:endCxn id="143" idx="6"/>
          </p:cNvCxnSpPr>
          <p:nvPr/>
        </p:nvCxnSpPr>
        <p:spPr>
          <a:xfrm rot="10800000" flipV="1">
            <a:off x="3805378" y="1185722"/>
            <a:ext cx="847444" cy="1858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>
            <a:stCxn id="38" idx="4"/>
            <a:endCxn id="8" idx="0"/>
          </p:cNvCxnSpPr>
          <p:nvPr/>
        </p:nvCxnSpPr>
        <p:spPr>
          <a:xfrm rot="5400000">
            <a:off x="4671872" y="1809750"/>
            <a:ext cx="376378" cy="2713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>
            <a:stCxn id="39" idx="5"/>
            <a:endCxn id="53" idx="2"/>
          </p:cNvCxnSpPr>
          <p:nvPr/>
        </p:nvCxnSpPr>
        <p:spPr>
          <a:xfrm rot="16200000" flipH="1">
            <a:off x="6179133" y="1154555"/>
            <a:ext cx="66956" cy="9767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>
            <a:stCxn id="57" idx="2"/>
            <a:endCxn id="41" idx="5"/>
          </p:cNvCxnSpPr>
          <p:nvPr/>
        </p:nvCxnSpPr>
        <p:spPr>
          <a:xfrm rot="10800000">
            <a:off x="5838544" y="923644"/>
            <a:ext cx="1281534" cy="257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>
            <a:stCxn id="55" idx="3"/>
            <a:endCxn id="7" idx="7"/>
          </p:cNvCxnSpPr>
          <p:nvPr/>
        </p:nvCxnSpPr>
        <p:spPr>
          <a:xfrm rot="5400000">
            <a:off x="5717311" y="1759533"/>
            <a:ext cx="790856" cy="17006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>
            <a:stCxn id="7" idx="5"/>
            <a:endCxn id="70" idx="1"/>
          </p:cNvCxnSpPr>
          <p:nvPr/>
        </p:nvCxnSpPr>
        <p:spPr>
          <a:xfrm rot="16200000" flipH="1">
            <a:off x="5719622" y="2709722"/>
            <a:ext cx="409856" cy="1324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>
            <a:stCxn id="55" idx="4"/>
            <a:endCxn id="74" idx="0"/>
          </p:cNvCxnSpPr>
          <p:nvPr/>
        </p:nvCxnSpPr>
        <p:spPr>
          <a:xfrm rot="16200000" flipH="1">
            <a:off x="6665189" y="2626589"/>
            <a:ext cx="800100" cy="427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>
            <a:stCxn id="104" idx="1"/>
            <a:endCxn id="90" idx="6"/>
          </p:cNvCxnSpPr>
          <p:nvPr/>
        </p:nvCxnSpPr>
        <p:spPr>
          <a:xfrm rot="16200000" flipV="1">
            <a:off x="5550764" y="4221886"/>
            <a:ext cx="738328" cy="22479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/>
          <p:cNvCxnSpPr>
            <a:stCxn id="108" idx="0"/>
            <a:endCxn id="72" idx="4"/>
          </p:cNvCxnSpPr>
          <p:nvPr/>
        </p:nvCxnSpPr>
        <p:spPr>
          <a:xfrm rot="16200000" flipV="1">
            <a:off x="6741389" y="4383811"/>
            <a:ext cx="957122" cy="647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>
            <a:stCxn id="108" idx="1"/>
            <a:endCxn id="7" idx="4"/>
          </p:cNvCxnSpPr>
          <p:nvPr/>
        </p:nvCxnSpPr>
        <p:spPr>
          <a:xfrm rot="16200000" flipV="1">
            <a:off x="5312639" y="3069361"/>
            <a:ext cx="2019300" cy="22813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/>
          <p:cNvCxnSpPr>
            <a:stCxn id="109" idx="7"/>
            <a:endCxn id="73" idx="6"/>
          </p:cNvCxnSpPr>
          <p:nvPr/>
        </p:nvCxnSpPr>
        <p:spPr>
          <a:xfrm rot="16200000" flipV="1">
            <a:off x="7241311" y="4417289"/>
            <a:ext cx="1371600" cy="5380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/>
          <p:cNvCxnSpPr>
            <a:stCxn id="56" idx="4"/>
            <a:endCxn id="109" idx="6"/>
          </p:cNvCxnSpPr>
          <p:nvPr/>
        </p:nvCxnSpPr>
        <p:spPr>
          <a:xfrm rot="16200000" flipH="1">
            <a:off x="6300928" y="3524250"/>
            <a:ext cx="3319322" cy="5380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/>
          <p:cNvCxnSpPr>
            <a:stCxn id="159" idx="0"/>
            <a:endCxn id="40" idx="1"/>
          </p:cNvCxnSpPr>
          <p:nvPr/>
        </p:nvCxnSpPr>
        <p:spPr>
          <a:xfrm rot="5400000" flipH="1" flipV="1">
            <a:off x="2926486" y="-1173886"/>
            <a:ext cx="395428" cy="3962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>
            <a:stCxn id="177" idx="6"/>
            <a:endCxn id="4" idx="2"/>
          </p:cNvCxnSpPr>
          <p:nvPr/>
        </p:nvCxnSpPr>
        <p:spPr>
          <a:xfrm flipV="1">
            <a:off x="2895600" y="2743200"/>
            <a:ext cx="1295400" cy="5859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>
            <a:stCxn id="174" idx="4"/>
            <a:endCxn id="125" idx="7"/>
          </p:cNvCxnSpPr>
          <p:nvPr/>
        </p:nvCxnSpPr>
        <p:spPr>
          <a:xfrm rot="5400000">
            <a:off x="1478686" y="4445864"/>
            <a:ext cx="742950" cy="3382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Connector 250"/>
          <p:cNvCxnSpPr>
            <a:stCxn id="104" idx="3"/>
            <a:endCxn id="124" idx="5"/>
          </p:cNvCxnSpPr>
          <p:nvPr/>
        </p:nvCxnSpPr>
        <p:spPr>
          <a:xfrm rot="5400000">
            <a:off x="4536211" y="3478655"/>
            <a:ext cx="109678" cy="49056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>
            <a:stCxn id="124" idx="5"/>
            <a:endCxn id="106" idx="3"/>
          </p:cNvCxnSpPr>
          <p:nvPr/>
        </p:nvCxnSpPr>
        <p:spPr>
          <a:xfrm rot="16200000" flipH="1">
            <a:off x="4531589" y="3592955"/>
            <a:ext cx="347522" cy="5134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>
            <a:stCxn id="39" idx="4"/>
            <a:endCxn id="74" idx="1"/>
          </p:cNvCxnSpPr>
          <p:nvPr/>
        </p:nvCxnSpPr>
        <p:spPr>
          <a:xfrm rot="16200000" flipH="1">
            <a:off x="5605322" y="1681022"/>
            <a:ext cx="1438556" cy="13623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>
            <a:stCxn id="104" idx="1"/>
            <a:endCxn id="39" idx="4"/>
          </p:cNvCxnSpPr>
          <p:nvPr/>
        </p:nvCxnSpPr>
        <p:spPr>
          <a:xfrm rot="16200000" flipV="1">
            <a:off x="4307611" y="2978733"/>
            <a:ext cx="4072078" cy="14004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31</Words>
  <Application>Microsoft Macintosh PowerPoint</Application>
  <PresentationFormat>On-screen Show 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UMD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Golbeck</dc:creator>
  <cp:lastModifiedBy>Jennifer Golbeck</cp:lastModifiedBy>
  <cp:revision>2</cp:revision>
  <dcterms:created xsi:type="dcterms:W3CDTF">2010-04-20T17:32:30Z</dcterms:created>
  <dcterms:modified xsi:type="dcterms:W3CDTF">2010-04-20T17:43:59Z</dcterms:modified>
</cp:coreProperties>
</file>