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8137525" cy="144478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1544" y="-96"/>
      </p:cViewPr>
      <p:guideLst>
        <p:guide orient="horz" pos="4551"/>
        <p:guide pos="25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0315" y="4488195"/>
            <a:ext cx="6916896" cy="30969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0629" y="8187108"/>
            <a:ext cx="5696268" cy="369222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4F3C-C028-644D-85B7-0D284D16CF43}" type="datetimeFigureOut">
              <a:rPr lang="en-US" smtClean="0"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7135-6786-8A4B-AE3A-5C6CBD4A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30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4F3C-C028-644D-85B7-0D284D16CF43}" type="datetimeFigureOut">
              <a:rPr lang="en-US" smtClean="0"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7135-6786-8A4B-AE3A-5C6CBD4A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26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1248" y="1217365"/>
            <a:ext cx="1628917" cy="2597266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1668" y="1217365"/>
            <a:ext cx="4753954" cy="259726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4F3C-C028-644D-85B7-0D284D16CF43}" type="datetimeFigureOut">
              <a:rPr lang="en-US" smtClean="0"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7135-6786-8A4B-AE3A-5C6CBD4A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20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4F3C-C028-644D-85B7-0D284D16CF43}" type="datetimeFigureOut">
              <a:rPr lang="en-US" smtClean="0"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7135-6786-8A4B-AE3A-5C6CBD4A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43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809" y="9284075"/>
            <a:ext cx="6916896" cy="286950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809" y="6123611"/>
            <a:ext cx="6916896" cy="316046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4F3C-C028-644D-85B7-0D284D16CF43}" type="datetimeFigureOut">
              <a:rPr lang="en-US" smtClean="0"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7135-6786-8A4B-AE3A-5C6CBD4A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64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1668" y="7103521"/>
            <a:ext cx="3191436" cy="200865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8729" y="7103521"/>
            <a:ext cx="3191435" cy="200865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4F3C-C028-644D-85B7-0D284D16CF43}" type="datetimeFigureOut">
              <a:rPr lang="en-US" smtClean="0"/>
              <a:t>9/15/16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7135-6786-8A4B-AE3A-5C6CBD4A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948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876" y="578583"/>
            <a:ext cx="7323773" cy="240797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6876" y="3234043"/>
            <a:ext cx="3595487" cy="13477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876" y="4581837"/>
            <a:ext cx="3595487" cy="83242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33750" y="3234043"/>
            <a:ext cx="3596899" cy="13477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33750" y="4581837"/>
            <a:ext cx="3596899" cy="83242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4F3C-C028-644D-85B7-0D284D16CF43}" type="datetimeFigureOut">
              <a:rPr lang="en-US" smtClean="0"/>
              <a:t>9/15/16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7135-6786-8A4B-AE3A-5C6CBD4A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36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4F3C-C028-644D-85B7-0D284D16CF43}" type="datetimeFigureOut">
              <a:rPr lang="en-US" smtClean="0"/>
              <a:t>9/15/16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7135-6786-8A4B-AE3A-5C6CBD4A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871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4F3C-C028-644D-85B7-0D284D16CF43}" type="datetimeFigureOut">
              <a:rPr lang="en-US" smtClean="0"/>
              <a:t>9/15/16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7135-6786-8A4B-AE3A-5C6CBD4A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75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877" y="575238"/>
            <a:ext cx="2677190" cy="244810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1546" y="575239"/>
            <a:ext cx="4549103" cy="1233082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877" y="3023345"/>
            <a:ext cx="2677190" cy="98827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4F3C-C028-644D-85B7-0D284D16CF43}" type="datetimeFigureOut">
              <a:rPr lang="en-US" smtClean="0"/>
              <a:t>9/15/16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7135-6786-8A4B-AE3A-5C6CBD4A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80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5012" y="10113487"/>
            <a:ext cx="4882515" cy="11939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95012" y="1290941"/>
            <a:ext cx="4882515" cy="866870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95012" y="11307441"/>
            <a:ext cx="4882515" cy="16956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4F3C-C028-644D-85B7-0D284D16CF43}" type="datetimeFigureOut">
              <a:rPr lang="en-US" smtClean="0"/>
              <a:t>9/15/16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7135-6786-8A4B-AE3A-5C6CBD4A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23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6876" y="578583"/>
            <a:ext cx="7323773" cy="24079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6876" y="3371163"/>
            <a:ext cx="7323773" cy="9534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6876" y="13391006"/>
            <a:ext cx="1898756" cy="7692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C4F3C-C028-644D-85B7-0D284D16CF43}" type="datetimeFigureOut">
              <a:rPr lang="en-US" smtClean="0"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80321" y="13391006"/>
            <a:ext cx="2576883" cy="7692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31893" y="13391006"/>
            <a:ext cx="1898756" cy="7692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A7135-6786-8A4B-AE3A-5C6CBD4A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779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0936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Golbeck</dc:creator>
  <cp:lastModifiedBy>Jennifer Golbeck</cp:lastModifiedBy>
  <cp:revision>2</cp:revision>
  <dcterms:created xsi:type="dcterms:W3CDTF">2016-09-15T12:41:58Z</dcterms:created>
  <dcterms:modified xsi:type="dcterms:W3CDTF">2016-09-15T13:27:17Z</dcterms:modified>
</cp:coreProperties>
</file>