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7" r:id="rId4"/>
    <p:sldId id="263" r:id="rId5"/>
    <p:sldId id="264" r:id="rId6"/>
    <p:sldId id="266" r:id="rId7"/>
    <p:sldId id="265" r:id="rId8"/>
    <p:sldId id="258" r:id="rId9"/>
    <p:sldId id="268" r:id="rId10"/>
    <p:sldId id="288" r:id="rId11"/>
    <p:sldId id="273" r:id="rId12"/>
    <p:sldId id="274" r:id="rId13"/>
    <p:sldId id="275" r:id="rId14"/>
    <p:sldId id="276" r:id="rId15"/>
    <p:sldId id="277" r:id="rId16"/>
    <p:sldId id="280" r:id="rId17"/>
    <p:sldId id="279" r:id="rId18"/>
    <p:sldId id="281" r:id="rId19"/>
    <p:sldId id="282" r:id="rId20"/>
    <p:sldId id="283" r:id="rId21"/>
    <p:sldId id="290" r:id="rId22"/>
    <p:sldId id="286" r:id="rId23"/>
    <p:sldId id="289" r:id="rId24"/>
  </p:sldIdLst>
  <p:sldSz cx="9144000" cy="6858000" type="screen4x3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4B33FF"/>
    <a:srgbClr val="FFFFFF"/>
    <a:srgbClr val="21FF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74506" autoAdjust="0"/>
  </p:normalViewPr>
  <p:slideViewPr>
    <p:cSldViewPr snapToGrid="0">
      <p:cViewPr varScale="1">
        <p:scale>
          <a:sx n="65" d="100"/>
          <a:sy n="65" d="100"/>
        </p:scale>
        <p:origin x="20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566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3566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3AEDB676-C34E-40BE-8E3D-3E189D72154C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5"/>
            <a:ext cx="2971800" cy="463565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5"/>
            <a:ext cx="2971800" cy="463565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ED61E887-2BF8-4C8D-AE4B-A7BF9BEE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61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566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3566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4F219B4C-817A-45D4-A791-C1BDFA6434B0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8" tIns="46200" rIns="92398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90"/>
            <a:ext cx="5486400" cy="3637955"/>
          </a:xfrm>
          <a:prstGeom prst="rect">
            <a:avLst/>
          </a:prstGeom>
        </p:spPr>
        <p:txBody>
          <a:bodyPr vert="horz" lIns="92398" tIns="46200" rIns="92398" bIns="462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2971800" cy="463565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5"/>
            <a:ext cx="2971800" cy="463565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2ECEBB44-B1B0-4D4F-8864-E0CD3A84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87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2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984">
              <a:defRPr/>
            </a:pPr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984"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0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5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80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0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5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BB44-B1B0-4D4F-8864-E0CD3A84E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07042"/>
            <a:ext cx="7543800" cy="159157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4569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20DE-B0E9-4D5C-9B25-C7C03A55F11F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2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8C8-7DD6-4BE3-A5F0-933EFB46F703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0959-C6FD-4260-B033-70981B286BDD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433-BF5C-458E-8DF5-2D0686A31E7F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3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CEC3-02A3-4DCC-ABEA-3249A9FD2DE0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2BCF-68DE-4A1C-811B-813F07747CF4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913E-CAAF-420C-B6DB-EF39005128A8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B1D-A962-4293-ABA4-7577E3970226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7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51F-7C24-41A8-8CD5-C3BCFE9C778E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2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E64E770-0FF4-4A6E-A0D3-05F18330ADB4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F2-3777-423B-94D3-35E3DC80EA6C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2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A2505C-D520-46DD-ABD6-C557D4CD3AFA}" type="datetime1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6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45340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Towards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Minimizing </a:t>
            </a:r>
            <a:r>
              <a:rPr lang="en-US" sz="4400" b="1" dirty="0"/>
              <a:t>the Annotation </a:t>
            </a:r>
            <a:r>
              <a:rPr lang="en-US" sz="4400" b="1" dirty="0" smtClean="0"/>
              <a:t>Cost</a:t>
            </a:r>
            <a:br>
              <a:rPr lang="en-US" sz="4400" b="1" dirty="0" smtClean="0"/>
            </a:br>
            <a:r>
              <a:rPr lang="en-US" sz="4400" b="1" dirty="0" smtClean="0"/>
              <a:t>of </a:t>
            </a:r>
            <a:r>
              <a:rPr lang="en-US" sz="4400" b="1" dirty="0"/>
              <a:t>Certified Text </a:t>
            </a:r>
            <a:r>
              <a:rPr lang="en-US" sz="4400" b="1" dirty="0" smtClean="0"/>
              <a:t>Classification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139934"/>
            <a:ext cx="7543800" cy="2054037"/>
          </a:xfrm>
        </p:spPr>
        <p:txBody>
          <a:bodyPr>
            <a:normAutofit lnSpcReduction="10000"/>
          </a:bodyPr>
          <a:lstStyle/>
          <a:p>
            <a:pPr marL="403225"/>
            <a:r>
              <a:rPr lang="en-US" sz="2200" b="1" cap="none" dirty="0" smtClean="0"/>
              <a:t>Mossaab Bagdouri</a:t>
            </a:r>
            <a:r>
              <a:rPr lang="en-US" sz="2200" cap="none" baseline="30000" dirty="0" smtClean="0"/>
              <a:t>1</a:t>
            </a:r>
            <a:r>
              <a:rPr lang="en-US" sz="2200" cap="none" dirty="0"/>
              <a:t>	</a:t>
            </a:r>
            <a:r>
              <a:rPr lang="en-US" sz="2200" cap="none" dirty="0" smtClean="0"/>
              <a:t>	</a:t>
            </a:r>
            <a:r>
              <a:rPr lang="en-US" sz="2200" b="1" cap="none" dirty="0" smtClean="0"/>
              <a:t>David </a:t>
            </a:r>
            <a:r>
              <a:rPr lang="en-US" sz="2200" b="1" cap="none" dirty="0"/>
              <a:t>D. </a:t>
            </a:r>
            <a:r>
              <a:rPr lang="en-US" sz="2200" b="1" cap="none" dirty="0" smtClean="0"/>
              <a:t>Lewis</a:t>
            </a:r>
            <a:r>
              <a:rPr lang="en-US" sz="2200" cap="none" baseline="30000" dirty="0" smtClean="0"/>
              <a:t>2</a:t>
            </a:r>
            <a:endParaRPr lang="en-US" sz="2200" cap="none" dirty="0" smtClean="0"/>
          </a:p>
          <a:p>
            <a:pPr marL="403225"/>
            <a:r>
              <a:rPr lang="en-US" sz="2200" b="1" cap="none" dirty="0"/>
              <a:t>William </a:t>
            </a:r>
            <a:r>
              <a:rPr lang="en-US" sz="2200" b="1" cap="none" dirty="0" smtClean="0"/>
              <a:t>Webber</a:t>
            </a:r>
            <a:r>
              <a:rPr lang="en-US" sz="2200" cap="none" baseline="30000" dirty="0"/>
              <a:t>1</a:t>
            </a:r>
            <a:r>
              <a:rPr lang="en-US" sz="2200" cap="none" dirty="0"/>
              <a:t>	</a:t>
            </a:r>
            <a:r>
              <a:rPr lang="en-US" sz="2200" cap="none" dirty="0" smtClean="0"/>
              <a:t>		</a:t>
            </a:r>
            <a:r>
              <a:rPr lang="en-US" sz="2200" b="1" cap="none" dirty="0" smtClean="0"/>
              <a:t>Douglas W. Oard</a:t>
            </a:r>
            <a:r>
              <a:rPr lang="en-US" sz="2200" cap="none" baseline="30000" dirty="0" smtClean="0"/>
              <a:t>1</a:t>
            </a:r>
          </a:p>
          <a:p>
            <a:endParaRPr lang="en-US" sz="1100" cap="none" dirty="0" smtClean="0"/>
          </a:p>
          <a:p>
            <a:pPr algn="ctr"/>
            <a:r>
              <a:rPr lang="en-US" sz="2200" cap="none" baseline="30000" dirty="0" smtClean="0"/>
              <a:t>1</a:t>
            </a:r>
            <a:r>
              <a:rPr lang="en-US" sz="2200" cap="none" dirty="0" smtClean="0"/>
              <a:t>University </a:t>
            </a:r>
            <a:r>
              <a:rPr lang="en-US" sz="2200" cap="none" dirty="0"/>
              <a:t>of Maryland, College Park, MD, </a:t>
            </a:r>
            <a:r>
              <a:rPr lang="en-US" sz="2200" cap="none" dirty="0" smtClean="0"/>
              <a:t>USA</a:t>
            </a:r>
          </a:p>
          <a:p>
            <a:pPr algn="ctr"/>
            <a:r>
              <a:rPr lang="en-US" sz="2200" cap="none" baseline="30000" dirty="0" smtClean="0"/>
              <a:t>2</a:t>
            </a:r>
            <a:r>
              <a:rPr lang="en-US" sz="2200" cap="none" dirty="0" smtClean="0"/>
              <a:t>David D. Lewis consulting, Chicago, IL, USA</a:t>
            </a:r>
            <a:endParaRPr lang="en-US" sz="2200" cap="none" dirty="0"/>
          </a:p>
        </p:txBody>
      </p:sp>
    </p:spTree>
    <p:extLst>
      <p:ext uri="{BB962C8B-B14F-4D97-AF65-F5344CB8AC3E}">
        <p14:creationId xmlns:p14="http://schemas.microsoft.com/office/powerpoint/2010/main" val="23568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2:</a:t>
            </a:r>
            <a:br>
              <a:rPr lang="en-US" b="1" dirty="0" smtClean="0"/>
            </a:br>
            <a:r>
              <a:rPr lang="en-US" b="1" dirty="0" smtClean="0"/>
              <a:t>What is the size of the Test set?</a:t>
            </a:r>
            <a:endParaRPr lang="en-US" dirty="0"/>
          </a:p>
        </p:txBody>
      </p:sp>
      <p:sp>
        <p:nvSpPr>
          <p:cNvPr id="34" name="Flowchart: Magnetic Disk 33"/>
          <p:cNvSpPr/>
          <p:nvPr/>
        </p:nvSpPr>
        <p:spPr>
          <a:xfrm>
            <a:off x="6762057" y="5661334"/>
            <a:ext cx="1058163" cy="626886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52" name="Flowchart: Magnetic Disk 51"/>
          <p:cNvSpPr/>
          <p:nvPr/>
        </p:nvSpPr>
        <p:spPr>
          <a:xfrm>
            <a:off x="6756643" y="5661334"/>
            <a:ext cx="1058163" cy="626886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Training</a:t>
            </a:r>
            <a:endParaRPr lang="en-US" sz="2000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6755493" y="4822214"/>
            <a:ext cx="1058163" cy="1040704"/>
            <a:chOff x="6755493" y="4828732"/>
            <a:chExt cx="1058163" cy="1040704"/>
          </a:xfrm>
        </p:grpSpPr>
        <p:sp>
          <p:nvSpPr>
            <p:cNvPr id="64" name="Flowchart: Magnetic Disk 63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65" name="Flowchart: Magnetic Disk 64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4277" y="4828732"/>
            <a:ext cx="1058163" cy="1040704"/>
            <a:chOff x="6755493" y="4828732"/>
            <a:chExt cx="1058163" cy="1040704"/>
          </a:xfrm>
        </p:grpSpPr>
        <p:sp>
          <p:nvSpPr>
            <p:cNvPr id="53" name="Flowchart: Magnetic Disk 52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Test</a:t>
              </a:r>
              <a:endParaRPr lang="en-US" sz="2000" b="1" dirty="0"/>
            </a:p>
          </p:txBody>
        </p:sp>
        <p:sp>
          <p:nvSpPr>
            <p:cNvPr id="55" name="Flowchart: Magnetic Disk 54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232787" y="1887794"/>
            <a:ext cx="2374490" cy="3354756"/>
          </a:xfrm>
          <a:prstGeom prst="straightConnector1">
            <a:avLst/>
          </a:prstGeom>
          <a:ln w="22225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Solution:</a:t>
            </a:r>
            <a:br>
              <a:rPr lang="en-US" b="1" dirty="0"/>
            </a:br>
            <a:r>
              <a:rPr lang="en-US" b="1" dirty="0"/>
              <a:t>Power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1 from power analysis:</a:t>
            </a:r>
          </a:p>
          <a:p>
            <a:pPr lvl="1"/>
            <a:r>
              <a:rPr lang="en-US" dirty="0"/>
              <a:t>True effectiveness greatly exceeds the target </a:t>
            </a:r>
            <a:r>
              <a:rPr lang="en-US" dirty="0">
                <a:sym typeface="Wingdings" panose="05000000000000000000" pitchFamily="2" charset="2"/>
              </a:rPr>
              <a:t> Small test set </a:t>
            </a:r>
            <a:r>
              <a:rPr lang="en-US" dirty="0" smtClean="0">
                <a:sym typeface="Wingdings" panose="05000000000000000000" pitchFamily="2" charset="2"/>
              </a:rPr>
              <a:t>needed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Observation 2 from the shape of learning curves:</a:t>
            </a:r>
          </a:p>
          <a:p>
            <a:pPr lvl="1"/>
            <a:r>
              <a:rPr lang="en-US" dirty="0" smtClean="0"/>
              <a:t>New training examples provide less of an increase in effectiveness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53831" y="3586042"/>
            <a:ext cx="3084389" cy="2709288"/>
            <a:chOff x="18520318" y="7237437"/>
            <a:chExt cx="8096245" cy="71116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0318" y="7237437"/>
              <a:ext cx="8096245" cy="60959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801122" y="13302991"/>
              <a:ext cx="6238329" cy="1046085"/>
            </a:xfrm>
            <a:prstGeom prst="rect">
              <a:avLst/>
            </a:prstGeom>
            <a:noFill/>
          </p:spPr>
          <p:txBody>
            <a:bodyPr wrap="square" lIns="94632" tIns="47317" rIns="94632" bIns="47317" rtlCol="0">
              <a:spAutoFit/>
            </a:bodyPr>
            <a:lstStyle/>
            <a:p>
              <a:pPr algn="ctr">
                <a:lnSpc>
                  <a:spcPct val="160000"/>
                </a:lnSpc>
                <a:buSzPct val="100000"/>
              </a:pPr>
              <a:r>
                <a:rPr lang="en-US" sz="1400" b="1" dirty="0"/>
                <a:t>Training documents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26128" y="3969134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839" y="536826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5492" y="3657359"/>
            <a:ext cx="147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 = 0.07</a:t>
            </a:r>
          </a:p>
          <a:p>
            <a:r>
              <a:rPr lang="en-US" dirty="0"/>
              <a:t>Power = 1 - </a:t>
            </a:r>
            <a:r>
              <a:rPr lang="el-GR" dirty="0" smtClean="0"/>
              <a:t>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525769" y="3017252"/>
            <a:ext cx="532814" cy="298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+∞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8097" y="3299618"/>
            <a:ext cx="58218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6672" y="3299618"/>
            <a:ext cx="582189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1120495" y="3306420"/>
            <a:ext cx="3165256" cy="1805792"/>
          </a:xfrm>
          <a:custGeom>
            <a:avLst/>
            <a:gdLst>
              <a:gd name="connsiteX0" fmla="*/ 10451 w 4170327"/>
              <a:gd name="connsiteY0" fmla="*/ 0 h 2269173"/>
              <a:gd name="connsiteX1" fmla="*/ 216513 w 4170327"/>
              <a:gd name="connsiteY1" fmla="*/ 1970468 h 2269173"/>
              <a:gd name="connsiteX2" fmla="*/ 1478643 w 4170327"/>
              <a:gd name="connsiteY2" fmla="*/ 2202287 h 2269173"/>
              <a:gd name="connsiteX3" fmla="*/ 4170327 w 4170327"/>
              <a:gd name="connsiteY3" fmla="*/ 1378040 h 2269173"/>
              <a:gd name="connsiteX0" fmla="*/ 7440 w 4191129"/>
              <a:gd name="connsiteY0" fmla="*/ 0 h 2264193"/>
              <a:gd name="connsiteX1" fmla="*/ 237315 w 4191129"/>
              <a:gd name="connsiteY1" fmla="*/ 1965705 h 2264193"/>
              <a:gd name="connsiteX2" fmla="*/ 1499445 w 4191129"/>
              <a:gd name="connsiteY2" fmla="*/ 2197524 h 2264193"/>
              <a:gd name="connsiteX3" fmla="*/ 4191129 w 4191129"/>
              <a:gd name="connsiteY3" fmla="*/ 1373277 h 2264193"/>
              <a:gd name="connsiteX0" fmla="*/ 405 w 4184094"/>
              <a:gd name="connsiteY0" fmla="*/ 0 h 2264193"/>
              <a:gd name="connsiteX1" fmla="*/ 230280 w 4184094"/>
              <a:gd name="connsiteY1" fmla="*/ 1965705 h 2264193"/>
              <a:gd name="connsiteX2" fmla="*/ 1492410 w 4184094"/>
              <a:gd name="connsiteY2" fmla="*/ 2197524 h 2264193"/>
              <a:gd name="connsiteX3" fmla="*/ 4184094 w 4184094"/>
              <a:gd name="connsiteY3" fmla="*/ 1373277 h 2264193"/>
              <a:gd name="connsiteX0" fmla="*/ 405 w 4184094"/>
              <a:gd name="connsiteY0" fmla="*/ 0 h 2276702"/>
              <a:gd name="connsiteX1" fmla="*/ 230280 w 4184094"/>
              <a:gd name="connsiteY1" fmla="*/ 1965705 h 2276702"/>
              <a:gd name="connsiteX2" fmla="*/ 1492410 w 4184094"/>
              <a:gd name="connsiteY2" fmla="*/ 2197524 h 2276702"/>
              <a:gd name="connsiteX3" fmla="*/ 4184094 w 4184094"/>
              <a:gd name="connsiteY3" fmla="*/ 1373277 h 2276702"/>
              <a:gd name="connsiteX0" fmla="*/ 405 w 4184094"/>
              <a:gd name="connsiteY0" fmla="*/ 0 h 2289252"/>
              <a:gd name="connsiteX1" fmla="*/ 230280 w 4184094"/>
              <a:gd name="connsiteY1" fmla="*/ 1965705 h 2289252"/>
              <a:gd name="connsiteX2" fmla="*/ 1492410 w 4184094"/>
              <a:gd name="connsiteY2" fmla="*/ 2197524 h 2289252"/>
              <a:gd name="connsiteX3" fmla="*/ 4184094 w 4184094"/>
              <a:gd name="connsiteY3" fmla="*/ 1373277 h 2289252"/>
              <a:gd name="connsiteX0" fmla="*/ 405 w 4184094"/>
              <a:gd name="connsiteY0" fmla="*/ 0 h 2299733"/>
              <a:gd name="connsiteX1" fmla="*/ 230280 w 4184094"/>
              <a:gd name="connsiteY1" fmla="*/ 1965705 h 2299733"/>
              <a:gd name="connsiteX2" fmla="*/ 1492410 w 4184094"/>
              <a:gd name="connsiteY2" fmla="*/ 2197524 h 2299733"/>
              <a:gd name="connsiteX3" fmla="*/ 4184094 w 4184094"/>
              <a:gd name="connsiteY3" fmla="*/ 1373277 h 2299733"/>
              <a:gd name="connsiteX0" fmla="*/ 405 w 4184094"/>
              <a:gd name="connsiteY0" fmla="*/ 0 h 2299733"/>
              <a:gd name="connsiteX1" fmla="*/ 230280 w 4184094"/>
              <a:gd name="connsiteY1" fmla="*/ 1965705 h 2299733"/>
              <a:gd name="connsiteX2" fmla="*/ 1492410 w 4184094"/>
              <a:gd name="connsiteY2" fmla="*/ 2197524 h 2299733"/>
              <a:gd name="connsiteX3" fmla="*/ 4184094 w 4184094"/>
              <a:gd name="connsiteY3" fmla="*/ 1373277 h 2299733"/>
              <a:gd name="connsiteX0" fmla="*/ 405 w 4193619"/>
              <a:gd name="connsiteY0" fmla="*/ 0 h 2262459"/>
              <a:gd name="connsiteX1" fmla="*/ 230280 w 4193619"/>
              <a:gd name="connsiteY1" fmla="*/ 1965705 h 2262459"/>
              <a:gd name="connsiteX2" fmla="*/ 1492410 w 4193619"/>
              <a:gd name="connsiteY2" fmla="*/ 2197524 h 2262459"/>
              <a:gd name="connsiteX3" fmla="*/ 4193619 w 4193619"/>
              <a:gd name="connsiteY3" fmla="*/ 1397090 h 2262459"/>
              <a:gd name="connsiteX0" fmla="*/ 405 w 4193619"/>
              <a:gd name="connsiteY0" fmla="*/ 0 h 2262459"/>
              <a:gd name="connsiteX1" fmla="*/ 230280 w 4193619"/>
              <a:gd name="connsiteY1" fmla="*/ 1965705 h 2262459"/>
              <a:gd name="connsiteX2" fmla="*/ 1492410 w 4193619"/>
              <a:gd name="connsiteY2" fmla="*/ 2197524 h 2262459"/>
              <a:gd name="connsiteX3" fmla="*/ 4193619 w 4193619"/>
              <a:gd name="connsiteY3" fmla="*/ 1397090 h 2262459"/>
              <a:gd name="connsiteX0" fmla="*/ 405 w 4193619"/>
              <a:gd name="connsiteY0" fmla="*/ 0 h 2277050"/>
              <a:gd name="connsiteX1" fmla="*/ 230280 w 4193619"/>
              <a:gd name="connsiteY1" fmla="*/ 1965705 h 2277050"/>
              <a:gd name="connsiteX2" fmla="*/ 1492410 w 4193619"/>
              <a:gd name="connsiteY2" fmla="*/ 2197524 h 2277050"/>
              <a:gd name="connsiteX3" fmla="*/ 4193619 w 4193619"/>
              <a:gd name="connsiteY3" fmla="*/ 1397090 h 2277050"/>
              <a:gd name="connsiteX0" fmla="*/ 405 w 4193619"/>
              <a:gd name="connsiteY0" fmla="*/ 0 h 2283321"/>
              <a:gd name="connsiteX1" fmla="*/ 230280 w 4193619"/>
              <a:gd name="connsiteY1" fmla="*/ 1965705 h 2283321"/>
              <a:gd name="connsiteX2" fmla="*/ 1492410 w 4193619"/>
              <a:gd name="connsiteY2" fmla="*/ 2197524 h 2283321"/>
              <a:gd name="connsiteX3" fmla="*/ 4193619 w 4193619"/>
              <a:gd name="connsiteY3" fmla="*/ 1397090 h 2283321"/>
              <a:gd name="connsiteX0" fmla="*/ 405 w 4193619"/>
              <a:gd name="connsiteY0" fmla="*/ 0 h 2287507"/>
              <a:gd name="connsiteX1" fmla="*/ 230280 w 4193619"/>
              <a:gd name="connsiteY1" fmla="*/ 1965705 h 2287507"/>
              <a:gd name="connsiteX2" fmla="*/ 1492410 w 4193619"/>
              <a:gd name="connsiteY2" fmla="*/ 2197524 h 2287507"/>
              <a:gd name="connsiteX3" fmla="*/ 4193619 w 4193619"/>
              <a:gd name="connsiteY3" fmla="*/ 1397090 h 2287507"/>
              <a:gd name="connsiteX0" fmla="*/ 405 w 4193619"/>
              <a:gd name="connsiteY0" fmla="*/ 0 h 2256826"/>
              <a:gd name="connsiteX1" fmla="*/ 230280 w 4193619"/>
              <a:gd name="connsiteY1" fmla="*/ 1965705 h 2256826"/>
              <a:gd name="connsiteX2" fmla="*/ 436341 w 4193619"/>
              <a:gd name="connsiteY2" fmla="*/ 2171765 h 2256826"/>
              <a:gd name="connsiteX3" fmla="*/ 1492410 w 4193619"/>
              <a:gd name="connsiteY3" fmla="*/ 2197524 h 2256826"/>
              <a:gd name="connsiteX4" fmla="*/ 4193619 w 4193619"/>
              <a:gd name="connsiteY4" fmla="*/ 1397090 h 2256826"/>
              <a:gd name="connsiteX0" fmla="*/ 1 w 4193215"/>
              <a:gd name="connsiteY0" fmla="*/ 0 h 2366611"/>
              <a:gd name="connsiteX1" fmla="*/ 229876 w 4193215"/>
              <a:gd name="connsiteY1" fmla="*/ 1965705 h 2366611"/>
              <a:gd name="connsiteX2" fmla="*/ 461695 w 4193215"/>
              <a:gd name="connsiteY2" fmla="*/ 2352069 h 2366611"/>
              <a:gd name="connsiteX3" fmla="*/ 1492006 w 4193215"/>
              <a:gd name="connsiteY3" fmla="*/ 2197524 h 2366611"/>
              <a:gd name="connsiteX4" fmla="*/ 4193215 w 4193215"/>
              <a:gd name="connsiteY4" fmla="*/ 1397090 h 2366611"/>
              <a:gd name="connsiteX0" fmla="*/ 1 w 4193215"/>
              <a:gd name="connsiteY0" fmla="*/ 0 h 2401418"/>
              <a:gd name="connsiteX1" fmla="*/ 229876 w 4193215"/>
              <a:gd name="connsiteY1" fmla="*/ 1965705 h 2401418"/>
              <a:gd name="connsiteX2" fmla="*/ 461695 w 4193215"/>
              <a:gd name="connsiteY2" fmla="*/ 2390706 h 2401418"/>
              <a:gd name="connsiteX3" fmla="*/ 1492006 w 4193215"/>
              <a:gd name="connsiteY3" fmla="*/ 2197524 h 2401418"/>
              <a:gd name="connsiteX4" fmla="*/ 4193215 w 4193215"/>
              <a:gd name="connsiteY4" fmla="*/ 1397090 h 2401418"/>
              <a:gd name="connsiteX0" fmla="*/ 1 w 4193215"/>
              <a:gd name="connsiteY0" fmla="*/ 0 h 2401418"/>
              <a:gd name="connsiteX1" fmla="*/ 178361 w 4193215"/>
              <a:gd name="connsiteY1" fmla="*/ 1965705 h 2401418"/>
              <a:gd name="connsiteX2" fmla="*/ 461695 w 4193215"/>
              <a:gd name="connsiteY2" fmla="*/ 2390706 h 2401418"/>
              <a:gd name="connsiteX3" fmla="*/ 1492006 w 4193215"/>
              <a:gd name="connsiteY3" fmla="*/ 2197524 h 2401418"/>
              <a:gd name="connsiteX4" fmla="*/ 4193215 w 4193215"/>
              <a:gd name="connsiteY4" fmla="*/ 1397090 h 2401418"/>
              <a:gd name="connsiteX0" fmla="*/ 1 w 4193215"/>
              <a:gd name="connsiteY0" fmla="*/ 0 h 2399118"/>
              <a:gd name="connsiteX1" fmla="*/ 178361 w 4193215"/>
              <a:gd name="connsiteY1" fmla="*/ 1965705 h 2399118"/>
              <a:gd name="connsiteX2" fmla="*/ 461695 w 4193215"/>
              <a:gd name="connsiteY2" fmla="*/ 2390706 h 2399118"/>
              <a:gd name="connsiteX3" fmla="*/ 1492006 w 4193215"/>
              <a:gd name="connsiteY3" fmla="*/ 2197524 h 2399118"/>
              <a:gd name="connsiteX4" fmla="*/ 4193215 w 4193215"/>
              <a:gd name="connsiteY4" fmla="*/ 1397090 h 2399118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716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90714"/>
              <a:gd name="connsiteX1" fmla="*/ 178361 w 4180515"/>
              <a:gd name="connsiteY1" fmla="*/ 1965705 h 2390714"/>
              <a:gd name="connsiteX2" fmla="*/ 461695 w 4180515"/>
              <a:gd name="connsiteY2" fmla="*/ 2390706 h 2390714"/>
              <a:gd name="connsiteX3" fmla="*/ 1492006 w 4180515"/>
              <a:gd name="connsiteY3" fmla="*/ 2197524 h 2390714"/>
              <a:gd name="connsiteX4" fmla="*/ 4180515 w 4180515"/>
              <a:gd name="connsiteY4" fmla="*/ 1384390 h 2390714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84486"/>
              <a:gd name="connsiteX1" fmla="*/ 178361 w 4180515"/>
              <a:gd name="connsiteY1" fmla="*/ 1965705 h 2384486"/>
              <a:gd name="connsiteX2" fmla="*/ 480356 w 4180515"/>
              <a:gd name="connsiteY2" fmla="*/ 2384486 h 2384486"/>
              <a:gd name="connsiteX3" fmla="*/ 1492006 w 4180515"/>
              <a:gd name="connsiteY3" fmla="*/ 2197524 h 2384486"/>
              <a:gd name="connsiteX4" fmla="*/ 4180515 w 4180515"/>
              <a:gd name="connsiteY4" fmla="*/ 1384390 h 2384486"/>
              <a:gd name="connsiteX0" fmla="*/ 1 w 4180515"/>
              <a:gd name="connsiteY0" fmla="*/ 0 h 2384486"/>
              <a:gd name="connsiteX1" fmla="*/ 178361 w 4180515"/>
              <a:gd name="connsiteY1" fmla="*/ 1965705 h 2384486"/>
              <a:gd name="connsiteX2" fmla="*/ 480356 w 4180515"/>
              <a:gd name="connsiteY2" fmla="*/ 2384486 h 2384486"/>
              <a:gd name="connsiteX3" fmla="*/ 1492006 w 4180515"/>
              <a:gd name="connsiteY3" fmla="*/ 2197524 h 2384486"/>
              <a:gd name="connsiteX4" fmla="*/ 4180515 w 4180515"/>
              <a:gd name="connsiteY4" fmla="*/ 1384390 h 2384486"/>
              <a:gd name="connsiteX0" fmla="*/ 1 w 4180515"/>
              <a:gd name="connsiteY0" fmla="*/ 0 h 2384486"/>
              <a:gd name="connsiteX1" fmla="*/ 178361 w 4180515"/>
              <a:gd name="connsiteY1" fmla="*/ 1965705 h 2384486"/>
              <a:gd name="connsiteX2" fmla="*/ 480356 w 4180515"/>
              <a:gd name="connsiteY2" fmla="*/ 2384486 h 2384486"/>
              <a:gd name="connsiteX3" fmla="*/ 1492006 w 4180515"/>
              <a:gd name="connsiteY3" fmla="*/ 2197524 h 2384486"/>
              <a:gd name="connsiteX4" fmla="*/ 4180515 w 4180515"/>
              <a:gd name="connsiteY4" fmla="*/ 1384390 h 2384486"/>
              <a:gd name="connsiteX0" fmla="*/ 1 w 4180515"/>
              <a:gd name="connsiteY0" fmla="*/ 0 h 2385002"/>
              <a:gd name="connsiteX1" fmla="*/ 178361 w 4180515"/>
              <a:gd name="connsiteY1" fmla="*/ 1965705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  <a:gd name="connsiteX0" fmla="*/ 1 w 4180515"/>
              <a:gd name="connsiteY0" fmla="*/ 0 h 2385002"/>
              <a:gd name="connsiteX1" fmla="*/ 178361 w 4180515"/>
              <a:gd name="connsiteY1" fmla="*/ 1965705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  <a:gd name="connsiteX0" fmla="*/ 1 w 4180515"/>
              <a:gd name="connsiteY0" fmla="*/ 0 h 2385002"/>
              <a:gd name="connsiteX1" fmla="*/ 144242 w 4180515"/>
              <a:gd name="connsiteY1" fmla="*/ 1972529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  <a:gd name="connsiteX0" fmla="*/ 1 w 4180515"/>
              <a:gd name="connsiteY0" fmla="*/ 0 h 2385002"/>
              <a:gd name="connsiteX1" fmla="*/ 123770 w 4180515"/>
              <a:gd name="connsiteY1" fmla="*/ 1975941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515" h="2385002">
                <a:moveTo>
                  <a:pt x="1" y="0"/>
                </a:moveTo>
                <a:cubicBezTo>
                  <a:pt x="-268" y="811235"/>
                  <a:pt x="74419" y="1643354"/>
                  <a:pt x="123770" y="1975941"/>
                </a:cubicBezTo>
                <a:cubicBezTo>
                  <a:pt x="173121" y="2308528"/>
                  <a:pt x="350866" y="2358291"/>
                  <a:pt x="480356" y="2384486"/>
                </a:cubicBezTo>
                <a:cubicBezTo>
                  <a:pt x="647546" y="2389209"/>
                  <a:pt x="875313" y="2364207"/>
                  <a:pt x="1492006" y="2197524"/>
                </a:cubicBezTo>
                <a:cubicBezTo>
                  <a:pt x="2108699" y="2030841"/>
                  <a:pt x="3145107" y="1709045"/>
                  <a:pt x="4180515" y="1384390"/>
                </a:cubicBezTo>
              </a:path>
            </a:pathLst>
          </a:cu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69933" y="5867792"/>
            <a:ext cx="106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Training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1079311" y="3308460"/>
            <a:ext cx="20975" cy="252424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585034" y="3853495"/>
            <a:ext cx="3689322" cy="1962170"/>
          </a:xfrm>
          <a:custGeom>
            <a:avLst/>
            <a:gdLst>
              <a:gd name="connsiteX0" fmla="*/ 0 w 4855335"/>
              <a:gd name="connsiteY0" fmla="*/ 1747918 h 1747918"/>
              <a:gd name="connsiteX1" fmla="*/ 1107583 w 4855335"/>
              <a:gd name="connsiteY1" fmla="*/ 292605 h 1747918"/>
              <a:gd name="connsiteX2" fmla="*/ 3618963 w 4855335"/>
              <a:gd name="connsiteY2" fmla="*/ 22149 h 1747918"/>
              <a:gd name="connsiteX3" fmla="*/ 4855335 w 4855335"/>
              <a:gd name="connsiteY3" fmla="*/ 35027 h 1747918"/>
              <a:gd name="connsiteX0" fmla="*/ 0 w 4855335"/>
              <a:gd name="connsiteY0" fmla="*/ 1735514 h 1735514"/>
              <a:gd name="connsiteX1" fmla="*/ 1107583 w 4855335"/>
              <a:gd name="connsiteY1" fmla="*/ 280201 h 1735514"/>
              <a:gd name="connsiteX2" fmla="*/ 3618963 w 4855335"/>
              <a:gd name="connsiteY2" fmla="*/ 9745 h 1735514"/>
              <a:gd name="connsiteX3" fmla="*/ 4855335 w 4855335"/>
              <a:gd name="connsiteY3" fmla="*/ 22623 h 1735514"/>
              <a:gd name="connsiteX0" fmla="*/ 0 w 4855335"/>
              <a:gd name="connsiteY0" fmla="*/ 1725769 h 1725769"/>
              <a:gd name="connsiteX1" fmla="*/ 1107583 w 4855335"/>
              <a:gd name="connsiteY1" fmla="*/ 270456 h 1725769"/>
              <a:gd name="connsiteX2" fmla="*/ 3618963 w 4855335"/>
              <a:gd name="connsiteY2" fmla="*/ 0 h 1725769"/>
              <a:gd name="connsiteX3" fmla="*/ 4855335 w 4855335"/>
              <a:gd name="connsiteY3" fmla="*/ 12878 h 1725769"/>
              <a:gd name="connsiteX0" fmla="*/ 0 w 4859796"/>
              <a:gd name="connsiteY0" fmla="*/ 1744164 h 1744164"/>
              <a:gd name="connsiteX1" fmla="*/ 1107583 w 4859796"/>
              <a:gd name="connsiteY1" fmla="*/ 288851 h 1744164"/>
              <a:gd name="connsiteX2" fmla="*/ 3618963 w 4859796"/>
              <a:gd name="connsiteY2" fmla="*/ 18395 h 1744164"/>
              <a:gd name="connsiteX3" fmla="*/ 4859796 w 4859796"/>
              <a:gd name="connsiteY3" fmla="*/ 25013 h 1744164"/>
              <a:gd name="connsiteX0" fmla="*/ 0 w 4859796"/>
              <a:gd name="connsiteY0" fmla="*/ 1743557 h 1743557"/>
              <a:gd name="connsiteX1" fmla="*/ 1107583 w 4859796"/>
              <a:gd name="connsiteY1" fmla="*/ 288244 h 1743557"/>
              <a:gd name="connsiteX2" fmla="*/ 3618963 w 4859796"/>
              <a:gd name="connsiteY2" fmla="*/ 17788 h 1743557"/>
              <a:gd name="connsiteX3" fmla="*/ 4859796 w 4859796"/>
              <a:gd name="connsiteY3" fmla="*/ 24406 h 1743557"/>
              <a:gd name="connsiteX0" fmla="*/ 0 w 4859796"/>
              <a:gd name="connsiteY0" fmla="*/ 1728677 h 1728677"/>
              <a:gd name="connsiteX1" fmla="*/ 1107583 w 4859796"/>
              <a:gd name="connsiteY1" fmla="*/ 273364 h 1728677"/>
              <a:gd name="connsiteX2" fmla="*/ 3618963 w 4859796"/>
              <a:gd name="connsiteY2" fmla="*/ 2908 h 1728677"/>
              <a:gd name="connsiteX3" fmla="*/ 4859796 w 4859796"/>
              <a:gd name="connsiteY3" fmla="*/ 9526 h 1728677"/>
              <a:gd name="connsiteX0" fmla="*/ 0 w 4859796"/>
              <a:gd name="connsiteY0" fmla="*/ 1725926 h 1725926"/>
              <a:gd name="connsiteX1" fmla="*/ 1107583 w 4859796"/>
              <a:gd name="connsiteY1" fmla="*/ 270613 h 1725926"/>
              <a:gd name="connsiteX2" fmla="*/ 3618963 w 4859796"/>
              <a:gd name="connsiteY2" fmla="*/ 157 h 1725926"/>
              <a:gd name="connsiteX3" fmla="*/ 4859796 w 4859796"/>
              <a:gd name="connsiteY3" fmla="*/ 6775 h 1725926"/>
              <a:gd name="connsiteX0" fmla="*/ 0 w 4859796"/>
              <a:gd name="connsiteY0" fmla="*/ 1742164 h 1742164"/>
              <a:gd name="connsiteX1" fmla="*/ 656823 w 4859796"/>
              <a:gd name="connsiteY1" fmla="*/ 259741 h 1742164"/>
              <a:gd name="connsiteX2" fmla="*/ 3618963 w 4859796"/>
              <a:gd name="connsiteY2" fmla="*/ 16395 h 1742164"/>
              <a:gd name="connsiteX3" fmla="*/ 4859796 w 4859796"/>
              <a:gd name="connsiteY3" fmla="*/ 23013 h 1742164"/>
              <a:gd name="connsiteX0" fmla="*/ 0 w 4859796"/>
              <a:gd name="connsiteY0" fmla="*/ 1797746 h 1797746"/>
              <a:gd name="connsiteX1" fmla="*/ 656823 w 4859796"/>
              <a:gd name="connsiteY1" fmla="*/ 315323 h 1797746"/>
              <a:gd name="connsiteX2" fmla="*/ 3606085 w 4859796"/>
              <a:gd name="connsiteY2" fmla="*/ 8718 h 1797746"/>
              <a:gd name="connsiteX3" fmla="*/ 4859796 w 4859796"/>
              <a:gd name="connsiteY3" fmla="*/ 78595 h 1797746"/>
              <a:gd name="connsiteX0" fmla="*/ 0 w 4872675"/>
              <a:gd name="connsiteY0" fmla="*/ 1805302 h 1805302"/>
              <a:gd name="connsiteX1" fmla="*/ 656823 w 4872675"/>
              <a:gd name="connsiteY1" fmla="*/ 322879 h 1805302"/>
              <a:gd name="connsiteX2" fmla="*/ 3606085 w 4872675"/>
              <a:gd name="connsiteY2" fmla="*/ 16274 h 1805302"/>
              <a:gd name="connsiteX3" fmla="*/ 4872675 w 4872675"/>
              <a:gd name="connsiteY3" fmla="*/ 40966 h 1805302"/>
              <a:gd name="connsiteX0" fmla="*/ 0 w 4872675"/>
              <a:gd name="connsiteY0" fmla="*/ 1820940 h 1820940"/>
              <a:gd name="connsiteX1" fmla="*/ 656823 w 4872675"/>
              <a:gd name="connsiteY1" fmla="*/ 338517 h 1820940"/>
              <a:gd name="connsiteX2" fmla="*/ 2962142 w 4872675"/>
              <a:gd name="connsiteY2" fmla="*/ 13838 h 1820940"/>
              <a:gd name="connsiteX3" fmla="*/ 4872675 w 4872675"/>
              <a:gd name="connsiteY3" fmla="*/ 56604 h 1820940"/>
              <a:gd name="connsiteX0" fmla="*/ 0 w 4872675"/>
              <a:gd name="connsiteY0" fmla="*/ 1824653 h 1824653"/>
              <a:gd name="connsiteX1" fmla="*/ 656823 w 4872675"/>
              <a:gd name="connsiteY1" fmla="*/ 342230 h 1824653"/>
              <a:gd name="connsiteX2" fmla="*/ 2962142 w 4872675"/>
              <a:gd name="connsiteY2" fmla="*/ 17551 h 1824653"/>
              <a:gd name="connsiteX3" fmla="*/ 4872675 w 4872675"/>
              <a:gd name="connsiteY3" fmla="*/ 42244 h 1824653"/>
              <a:gd name="connsiteX0" fmla="*/ 0 w 4872675"/>
              <a:gd name="connsiteY0" fmla="*/ 1830982 h 1830982"/>
              <a:gd name="connsiteX1" fmla="*/ 656823 w 4872675"/>
              <a:gd name="connsiteY1" fmla="*/ 348559 h 1830982"/>
              <a:gd name="connsiteX2" fmla="*/ 2962142 w 4872675"/>
              <a:gd name="connsiteY2" fmla="*/ 23880 h 1830982"/>
              <a:gd name="connsiteX3" fmla="*/ 4872675 w 4872675"/>
              <a:gd name="connsiteY3" fmla="*/ 25861 h 1830982"/>
              <a:gd name="connsiteX0" fmla="*/ 0 w 4872675"/>
              <a:gd name="connsiteY0" fmla="*/ 1839726 h 1839726"/>
              <a:gd name="connsiteX1" fmla="*/ 656823 w 4872675"/>
              <a:gd name="connsiteY1" fmla="*/ 357303 h 1839726"/>
              <a:gd name="connsiteX2" fmla="*/ 2865037 w 4872675"/>
              <a:gd name="connsiteY2" fmla="*/ 21268 h 1839726"/>
              <a:gd name="connsiteX3" fmla="*/ 4872675 w 4872675"/>
              <a:gd name="connsiteY3" fmla="*/ 34605 h 1839726"/>
              <a:gd name="connsiteX0" fmla="*/ 0 w 4872675"/>
              <a:gd name="connsiteY0" fmla="*/ 1818458 h 1818458"/>
              <a:gd name="connsiteX1" fmla="*/ 656823 w 4872675"/>
              <a:gd name="connsiteY1" fmla="*/ 336035 h 1818458"/>
              <a:gd name="connsiteX2" fmla="*/ 2865037 w 4872675"/>
              <a:gd name="connsiteY2" fmla="*/ 0 h 1818458"/>
              <a:gd name="connsiteX3" fmla="*/ 4872675 w 4872675"/>
              <a:gd name="connsiteY3" fmla="*/ 13337 h 1818458"/>
              <a:gd name="connsiteX0" fmla="*/ 0 w 4872675"/>
              <a:gd name="connsiteY0" fmla="*/ 1818458 h 1818458"/>
              <a:gd name="connsiteX1" fmla="*/ 656823 w 4872675"/>
              <a:gd name="connsiteY1" fmla="*/ 336035 h 1818458"/>
              <a:gd name="connsiteX2" fmla="*/ 2318106 w 4872675"/>
              <a:gd name="connsiteY2" fmla="*/ 0 h 1818458"/>
              <a:gd name="connsiteX3" fmla="*/ 4872675 w 4872675"/>
              <a:gd name="connsiteY3" fmla="*/ 13337 h 18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2675" h="1818458">
                <a:moveTo>
                  <a:pt x="0" y="1818458"/>
                </a:moveTo>
                <a:cubicBezTo>
                  <a:pt x="252211" y="1234615"/>
                  <a:pt x="270472" y="639111"/>
                  <a:pt x="656823" y="336035"/>
                </a:cubicBezTo>
                <a:cubicBezTo>
                  <a:pt x="1043174" y="32959"/>
                  <a:pt x="1591187" y="8358"/>
                  <a:pt x="2318106" y="0"/>
                </a:cubicBezTo>
                <a:lnTo>
                  <a:pt x="4872675" y="13337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1117967" y="3308460"/>
            <a:ext cx="3165256" cy="1805792"/>
          </a:xfrm>
          <a:custGeom>
            <a:avLst/>
            <a:gdLst>
              <a:gd name="connsiteX0" fmla="*/ 10451 w 4170327"/>
              <a:gd name="connsiteY0" fmla="*/ 0 h 2269173"/>
              <a:gd name="connsiteX1" fmla="*/ 216513 w 4170327"/>
              <a:gd name="connsiteY1" fmla="*/ 1970468 h 2269173"/>
              <a:gd name="connsiteX2" fmla="*/ 1478643 w 4170327"/>
              <a:gd name="connsiteY2" fmla="*/ 2202287 h 2269173"/>
              <a:gd name="connsiteX3" fmla="*/ 4170327 w 4170327"/>
              <a:gd name="connsiteY3" fmla="*/ 1378040 h 2269173"/>
              <a:gd name="connsiteX0" fmla="*/ 7440 w 4191129"/>
              <a:gd name="connsiteY0" fmla="*/ 0 h 2264193"/>
              <a:gd name="connsiteX1" fmla="*/ 237315 w 4191129"/>
              <a:gd name="connsiteY1" fmla="*/ 1965705 h 2264193"/>
              <a:gd name="connsiteX2" fmla="*/ 1499445 w 4191129"/>
              <a:gd name="connsiteY2" fmla="*/ 2197524 h 2264193"/>
              <a:gd name="connsiteX3" fmla="*/ 4191129 w 4191129"/>
              <a:gd name="connsiteY3" fmla="*/ 1373277 h 2264193"/>
              <a:gd name="connsiteX0" fmla="*/ 405 w 4184094"/>
              <a:gd name="connsiteY0" fmla="*/ 0 h 2264193"/>
              <a:gd name="connsiteX1" fmla="*/ 230280 w 4184094"/>
              <a:gd name="connsiteY1" fmla="*/ 1965705 h 2264193"/>
              <a:gd name="connsiteX2" fmla="*/ 1492410 w 4184094"/>
              <a:gd name="connsiteY2" fmla="*/ 2197524 h 2264193"/>
              <a:gd name="connsiteX3" fmla="*/ 4184094 w 4184094"/>
              <a:gd name="connsiteY3" fmla="*/ 1373277 h 2264193"/>
              <a:gd name="connsiteX0" fmla="*/ 405 w 4184094"/>
              <a:gd name="connsiteY0" fmla="*/ 0 h 2276702"/>
              <a:gd name="connsiteX1" fmla="*/ 230280 w 4184094"/>
              <a:gd name="connsiteY1" fmla="*/ 1965705 h 2276702"/>
              <a:gd name="connsiteX2" fmla="*/ 1492410 w 4184094"/>
              <a:gd name="connsiteY2" fmla="*/ 2197524 h 2276702"/>
              <a:gd name="connsiteX3" fmla="*/ 4184094 w 4184094"/>
              <a:gd name="connsiteY3" fmla="*/ 1373277 h 2276702"/>
              <a:gd name="connsiteX0" fmla="*/ 405 w 4184094"/>
              <a:gd name="connsiteY0" fmla="*/ 0 h 2289252"/>
              <a:gd name="connsiteX1" fmla="*/ 230280 w 4184094"/>
              <a:gd name="connsiteY1" fmla="*/ 1965705 h 2289252"/>
              <a:gd name="connsiteX2" fmla="*/ 1492410 w 4184094"/>
              <a:gd name="connsiteY2" fmla="*/ 2197524 h 2289252"/>
              <a:gd name="connsiteX3" fmla="*/ 4184094 w 4184094"/>
              <a:gd name="connsiteY3" fmla="*/ 1373277 h 2289252"/>
              <a:gd name="connsiteX0" fmla="*/ 405 w 4184094"/>
              <a:gd name="connsiteY0" fmla="*/ 0 h 2299733"/>
              <a:gd name="connsiteX1" fmla="*/ 230280 w 4184094"/>
              <a:gd name="connsiteY1" fmla="*/ 1965705 h 2299733"/>
              <a:gd name="connsiteX2" fmla="*/ 1492410 w 4184094"/>
              <a:gd name="connsiteY2" fmla="*/ 2197524 h 2299733"/>
              <a:gd name="connsiteX3" fmla="*/ 4184094 w 4184094"/>
              <a:gd name="connsiteY3" fmla="*/ 1373277 h 2299733"/>
              <a:gd name="connsiteX0" fmla="*/ 405 w 4184094"/>
              <a:gd name="connsiteY0" fmla="*/ 0 h 2299733"/>
              <a:gd name="connsiteX1" fmla="*/ 230280 w 4184094"/>
              <a:gd name="connsiteY1" fmla="*/ 1965705 h 2299733"/>
              <a:gd name="connsiteX2" fmla="*/ 1492410 w 4184094"/>
              <a:gd name="connsiteY2" fmla="*/ 2197524 h 2299733"/>
              <a:gd name="connsiteX3" fmla="*/ 4184094 w 4184094"/>
              <a:gd name="connsiteY3" fmla="*/ 1373277 h 2299733"/>
              <a:gd name="connsiteX0" fmla="*/ 405 w 4193619"/>
              <a:gd name="connsiteY0" fmla="*/ 0 h 2262459"/>
              <a:gd name="connsiteX1" fmla="*/ 230280 w 4193619"/>
              <a:gd name="connsiteY1" fmla="*/ 1965705 h 2262459"/>
              <a:gd name="connsiteX2" fmla="*/ 1492410 w 4193619"/>
              <a:gd name="connsiteY2" fmla="*/ 2197524 h 2262459"/>
              <a:gd name="connsiteX3" fmla="*/ 4193619 w 4193619"/>
              <a:gd name="connsiteY3" fmla="*/ 1397090 h 2262459"/>
              <a:gd name="connsiteX0" fmla="*/ 405 w 4193619"/>
              <a:gd name="connsiteY0" fmla="*/ 0 h 2262459"/>
              <a:gd name="connsiteX1" fmla="*/ 230280 w 4193619"/>
              <a:gd name="connsiteY1" fmla="*/ 1965705 h 2262459"/>
              <a:gd name="connsiteX2" fmla="*/ 1492410 w 4193619"/>
              <a:gd name="connsiteY2" fmla="*/ 2197524 h 2262459"/>
              <a:gd name="connsiteX3" fmla="*/ 4193619 w 4193619"/>
              <a:gd name="connsiteY3" fmla="*/ 1397090 h 2262459"/>
              <a:gd name="connsiteX0" fmla="*/ 405 w 4193619"/>
              <a:gd name="connsiteY0" fmla="*/ 0 h 2277050"/>
              <a:gd name="connsiteX1" fmla="*/ 230280 w 4193619"/>
              <a:gd name="connsiteY1" fmla="*/ 1965705 h 2277050"/>
              <a:gd name="connsiteX2" fmla="*/ 1492410 w 4193619"/>
              <a:gd name="connsiteY2" fmla="*/ 2197524 h 2277050"/>
              <a:gd name="connsiteX3" fmla="*/ 4193619 w 4193619"/>
              <a:gd name="connsiteY3" fmla="*/ 1397090 h 2277050"/>
              <a:gd name="connsiteX0" fmla="*/ 405 w 4193619"/>
              <a:gd name="connsiteY0" fmla="*/ 0 h 2283321"/>
              <a:gd name="connsiteX1" fmla="*/ 230280 w 4193619"/>
              <a:gd name="connsiteY1" fmla="*/ 1965705 h 2283321"/>
              <a:gd name="connsiteX2" fmla="*/ 1492410 w 4193619"/>
              <a:gd name="connsiteY2" fmla="*/ 2197524 h 2283321"/>
              <a:gd name="connsiteX3" fmla="*/ 4193619 w 4193619"/>
              <a:gd name="connsiteY3" fmla="*/ 1397090 h 2283321"/>
              <a:gd name="connsiteX0" fmla="*/ 405 w 4193619"/>
              <a:gd name="connsiteY0" fmla="*/ 0 h 2287507"/>
              <a:gd name="connsiteX1" fmla="*/ 230280 w 4193619"/>
              <a:gd name="connsiteY1" fmla="*/ 1965705 h 2287507"/>
              <a:gd name="connsiteX2" fmla="*/ 1492410 w 4193619"/>
              <a:gd name="connsiteY2" fmla="*/ 2197524 h 2287507"/>
              <a:gd name="connsiteX3" fmla="*/ 4193619 w 4193619"/>
              <a:gd name="connsiteY3" fmla="*/ 1397090 h 2287507"/>
              <a:gd name="connsiteX0" fmla="*/ 405 w 4193619"/>
              <a:gd name="connsiteY0" fmla="*/ 0 h 2256826"/>
              <a:gd name="connsiteX1" fmla="*/ 230280 w 4193619"/>
              <a:gd name="connsiteY1" fmla="*/ 1965705 h 2256826"/>
              <a:gd name="connsiteX2" fmla="*/ 436341 w 4193619"/>
              <a:gd name="connsiteY2" fmla="*/ 2171765 h 2256826"/>
              <a:gd name="connsiteX3" fmla="*/ 1492410 w 4193619"/>
              <a:gd name="connsiteY3" fmla="*/ 2197524 h 2256826"/>
              <a:gd name="connsiteX4" fmla="*/ 4193619 w 4193619"/>
              <a:gd name="connsiteY4" fmla="*/ 1397090 h 2256826"/>
              <a:gd name="connsiteX0" fmla="*/ 1 w 4193215"/>
              <a:gd name="connsiteY0" fmla="*/ 0 h 2366611"/>
              <a:gd name="connsiteX1" fmla="*/ 229876 w 4193215"/>
              <a:gd name="connsiteY1" fmla="*/ 1965705 h 2366611"/>
              <a:gd name="connsiteX2" fmla="*/ 461695 w 4193215"/>
              <a:gd name="connsiteY2" fmla="*/ 2352069 h 2366611"/>
              <a:gd name="connsiteX3" fmla="*/ 1492006 w 4193215"/>
              <a:gd name="connsiteY3" fmla="*/ 2197524 h 2366611"/>
              <a:gd name="connsiteX4" fmla="*/ 4193215 w 4193215"/>
              <a:gd name="connsiteY4" fmla="*/ 1397090 h 2366611"/>
              <a:gd name="connsiteX0" fmla="*/ 1 w 4193215"/>
              <a:gd name="connsiteY0" fmla="*/ 0 h 2401418"/>
              <a:gd name="connsiteX1" fmla="*/ 229876 w 4193215"/>
              <a:gd name="connsiteY1" fmla="*/ 1965705 h 2401418"/>
              <a:gd name="connsiteX2" fmla="*/ 461695 w 4193215"/>
              <a:gd name="connsiteY2" fmla="*/ 2390706 h 2401418"/>
              <a:gd name="connsiteX3" fmla="*/ 1492006 w 4193215"/>
              <a:gd name="connsiteY3" fmla="*/ 2197524 h 2401418"/>
              <a:gd name="connsiteX4" fmla="*/ 4193215 w 4193215"/>
              <a:gd name="connsiteY4" fmla="*/ 1397090 h 2401418"/>
              <a:gd name="connsiteX0" fmla="*/ 1 w 4193215"/>
              <a:gd name="connsiteY0" fmla="*/ 0 h 2401418"/>
              <a:gd name="connsiteX1" fmla="*/ 178361 w 4193215"/>
              <a:gd name="connsiteY1" fmla="*/ 1965705 h 2401418"/>
              <a:gd name="connsiteX2" fmla="*/ 461695 w 4193215"/>
              <a:gd name="connsiteY2" fmla="*/ 2390706 h 2401418"/>
              <a:gd name="connsiteX3" fmla="*/ 1492006 w 4193215"/>
              <a:gd name="connsiteY3" fmla="*/ 2197524 h 2401418"/>
              <a:gd name="connsiteX4" fmla="*/ 4193215 w 4193215"/>
              <a:gd name="connsiteY4" fmla="*/ 1397090 h 2401418"/>
              <a:gd name="connsiteX0" fmla="*/ 1 w 4193215"/>
              <a:gd name="connsiteY0" fmla="*/ 0 h 2399118"/>
              <a:gd name="connsiteX1" fmla="*/ 178361 w 4193215"/>
              <a:gd name="connsiteY1" fmla="*/ 1965705 h 2399118"/>
              <a:gd name="connsiteX2" fmla="*/ 461695 w 4193215"/>
              <a:gd name="connsiteY2" fmla="*/ 2390706 h 2399118"/>
              <a:gd name="connsiteX3" fmla="*/ 1492006 w 4193215"/>
              <a:gd name="connsiteY3" fmla="*/ 2197524 h 2399118"/>
              <a:gd name="connsiteX4" fmla="*/ 4193215 w 4193215"/>
              <a:gd name="connsiteY4" fmla="*/ 1397090 h 2399118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93215"/>
              <a:gd name="connsiteY0" fmla="*/ 0 h 2390706"/>
              <a:gd name="connsiteX1" fmla="*/ 178361 w 4193215"/>
              <a:gd name="connsiteY1" fmla="*/ 1965705 h 2390706"/>
              <a:gd name="connsiteX2" fmla="*/ 461695 w 4193215"/>
              <a:gd name="connsiteY2" fmla="*/ 2390706 h 2390706"/>
              <a:gd name="connsiteX3" fmla="*/ 1492006 w 4193215"/>
              <a:gd name="connsiteY3" fmla="*/ 2197524 h 2390706"/>
              <a:gd name="connsiteX4" fmla="*/ 4193215 w 4193215"/>
              <a:gd name="connsiteY4" fmla="*/ 13970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716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90714"/>
              <a:gd name="connsiteX1" fmla="*/ 178361 w 4180515"/>
              <a:gd name="connsiteY1" fmla="*/ 1965705 h 2390714"/>
              <a:gd name="connsiteX2" fmla="*/ 461695 w 4180515"/>
              <a:gd name="connsiteY2" fmla="*/ 2390706 h 2390714"/>
              <a:gd name="connsiteX3" fmla="*/ 1492006 w 4180515"/>
              <a:gd name="connsiteY3" fmla="*/ 2197524 h 2390714"/>
              <a:gd name="connsiteX4" fmla="*/ 4180515 w 4180515"/>
              <a:gd name="connsiteY4" fmla="*/ 1384390 h 2390714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90706"/>
              <a:gd name="connsiteX1" fmla="*/ 178361 w 4180515"/>
              <a:gd name="connsiteY1" fmla="*/ 1965705 h 2390706"/>
              <a:gd name="connsiteX2" fmla="*/ 461695 w 4180515"/>
              <a:gd name="connsiteY2" fmla="*/ 2390706 h 2390706"/>
              <a:gd name="connsiteX3" fmla="*/ 1492006 w 4180515"/>
              <a:gd name="connsiteY3" fmla="*/ 2197524 h 2390706"/>
              <a:gd name="connsiteX4" fmla="*/ 4180515 w 4180515"/>
              <a:gd name="connsiteY4" fmla="*/ 1384390 h 2390706"/>
              <a:gd name="connsiteX0" fmla="*/ 1 w 4180515"/>
              <a:gd name="connsiteY0" fmla="*/ 0 h 2384486"/>
              <a:gd name="connsiteX1" fmla="*/ 178361 w 4180515"/>
              <a:gd name="connsiteY1" fmla="*/ 1965705 h 2384486"/>
              <a:gd name="connsiteX2" fmla="*/ 480356 w 4180515"/>
              <a:gd name="connsiteY2" fmla="*/ 2384486 h 2384486"/>
              <a:gd name="connsiteX3" fmla="*/ 1492006 w 4180515"/>
              <a:gd name="connsiteY3" fmla="*/ 2197524 h 2384486"/>
              <a:gd name="connsiteX4" fmla="*/ 4180515 w 4180515"/>
              <a:gd name="connsiteY4" fmla="*/ 1384390 h 2384486"/>
              <a:gd name="connsiteX0" fmla="*/ 1 w 4180515"/>
              <a:gd name="connsiteY0" fmla="*/ 0 h 2384486"/>
              <a:gd name="connsiteX1" fmla="*/ 178361 w 4180515"/>
              <a:gd name="connsiteY1" fmla="*/ 1965705 h 2384486"/>
              <a:gd name="connsiteX2" fmla="*/ 480356 w 4180515"/>
              <a:gd name="connsiteY2" fmla="*/ 2384486 h 2384486"/>
              <a:gd name="connsiteX3" fmla="*/ 1492006 w 4180515"/>
              <a:gd name="connsiteY3" fmla="*/ 2197524 h 2384486"/>
              <a:gd name="connsiteX4" fmla="*/ 4180515 w 4180515"/>
              <a:gd name="connsiteY4" fmla="*/ 1384390 h 2384486"/>
              <a:gd name="connsiteX0" fmla="*/ 1 w 4180515"/>
              <a:gd name="connsiteY0" fmla="*/ 0 h 2384486"/>
              <a:gd name="connsiteX1" fmla="*/ 178361 w 4180515"/>
              <a:gd name="connsiteY1" fmla="*/ 1965705 h 2384486"/>
              <a:gd name="connsiteX2" fmla="*/ 480356 w 4180515"/>
              <a:gd name="connsiteY2" fmla="*/ 2384486 h 2384486"/>
              <a:gd name="connsiteX3" fmla="*/ 1492006 w 4180515"/>
              <a:gd name="connsiteY3" fmla="*/ 2197524 h 2384486"/>
              <a:gd name="connsiteX4" fmla="*/ 4180515 w 4180515"/>
              <a:gd name="connsiteY4" fmla="*/ 1384390 h 2384486"/>
              <a:gd name="connsiteX0" fmla="*/ 1 w 4180515"/>
              <a:gd name="connsiteY0" fmla="*/ 0 h 2385002"/>
              <a:gd name="connsiteX1" fmla="*/ 178361 w 4180515"/>
              <a:gd name="connsiteY1" fmla="*/ 1965705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  <a:gd name="connsiteX0" fmla="*/ 1 w 4180515"/>
              <a:gd name="connsiteY0" fmla="*/ 0 h 2385002"/>
              <a:gd name="connsiteX1" fmla="*/ 178361 w 4180515"/>
              <a:gd name="connsiteY1" fmla="*/ 1965705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  <a:gd name="connsiteX0" fmla="*/ 1 w 4180515"/>
              <a:gd name="connsiteY0" fmla="*/ 0 h 2385002"/>
              <a:gd name="connsiteX1" fmla="*/ 144242 w 4180515"/>
              <a:gd name="connsiteY1" fmla="*/ 1972529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  <a:gd name="connsiteX0" fmla="*/ 1 w 4180515"/>
              <a:gd name="connsiteY0" fmla="*/ 0 h 2385002"/>
              <a:gd name="connsiteX1" fmla="*/ 123770 w 4180515"/>
              <a:gd name="connsiteY1" fmla="*/ 1975941 h 2385002"/>
              <a:gd name="connsiteX2" fmla="*/ 480356 w 4180515"/>
              <a:gd name="connsiteY2" fmla="*/ 2384486 h 2385002"/>
              <a:gd name="connsiteX3" fmla="*/ 1492006 w 4180515"/>
              <a:gd name="connsiteY3" fmla="*/ 2197524 h 2385002"/>
              <a:gd name="connsiteX4" fmla="*/ 4180515 w 4180515"/>
              <a:gd name="connsiteY4" fmla="*/ 1384390 h 238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515" h="2385002">
                <a:moveTo>
                  <a:pt x="1" y="0"/>
                </a:moveTo>
                <a:cubicBezTo>
                  <a:pt x="-268" y="811235"/>
                  <a:pt x="74419" y="1643354"/>
                  <a:pt x="123770" y="1975941"/>
                </a:cubicBezTo>
                <a:cubicBezTo>
                  <a:pt x="173121" y="2308528"/>
                  <a:pt x="350866" y="2358291"/>
                  <a:pt x="480356" y="2384486"/>
                </a:cubicBezTo>
                <a:cubicBezTo>
                  <a:pt x="647546" y="2389209"/>
                  <a:pt x="875313" y="2364207"/>
                  <a:pt x="1492006" y="2197524"/>
                </a:cubicBezTo>
                <a:cubicBezTo>
                  <a:pt x="2108699" y="2030841"/>
                  <a:pt x="3145107" y="1709045"/>
                  <a:pt x="4180515" y="1384390"/>
                </a:cubicBezTo>
              </a:path>
            </a:pathLst>
          </a:custGeom>
          <a:noFill/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16395" y="3086100"/>
            <a:ext cx="3785029" cy="274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518097" y="4206524"/>
            <a:ext cx="376930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283223" y="3290115"/>
            <a:ext cx="0" cy="255202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18097" y="3290115"/>
            <a:ext cx="0" cy="2552023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20770" y="5837462"/>
            <a:ext cx="3968728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Magnetic Disk 20"/>
          <p:cNvSpPr/>
          <p:nvPr/>
        </p:nvSpPr>
        <p:spPr>
          <a:xfrm>
            <a:off x="6755493" y="5639562"/>
            <a:ext cx="1058163" cy="626886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43" name="Flowchart: Magnetic Disk 42"/>
          <p:cNvSpPr/>
          <p:nvPr/>
        </p:nvSpPr>
        <p:spPr>
          <a:xfrm>
            <a:off x="5569084" y="3425417"/>
            <a:ext cx="1062310" cy="626886"/>
          </a:xfrm>
          <a:prstGeom prst="flowChartMagneticDisk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Test</a:t>
            </a:r>
            <a:endParaRPr lang="en-US" sz="2000" b="1" dirty="0"/>
          </a:p>
        </p:txBody>
      </p:sp>
      <p:sp>
        <p:nvSpPr>
          <p:cNvPr id="44" name="Flowchart: Magnetic Disk 43"/>
          <p:cNvSpPr/>
          <p:nvPr/>
        </p:nvSpPr>
        <p:spPr>
          <a:xfrm>
            <a:off x="5572988" y="2978208"/>
            <a:ext cx="1058163" cy="626886"/>
          </a:xfrm>
          <a:prstGeom prst="flowChartMagneticDisk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5" name="Flowchart: Magnetic Disk 44"/>
          <p:cNvSpPr/>
          <p:nvPr/>
        </p:nvSpPr>
        <p:spPr>
          <a:xfrm>
            <a:off x="5572988" y="2585272"/>
            <a:ext cx="1058163" cy="626886"/>
          </a:xfrm>
          <a:prstGeom prst="flowChartMagneticDisk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6" name="Flowchart: Magnetic Disk 45"/>
          <p:cNvSpPr/>
          <p:nvPr/>
        </p:nvSpPr>
        <p:spPr>
          <a:xfrm>
            <a:off x="5572988" y="2321880"/>
            <a:ext cx="1058163" cy="626886"/>
          </a:xfrm>
          <a:prstGeom prst="flowChartMagneticDisk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+∞</a:t>
            </a:r>
          </a:p>
        </p:txBody>
      </p:sp>
      <p:sp>
        <p:nvSpPr>
          <p:cNvPr id="47" name="Flowchart: Magnetic Disk 46"/>
          <p:cNvSpPr/>
          <p:nvPr/>
        </p:nvSpPr>
        <p:spPr>
          <a:xfrm>
            <a:off x="5572988" y="2023393"/>
            <a:ext cx="1058163" cy="466770"/>
          </a:xfrm>
          <a:prstGeom prst="flowChartMagneticDisk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Flowchart: Magnetic Disk 48"/>
          <p:cNvSpPr/>
          <p:nvPr/>
        </p:nvSpPr>
        <p:spPr>
          <a:xfrm>
            <a:off x="6755493" y="4829613"/>
            <a:ext cx="1058163" cy="626886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37" name="Flowchart: Magnetic Disk 36"/>
          <p:cNvSpPr/>
          <p:nvPr/>
        </p:nvSpPr>
        <p:spPr>
          <a:xfrm>
            <a:off x="6755493" y="5234351"/>
            <a:ext cx="1058163" cy="626886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27246" y="4805979"/>
            <a:ext cx="1295400" cy="147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755493" y="4822214"/>
            <a:ext cx="1058163" cy="1040704"/>
            <a:chOff x="6755493" y="4828732"/>
            <a:chExt cx="1058163" cy="1040704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5" name="Flowchart: Magnetic Disk 34"/>
          <p:cNvSpPr/>
          <p:nvPr/>
        </p:nvSpPr>
        <p:spPr>
          <a:xfrm>
            <a:off x="6752779" y="5646488"/>
            <a:ext cx="1058163" cy="626886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Training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137591" y="4722940"/>
            <a:ext cx="84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True F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518099" y="4390402"/>
            <a:ext cx="3769298" cy="115891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3328" y="3934890"/>
            <a:ext cx="314697" cy="28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801" flipH="1">
            <a:off x="7282878" y="3611966"/>
            <a:ext cx="1672795" cy="1148653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988648" y="4605709"/>
            <a:ext cx="654023" cy="734868"/>
            <a:chOff x="8200734" y="5530838"/>
            <a:chExt cx="1252875" cy="140774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37850" y="5530838"/>
              <a:ext cx="305947" cy="51365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661886" y="6016040"/>
              <a:ext cx="305947" cy="51365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00734" y="6424924"/>
              <a:ext cx="305947" cy="51365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7662" y="6341074"/>
              <a:ext cx="305947" cy="513659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4000" y="5550794"/>
              <a:ext cx="305947" cy="513659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5463770" y="350378"/>
            <a:ext cx="1295400" cy="162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Callout 37"/>
          <p:cNvSpPr/>
          <p:nvPr/>
        </p:nvSpPr>
        <p:spPr>
          <a:xfrm>
            <a:off x="4674977" y="1737362"/>
            <a:ext cx="2753591" cy="2858164"/>
          </a:xfrm>
          <a:prstGeom prst="cloudCallout">
            <a:avLst>
              <a:gd name="adj1" fmla="val 21956"/>
              <a:gd name="adj2" fmla="val 83583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annotation minimization policies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569083" y="2587148"/>
            <a:ext cx="1058163" cy="1040704"/>
            <a:chOff x="6755493" y="4828732"/>
            <a:chExt cx="1058163" cy="1040704"/>
          </a:xfrm>
          <a:noFill/>
        </p:grpSpPr>
        <p:sp>
          <p:nvSpPr>
            <p:cNvPr id="41" name="Flowchart: Magnetic Disk 40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9" name="Flowchart: Magnetic Disk 38"/>
          <p:cNvSpPr/>
          <p:nvPr/>
        </p:nvSpPr>
        <p:spPr>
          <a:xfrm>
            <a:off x="5566369" y="3421813"/>
            <a:ext cx="1064649" cy="626886"/>
          </a:xfrm>
          <a:prstGeom prst="flowChartMagneticDisk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41100" y="5017675"/>
            <a:ext cx="151280" cy="149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3359263" y="4295589"/>
            <a:ext cx="223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Training + Test ($$$)</a:t>
            </a:r>
            <a:endParaRPr lang="en-US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3.05556E-6 -0.079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1041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0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06493 -1.48148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7963 L 3.05556E-6 -0.1370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0416 L -2.77778E-6 0.2259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8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-1.48148E-6 L 0.11094 -1.48148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3704 L 3.05556E-6 -0.21783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94 -1.48148E-6 L 0.42205 -1.48148E-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AD7EC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5" grpId="0" animBg="1"/>
      <p:bldP spid="75" grpId="1" animBg="1"/>
      <p:bldP spid="75" grpId="2" animBg="1"/>
      <p:bldP spid="43" grpId="0" animBg="1"/>
      <p:bldP spid="44" grpId="0" animBg="1"/>
      <p:bldP spid="45" grpId="0" animBg="1"/>
      <p:bldP spid="46" grpId="0" animBg="1"/>
      <p:bldP spid="47" grpId="0" animBg="1"/>
      <p:bldP spid="36" grpId="0" animBg="1"/>
      <p:bldP spid="36" grpId="1" animBg="1"/>
      <p:bldP spid="36" grpId="2" animBg="1"/>
      <p:bldP spid="35" grpId="0" animBg="1"/>
      <p:bldP spid="50" grpId="0"/>
      <p:bldP spid="52" grpId="0"/>
      <p:bldP spid="48" grpId="0" animBg="1"/>
      <p:bldP spid="48" grpId="1" animBg="1"/>
      <p:bldP spid="38" grpId="0" animBg="1"/>
      <p:bldP spid="39" grpId="0" animBg="1"/>
      <p:bldP spid="4" grpId="0" animBg="1"/>
      <p:bldP spid="4" grpId="1" animBg="1"/>
      <p:bldP spid="4" grpId="2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policies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8083318" cy="690637"/>
          </a:xfrm>
        </p:spPr>
        <p:txBody>
          <a:bodyPr/>
          <a:lstStyle/>
          <a:p>
            <a:r>
              <a:rPr lang="en-US" dirty="0" smtClean="0"/>
              <a:t>No closed form solution to go from an effect size on F</a:t>
            </a:r>
            <a:r>
              <a:rPr lang="en-US" baseline="-25000" dirty="0" smtClean="0"/>
              <a:t>1</a:t>
            </a:r>
            <a:r>
              <a:rPr lang="en-US" dirty="0" smtClean="0"/>
              <a:t> to a test set size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Simulation methods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44731" y="2536371"/>
            <a:ext cx="3629298" cy="1948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 panose="05000000000000000000" pitchFamily="2" charset="2"/>
              </a:rPr>
              <a:t>True effectiveness invisible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Cross-validation to estimate 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access to the entire curve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Scattered </a:t>
            </a:r>
            <a:r>
              <a:rPr lang="en-US" dirty="0">
                <a:sym typeface="Wingdings" panose="05000000000000000000" pitchFamily="2" charset="2"/>
              </a:rPr>
              <a:t>and noisy estimates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Need to decide online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37440" y="4494794"/>
            <a:ext cx="1924183" cy="1095513"/>
            <a:chOff x="1637440" y="4494794"/>
            <a:chExt cx="1924183" cy="1095513"/>
          </a:xfrm>
        </p:grpSpPr>
        <p:sp>
          <p:nvSpPr>
            <p:cNvPr id="49" name="Freeform 48"/>
            <p:cNvSpPr/>
            <p:nvPr/>
          </p:nvSpPr>
          <p:spPr>
            <a:xfrm>
              <a:off x="1637440" y="4494794"/>
              <a:ext cx="1918086" cy="1094277"/>
            </a:xfrm>
            <a:custGeom>
              <a:avLst/>
              <a:gdLst>
                <a:gd name="connsiteX0" fmla="*/ 10451 w 4170327"/>
                <a:gd name="connsiteY0" fmla="*/ 0 h 2269173"/>
                <a:gd name="connsiteX1" fmla="*/ 216513 w 4170327"/>
                <a:gd name="connsiteY1" fmla="*/ 1970468 h 2269173"/>
                <a:gd name="connsiteX2" fmla="*/ 1478643 w 4170327"/>
                <a:gd name="connsiteY2" fmla="*/ 2202287 h 2269173"/>
                <a:gd name="connsiteX3" fmla="*/ 4170327 w 4170327"/>
                <a:gd name="connsiteY3" fmla="*/ 1378040 h 2269173"/>
                <a:gd name="connsiteX0" fmla="*/ 7440 w 4191129"/>
                <a:gd name="connsiteY0" fmla="*/ 0 h 2264193"/>
                <a:gd name="connsiteX1" fmla="*/ 237315 w 4191129"/>
                <a:gd name="connsiteY1" fmla="*/ 1965705 h 2264193"/>
                <a:gd name="connsiteX2" fmla="*/ 1499445 w 4191129"/>
                <a:gd name="connsiteY2" fmla="*/ 2197524 h 2264193"/>
                <a:gd name="connsiteX3" fmla="*/ 4191129 w 4191129"/>
                <a:gd name="connsiteY3" fmla="*/ 1373277 h 2264193"/>
                <a:gd name="connsiteX0" fmla="*/ 405 w 4184094"/>
                <a:gd name="connsiteY0" fmla="*/ 0 h 2264193"/>
                <a:gd name="connsiteX1" fmla="*/ 230280 w 4184094"/>
                <a:gd name="connsiteY1" fmla="*/ 1965705 h 2264193"/>
                <a:gd name="connsiteX2" fmla="*/ 1492410 w 4184094"/>
                <a:gd name="connsiteY2" fmla="*/ 2197524 h 2264193"/>
                <a:gd name="connsiteX3" fmla="*/ 4184094 w 4184094"/>
                <a:gd name="connsiteY3" fmla="*/ 1373277 h 2264193"/>
                <a:gd name="connsiteX0" fmla="*/ 405 w 4184094"/>
                <a:gd name="connsiteY0" fmla="*/ 0 h 2276702"/>
                <a:gd name="connsiteX1" fmla="*/ 230280 w 4184094"/>
                <a:gd name="connsiteY1" fmla="*/ 1965705 h 2276702"/>
                <a:gd name="connsiteX2" fmla="*/ 1492410 w 4184094"/>
                <a:gd name="connsiteY2" fmla="*/ 2197524 h 2276702"/>
                <a:gd name="connsiteX3" fmla="*/ 4184094 w 4184094"/>
                <a:gd name="connsiteY3" fmla="*/ 1373277 h 2276702"/>
                <a:gd name="connsiteX0" fmla="*/ 405 w 4184094"/>
                <a:gd name="connsiteY0" fmla="*/ 0 h 2289252"/>
                <a:gd name="connsiteX1" fmla="*/ 230280 w 4184094"/>
                <a:gd name="connsiteY1" fmla="*/ 1965705 h 2289252"/>
                <a:gd name="connsiteX2" fmla="*/ 1492410 w 4184094"/>
                <a:gd name="connsiteY2" fmla="*/ 2197524 h 2289252"/>
                <a:gd name="connsiteX3" fmla="*/ 4184094 w 4184094"/>
                <a:gd name="connsiteY3" fmla="*/ 1373277 h 2289252"/>
                <a:gd name="connsiteX0" fmla="*/ 405 w 4184094"/>
                <a:gd name="connsiteY0" fmla="*/ 0 h 2299733"/>
                <a:gd name="connsiteX1" fmla="*/ 230280 w 4184094"/>
                <a:gd name="connsiteY1" fmla="*/ 1965705 h 2299733"/>
                <a:gd name="connsiteX2" fmla="*/ 1492410 w 4184094"/>
                <a:gd name="connsiteY2" fmla="*/ 2197524 h 2299733"/>
                <a:gd name="connsiteX3" fmla="*/ 4184094 w 4184094"/>
                <a:gd name="connsiteY3" fmla="*/ 1373277 h 2299733"/>
                <a:gd name="connsiteX0" fmla="*/ 405 w 4184094"/>
                <a:gd name="connsiteY0" fmla="*/ 0 h 2299733"/>
                <a:gd name="connsiteX1" fmla="*/ 230280 w 4184094"/>
                <a:gd name="connsiteY1" fmla="*/ 1965705 h 2299733"/>
                <a:gd name="connsiteX2" fmla="*/ 1492410 w 4184094"/>
                <a:gd name="connsiteY2" fmla="*/ 2197524 h 2299733"/>
                <a:gd name="connsiteX3" fmla="*/ 4184094 w 4184094"/>
                <a:gd name="connsiteY3" fmla="*/ 1373277 h 2299733"/>
                <a:gd name="connsiteX0" fmla="*/ 405 w 4193619"/>
                <a:gd name="connsiteY0" fmla="*/ 0 h 2262459"/>
                <a:gd name="connsiteX1" fmla="*/ 230280 w 4193619"/>
                <a:gd name="connsiteY1" fmla="*/ 1965705 h 2262459"/>
                <a:gd name="connsiteX2" fmla="*/ 1492410 w 4193619"/>
                <a:gd name="connsiteY2" fmla="*/ 2197524 h 2262459"/>
                <a:gd name="connsiteX3" fmla="*/ 4193619 w 4193619"/>
                <a:gd name="connsiteY3" fmla="*/ 1397090 h 2262459"/>
                <a:gd name="connsiteX0" fmla="*/ 405 w 4193619"/>
                <a:gd name="connsiteY0" fmla="*/ 0 h 2262459"/>
                <a:gd name="connsiteX1" fmla="*/ 230280 w 4193619"/>
                <a:gd name="connsiteY1" fmla="*/ 1965705 h 2262459"/>
                <a:gd name="connsiteX2" fmla="*/ 1492410 w 4193619"/>
                <a:gd name="connsiteY2" fmla="*/ 2197524 h 2262459"/>
                <a:gd name="connsiteX3" fmla="*/ 4193619 w 4193619"/>
                <a:gd name="connsiteY3" fmla="*/ 1397090 h 2262459"/>
                <a:gd name="connsiteX0" fmla="*/ 405 w 4193619"/>
                <a:gd name="connsiteY0" fmla="*/ 0 h 2277050"/>
                <a:gd name="connsiteX1" fmla="*/ 230280 w 4193619"/>
                <a:gd name="connsiteY1" fmla="*/ 1965705 h 2277050"/>
                <a:gd name="connsiteX2" fmla="*/ 1492410 w 4193619"/>
                <a:gd name="connsiteY2" fmla="*/ 2197524 h 2277050"/>
                <a:gd name="connsiteX3" fmla="*/ 4193619 w 4193619"/>
                <a:gd name="connsiteY3" fmla="*/ 1397090 h 2277050"/>
                <a:gd name="connsiteX0" fmla="*/ 405 w 4193619"/>
                <a:gd name="connsiteY0" fmla="*/ 0 h 2283321"/>
                <a:gd name="connsiteX1" fmla="*/ 230280 w 4193619"/>
                <a:gd name="connsiteY1" fmla="*/ 1965705 h 2283321"/>
                <a:gd name="connsiteX2" fmla="*/ 1492410 w 4193619"/>
                <a:gd name="connsiteY2" fmla="*/ 2197524 h 2283321"/>
                <a:gd name="connsiteX3" fmla="*/ 4193619 w 4193619"/>
                <a:gd name="connsiteY3" fmla="*/ 1397090 h 2283321"/>
                <a:gd name="connsiteX0" fmla="*/ 405 w 4193619"/>
                <a:gd name="connsiteY0" fmla="*/ 0 h 2287507"/>
                <a:gd name="connsiteX1" fmla="*/ 230280 w 4193619"/>
                <a:gd name="connsiteY1" fmla="*/ 1965705 h 2287507"/>
                <a:gd name="connsiteX2" fmla="*/ 1492410 w 4193619"/>
                <a:gd name="connsiteY2" fmla="*/ 2197524 h 2287507"/>
                <a:gd name="connsiteX3" fmla="*/ 4193619 w 4193619"/>
                <a:gd name="connsiteY3" fmla="*/ 1397090 h 2287507"/>
                <a:gd name="connsiteX0" fmla="*/ 405 w 4193619"/>
                <a:gd name="connsiteY0" fmla="*/ 0 h 2256826"/>
                <a:gd name="connsiteX1" fmla="*/ 230280 w 4193619"/>
                <a:gd name="connsiteY1" fmla="*/ 1965705 h 2256826"/>
                <a:gd name="connsiteX2" fmla="*/ 436341 w 4193619"/>
                <a:gd name="connsiteY2" fmla="*/ 2171765 h 2256826"/>
                <a:gd name="connsiteX3" fmla="*/ 1492410 w 4193619"/>
                <a:gd name="connsiteY3" fmla="*/ 2197524 h 2256826"/>
                <a:gd name="connsiteX4" fmla="*/ 4193619 w 4193619"/>
                <a:gd name="connsiteY4" fmla="*/ 1397090 h 2256826"/>
                <a:gd name="connsiteX0" fmla="*/ 1 w 4193215"/>
                <a:gd name="connsiteY0" fmla="*/ 0 h 2366611"/>
                <a:gd name="connsiteX1" fmla="*/ 229876 w 4193215"/>
                <a:gd name="connsiteY1" fmla="*/ 1965705 h 2366611"/>
                <a:gd name="connsiteX2" fmla="*/ 461695 w 4193215"/>
                <a:gd name="connsiteY2" fmla="*/ 2352069 h 2366611"/>
                <a:gd name="connsiteX3" fmla="*/ 1492006 w 4193215"/>
                <a:gd name="connsiteY3" fmla="*/ 2197524 h 2366611"/>
                <a:gd name="connsiteX4" fmla="*/ 4193215 w 4193215"/>
                <a:gd name="connsiteY4" fmla="*/ 1397090 h 2366611"/>
                <a:gd name="connsiteX0" fmla="*/ 1 w 4193215"/>
                <a:gd name="connsiteY0" fmla="*/ 0 h 2401418"/>
                <a:gd name="connsiteX1" fmla="*/ 229876 w 4193215"/>
                <a:gd name="connsiteY1" fmla="*/ 1965705 h 2401418"/>
                <a:gd name="connsiteX2" fmla="*/ 461695 w 4193215"/>
                <a:gd name="connsiteY2" fmla="*/ 2390706 h 2401418"/>
                <a:gd name="connsiteX3" fmla="*/ 1492006 w 4193215"/>
                <a:gd name="connsiteY3" fmla="*/ 2197524 h 2401418"/>
                <a:gd name="connsiteX4" fmla="*/ 4193215 w 4193215"/>
                <a:gd name="connsiteY4" fmla="*/ 1397090 h 2401418"/>
                <a:gd name="connsiteX0" fmla="*/ 1 w 4193215"/>
                <a:gd name="connsiteY0" fmla="*/ 0 h 2401418"/>
                <a:gd name="connsiteX1" fmla="*/ 178361 w 4193215"/>
                <a:gd name="connsiteY1" fmla="*/ 1965705 h 2401418"/>
                <a:gd name="connsiteX2" fmla="*/ 461695 w 4193215"/>
                <a:gd name="connsiteY2" fmla="*/ 2390706 h 2401418"/>
                <a:gd name="connsiteX3" fmla="*/ 1492006 w 4193215"/>
                <a:gd name="connsiteY3" fmla="*/ 2197524 h 2401418"/>
                <a:gd name="connsiteX4" fmla="*/ 4193215 w 4193215"/>
                <a:gd name="connsiteY4" fmla="*/ 1397090 h 2401418"/>
                <a:gd name="connsiteX0" fmla="*/ 1 w 4193215"/>
                <a:gd name="connsiteY0" fmla="*/ 0 h 2399118"/>
                <a:gd name="connsiteX1" fmla="*/ 178361 w 4193215"/>
                <a:gd name="connsiteY1" fmla="*/ 1965705 h 2399118"/>
                <a:gd name="connsiteX2" fmla="*/ 461695 w 4193215"/>
                <a:gd name="connsiteY2" fmla="*/ 2390706 h 2399118"/>
                <a:gd name="connsiteX3" fmla="*/ 1492006 w 4193215"/>
                <a:gd name="connsiteY3" fmla="*/ 2197524 h 2399118"/>
                <a:gd name="connsiteX4" fmla="*/ 4193215 w 4193215"/>
                <a:gd name="connsiteY4" fmla="*/ 1397090 h 2399118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716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90714"/>
                <a:gd name="connsiteX1" fmla="*/ 178361 w 4180515"/>
                <a:gd name="connsiteY1" fmla="*/ 1965705 h 2390714"/>
                <a:gd name="connsiteX2" fmla="*/ 461695 w 4180515"/>
                <a:gd name="connsiteY2" fmla="*/ 2390706 h 2390714"/>
                <a:gd name="connsiteX3" fmla="*/ 1492006 w 4180515"/>
                <a:gd name="connsiteY3" fmla="*/ 2197524 h 2390714"/>
                <a:gd name="connsiteX4" fmla="*/ 4180515 w 4180515"/>
                <a:gd name="connsiteY4" fmla="*/ 1384390 h 2390714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84486"/>
                <a:gd name="connsiteX1" fmla="*/ 178361 w 4180515"/>
                <a:gd name="connsiteY1" fmla="*/ 1965705 h 2384486"/>
                <a:gd name="connsiteX2" fmla="*/ 480356 w 4180515"/>
                <a:gd name="connsiteY2" fmla="*/ 2384486 h 2384486"/>
                <a:gd name="connsiteX3" fmla="*/ 1492006 w 4180515"/>
                <a:gd name="connsiteY3" fmla="*/ 2197524 h 2384486"/>
                <a:gd name="connsiteX4" fmla="*/ 4180515 w 4180515"/>
                <a:gd name="connsiteY4" fmla="*/ 1384390 h 2384486"/>
                <a:gd name="connsiteX0" fmla="*/ 1 w 4180515"/>
                <a:gd name="connsiteY0" fmla="*/ 0 h 2384486"/>
                <a:gd name="connsiteX1" fmla="*/ 178361 w 4180515"/>
                <a:gd name="connsiteY1" fmla="*/ 1965705 h 2384486"/>
                <a:gd name="connsiteX2" fmla="*/ 480356 w 4180515"/>
                <a:gd name="connsiteY2" fmla="*/ 2384486 h 2384486"/>
                <a:gd name="connsiteX3" fmla="*/ 1492006 w 4180515"/>
                <a:gd name="connsiteY3" fmla="*/ 2197524 h 2384486"/>
                <a:gd name="connsiteX4" fmla="*/ 4180515 w 4180515"/>
                <a:gd name="connsiteY4" fmla="*/ 1384390 h 2384486"/>
                <a:gd name="connsiteX0" fmla="*/ 1 w 4180515"/>
                <a:gd name="connsiteY0" fmla="*/ 0 h 2384486"/>
                <a:gd name="connsiteX1" fmla="*/ 178361 w 4180515"/>
                <a:gd name="connsiteY1" fmla="*/ 1965705 h 2384486"/>
                <a:gd name="connsiteX2" fmla="*/ 480356 w 4180515"/>
                <a:gd name="connsiteY2" fmla="*/ 2384486 h 2384486"/>
                <a:gd name="connsiteX3" fmla="*/ 1492006 w 4180515"/>
                <a:gd name="connsiteY3" fmla="*/ 2197524 h 2384486"/>
                <a:gd name="connsiteX4" fmla="*/ 4180515 w 4180515"/>
                <a:gd name="connsiteY4" fmla="*/ 1384390 h 2384486"/>
                <a:gd name="connsiteX0" fmla="*/ 1 w 4180515"/>
                <a:gd name="connsiteY0" fmla="*/ 0 h 2385002"/>
                <a:gd name="connsiteX1" fmla="*/ 178361 w 4180515"/>
                <a:gd name="connsiteY1" fmla="*/ 1965705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  <a:gd name="connsiteX0" fmla="*/ 1 w 4180515"/>
                <a:gd name="connsiteY0" fmla="*/ 0 h 2385002"/>
                <a:gd name="connsiteX1" fmla="*/ 178361 w 4180515"/>
                <a:gd name="connsiteY1" fmla="*/ 1965705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  <a:gd name="connsiteX0" fmla="*/ 1 w 4180515"/>
                <a:gd name="connsiteY0" fmla="*/ 0 h 2385002"/>
                <a:gd name="connsiteX1" fmla="*/ 144242 w 4180515"/>
                <a:gd name="connsiteY1" fmla="*/ 1972529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  <a:gd name="connsiteX0" fmla="*/ 1 w 4180515"/>
                <a:gd name="connsiteY0" fmla="*/ 0 h 2385002"/>
                <a:gd name="connsiteX1" fmla="*/ 123770 w 4180515"/>
                <a:gd name="connsiteY1" fmla="*/ 1975941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515" h="2385002">
                  <a:moveTo>
                    <a:pt x="1" y="0"/>
                  </a:moveTo>
                  <a:cubicBezTo>
                    <a:pt x="-268" y="811235"/>
                    <a:pt x="74419" y="1643354"/>
                    <a:pt x="123770" y="1975941"/>
                  </a:cubicBezTo>
                  <a:cubicBezTo>
                    <a:pt x="173121" y="2308528"/>
                    <a:pt x="350866" y="2358291"/>
                    <a:pt x="480356" y="2384486"/>
                  </a:cubicBezTo>
                  <a:cubicBezTo>
                    <a:pt x="647546" y="2389209"/>
                    <a:pt x="875313" y="2364207"/>
                    <a:pt x="1492006" y="2197524"/>
                  </a:cubicBezTo>
                  <a:cubicBezTo>
                    <a:pt x="2108699" y="2030841"/>
                    <a:pt x="3145107" y="1709045"/>
                    <a:pt x="4180515" y="1384390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643537" y="4496030"/>
              <a:ext cx="1918086" cy="1094277"/>
            </a:xfrm>
            <a:custGeom>
              <a:avLst/>
              <a:gdLst>
                <a:gd name="connsiteX0" fmla="*/ 10451 w 4170327"/>
                <a:gd name="connsiteY0" fmla="*/ 0 h 2269173"/>
                <a:gd name="connsiteX1" fmla="*/ 216513 w 4170327"/>
                <a:gd name="connsiteY1" fmla="*/ 1970468 h 2269173"/>
                <a:gd name="connsiteX2" fmla="*/ 1478643 w 4170327"/>
                <a:gd name="connsiteY2" fmla="*/ 2202287 h 2269173"/>
                <a:gd name="connsiteX3" fmla="*/ 4170327 w 4170327"/>
                <a:gd name="connsiteY3" fmla="*/ 1378040 h 2269173"/>
                <a:gd name="connsiteX0" fmla="*/ 7440 w 4191129"/>
                <a:gd name="connsiteY0" fmla="*/ 0 h 2264193"/>
                <a:gd name="connsiteX1" fmla="*/ 237315 w 4191129"/>
                <a:gd name="connsiteY1" fmla="*/ 1965705 h 2264193"/>
                <a:gd name="connsiteX2" fmla="*/ 1499445 w 4191129"/>
                <a:gd name="connsiteY2" fmla="*/ 2197524 h 2264193"/>
                <a:gd name="connsiteX3" fmla="*/ 4191129 w 4191129"/>
                <a:gd name="connsiteY3" fmla="*/ 1373277 h 2264193"/>
                <a:gd name="connsiteX0" fmla="*/ 405 w 4184094"/>
                <a:gd name="connsiteY0" fmla="*/ 0 h 2264193"/>
                <a:gd name="connsiteX1" fmla="*/ 230280 w 4184094"/>
                <a:gd name="connsiteY1" fmla="*/ 1965705 h 2264193"/>
                <a:gd name="connsiteX2" fmla="*/ 1492410 w 4184094"/>
                <a:gd name="connsiteY2" fmla="*/ 2197524 h 2264193"/>
                <a:gd name="connsiteX3" fmla="*/ 4184094 w 4184094"/>
                <a:gd name="connsiteY3" fmla="*/ 1373277 h 2264193"/>
                <a:gd name="connsiteX0" fmla="*/ 405 w 4184094"/>
                <a:gd name="connsiteY0" fmla="*/ 0 h 2276702"/>
                <a:gd name="connsiteX1" fmla="*/ 230280 w 4184094"/>
                <a:gd name="connsiteY1" fmla="*/ 1965705 h 2276702"/>
                <a:gd name="connsiteX2" fmla="*/ 1492410 w 4184094"/>
                <a:gd name="connsiteY2" fmla="*/ 2197524 h 2276702"/>
                <a:gd name="connsiteX3" fmla="*/ 4184094 w 4184094"/>
                <a:gd name="connsiteY3" fmla="*/ 1373277 h 2276702"/>
                <a:gd name="connsiteX0" fmla="*/ 405 w 4184094"/>
                <a:gd name="connsiteY0" fmla="*/ 0 h 2289252"/>
                <a:gd name="connsiteX1" fmla="*/ 230280 w 4184094"/>
                <a:gd name="connsiteY1" fmla="*/ 1965705 h 2289252"/>
                <a:gd name="connsiteX2" fmla="*/ 1492410 w 4184094"/>
                <a:gd name="connsiteY2" fmla="*/ 2197524 h 2289252"/>
                <a:gd name="connsiteX3" fmla="*/ 4184094 w 4184094"/>
                <a:gd name="connsiteY3" fmla="*/ 1373277 h 2289252"/>
                <a:gd name="connsiteX0" fmla="*/ 405 w 4184094"/>
                <a:gd name="connsiteY0" fmla="*/ 0 h 2299733"/>
                <a:gd name="connsiteX1" fmla="*/ 230280 w 4184094"/>
                <a:gd name="connsiteY1" fmla="*/ 1965705 h 2299733"/>
                <a:gd name="connsiteX2" fmla="*/ 1492410 w 4184094"/>
                <a:gd name="connsiteY2" fmla="*/ 2197524 h 2299733"/>
                <a:gd name="connsiteX3" fmla="*/ 4184094 w 4184094"/>
                <a:gd name="connsiteY3" fmla="*/ 1373277 h 2299733"/>
                <a:gd name="connsiteX0" fmla="*/ 405 w 4184094"/>
                <a:gd name="connsiteY0" fmla="*/ 0 h 2299733"/>
                <a:gd name="connsiteX1" fmla="*/ 230280 w 4184094"/>
                <a:gd name="connsiteY1" fmla="*/ 1965705 h 2299733"/>
                <a:gd name="connsiteX2" fmla="*/ 1492410 w 4184094"/>
                <a:gd name="connsiteY2" fmla="*/ 2197524 h 2299733"/>
                <a:gd name="connsiteX3" fmla="*/ 4184094 w 4184094"/>
                <a:gd name="connsiteY3" fmla="*/ 1373277 h 2299733"/>
                <a:gd name="connsiteX0" fmla="*/ 405 w 4193619"/>
                <a:gd name="connsiteY0" fmla="*/ 0 h 2262459"/>
                <a:gd name="connsiteX1" fmla="*/ 230280 w 4193619"/>
                <a:gd name="connsiteY1" fmla="*/ 1965705 h 2262459"/>
                <a:gd name="connsiteX2" fmla="*/ 1492410 w 4193619"/>
                <a:gd name="connsiteY2" fmla="*/ 2197524 h 2262459"/>
                <a:gd name="connsiteX3" fmla="*/ 4193619 w 4193619"/>
                <a:gd name="connsiteY3" fmla="*/ 1397090 h 2262459"/>
                <a:gd name="connsiteX0" fmla="*/ 405 w 4193619"/>
                <a:gd name="connsiteY0" fmla="*/ 0 h 2262459"/>
                <a:gd name="connsiteX1" fmla="*/ 230280 w 4193619"/>
                <a:gd name="connsiteY1" fmla="*/ 1965705 h 2262459"/>
                <a:gd name="connsiteX2" fmla="*/ 1492410 w 4193619"/>
                <a:gd name="connsiteY2" fmla="*/ 2197524 h 2262459"/>
                <a:gd name="connsiteX3" fmla="*/ 4193619 w 4193619"/>
                <a:gd name="connsiteY3" fmla="*/ 1397090 h 2262459"/>
                <a:gd name="connsiteX0" fmla="*/ 405 w 4193619"/>
                <a:gd name="connsiteY0" fmla="*/ 0 h 2277050"/>
                <a:gd name="connsiteX1" fmla="*/ 230280 w 4193619"/>
                <a:gd name="connsiteY1" fmla="*/ 1965705 h 2277050"/>
                <a:gd name="connsiteX2" fmla="*/ 1492410 w 4193619"/>
                <a:gd name="connsiteY2" fmla="*/ 2197524 h 2277050"/>
                <a:gd name="connsiteX3" fmla="*/ 4193619 w 4193619"/>
                <a:gd name="connsiteY3" fmla="*/ 1397090 h 2277050"/>
                <a:gd name="connsiteX0" fmla="*/ 405 w 4193619"/>
                <a:gd name="connsiteY0" fmla="*/ 0 h 2283321"/>
                <a:gd name="connsiteX1" fmla="*/ 230280 w 4193619"/>
                <a:gd name="connsiteY1" fmla="*/ 1965705 h 2283321"/>
                <a:gd name="connsiteX2" fmla="*/ 1492410 w 4193619"/>
                <a:gd name="connsiteY2" fmla="*/ 2197524 h 2283321"/>
                <a:gd name="connsiteX3" fmla="*/ 4193619 w 4193619"/>
                <a:gd name="connsiteY3" fmla="*/ 1397090 h 2283321"/>
                <a:gd name="connsiteX0" fmla="*/ 405 w 4193619"/>
                <a:gd name="connsiteY0" fmla="*/ 0 h 2287507"/>
                <a:gd name="connsiteX1" fmla="*/ 230280 w 4193619"/>
                <a:gd name="connsiteY1" fmla="*/ 1965705 h 2287507"/>
                <a:gd name="connsiteX2" fmla="*/ 1492410 w 4193619"/>
                <a:gd name="connsiteY2" fmla="*/ 2197524 h 2287507"/>
                <a:gd name="connsiteX3" fmla="*/ 4193619 w 4193619"/>
                <a:gd name="connsiteY3" fmla="*/ 1397090 h 2287507"/>
                <a:gd name="connsiteX0" fmla="*/ 405 w 4193619"/>
                <a:gd name="connsiteY0" fmla="*/ 0 h 2256826"/>
                <a:gd name="connsiteX1" fmla="*/ 230280 w 4193619"/>
                <a:gd name="connsiteY1" fmla="*/ 1965705 h 2256826"/>
                <a:gd name="connsiteX2" fmla="*/ 436341 w 4193619"/>
                <a:gd name="connsiteY2" fmla="*/ 2171765 h 2256826"/>
                <a:gd name="connsiteX3" fmla="*/ 1492410 w 4193619"/>
                <a:gd name="connsiteY3" fmla="*/ 2197524 h 2256826"/>
                <a:gd name="connsiteX4" fmla="*/ 4193619 w 4193619"/>
                <a:gd name="connsiteY4" fmla="*/ 1397090 h 2256826"/>
                <a:gd name="connsiteX0" fmla="*/ 1 w 4193215"/>
                <a:gd name="connsiteY0" fmla="*/ 0 h 2366611"/>
                <a:gd name="connsiteX1" fmla="*/ 229876 w 4193215"/>
                <a:gd name="connsiteY1" fmla="*/ 1965705 h 2366611"/>
                <a:gd name="connsiteX2" fmla="*/ 461695 w 4193215"/>
                <a:gd name="connsiteY2" fmla="*/ 2352069 h 2366611"/>
                <a:gd name="connsiteX3" fmla="*/ 1492006 w 4193215"/>
                <a:gd name="connsiteY3" fmla="*/ 2197524 h 2366611"/>
                <a:gd name="connsiteX4" fmla="*/ 4193215 w 4193215"/>
                <a:gd name="connsiteY4" fmla="*/ 1397090 h 2366611"/>
                <a:gd name="connsiteX0" fmla="*/ 1 w 4193215"/>
                <a:gd name="connsiteY0" fmla="*/ 0 h 2401418"/>
                <a:gd name="connsiteX1" fmla="*/ 229876 w 4193215"/>
                <a:gd name="connsiteY1" fmla="*/ 1965705 h 2401418"/>
                <a:gd name="connsiteX2" fmla="*/ 461695 w 4193215"/>
                <a:gd name="connsiteY2" fmla="*/ 2390706 h 2401418"/>
                <a:gd name="connsiteX3" fmla="*/ 1492006 w 4193215"/>
                <a:gd name="connsiteY3" fmla="*/ 2197524 h 2401418"/>
                <a:gd name="connsiteX4" fmla="*/ 4193215 w 4193215"/>
                <a:gd name="connsiteY4" fmla="*/ 1397090 h 2401418"/>
                <a:gd name="connsiteX0" fmla="*/ 1 w 4193215"/>
                <a:gd name="connsiteY0" fmla="*/ 0 h 2401418"/>
                <a:gd name="connsiteX1" fmla="*/ 178361 w 4193215"/>
                <a:gd name="connsiteY1" fmla="*/ 1965705 h 2401418"/>
                <a:gd name="connsiteX2" fmla="*/ 461695 w 4193215"/>
                <a:gd name="connsiteY2" fmla="*/ 2390706 h 2401418"/>
                <a:gd name="connsiteX3" fmla="*/ 1492006 w 4193215"/>
                <a:gd name="connsiteY3" fmla="*/ 2197524 h 2401418"/>
                <a:gd name="connsiteX4" fmla="*/ 4193215 w 4193215"/>
                <a:gd name="connsiteY4" fmla="*/ 1397090 h 2401418"/>
                <a:gd name="connsiteX0" fmla="*/ 1 w 4193215"/>
                <a:gd name="connsiteY0" fmla="*/ 0 h 2399118"/>
                <a:gd name="connsiteX1" fmla="*/ 178361 w 4193215"/>
                <a:gd name="connsiteY1" fmla="*/ 1965705 h 2399118"/>
                <a:gd name="connsiteX2" fmla="*/ 461695 w 4193215"/>
                <a:gd name="connsiteY2" fmla="*/ 2390706 h 2399118"/>
                <a:gd name="connsiteX3" fmla="*/ 1492006 w 4193215"/>
                <a:gd name="connsiteY3" fmla="*/ 2197524 h 2399118"/>
                <a:gd name="connsiteX4" fmla="*/ 4193215 w 4193215"/>
                <a:gd name="connsiteY4" fmla="*/ 1397090 h 2399118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93215"/>
                <a:gd name="connsiteY0" fmla="*/ 0 h 2390706"/>
                <a:gd name="connsiteX1" fmla="*/ 178361 w 4193215"/>
                <a:gd name="connsiteY1" fmla="*/ 1965705 h 2390706"/>
                <a:gd name="connsiteX2" fmla="*/ 461695 w 4193215"/>
                <a:gd name="connsiteY2" fmla="*/ 2390706 h 2390706"/>
                <a:gd name="connsiteX3" fmla="*/ 1492006 w 4193215"/>
                <a:gd name="connsiteY3" fmla="*/ 2197524 h 2390706"/>
                <a:gd name="connsiteX4" fmla="*/ 4193215 w 4193215"/>
                <a:gd name="connsiteY4" fmla="*/ 13970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716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90714"/>
                <a:gd name="connsiteX1" fmla="*/ 178361 w 4180515"/>
                <a:gd name="connsiteY1" fmla="*/ 1965705 h 2390714"/>
                <a:gd name="connsiteX2" fmla="*/ 461695 w 4180515"/>
                <a:gd name="connsiteY2" fmla="*/ 2390706 h 2390714"/>
                <a:gd name="connsiteX3" fmla="*/ 1492006 w 4180515"/>
                <a:gd name="connsiteY3" fmla="*/ 2197524 h 2390714"/>
                <a:gd name="connsiteX4" fmla="*/ 4180515 w 4180515"/>
                <a:gd name="connsiteY4" fmla="*/ 1384390 h 2390714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90706"/>
                <a:gd name="connsiteX1" fmla="*/ 178361 w 4180515"/>
                <a:gd name="connsiteY1" fmla="*/ 1965705 h 2390706"/>
                <a:gd name="connsiteX2" fmla="*/ 461695 w 4180515"/>
                <a:gd name="connsiteY2" fmla="*/ 2390706 h 2390706"/>
                <a:gd name="connsiteX3" fmla="*/ 1492006 w 4180515"/>
                <a:gd name="connsiteY3" fmla="*/ 2197524 h 2390706"/>
                <a:gd name="connsiteX4" fmla="*/ 4180515 w 4180515"/>
                <a:gd name="connsiteY4" fmla="*/ 1384390 h 2390706"/>
                <a:gd name="connsiteX0" fmla="*/ 1 w 4180515"/>
                <a:gd name="connsiteY0" fmla="*/ 0 h 2384486"/>
                <a:gd name="connsiteX1" fmla="*/ 178361 w 4180515"/>
                <a:gd name="connsiteY1" fmla="*/ 1965705 h 2384486"/>
                <a:gd name="connsiteX2" fmla="*/ 480356 w 4180515"/>
                <a:gd name="connsiteY2" fmla="*/ 2384486 h 2384486"/>
                <a:gd name="connsiteX3" fmla="*/ 1492006 w 4180515"/>
                <a:gd name="connsiteY3" fmla="*/ 2197524 h 2384486"/>
                <a:gd name="connsiteX4" fmla="*/ 4180515 w 4180515"/>
                <a:gd name="connsiteY4" fmla="*/ 1384390 h 2384486"/>
                <a:gd name="connsiteX0" fmla="*/ 1 w 4180515"/>
                <a:gd name="connsiteY0" fmla="*/ 0 h 2384486"/>
                <a:gd name="connsiteX1" fmla="*/ 178361 w 4180515"/>
                <a:gd name="connsiteY1" fmla="*/ 1965705 h 2384486"/>
                <a:gd name="connsiteX2" fmla="*/ 480356 w 4180515"/>
                <a:gd name="connsiteY2" fmla="*/ 2384486 h 2384486"/>
                <a:gd name="connsiteX3" fmla="*/ 1492006 w 4180515"/>
                <a:gd name="connsiteY3" fmla="*/ 2197524 h 2384486"/>
                <a:gd name="connsiteX4" fmla="*/ 4180515 w 4180515"/>
                <a:gd name="connsiteY4" fmla="*/ 1384390 h 2384486"/>
                <a:gd name="connsiteX0" fmla="*/ 1 w 4180515"/>
                <a:gd name="connsiteY0" fmla="*/ 0 h 2384486"/>
                <a:gd name="connsiteX1" fmla="*/ 178361 w 4180515"/>
                <a:gd name="connsiteY1" fmla="*/ 1965705 h 2384486"/>
                <a:gd name="connsiteX2" fmla="*/ 480356 w 4180515"/>
                <a:gd name="connsiteY2" fmla="*/ 2384486 h 2384486"/>
                <a:gd name="connsiteX3" fmla="*/ 1492006 w 4180515"/>
                <a:gd name="connsiteY3" fmla="*/ 2197524 h 2384486"/>
                <a:gd name="connsiteX4" fmla="*/ 4180515 w 4180515"/>
                <a:gd name="connsiteY4" fmla="*/ 1384390 h 2384486"/>
                <a:gd name="connsiteX0" fmla="*/ 1 w 4180515"/>
                <a:gd name="connsiteY0" fmla="*/ 0 h 2385002"/>
                <a:gd name="connsiteX1" fmla="*/ 178361 w 4180515"/>
                <a:gd name="connsiteY1" fmla="*/ 1965705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  <a:gd name="connsiteX0" fmla="*/ 1 w 4180515"/>
                <a:gd name="connsiteY0" fmla="*/ 0 h 2385002"/>
                <a:gd name="connsiteX1" fmla="*/ 178361 w 4180515"/>
                <a:gd name="connsiteY1" fmla="*/ 1965705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  <a:gd name="connsiteX0" fmla="*/ 1 w 4180515"/>
                <a:gd name="connsiteY0" fmla="*/ 0 h 2385002"/>
                <a:gd name="connsiteX1" fmla="*/ 144242 w 4180515"/>
                <a:gd name="connsiteY1" fmla="*/ 1972529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  <a:gd name="connsiteX0" fmla="*/ 1 w 4180515"/>
                <a:gd name="connsiteY0" fmla="*/ 0 h 2385002"/>
                <a:gd name="connsiteX1" fmla="*/ 123770 w 4180515"/>
                <a:gd name="connsiteY1" fmla="*/ 1975941 h 2385002"/>
                <a:gd name="connsiteX2" fmla="*/ 480356 w 4180515"/>
                <a:gd name="connsiteY2" fmla="*/ 2384486 h 2385002"/>
                <a:gd name="connsiteX3" fmla="*/ 1492006 w 4180515"/>
                <a:gd name="connsiteY3" fmla="*/ 2197524 h 2385002"/>
                <a:gd name="connsiteX4" fmla="*/ 4180515 w 4180515"/>
                <a:gd name="connsiteY4" fmla="*/ 1384390 h 23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515" h="2385002">
                  <a:moveTo>
                    <a:pt x="1" y="0"/>
                  </a:moveTo>
                  <a:cubicBezTo>
                    <a:pt x="-268" y="811235"/>
                    <a:pt x="74419" y="1643354"/>
                    <a:pt x="123770" y="1975941"/>
                  </a:cubicBezTo>
                  <a:cubicBezTo>
                    <a:pt x="173121" y="2308528"/>
                    <a:pt x="350866" y="2358291"/>
                    <a:pt x="480356" y="2384486"/>
                  </a:cubicBezTo>
                  <a:cubicBezTo>
                    <a:pt x="647546" y="2389209"/>
                    <a:pt x="875313" y="2364207"/>
                    <a:pt x="1492006" y="2197524"/>
                  </a:cubicBezTo>
                  <a:cubicBezTo>
                    <a:pt x="2108699" y="2030841"/>
                    <a:pt x="3145107" y="1709045"/>
                    <a:pt x="4180515" y="138439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7331" y="4484913"/>
            <a:ext cx="2800513" cy="1808246"/>
            <a:chOff x="1007331" y="4484913"/>
            <a:chExt cx="2800513" cy="1808246"/>
          </a:xfrm>
        </p:grpSpPr>
        <p:sp>
          <p:nvSpPr>
            <p:cNvPr id="50" name="TextBox 49"/>
            <p:cNvSpPr txBox="1"/>
            <p:nvPr/>
          </p:nvSpPr>
          <p:spPr>
            <a:xfrm>
              <a:off x="2091585" y="6046938"/>
              <a:ext cx="6457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7030A0"/>
                  </a:solidFill>
                </a:rPr>
                <a:t>Training</a:t>
              </a:r>
              <a:endParaRPr lang="en-US" sz="1000" b="1" baseline="-25000" dirty="0">
                <a:solidFill>
                  <a:srgbClr val="7030A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07331" y="4484913"/>
              <a:ext cx="2800513" cy="1546480"/>
              <a:chOff x="1007331" y="4484913"/>
              <a:chExt cx="2800513" cy="1546480"/>
            </a:xfrm>
          </p:grpSpPr>
          <p:sp>
            <p:nvSpPr>
              <p:cNvPr id="51" name="TextBox 50"/>
              <p:cNvSpPr txBox="1"/>
              <p:nvPr/>
            </p:nvSpPr>
            <p:spPr>
              <a:xfrm rot="16200000">
                <a:off x="3007218" y="5118386"/>
                <a:ext cx="13550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Training + Test ($$$)</a:t>
                </a:r>
                <a:endParaRPr lang="en-US" sz="1000" b="1" baseline="-25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312961" y="4826311"/>
                <a:ext cx="2235660" cy="1189040"/>
              </a:xfrm>
              <a:custGeom>
                <a:avLst/>
                <a:gdLst>
                  <a:gd name="connsiteX0" fmla="*/ 0 w 4855335"/>
                  <a:gd name="connsiteY0" fmla="*/ 1747918 h 1747918"/>
                  <a:gd name="connsiteX1" fmla="*/ 1107583 w 4855335"/>
                  <a:gd name="connsiteY1" fmla="*/ 292605 h 1747918"/>
                  <a:gd name="connsiteX2" fmla="*/ 3618963 w 4855335"/>
                  <a:gd name="connsiteY2" fmla="*/ 22149 h 1747918"/>
                  <a:gd name="connsiteX3" fmla="*/ 4855335 w 4855335"/>
                  <a:gd name="connsiteY3" fmla="*/ 35027 h 1747918"/>
                  <a:gd name="connsiteX0" fmla="*/ 0 w 4855335"/>
                  <a:gd name="connsiteY0" fmla="*/ 1735514 h 1735514"/>
                  <a:gd name="connsiteX1" fmla="*/ 1107583 w 4855335"/>
                  <a:gd name="connsiteY1" fmla="*/ 280201 h 1735514"/>
                  <a:gd name="connsiteX2" fmla="*/ 3618963 w 4855335"/>
                  <a:gd name="connsiteY2" fmla="*/ 9745 h 1735514"/>
                  <a:gd name="connsiteX3" fmla="*/ 4855335 w 4855335"/>
                  <a:gd name="connsiteY3" fmla="*/ 22623 h 1735514"/>
                  <a:gd name="connsiteX0" fmla="*/ 0 w 4855335"/>
                  <a:gd name="connsiteY0" fmla="*/ 1725769 h 1725769"/>
                  <a:gd name="connsiteX1" fmla="*/ 1107583 w 4855335"/>
                  <a:gd name="connsiteY1" fmla="*/ 270456 h 1725769"/>
                  <a:gd name="connsiteX2" fmla="*/ 3618963 w 4855335"/>
                  <a:gd name="connsiteY2" fmla="*/ 0 h 1725769"/>
                  <a:gd name="connsiteX3" fmla="*/ 4855335 w 4855335"/>
                  <a:gd name="connsiteY3" fmla="*/ 12878 h 1725769"/>
                  <a:gd name="connsiteX0" fmla="*/ 0 w 4859796"/>
                  <a:gd name="connsiteY0" fmla="*/ 1744164 h 1744164"/>
                  <a:gd name="connsiteX1" fmla="*/ 1107583 w 4859796"/>
                  <a:gd name="connsiteY1" fmla="*/ 288851 h 1744164"/>
                  <a:gd name="connsiteX2" fmla="*/ 3618963 w 4859796"/>
                  <a:gd name="connsiteY2" fmla="*/ 18395 h 1744164"/>
                  <a:gd name="connsiteX3" fmla="*/ 4859796 w 4859796"/>
                  <a:gd name="connsiteY3" fmla="*/ 25013 h 1744164"/>
                  <a:gd name="connsiteX0" fmla="*/ 0 w 4859796"/>
                  <a:gd name="connsiteY0" fmla="*/ 1743557 h 1743557"/>
                  <a:gd name="connsiteX1" fmla="*/ 1107583 w 4859796"/>
                  <a:gd name="connsiteY1" fmla="*/ 288244 h 1743557"/>
                  <a:gd name="connsiteX2" fmla="*/ 3618963 w 4859796"/>
                  <a:gd name="connsiteY2" fmla="*/ 17788 h 1743557"/>
                  <a:gd name="connsiteX3" fmla="*/ 4859796 w 4859796"/>
                  <a:gd name="connsiteY3" fmla="*/ 24406 h 1743557"/>
                  <a:gd name="connsiteX0" fmla="*/ 0 w 4859796"/>
                  <a:gd name="connsiteY0" fmla="*/ 1728677 h 1728677"/>
                  <a:gd name="connsiteX1" fmla="*/ 1107583 w 4859796"/>
                  <a:gd name="connsiteY1" fmla="*/ 273364 h 1728677"/>
                  <a:gd name="connsiteX2" fmla="*/ 3618963 w 4859796"/>
                  <a:gd name="connsiteY2" fmla="*/ 2908 h 1728677"/>
                  <a:gd name="connsiteX3" fmla="*/ 4859796 w 4859796"/>
                  <a:gd name="connsiteY3" fmla="*/ 9526 h 1728677"/>
                  <a:gd name="connsiteX0" fmla="*/ 0 w 4859796"/>
                  <a:gd name="connsiteY0" fmla="*/ 1725926 h 1725926"/>
                  <a:gd name="connsiteX1" fmla="*/ 1107583 w 4859796"/>
                  <a:gd name="connsiteY1" fmla="*/ 270613 h 1725926"/>
                  <a:gd name="connsiteX2" fmla="*/ 3618963 w 4859796"/>
                  <a:gd name="connsiteY2" fmla="*/ 157 h 1725926"/>
                  <a:gd name="connsiteX3" fmla="*/ 4859796 w 4859796"/>
                  <a:gd name="connsiteY3" fmla="*/ 6775 h 1725926"/>
                  <a:gd name="connsiteX0" fmla="*/ 0 w 4859796"/>
                  <a:gd name="connsiteY0" fmla="*/ 1742164 h 1742164"/>
                  <a:gd name="connsiteX1" fmla="*/ 656823 w 4859796"/>
                  <a:gd name="connsiteY1" fmla="*/ 259741 h 1742164"/>
                  <a:gd name="connsiteX2" fmla="*/ 3618963 w 4859796"/>
                  <a:gd name="connsiteY2" fmla="*/ 16395 h 1742164"/>
                  <a:gd name="connsiteX3" fmla="*/ 4859796 w 4859796"/>
                  <a:gd name="connsiteY3" fmla="*/ 23013 h 1742164"/>
                  <a:gd name="connsiteX0" fmla="*/ 0 w 4859796"/>
                  <a:gd name="connsiteY0" fmla="*/ 1797746 h 1797746"/>
                  <a:gd name="connsiteX1" fmla="*/ 656823 w 4859796"/>
                  <a:gd name="connsiteY1" fmla="*/ 315323 h 1797746"/>
                  <a:gd name="connsiteX2" fmla="*/ 3606085 w 4859796"/>
                  <a:gd name="connsiteY2" fmla="*/ 8718 h 1797746"/>
                  <a:gd name="connsiteX3" fmla="*/ 4859796 w 4859796"/>
                  <a:gd name="connsiteY3" fmla="*/ 78595 h 1797746"/>
                  <a:gd name="connsiteX0" fmla="*/ 0 w 4872675"/>
                  <a:gd name="connsiteY0" fmla="*/ 1805302 h 1805302"/>
                  <a:gd name="connsiteX1" fmla="*/ 656823 w 4872675"/>
                  <a:gd name="connsiteY1" fmla="*/ 322879 h 1805302"/>
                  <a:gd name="connsiteX2" fmla="*/ 3606085 w 4872675"/>
                  <a:gd name="connsiteY2" fmla="*/ 16274 h 1805302"/>
                  <a:gd name="connsiteX3" fmla="*/ 4872675 w 4872675"/>
                  <a:gd name="connsiteY3" fmla="*/ 40966 h 1805302"/>
                  <a:gd name="connsiteX0" fmla="*/ 0 w 4872675"/>
                  <a:gd name="connsiteY0" fmla="*/ 1820940 h 1820940"/>
                  <a:gd name="connsiteX1" fmla="*/ 656823 w 4872675"/>
                  <a:gd name="connsiteY1" fmla="*/ 338517 h 1820940"/>
                  <a:gd name="connsiteX2" fmla="*/ 2962142 w 4872675"/>
                  <a:gd name="connsiteY2" fmla="*/ 13838 h 1820940"/>
                  <a:gd name="connsiteX3" fmla="*/ 4872675 w 4872675"/>
                  <a:gd name="connsiteY3" fmla="*/ 56604 h 1820940"/>
                  <a:gd name="connsiteX0" fmla="*/ 0 w 4872675"/>
                  <a:gd name="connsiteY0" fmla="*/ 1824653 h 1824653"/>
                  <a:gd name="connsiteX1" fmla="*/ 656823 w 4872675"/>
                  <a:gd name="connsiteY1" fmla="*/ 342230 h 1824653"/>
                  <a:gd name="connsiteX2" fmla="*/ 2962142 w 4872675"/>
                  <a:gd name="connsiteY2" fmla="*/ 17551 h 1824653"/>
                  <a:gd name="connsiteX3" fmla="*/ 4872675 w 4872675"/>
                  <a:gd name="connsiteY3" fmla="*/ 42244 h 1824653"/>
                  <a:gd name="connsiteX0" fmla="*/ 0 w 4872675"/>
                  <a:gd name="connsiteY0" fmla="*/ 1830982 h 1830982"/>
                  <a:gd name="connsiteX1" fmla="*/ 656823 w 4872675"/>
                  <a:gd name="connsiteY1" fmla="*/ 348559 h 1830982"/>
                  <a:gd name="connsiteX2" fmla="*/ 2962142 w 4872675"/>
                  <a:gd name="connsiteY2" fmla="*/ 23880 h 1830982"/>
                  <a:gd name="connsiteX3" fmla="*/ 4872675 w 4872675"/>
                  <a:gd name="connsiteY3" fmla="*/ 25861 h 1830982"/>
                  <a:gd name="connsiteX0" fmla="*/ 0 w 4872675"/>
                  <a:gd name="connsiteY0" fmla="*/ 1839726 h 1839726"/>
                  <a:gd name="connsiteX1" fmla="*/ 656823 w 4872675"/>
                  <a:gd name="connsiteY1" fmla="*/ 357303 h 1839726"/>
                  <a:gd name="connsiteX2" fmla="*/ 2865037 w 4872675"/>
                  <a:gd name="connsiteY2" fmla="*/ 21268 h 1839726"/>
                  <a:gd name="connsiteX3" fmla="*/ 4872675 w 4872675"/>
                  <a:gd name="connsiteY3" fmla="*/ 34605 h 1839726"/>
                  <a:gd name="connsiteX0" fmla="*/ 0 w 4872675"/>
                  <a:gd name="connsiteY0" fmla="*/ 1818458 h 1818458"/>
                  <a:gd name="connsiteX1" fmla="*/ 656823 w 4872675"/>
                  <a:gd name="connsiteY1" fmla="*/ 336035 h 1818458"/>
                  <a:gd name="connsiteX2" fmla="*/ 2865037 w 4872675"/>
                  <a:gd name="connsiteY2" fmla="*/ 0 h 1818458"/>
                  <a:gd name="connsiteX3" fmla="*/ 4872675 w 4872675"/>
                  <a:gd name="connsiteY3" fmla="*/ 13337 h 1818458"/>
                  <a:gd name="connsiteX0" fmla="*/ 0 w 4872675"/>
                  <a:gd name="connsiteY0" fmla="*/ 1818458 h 1818458"/>
                  <a:gd name="connsiteX1" fmla="*/ 656823 w 4872675"/>
                  <a:gd name="connsiteY1" fmla="*/ 336035 h 1818458"/>
                  <a:gd name="connsiteX2" fmla="*/ 2318106 w 4872675"/>
                  <a:gd name="connsiteY2" fmla="*/ 0 h 1818458"/>
                  <a:gd name="connsiteX3" fmla="*/ 4872675 w 4872675"/>
                  <a:gd name="connsiteY3" fmla="*/ 13337 h 181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2675" h="1818458">
                    <a:moveTo>
                      <a:pt x="0" y="1818458"/>
                    </a:moveTo>
                    <a:cubicBezTo>
                      <a:pt x="252211" y="1234615"/>
                      <a:pt x="270472" y="639111"/>
                      <a:pt x="656823" y="336035"/>
                    </a:cubicBezTo>
                    <a:cubicBezTo>
                      <a:pt x="1043174" y="32959"/>
                      <a:pt x="1591187" y="8358"/>
                      <a:pt x="2318106" y="0"/>
                    </a:cubicBezTo>
                    <a:lnTo>
                      <a:pt x="4872675" y="13337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1272399" y="5040240"/>
                <a:ext cx="228412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3548621" y="4484913"/>
                <a:ext cx="0" cy="1546480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1272399" y="4484913"/>
                <a:ext cx="0" cy="154648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1274018" y="6028559"/>
                <a:ext cx="2404975" cy="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16200000">
                <a:off x="854657" y="5358088"/>
                <a:ext cx="5515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B050"/>
                    </a:solidFill>
                  </a:rPr>
                  <a:t>True F</a:t>
                </a:r>
                <a:r>
                  <a:rPr lang="en-US" sz="1000" baseline="-25000" dirty="0" smtClean="0">
                    <a:solidFill>
                      <a:srgbClr val="00B050"/>
                    </a:solidFill>
                  </a:rPr>
                  <a:t>1</a:t>
                </a:r>
                <a:endParaRPr lang="en-US" sz="1000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70872" y="4897509"/>
                <a:ext cx="190701" cy="19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="1" baseline="-25000" dirty="0">
                    <a:solidFill>
                      <a:srgbClr val="FF0000"/>
                    </a:solidFill>
                  </a:rPr>
                  <a:t>τ</a:t>
                </a:r>
                <a:endParaRPr lang="en-US" sz="1200" b="1" baseline="-25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606390" y="2993571"/>
            <a:ext cx="4299888" cy="3244735"/>
            <a:chOff x="4606390" y="2993571"/>
            <a:chExt cx="4299888" cy="3244735"/>
          </a:xfrm>
        </p:grpSpPr>
        <p:grpSp>
          <p:nvGrpSpPr>
            <p:cNvPr id="18" name="Group 17"/>
            <p:cNvGrpSpPr/>
            <p:nvPr/>
          </p:nvGrpSpPr>
          <p:grpSpPr>
            <a:xfrm>
              <a:off x="5059272" y="2993571"/>
              <a:ext cx="3847006" cy="3244735"/>
              <a:chOff x="4594859" y="2726069"/>
              <a:chExt cx="4311419" cy="363644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4859" y="2726069"/>
                <a:ext cx="4311419" cy="314302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637451" y="2759669"/>
                <a:ext cx="2816122" cy="440268"/>
              </a:xfrm>
              <a:prstGeom prst="rect">
                <a:avLst/>
              </a:prstGeom>
              <a:noFill/>
            </p:spPr>
            <p:txBody>
              <a:bodyPr wrap="square" lIns="94632" tIns="47317" rIns="94632" bIns="47317" rtlCol="0">
                <a:spAutoFit/>
              </a:bodyPr>
              <a:lstStyle/>
              <a:p>
                <a:pPr algn="ctr">
                  <a:lnSpc>
                    <a:spcPct val="160000"/>
                  </a:lnSpc>
                  <a:buSzPct val="100000"/>
                </a:pPr>
                <a:r>
                  <a:rPr lang="en-US" sz="1400" b="1" dirty="0" smtClean="0"/>
                  <a:t>Topic = C18, Frequency = 6.57%</a:t>
                </a:r>
                <a:endParaRPr lang="en-US" sz="1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57219" y="5869094"/>
                <a:ext cx="2376587" cy="493417"/>
              </a:xfrm>
              <a:prstGeom prst="rect">
                <a:avLst/>
              </a:prstGeom>
              <a:noFill/>
            </p:spPr>
            <p:txBody>
              <a:bodyPr wrap="square" lIns="94632" tIns="47317" rIns="94632" bIns="47317" rtlCol="0">
                <a:spAutoFit/>
              </a:bodyPr>
              <a:lstStyle/>
              <a:p>
                <a:pPr algn="ctr">
                  <a:lnSpc>
                    <a:spcPct val="160000"/>
                  </a:lnSpc>
                  <a:buSzPct val="100000"/>
                </a:pPr>
                <a:r>
                  <a:rPr lang="en-US" sz="1400" b="1" dirty="0">
                    <a:solidFill>
                      <a:srgbClr val="7030A0"/>
                    </a:solidFill>
                  </a:rPr>
                  <a:t>Training documents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 rot="16200000">
              <a:off x="3766230" y="4060134"/>
              <a:ext cx="2120588" cy="440268"/>
            </a:xfrm>
            <a:prstGeom prst="rect">
              <a:avLst/>
            </a:prstGeom>
            <a:noFill/>
          </p:spPr>
          <p:txBody>
            <a:bodyPr wrap="square" lIns="94632" tIns="47317" rIns="94632" bIns="47317" rtlCol="0">
              <a:spAutoFit/>
            </a:bodyPr>
            <a:lstStyle/>
            <a:p>
              <a:pPr algn="ctr">
                <a:lnSpc>
                  <a:spcPct val="160000"/>
                </a:lnSpc>
                <a:buSzPct val="100000"/>
              </a:pP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Training + Test ($$$)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89801" y="4662744"/>
            <a:ext cx="1555340" cy="779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true F1</a:t>
            </a:r>
            <a:br>
              <a:rPr lang="en-US" dirty="0" smtClean="0"/>
            </a:br>
            <a:r>
              <a:rPr lang="en-US" dirty="0" smtClean="0"/>
              <a:t>(Cross-validation)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55493" y="4822214"/>
            <a:ext cx="1058163" cy="1040704"/>
            <a:chOff x="6755493" y="4828732"/>
            <a:chExt cx="1058163" cy="1040704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9" name="Flowchart: Magnetic Disk 18"/>
          <p:cNvSpPr/>
          <p:nvPr/>
        </p:nvSpPr>
        <p:spPr>
          <a:xfrm>
            <a:off x="6752779" y="5646488"/>
            <a:ext cx="1058163" cy="626886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Training</a:t>
            </a:r>
            <a:endParaRPr lang="en-US" sz="2000" b="1" dirty="0"/>
          </a:p>
        </p:txBody>
      </p:sp>
      <p:graphicFrame>
        <p:nvGraphicFramePr>
          <p:cNvPr id="29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952540"/>
              </p:ext>
            </p:extLst>
          </p:nvPr>
        </p:nvGraphicFramePr>
        <p:xfrm>
          <a:off x="4229552" y="2950244"/>
          <a:ext cx="981710" cy="741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7680"/>
                <a:gridCol w="494030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TP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FP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FN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TN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ontent Placeholder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805094"/>
              </p:ext>
            </p:extLst>
          </p:nvPr>
        </p:nvGraphicFramePr>
        <p:xfrm>
          <a:off x="2896049" y="2945481"/>
          <a:ext cx="981710" cy="741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7680"/>
                <a:gridCol w="494030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TP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FP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FN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TN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Content Placeholder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500124"/>
              </p:ext>
            </p:extLst>
          </p:nvPr>
        </p:nvGraphicFramePr>
        <p:xfrm>
          <a:off x="1624462" y="2935953"/>
          <a:ext cx="981710" cy="741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7680"/>
                <a:gridCol w="494030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TP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FP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FN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TN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6580838" y="5340577"/>
            <a:ext cx="88098" cy="221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6580838" y="5605895"/>
            <a:ext cx="88098" cy="221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580838" y="5871212"/>
            <a:ext cx="88098" cy="221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257800" y="3788229"/>
            <a:ext cx="1323038" cy="1663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970594" y="3788229"/>
            <a:ext cx="2610075" cy="192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656355" y="3701143"/>
            <a:ext cx="3923529" cy="2291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11018"/>
              </p:ext>
            </p:extLst>
          </p:nvPr>
        </p:nvGraphicFramePr>
        <p:xfrm>
          <a:off x="2607581" y="4682321"/>
          <a:ext cx="1594486" cy="14020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790893"/>
                <a:gridCol w="803593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TP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FP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FN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TN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>
            <a:off x="6576345" y="5340577"/>
            <a:ext cx="45937" cy="7959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1"/>
            <a:endCxn id="30" idx="3"/>
          </p:cNvCxnSpPr>
          <p:nvPr/>
        </p:nvCxnSpPr>
        <p:spPr>
          <a:xfrm flipH="1" flipV="1">
            <a:off x="4202067" y="5383361"/>
            <a:ext cx="2374278" cy="355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4358 0.3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50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0295 0.3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0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14201 0.302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15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3" grpId="0" animBg="1"/>
      <p:bldP spid="23" grpId="1" animBg="1"/>
      <p:bldP spid="24" grpId="0" animBg="1"/>
      <p:bldP spid="24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true F1</a:t>
            </a:r>
            <a:br>
              <a:rPr lang="en-US" dirty="0"/>
            </a:br>
            <a:r>
              <a:rPr lang="en-US" dirty="0" smtClean="0"/>
              <a:t>(Simulations)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55493" y="4822214"/>
            <a:ext cx="1058163" cy="1040704"/>
            <a:chOff x="6755493" y="4828732"/>
            <a:chExt cx="1058163" cy="1040704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9" name="Flowchart: Magnetic Disk 18"/>
          <p:cNvSpPr/>
          <p:nvPr/>
        </p:nvSpPr>
        <p:spPr>
          <a:xfrm>
            <a:off x="6752779" y="5646488"/>
            <a:ext cx="1058163" cy="626886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Training</a:t>
            </a:r>
            <a:endParaRPr lang="en-US" sz="2000" b="1" dirty="0"/>
          </a:p>
        </p:txBody>
      </p:sp>
      <p:graphicFrame>
        <p:nvGraphicFramePr>
          <p:cNvPr id="30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648365"/>
              </p:ext>
            </p:extLst>
          </p:nvPr>
        </p:nvGraphicFramePr>
        <p:xfrm>
          <a:off x="2607581" y="4682321"/>
          <a:ext cx="1594486" cy="14020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790893"/>
                <a:gridCol w="803593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TP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FP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FN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4000" dirty="0" smtClean="0"/>
                        <a:t>TN</a:t>
                      </a:r>
                      <a:endParaRPr lang="en-US" sz="40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>
            <a:off x="6576345" y="5340577"/>
            <a:ext cx="45937" cy="7959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1"/>
            <a:endCxn id="30" idx="3"/>
          </p:cNvCxnSpPr>
          <p:nvPr/>
        </p:nvCxnSpPr>
        <p:spPr>
          <a:xfrm flipH="1" flipV="1">
            <a:off x="4202067" y="5383361"/>
            <a:ext cx="2374278" cy="355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Callout 3"/>
          <p:cNvSpPr/>
          <p:nvPr/>
        </p:nvSpPr>
        <p:spPr>
          <a:xfrm>
            <a:off x="1970314" y="1575682"/>
            <a:ext cx="6183085" cy="2832713"/>
          </a:xfrm>
          <a:prstGeom prst="cloudCallout">
            <a:avLst>
              <a:gd name="adj1" fmla="val -12309"/>
              <a:gd name="adj2" fmla="val 75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57040"/>
              </p:ext>
            </p:extLst>
          </p:nvPr>
        </p:nvGraphicFramePr>
        <p:xfrm>
          <a:off x="3091540" y="1964165"/>
          <a:ext cx="3314287" cy="208100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42856"/>
                <a:gridCol w="1671431"/>
              </a:tblGrid>
              <a:tr h="970406">
                <a:tc>
                  <a:txBody>
                    <a:bodyPr/>
                    <a:lstStyle/>
                    <a:p>
                      <a:pPr rtl="0"/>
                      <a:r>
                        <a:rPr lang="en-US" sz="6000" dirty="0" smtClean="0"/>
                        <a:t>TP</a:t>
                      </a:r>
                      <a:r>
                        <a:rPr lang="en-US" sz="6000" baseline="-25000" dirty="0" smtClean="0"/>
                        <a:t>∞</a:t>
                      </a:r>
                      <a:endParaRPr lang="en-US" sz="6000" b="1" baseline="-25000" dirty="0"/>
                    </a:p>
                  </a:txBody>
                  <a:tcPr marL="126103" marR="126103" marT="63051" marB="6305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FP</a:t>
                      </a:r>
                      <a:r>
                        <a:rPr lang="en-US" sz="6000" baseline="-25000" dirty="0" smtClean="0"/>
                        <a:t>∞</a:t>
                      </a:r>
                      <a:endParaRPr lang="en-US" sz="6000" b="1" baseline="-25000" dirty="0" smtClean="0"/>
                    </a:p>
                  </a:txBody>
                  <a:tcPr marL="126103" marR="126103" marT="63051" marB="6305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FN</a:t>
                      </a:r>
                      <a:r>
                        <a:rPr lang="en-US" sz="6000" baseline="-25000" dirty="0" smtClean="0"/>
                        <a:t>∞</a:t>
                      </a:r>
                      <a:endParaRPr lang="en-US" sz="6000" b="1" baseline="-25000" dirty="0" smtClean="0"/>
                    </a:p>
                  </a:txBody>
                  <a:tcPr marL="126103" marR="126103" marT="63051" marB="6305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TN</a:t>
                      </a:r>
                      <a:r>
                        <a:rPr lang="en-US" sz="6000" baseline="-25000" dirty="0" smtClean="0"/>
                        <a:t>∞</a:t>
                      </a:r>
                      <a:endParaRPr lang="en-US" sz="6000" b="1" baseline="-25000" dirty="0" smtClean="0"/>
                    </a:p>
                  </a:txBody>
                  <a:tcPr marL="126103" marR="126103" marT="63051" marB="6305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ircular Arrow 4"/>
          <p:cNvSpPr/>
          <p:nvPr/>
        </p:nvSpPr>
        <p:spPr>
          <a:xfrm rot="16404282">
            <a:off x="1501271" y="3627724"/>
            <a:ext cx="1398494" cy="17185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07076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708" y="4163822"/>
            <a:ext cx="129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4971" y="1737361"/>
            <a:ext cx="9031888" cy="4549512"/>
          </a:xfrm>
          <a:prstGeom prst="rect">
            <a:avLst/>
          </a:prstGeom>
          <a:solidFill>
            <a:schemeClr val="accent1"/>
          </a:solidFill>
          <a:ln w="254000"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Infer</a:t>
            </a:r>
          </a:p>
          <a:p>
            <a:pPr algn="ctr"/>
            <a:r>
              <a:rPr lang="en-US" sz="9600" b="1" dirty="0" smtClean="0"/>
              <a:t>test set size</a:t>
            </a:r>
            <a:endParaRPr lang="en-US" sz="9600" b="1" dirty="0"/>
          </a:p>
        </p:txBody>
      </p:sp>
      <p:sp>
        <p:nvSpPr>
          <p:cNvPr id="54" name="Flowchart: Magnetic Disk 53"/>
          <p:cNvSpPr/>
          <p:nvPr/>
        </p:nvSpPr>
        <p:spPr>
          <a:xfrm>
            <a:off x="1235197" y="3935269"/>
            <a:ext cx="1058163" cy="626886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55" name="Flowchart: Magnetic Disk 54"/>
          <p:cNvSpPr/>
          <p:nvPr/>
        </p:nvSpPr>
        <p:spPr>
          <a:xfrm>
            <a:off x="1235197" y="3125320"/>
            <a:ext cx="1058163" cy="626886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56" name="Flowchart: Magnetic Disk 55"/>
          <p:cNvSpPr/>
          <p:nvPr/>
        </p:nvSpPr>
        <p:spPr>
          <a:xfrm>
            <a:off x="1235197" y="3530058"/>
            <a:ext cx="1058163" cy="626886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197677" y="3096307"/>
            <a:ext cx="1295400" cy="147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235197" y="3117921"/>
            <a:ext cx="1058163" cy="1040704"/>
            <a:chOff x="6755493" y="4828732"/>
            <a:chExt cx="1058163" cy="1040704"/>
          </a:xfrm>
        </p:grpSpPr>
        <p:sp>
          <p:nvSpPr>
            <p:cNvPr id="59" name="Flowchart: Magnetic Disk 58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noFill/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lowchart: Magnetic Disk 68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Flowchart: Magnetic Disk 69"/>
          <p:cNvSpPr/>
          <p:nvPr/>
        </p:nvSpPr>
        <p:spPr>
          <a:xfrm>
            <a:off x="1232483" y="3942195"/>
            <a:ext cx="1058163" cy="626886"/>
          </a:xfrm>
          <a:prstGeom prst="flowChartMagneticDisk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Training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125231" y="1784835"/>
            <a:ext cx="1771000" cy="1148653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468352" y="2901416"/>
            <a:ext cx="654023" cy="734868"/>
            <a:chOff x="8200734" y="5530838"/>
            <a:chExt cx="1252875" cy="140774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37850" y="5530838"/>
              <a:ext cx="305947" cy="51365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661886" y="6016040"/>
              <a:ext cx="305947" cy="513659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00734" y="6424924"/>
              <a:ext cx="305947" cy="51365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7662" y="6341074"/>
              <a:ext cx="305947" cy="51365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4000" y="5550794"/>
              <a:ext cx="305947" cy="513659"/>
            </a:xfrm>
            <a:prstGeom prst="rect">
              <a:avLst/>
            </a:prstGeom>
          </p:spPr>
        </p:pic>
      </p:grpSp>
      <p:sp>
        <p:nvSpPr>
          <p:cNvPr id="3" name="Right Arrow 2"/>
          <p:cNvSpPr/>
          <p:nvPr/>
        </p:nvSpPr>
        <p:spPr>
          <a:xfrm>
            <a:off x="2433780" y="3059083"/>
            <a:ext cx="901091" cy="406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696371" y="3586648"/>
            <a:ext cx="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3509018" y="6018947"/>
            <a:ext cx="217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Training annotations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00156" y="4259356"/>
            <a:ext cx="35862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871354" y="4320711"/>
            <a:ext cx="3049207" cy="1601783"/>
          </a:xfrm>
          <a:custGeom>
            <a:avLst/>
            <a:gdLst>
              <a:gd name="connsiteX0" fmla="*/ 0 w 5012134"/>
              <a:gd name="connsiteY0" fmla="*/ 2605414 h 2605414"/>
              <a:gd name="connsiteX1" fmla="*/ 12526 w 5012134"/>
              <a:gd name="connsiteY1" fmla="*/ 2530257 h 2605414"/>
              <a:gd name="connsiteX2" fmla="*/ 100208 w 5012134"/>
              <a:gd name="connsiteY2" fmla="*/ 2417523 h 2605414"/>
              <a:gd name="connsiteX3" fmla="*/ 150312 w 5012134"/>
              <a:gd name="connsiteY3" fmla="*/ 2430049 h 2605414"/>
              <a:gd name="connsiteX4" fmla="*/ 225469 w 5012134"/>
              <a:gd name="connsiteY4" fmla="*/ 2404997 h 2605414"/>
              <a:gd name="connsiteX5" fmla="*/ 338203 w 5012134"/>
              <a:gd name="connsiteY5" fmla="*/ 2304789 h 2605414"/>
              <a:gd name="connsiteX6" fmla="*/ 450937 w 5012134"/>
              <a:gd name="connsiteY6" fmla="*/ 2254685 h 2605414"/>
              <a:gd name="connsiteX7" fmla="*/ 501041 w 5012134"/>
              <a:gd name="connsiteY7" fmla="*/ 2179529 h 2605414"/>
              <a:gd name="connsiteX8" fmla="*/ 526093 w 5012134"/>
              <a:gd name="connsiteY8" fmla="*/ 2141951 h 2605414"/>
              <a:gd name="connsiteX9" fmla="*/ 551145 w 5012134"/>
              <a:gd name="connsiteY9" fmla="*/ 2179529 h 2605414"/>
              <a:gd name="connsiteX10" fmla="*/ 563671 w 5012134"/>
              <a:gd name="connsiteY10" fmla="*/ 2217107 h 2605414"/>
              <a:gd name="connsiteX11" fmla="*/ 601249 w 5012134"/>
              <a:gd name="connsiteY11" fmla="*/ 2229633 h 2605414"/>
              <a:gd name="connsiteX12" fmla="*/ 638827 w 5012134"/>
              <a:gd name="connsiteY12" fmla="*/ 2217107 h 2605414"/>
              <a:gd name="connsiteX13" fmla="*/ 701458 w 5012134"/>
              <a:gd name="connsiteY13" fmla="*/ 2141951 h 2605414"/>
              <a:gd name="connsiteX14" fmla="*/ 751562 w 5012134"/>
              <a:gd name="connsiteY14" fmla="*/ 2066794 h 2605414"/>
              <a:gd name="connsiteX15" fmla="*/ 789140 w 5012134"/>
              <a:gd name="connsiteY15" fmla="*/ 1979112 h 2605414"/>
              <a:gd name="connsiteX16" fmla="*/ 801666 w 5012134"/>
              <a:gd name="connsiteY16" fmla="*/ 1941534 h 2605414"/>
              <a:gd name="connsiteX17" fmla="*/ 839244 w 5012134"/>
              <a:gd name="connsiteY17" fmla="*/ 1916482 h 2605414"/>
              <a:gd name="connsiteX18" fmla="*/ 876822 w 5012134"/>
              <a:gd name="connsiteY18" fmla="*/ 1878904 h 2605414"/>
              <a:gd name="connsiteX19" fmla="*/ 901874 w 5012134"/>
              <a:gd name="connsiteY19" fmla="*/ 1841326 h 2605414"/>
              <a:gd name="connsiteX20" fmla="*/ 977030 w 5012134"/>
              <a:gd name="connsiteY20" fmla="*/ 1778696 h 2605414"/>
              <a:gd name="connsiteX21" fmla="*/ 1014608 w 5012134"/>
              <a:gd name="connsiteY21" fmla="*/ 1791222 h 2605414"/>
              <a:gd name="connsiteX22" fmla="*/ 1027134 w 5012134"/>
              <a:gd name="connsiteY22" fmla="*/ 1841326 h 2605414"/>
              <a:gd name="connsiteX23" fmla="*/ 1039660 w 5012134"/>
              <a:gd name="connsiteY23" fmla="*/ 1878904 h 2605414"/>
              <a:gd name="connsiteX24" fmla="*/ 1077238 w 5012134"/>
              <a:gd name="connsiteY24" fmla="*/ 1866378 h 2605414"/>
              <a:gd name="connsiteX25" fmla="*/ 1102290 w 5012134"/>
              <a:gd name="connsiteY25" fmla="*/ 1791222 h 2605414"/>
              <a:gd name="connsiteX26" fmla="*/ 1152395 w 5012134"/>
              <a:gd name="connsiteY26" fmla="*/ 1703540 h 2605414"/>
              <a:gd name="connsiteX27" fmla="*/ 1164921 w 5012134"/>
              <a:gd name="connsiteY27" fmla="*/ 1665961 h 2605414"/>
              <a:gd name="connsiteX28" fmla="*/ 1202499 w 5012134"/>
              <a:gd name="connsiteY28" fmla="*/ 1678487 h 2605414"/>
              <a:gd name="connsiteX29" fmla="*/ 1265129 w 5012134"/>
              <a:gd name="connsiteY29" fmla="*/ 1603331 h 2605414"/>
              <a:gd name="connsiteX30" fmla="*/ 1302707 w 5012134"/>
              <a:gd name="connsiteY30" fmla="*/ 1515649 h 2605414"/>
              <a:gd name="connsiteX31" fmla="*/ 1340285 w 5012134"/>
              <a:gd name="connsiteY31" fmla="*/ 1390389 h 2605414"/>
              <a:gd name="connsiteX32" fmla="*/ 1390389 w 5012134"/>
              <a:gd name="connsiteY32" fmla="*/ 1315233 h 2605414"/>
              <a:gd name="connsiteX33" fmla="*/ 1427967 w 5012134"/>
              <a:gd name="connsiteY33" fmla="*/ 1327759 h 2605414"/>
              <a:gd name="connsiteX34" fmla="*/ 1465545 w 5012134"/>
              <a:gd name="connsiteY34" fmla="*/ 1352811 h 2605414"/>
              <a:gd name="connsiteX35" fmla="*/ 1540701 w 5012134"/>
              <a:gd name="connsiteY35" fmla="*/ 1327759 h 2605414"/>
              <a:gd name="connsiteX36" fmla="*/ 1578280 w 5012134"/>
              <a:gd name="connsiteY36" fmla="*/ 1340285 h 2605414"/>
              <a:gd name="connsiteX37" fmla="*/ 1640910 w 5012134"/>
              <a:gd name="connsiteY37" fmla="*/ 1390389 h 2605414"/>
              <a:gd name="connsiteX38" fmla="*/ 1678488 w 5012134"/>
              <a:gd name="connsiteY38" fmla="*/ 1377863 h 2605414"/>
              <a:gd name="connsiteX39" fmla="*/ 1741118 w 5012134"/>
              <a:gd name="connsiteY39" fmla="*/ 1302707 h 2605414"/>
              <a:gd name="connsiteX40" fmla="*/ 1753644 w 5012134"/>
              <a:gd name="connsiteY40" fmla="*/ 1265129 h 2605414"/>
              <a:gd name="connsiteX41" fmla="*/ 1803748 w 5012134"/>
              <a:gd name="connsiteY41" fmla="*/ 1202498 h 2605414"/>
              <a:gd name="connsiteX42" fmla="*/ 1841326 w 5012134"/>
              <a:gd name="connsiteY42" fmla="*/ 1215024 h 2605414"/>
              <a:gd name="connsiteX43" fmla="*/ 1891430 w 5012134"/>
              <a:gd name="connsiteY43" fmla="*/ 1139868 h 2605414"/>
              <a:gd name="connsiteX44" fmla="*/ 1916482 w 5012134"/>
              <a:gd name="connsiteY44" fmla="*/ 1102290 h 2605414"/>
              <a:gd name="connsiteX45" fmla="*/ 2004164 w 5012134"/>
              <a:gd name="connsiteY45" fmla="*/ 1077238 h 2605414"/>
              <a:gd name="connsiteX46" fmla="*/ 2066795 w 5012134"/>
              <a:gd name="connsiteY46" fmla="*/ 1027134 h 2605414"/>
              <a:gd name="connsiteX47" fmla="*/ 2104373 w 5012134"/>
              <a:gd name="connsiteY47" fmla="*/ 1039660 h 2605414"/>
              <a:gd name="connsiteX48" fmla="*/ 2129425 w 5012134"/>
              <a:gd name="connsiteY48" fmla="*/ 1077238 h 2605414"/>
              <a:gd name="connsiteX49" fmla="*/ 2204581 w 5012134"/>
              <a:gd name="connsiteY49" fmla="*/ 1114816 h 2605414"/>
              <a:gd name="connsiteX50" fmla="*/ 2279737 w 5012134"/>
              <a:gd name="connsiteY50" fmla="*/ 1089764 h 2605414"/>
              <a:gd name="connsiteX51" fmla="*/ 2392471 w 5012134"/>
              <a:gd name="connsiteY51" fmla="*/ 1002082 h 2605414"/>
              <a:gd name="connsiteX52" fmla="*/ 2430049 w 5012134"/>
              <a:gd name="connsiteY52" fmla="*/ 989556 h 2605414"/>
              <a:gd name="connsiteX53" fmla="*/ 2492680 w 5012134"/>
              <a:gd name="connsiteY53" fmla="*/ 939452 h 2605414"/>
              <a:gd name="connsiteX54" fmla="*/ 2517732 w 5012134"/>
              <a:gd name="connsiteY54" fmla="*/ 901874 h 2605414"/>
              <a:gd name="connsiteX55" fmla="*/ 2555310 w 5012134"/>
              <a:gd name="connsiteY55" fmla="*/ 1014608 h 2605414"/>
              <a:gd name="connsiteX56" fmla="*/ 2580362 w 5012134"/>
              <a:gd name="connsiteY56" fmla="*/ 1114816 h 2605414"/>
              <a:gd name="connsiteX57" fmla="*/ 2617940 w 5012134"/>
              <a:gd name="connsiteY57" fmla="*/ 1139868 h 2605414"/>
              <a:gd name="connsiteX58" fmla="*/ 2655518 w 5012134"/>
              <a:gd name="connsiteY58" fmla="*/ 1114816 h 2605414"/>
              <a:gd name="connsiteX59" fmla="*/ 2705622 w 5012134"/>
              <a:gd name="connsiteY59" fmla="*/ 1039660 h 2605414"/>
              <a:gd name="connsiteX60" fmla="*/ 2755726 w 5012134"/>
              <a:gd name="connsiteY60" fmla="*/ 926926 h 2605414"/>
              <a:gd name="connsiteX61" fmla="*/ 2780778 w 5012134"/>
              <a:gd name="connsiteY61" fmla="*/ 826718 h 2605414"/>
              <a:gd name="connsiteX62" fmla="*/ 2818356 w 5012134"/>
              <a:gd name="connsiteY62" fmla="*/ 851770 h 2605414"/>
              <a:gd name="connsiteX63" fmla="*/ 2880986 w 5012134"/>
              <a:gd name="connsiteY63" fmla="*/ 776614 h 2605414"/>
              <a:gd name="connsiteX64" fmla="*/ 2918564 w 5012134"/>
              <a:gd name="connsiteY64" fmla="*/ 764087 h 2605414"/>
              <a:gd name="connsiteX65" fmla="*/ 2931090 w 5012134"/>
              <a:gd name="connsiteY65" fmla="*/ 726509 h 2605414"/>
              <a:gd name="connsiteX66" fmla="*/ 2956143 w 5012134"/>
              <a:gd name="connsiteY66" fmla="*/ 701457 h 2605414"/>
              <a:gd name="connsiteX67" fmla="*/ 3018773 w 5012134"/>
              <a:gd name="connsiteY67" fmla="*/ 588723 h 2605414"/>
              <a:gd name="connsiteX68" fmla="*/ 3081403 w 5012134"/>
              <a:gd name="connsiteY68" fmla="*/ 651353 h 2605414"/>
              <a:gd name="connsiteX69" fmla="*/ 3118981 w 5012134"/>
              <a:gd name="connsiteY69" fmla="*/ 638827 h 2605414"/>
              <a:gd name="connsiteX70" fmla="*/ 3156559 w 5012134"/>
              <a:gd name="connsiteY70" fmla="*/ 601249 h 2605414"/>
              <a:gd name="connsiteX71" fmla="*/ 3194137 w 5012134"/>
              <a:gd name="connsiteY71" fmla="*/ 526093 h 2605414"/>
              <a:gd name="connsiteX72" fmla="*/ 3219189 w 5012134"/>
              <a:gd name="connsiteY72" fmla="*/ 475989 h 2605414"/>
              <a:gd name="connsiteX73" fmla="*/ 3244241 w 5012134"/>
              <a:gd name="connsiteY73" fmla="*/ 400833 h 2605414"/>
              <a:gd name="connsiteX74" fmla="*/ 3256767 w 5012134"/>
              <a:gd name="connsiteY74" fmla="*/ 363255 h 2605414"/>
              <a:gd name="connsiteX75" fmla="*/ 3294345 w 5012134"/>
              <a:gd name="connsiteY75" fmla="*/ 325677 h 2605414"/>
              <a:gd name="connsiteX76" fmla="*/ 3331923 w 5012134"/>
              <a:gd name="connsiteY76" fmla="*/ 338203 h 2605414"/>
              <a:gd name="connsiteX77" fmla="*/ 3356975 w 5012134"/>
              <a:gd name="connsiteY77" fmla="*/ 413359 h 2605414"/>
              <a:gd name="connsiteX78" fmla="*/ 3369501 w 5012134"/>
              <a:gd name="connsiteY78" fmla="*/ 450937 h 2605414"/>
              <a:gd name="connsiteX79" fmla="*/ 3369501 w 5012134"/>
              <a:gd name="connsiteY79" fmla="*/ 450937 h 2605414"/>
              <a:gd name="connsiteX80" fmla="*/ 3419606 w 5012134"/>
              <a:gd name="connsiteY80" fmla="*/ 526093 h 2605414"/>
              <a:gd name="connsiteX81" fmla="*/ 3494762 w 5012134"/>
              <a:gd name="connsiteY81" fmla="*/ 551145 h 2605414"/>
              <a:gd name="connsiteX82" fmla="*/ 3532340 w 5012134"/>
              <a:gd name="connsiteY82" fmla="*/ 538619 h 2605414"/>
              <a:gd name="connsiteX83" fmla="*/ 3607496 w 5012134"/>
              <a:gd name="connsiteY83" fmla="*/ 475989 h 2605414"/>
              <a:gd name="connsiteX84" fmla="*/ 3670126 w 5012134"/>
              <a:gd name="connsiteY84" fmla="*/ 400833 h 2605414"/>
              <a:gd name="connsiteX85" fmla="*/ 3745282 w 5012134"/>
              <a:gd name="connsiteY85" fmla="*/ 375781 h 2605414"/>
              <a:gd name="connsiteX86" fmla="*/ 3782860 w 5012134"/>
              <a:gd name="connsiteY86" fmla="*/ 363255 h 2605414"/>
              <a:gd name="connsiteX87" fmla="*/ 3820438 w 5012134"/>
              <a:gd name="connsiteY87" fmla="*/ 350729 h 2605414"/>
              <a:gd name="connsiteX88" fmla="*/ 3845490 w 5012134"/>
              <a:gd name="connsiteY88" fmla="*/ 388307 h 2605414"/>
              <a:gd name="connsiteX89" fmla="*/ 3908121 w 5012134"/>
              <a:gd name="connsiteY89" fmla="*/ 438411 h 2605414"/>
              <a:gd name="connsiteX90" fmla="*/ 3945699 w 5012134"/>
              <a:gd name="connsiteY90" fmla="*/ 425885 h 2605414"/>
              <a:gd name="connsiteX91" fmla="*/ 4020855 w 5012134"/>
              <a:gd name="connsiteY91" fmla="*/ 375781 h 2605414"/>
              <a:gd name="connsiteX92" fmla="*/ 4121063 w 5012134"/>
              <a:gd name="connsiteY92" fmla="*/ 263046 h 2605414"/>
              <a:gd name="connsiteX93" fmla="*/ 4158641 w 5012134"/>
              <a:gd name="connsiteY93" fmla="*/ 225468 h 2605414"/>
              <a:gd name="connsiteX94" fmla="*/ 4233797 w 5012134"/>
              <a:gd name="connsiteY94" fmla="*/ 275572 h 2605414"/>
              <a:gd name="connsiteX95" fmla="*/ 4271375 w 5012134"/>
              <a:gd name="connsiteY95" fmla="*/ 288098 h 2605414"/>
              <a:gd name="connsiteX96" fmla="*/ 4384110 w 5012134"/>
              <a:gd name="connsiteY96" fmla="*/ 300624 h 2605414"/>
              <a:gd name="connsiteX97" fmla="*/ 4521896 w 5012134"/>
              <a:gd name="connsiteY97" fmla="*/ 338203 h 2605414"/>
              <a:gd name="connsiteX98" fmla="*/ 4622104 w 5012134"/>
              <a:gd name="connsiteY98" fmla="*/ 313151 h 2605414"/>
              <a:gd name="connsiteX99" fmla="*/ 4672208 w 5012134"/>
              <a:gd name="connsiteY99" fmla="*/ 288098 h 2605414"/>
              <a:gd name="connsiteX100" fmla="*/ 4772417 w 5012134"/>
              <a:gd name="connsiteY100" fmla="*/ 200416 h 2605414"/>
              <a:gd name="connsiteX101" fmla="*/ 4847573 w 5012134"/>
              <a:gd name="connsiteY101" fmla="*/ 100208 h 2605414"/>
              <a:gd name="connsiteX102" fmla="*/ 4872625 w 5012134"/>
              <a:gd name="connsiteY102" fmla="*/ 62630 h 2605414"/>
              <a:gd name="connsiteX103" fmla="*/ 4947781 w 5012134"/>
              <a:gd name="connsiteY103" fmla="*/ 25052 h 2605414"/>
              <a:gd name="connsiteX104" fmla="*/ 5010411 w 5012134"/>
              <a:gd name="connsiteY104" fmla="*/ 12526 h 2605414"/>
              <a:gd name="connsiteX105" fmla="*/ 5010411 w 5012134"/>
              <a:gd name="connsiteY105" fmla="*/ 0 h 26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12134" h="2605414">
                <a:moveTo>
                  <a:pt x="0" y="2605414"/>
                </a:moveTo>
                <a:cubicBezTo>
                  <a:pt x="4175" y="2580362"/>
                  <a:pt x="2758" y="2553701"/>
                  <a:pt x="12526" y="2530257"/>
                </a:cubicBezTo>
                <a:cubicBezTo>
                  <a:pt x="33929" y="2478888"/>
                  <a:pt x="64007" y="2453724"/>
                  <a:pt x="100208" y="2417523"/>
                </a:cubicBezTo>
                <a:cubicBezTo>
                  <a:pt x="116909" y="2421698"/>
                  <a:pt x="133182" y="2431762"/>
                  <a:pt x="150312" y="2430049"/>
                </a:cubicBezTo>
                <a:cubicBezTo>
                  <a:pt x="176588" y="2427421"/>
                  <a:pt x="225469" y="2404997"/>
                  <a:pt x="225469" y="2404997"/>
                </a:cubicBezTo>
                <a:cubicBezTo>
                  <a:pt x="248146" y="2382320"/>
                  <a:pt x="297969" y="2322671"/>
                  <a:pt x="338203" y="2304789"/>
                </a:cubicBezTo>
                <a:cubicBezTo>
                  <a:pt x="472360" y="2245164"/>
                  <a:pt x="365893" y="2311381"/>
                  <a:pt x="450937" y="2254685"/>
                </a:cubicBezTo>
                <a:lnTo>
                  <a:pt x="501041" y="2179529"/>
                </a:lnTo>
                <a:lnTo>
                  <a:pt x="526093" y="2141951"/>
                </a:lnTo>
                <a:cubicBezTo>
                  <a:pt x="534444" y="2154477"/>
                  <a:pt x="544412" y="2166064"/>
                  <a:pt x="551145" y="2179529"/>
                </a:cubicBezTo>
                <a:cubicBezTo>
                  <a:pt x="557050" y="2191339"/>
                  <a:pt x="554335" y="2207771"/>
                  <a:pt x="563671" y="2217107"/>
                </a:cubicBezTo>
                <a:cubicBezTo>
                  <a:pt x="573007" y="2226443"/>
                  <a:pt x="588723" y="2225458"/>
                  <a:pt x="601249" y="2229633"/>
                </a:cubicBezTo>
                <a:cubicBezTo>
                  <a:pt x="613775" y="2225458"/>
                  <a:pt x="627505" y="2223900"/>
                  <a:pt x="638827" y="2217107"/>
                </a:cubicBezTo>
                <a:cubicBezTo>
                  <a:pt x="656519" y="2206492"/>
                  <a:pt x="695903" y="2149887"/>
                  <a:pt x="701458" y="2141951"/>
                </a:cubicBezTo>
                <a:cubicBezTo>
                  <a:pt x="718724" y="2117285"/>
                  <a:pt x="742041" y="2095358"/>
                  <a:pt x="751562" y="2066794"/>
                </a:cubicBezTo>
                <a:cubicBezTo>
                  <a:pt x="780938" y="1978667"/>
                  <a:pt x="742705" y="2087461"/>
                  <a:pt x="789140" y="1979112"/>
                </a:cubicBezTo>
                <a:cubicBezTo>
                  <a:pt x="794341" y="1966976"/>
                  <a:pt x="793418" y="1951844"/>
                  <a:pt x="801666" y="1941534"/>
                </a:cubicBezTo>
                <a:cubicBezTo>
                  <a:pt x="811070" y="1929779"/>
                  <a:pt x="827679" y="1926120"/>
                  <a:pt x="839244" y="1916482"/>
                </a:cubicBezTo>
                <a:cubicBezTo>
                  <a:pt x="852853" y="1905141"/>
                  <a:pt x="865481" y="1892513"/>
                  <a:pt x="876822" y="1878904"/>
                </a:cubicBezTo>
                <a:cubicBezTo>
                  <a:pt x="886460" y="1867339"/>
                  <a:pt x="892236" y="1852891"/>
                  <a:pt x="901874" y="1841326"/>
                </a:cubicBezTo>
                <a:cubicBezTo>
                  <a:pt x="932013" y="1805159"/>
                  <a:pt x="940081" y="1803329"/>
                  <a:pt x="977030" y="1778696"/>
                </a:cubicBezTo>
                <a:cubicBezTo>
                  <a:pt x="989556" y="1782871"/>
                  <a:pt x="1006360" y="1780912"/>
                  <a:pt x="1014608" y="1791222"/>
                </a:cubicBezTo>
                <a:cubicBezTo>
                  <a:pt x="1025362" y="1804665"/>
                  <a:pt x="1022405" y="1824773"/>
                  <a:pt x="1027134" y="1841326"/>
                </a:cubicBezTo>
                <a:cubicBezTo>
                  <a:pt x="1030761" y="1854022"/>
                  <a:pt x="1035485" y="1866378"/>
                  <a:pt x="1039660" y="1878904"/>
                </a:cubicBezTo>
                <a:cubicBezTo>
                  <a:pt x="1052186" y="1874729"/>
                  <a:pt x="1069564" y="1877122"/>
                  <a:pt x="1077238" y="1866378"/>
                </a:cubicBezTo>
                <a:cubicBezTo>
                  <a:pt x="1092587" y="1844890"/>
                  <a:pt x="1087642" y="1813194"/>
                  <a:pt x="1102290" y="1791222"/>
                </a:cubicBezTo>
                <a:cubicBezTo>
                  <a:pt x="1127451" y="1753482"/>
                  <a:pt x="1133324" y="1748040"/>
                  <a:pt x="1152395" y="1703540"/>
                </a:cubicBezTo>
                <a:cubicBezTo>
                  <a:pt x="1157596" y="1691404"/>
                  <a:pt x="1160746" y="1678487"/>
                  <a:pt x="1164921" y="1665961"/>
                </a:cubicBezTo>
                <a:cubicBezTo>
                  <a:pt x="1177447" y="1670136"/>
                  <a:pt x="1189295" y="1678487"/>
                  <a:pt x="1202499" y="1678487"/>
                </a:cubicBezTo>
                <a:cubicBezTo>
                  <a:pt x="1254635" y="1678487"/>
                  <a:pt x="1246707" y="1644781"/>
                  <a:pt x="1265129" y="1603331"/>
                </a:cubicBezTo>
                <a:cubicBezTo>
                  <a:pt x="1291851" y="1543206"/>
                  <a:pt x="1287271" y="1569677"/>
                  <a:pt x="1302707" y="1515649"/>
                </a:cubicBezTo>
                <a:cubicBezTo>
                  <a:pt x="1311460" y="1485015"/>
                  <a:pt x="1325401" y="1412714"/>
                  <a:pt x="1340285" y="1390389"/>
                </a:cubicBezTo>
                <a:lnTo>
                  <a:pt x="1390389" y="1315233"/>
                </a:lnTo>
                <a:cubicBezTo>
                  <a:pt x="1402915" y="1319408"/>
                  <a:pt x="1416157" y="1321854"/>
                  <a:pt x="1427967" y="1327759"/>
                </a:cubicBezTo>
                <a:cubicBezTo>
                  <a:pt x="1441432" y="1334492"/>
                  <a:pt x="1450491" y="1352811"/>
                  <a:pt x="1465545" y="1352811"/>
                </a:cubicBezTo>
                <a:cubicBezTo>
                  <a:pt x="1491952" y="1352811"/>
                  <a:pt x="1540701" y="1327759"/>
                  <a:pt x="1540701" y="1327759"/>
                </a:cubicBezTo>
                <a:cubicBezTo>
                  <a:pt x="1553227" y="1331934"/>
                  <a:pt x="1567969" y="1332037"/>
                  <a:pt x="1578280" y="1340285"/>
                </a:cubicBezTo>
                <a:cubicBezTo>
                  <a:pt x="1659222" y="1405038"/>
                  <a:pt x="1546455" y="1358904"/>
                  <a:pt x="1640910" y="1390389"/>
                </a:cubicBezTo>
                <a:cubicBezTo>
                  <a:pt x="1653436" y="1386214"/>
                  <a:pt x="1667502" y="1385187"/>
                  <a:pt x="1678488" y="1377863"/>
                </a:cubicBezTo>
                <a:cubicBezTo>
                  <a:pt x="1699265" y="1364012"/>
                  <a:pt x="1729565" y="1325814"/>
                  <a:pt x="1741118" y="1302707"/>
                </a:cubicBezTo>
                <a:cubicBezTo>
                  <a:pt x="1747023" y="1290897"/>
                  <a:pt x="1747739" y="1276939"/>
                  <a:pt x="1753644" y="1265129"/>
                </a:cubicBezTo>
                <a:cubicBezTo>
                  <a:pt x="1769445" y="1233527"/>
                  <a:pt x="1780448" y="1225799"/>
                  <a:pt x="1803748" y="1202498"/>
                </a:cubicBezTo>
                <a:cubicBezTo>
                  <a:pt x="1816274" y="1206673"/>
                  <a:pt x="1830582" y="1222698"/>
                  <a:pt x="1841326" y="1215024"/>
                </a:cubicBezTo>
                <a:cubicBezTo>
                  <a:pt x="1865827" y="1197524"/>
                  <a:pt x="1874729" y="1164920"/>
                  <a:pt x="1891430" y="1139868"/>
                </a:cubicBezTo>
                <a:cubicBezTo>
                  <a:pt x="1899781" y="1127342"/>
                  <a:pt x="1902200" y="1107051"/>
                  <a:pt x="1916482" y="1102290"/>
                </a:cubicBezTo>
                <a:cubicBezTo>
                  <a:pt x="1970392" y="1084320"/>
                  <a:pt x="1941251" y="1092966"/>
                  <a:pt x="2004164" y="1077238"/>
                </a:cubicBezTo>
                <a:cubicBezTo>
                  <a:pt x="2017549" y="1063854"/>
                  <a:pt x="2047835" y="1030294"/>
                  <a:pt x="2066795" y="1027134"/>
                </a:cubicBezTo>
                <a:cubicBezTo>
                  <a:pt x="2079819" y="1024963"/>
                  <a:pt x="2091847" y="1035485"/>
                  <a:pt x="2104373" y="1039660"/>
                </a:cubicBezTo>
                <a:cubicBezTo>
                  <a:pt x="2112724" y="1052186"/>
                  <a:pt x="2118780" y="1066593"/>
                  <a:pt x="2129425" y="1077238"/>
                </a:cubicBezTo>
                <a:cubicBezTo>
                  <a:pt x="2153707" y="1101520"/>
                  <a:pt x="2174018" y="1104628"/>
                  <a:pt x="2204581" y="1114816"/>
                </a:cubicBezTo>
                <a:cubicBezTo>
                  <a:pt x="2229633" y="1106465"/>
                  <a:pt x="2261064" y="1108437"/>
                  <a:pt x="2279737" y="1089764"/>
                </a:cubicBezTo>
                <a:cubicBezTo>
                  <a:pt x="2312160" y="1057341"/>
                  <a:pt x="2347523" y="1017065"/>
                  <a:pt x="2392471" y="1002082"/>
                </a:cubicBezTo>
                <a:cubicBezTo>
                  <a:pt x="2404997" y="997907"/>
                  <a:pt x="2418239" y="995461"/>
                  <a:pt x="2430049" y="989556"/>
                </a:cubicBezTo>
                <a:cubicBezTo>
                  <a:pt x="2451749" y="978706"/>
                  <a:pt x="2477146" y="958868"/>
                  <a:pt x="2492680" y="939452"/>
                </a:cubicBezTo>
                <a:cubicBezTo>
                  <a:pt x="2502085" y="927697"/>
                  <a:pt x="2509381" y="914400"/>
                  <a:pt x="2517732" y="901874"/>
                </a:cubicBezTo>
                <a:cubicBezTo>
                  <a:pt x="2557984" y="962251"/>
                  <a:pt x="2538434" y="921790"/>
                  <a:pt x="2555310" y="1014608"/>
                </a:cubicBezTo>
                <a:cubicBezTo>
                  <a:pt x="2555860" y="1017635"/>
                  <a:pt x="2570136" y="1102034"/>
                  <a:pt x="2580362" y="1114816"/>
                </a:cubicBezTo>
                <a:cubicBezTo>
                  <a:pt x="2589766" y="1126571"/>
                  <a:pt x="2605414" y="1131517"/>
                  <a:pt x="2617940" y="1139868"/>
                </a:cubicBezTo>
                <a:cubicBezTo>
                  <a:pt x="2630466" y="1131517"/>
                  <a:pt x="2645605" y="1126146"/>
                  <a:pt x="2655518" y="1114816"/>
                </a:cubicBezTo>
                <a:cubicBezTo>
                  <a:pt x="2675345" y="1092157"/>
                  <a:pt x="2688921" y="1064712"/>
                  <a:pt x="2705622" y="1039660"/>
                </a:cubicBezTo>
                <a:cubicBezTo>
                  <a:pt x="2738524" y="990307"/>
                  <a:pt x="2737838" y="998476"/>
                  <a:pt x="2755726" y="926926"/>
                </a:cubicBezTo>
                <a:lnTo>
                  <a:pt x="2780778" y="826718"/>
                </a:lnTo>
                <a:cubicBezTo>
                  <a:pt x="2793304" y="835069"/>
                  <a:pt x="2803506" y="854245"/>
                  <a:pt x="2818356" y="851770"/>
                </a:cubicBezTo>
                <a:cubicBezTo>
                  <a:pt x="2848488" y="846748"/>
                  <a:pt x="2861482" y="792218"/>
                  <a:pt x="2880986" y="776614"/>
                </a:cubicBezTo>
                <a:cubicBezTo>
                  <a:pt x="2891296" y="768366"/>
                  <a:pt x="2906038" y="768263"/>
                  <a:pt x="2918564" y="764087"/>
                </a:cubicBezTo>
                <a:cubicBezTo>
                  <a:pt x="2922739" y="751561"/>
                  <a:pt x="2924297" y="737831"/>
                  <a:pt x="2931090" y="726509"/>
                </a:cubicBezTo>
                <a:cubicBezTo>
                  <a:pt x="2937166" y="716382"/>
                  <a:pt x="2950861" y="712020"/>
                  <a:pt x="2956143" y="701457"/>
                </a:cubicBezTo>
                <a:cubicBezTo>
                  <a:pt x="3017453" y="578839"/>
                  <a:pt x="2941958" y="665538"/>
                  <a:pt x="3018773" y="588723"/>
                </a:cubicBezTo>
                <a:cubicBezTo>
                  <a:pt x="3033387" y="610644"/>
                  <a:pt x="3050088" y="646134"/>
                  <a:pt x="3081403" y="651353"/>
                </a:cubicBezTo>
                <a:cubicBezTo>
                  <a:pt x="3094427" y="653524"/>
                  <a:pt x="3106455" y="643002"/>
                  <a:pt x="3118981" y="638827"/>
                </a:cubicBezTo>
                <a:cubicBezTo>
                  <a:pt x="3131507" y="626301"/>
                  <a:pt x="3145218" y="614858"/>
                  <a:pt x="3156559" y="601249"/>
                </a:cubicBezTo>
                <a:cubicBezTo>
                  <a:pt x="3191959" y="558769"/>
                  <a:pt x="3174198" y="572617"/>
                  <a:pt x="3194137" y="526093"/>
                </a:cubicBezTo>
                <a:cubicBezTo>
                  <a:pt x="3201493" y="508930"/>
                  <a:pt x="3212254" y="493326"/>
                  <a:pt x="3219189" y="475989"/>
                </a:cubicBezTo>
                <a:cubicBezTo>
                  <a:pt x="3228996" y="451471"/>
                  <a:pt x="3235890" y="425885"/>
                  <a:pt x="3244241" y="400833"/>
                </a:cubicBezTo>
                <a:cubicBezTo>
                  <a:pt x="3248416" y="388307"/>
                  <a:pt x="3247431" y="372591"/>
                  <a:pt x="3256767" y="363255"/>
                </a:cubicBezTo>
                <a:lnTo>
                  <a:pt x="3294345" y="325677"/>
                </a:lnTo>
                <a:cubicBezTo>
                  <a:pt x="3306871" y="329852"/>
                  <a:pt x="3324249" y="327459"/>
                  <a:pt x="3331923" y="338203"/>
                </a:cubicBezTo>
                <a:cubicBezTo>
                  <a:pt x="3347272" y="359691"/>
                  <a:pt x="3348624" y="388307"/>
                  <a:pt x="3356975" y="413359"/>
                </a:cubicBezTo>
                <a:lnTo>
                  <a:pt x="3369501" y="450937"/>
                </a:lnTo>
                <a:lnTo>
                  <a:pt x="3369501" y="450937"/>
                </a:lnTo>
                <a:cubicBezTo>
                  <a:pt x="3386203" y="475989"/>
                  <a:pt x="3391042" y="516572"/>
                  <a:pt x="3419606" y="526093"/>
                </a:cubicBezTo>
                <a:lnTo>
                  <a:pt x="3494762" y="551145"/>
                </a:lnTo>
                <a:cubicBezTo>
                  <a:pt x="3507288" y="546970"/>
                  <a:pt x="3520530" y="544524"/>
                  <a:pt x="3532340" y="538619"/>
                </a:cubicBezTo>
                <a:cubicBezTo>
                  <a:pt x="3560492" y="524543"/>
                  <a:pt x="3587708" y="499734"/>
                  <a:pt x="3607496" y="475989"/>
                </a:cubicBezTo>
                <a:cubicBezTo>
                  <a:pt x="3630347" y="448567"/>
                  <a:pt x="3636055" y="419761"/>
                  <a:pt x="3670126" y="400833"/>
                </a:cubicBezTo>
                <a:cubicBezTo>
                  <a:pt x="3693210" y="388009"/>
                  <a:pt x="3720230" y="384132"/>
                  <a:pt x="3745282" y="375781"/>
                </a:cubicBezTo>
                <a:lnTo>
                  <a:pt x="3782860" y="363255"/>
                </a:lnTo>
                <a:lnTo>
                  <a:pt x="3820438" y="350729"/>
                </a:lnTo>
                <a:cubicBezTo>
                  <a:pt x="3828789" y="363255"/>
                  <a:pt x="3836085" y="376552"/>
                  <a:pt x="3845490" y="388307"/>
                </a:cubicBezTo>
                <a:cubicBezTo>
                  <a:pt x="3865887" y="413803"/>
                  <a:pt x="3880221" y="419811"/>
                  <a:pt x="3908121" y="438411"/>
                </a:cubicBezTo>
                <a:cubicBezTo>
                  <a:pt x="3920647" y="434236"/>
                  <a:pt x="3934157" y="432297"/>
                  <a:pt x="3945699" y="425885"/>
                </a:cubicBezTo>
                <a:cubicBezTo>
                  <a:pt x="3972019" y="411263"/>
                  <a:pt x="4020855" y="375781"/>
                  <a:pt x="4020855" y="375781"/>
                </a:cubicBezTo>
                <a:cubicBezTo>
                  <a:pt x="4065559" y="308725"/>
                  <a:pt x="4035263" y="348847"/>
                  <a:pt x="4121063" y="263046"/>
                </a:cubicBezTo>
                <a:lnTo>
                  <a:pt x="4158641" y="225468"/>
                </a:lnTo>
                <a:cubicBezTo>
                  <a:pt x="4273709" y="254235"/>
                  <a:pt x="4155158" y="212660"/>
                  <a:pt x="4233797" y="275572"/>
                </a:cubicBezTo>
                <a:cubicBezTo>
                  <a:pt x="4244107" y="283820"/>
                  <a:pt x="4258351" y="285927"/>
                  <a:pt x="4271375" y="288098"/>
                </a:cubicBezTo>
                <a:cubicBezTo>
                  <a:pt x="4308670" y="294314"/>
                  <a:pt x="4346532" y="296449"/>
                  <a:pt x="4384110" y="300624"/>
                </a:cubicBezTo>
                <a:cubicBezTo>
                  <a:pt x="4472512" y="359560"/>
                  <a:pt x="4432901" y="358740"/>
                  <a:pt x="4521896" y="338203"/>
                </a:cubicBezTo>
                <a:cubicBezTo>
                  <a:pt x="4555445" y="330461"/>
                  <a:pt x="4622104" y="313151"/>
                  <a:pt x="4622104" y="313151"/>
                </a:cubicBezTo>
                <a:cubicBezTo>
                  <a:pt x="4638805" y="304800"/>
                  <a:pt x="4655996" y="297362"/>
                  <a:pt x="4672208" y="288098"/>
                </a:cubicBezTo>
                <a:cubicBezTo>
                  <a:pt x="4710237" y="266367"/>
                  <a:pt x="4746434" y="235060"/>
                  <a:pt x="4772417" y="200416"/>
                </a:cubicBezTo>
                <a:cubicBezTo>
                  <a:pt x="4797469" y="167013"/>
                  <a:pt x="4824412" y="134949"/>
                  <a:pt x="4847573" y="100208"/>
                </a:cubicBezTo>
                <a:cubicBezTo>
                  <a:pt x="4855924" y="87682"/>
                  <a:pt x="4861980" y="73275"/>
                  <a:pt x="4872625" y="62630"/>
                </a:cubicBezTo>
                <a:cubicBezTo>
                  <a:pt x="4893035" y="42220"/>
                  <a:pt x="4920614" y="31844"/>
                  <a:pt x="4947781" y="25052"/>
                </a:cubicBezTo>
                <a:cubicBezTo>
                  <a:pt x="4968435" y="19888"/>
                  <a:pt x="4990644" y="20433"/>
                  <a:pt x="5010411" y="12526"/>
                </a:cubicBezTo>
                <a:cubicBezTo>
                  <a:pt x="5014288" y="10975"/>
                  <a:pt x="5010411" y="4175"/>
                  <a:pt x="5010411" y="0"/>
                </a:cubicBezTo>
              </a:path>
            </a:pathLst>
          </a:custGeom>
          <a:noFill/>
          <a:ln w="381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49305" y="4137503"/>
            <a:ext cx="407595" cy="18248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62661" y="4136647"/>
            <a:ext cx="3079326" cy="1824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859946" y="4565677"/>
            <a:ext cx="3060615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62117" y="5969153"/>
            <a:ext cx="3222548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859946" y="3896948"/>
            <a:ext cx="0" cy="2072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49012" y="5560322"/>
            <a:ext cx="255529" cy="233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 smtClean="0">
                <a:solidFill>
                  <a:srgbClr val="D6A300"/>
                </a:solidFill>
              </a:rPr>
              <a:t>θ</a:t>
            </a:r>
            <a:endParaRPr lang="en-US" sz="2800" b="1" baseline="-25000" dirty="0">
              <a:solidFill>
                <a:srgbClr val="D6A300"/>
              </a:solidFill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7451357" y="3935269"/>
            <a:ext cx="1062310" cy="626886"/>
          </a:xfrm>
          <a:prstGeom prst="flowChartMagneticDisk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Test</a:t>
            </a:r>
            <a:endParaRPr lang="en-US" sz="2000" b="1" dirty="0"/>
          </a:p>
        </p:txBody>
      </p:sp>
      <p:sp>
        <p:nvSpPr>
          <p:cNvPr id="20" name="Flowchart: Magnetic Disk 19"/>
          <p:cNvSpPr/>
          <p:nvPr/>
        </p:nvSpPr>
        <p:spPr>
          <a:xfrm>
            <a:off x="7455261" y="3488060"/>
            <a:ext cx="1058163" cy="626886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Flowchart: Magnetic Disk 20"/>
          <p:cNvSpPr/>
          <p:nvPr/>
        </p:nvSpPr>
        <p:spPr>
          <a:xfrm>
            <a:off x="7455261" y="3095124"/>
            <a:ext cx="1058163" cy="626886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2" name="Flowchart: Magnetic Disk 21"/>
          <p:cNvSpPr/>
          <p:nvPr/>
        </p:nvSpPr>
        <p:spPr>
          <a:xfrm>
            <a:off x="7455261" y="2652986"/>
            <a:ext cx="1058163" cy="626886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+∞</a:t>
            </a:r>
            <a:endParaRPr lang="en-US" sz="2000" b="1" dirty="0"/>
          </a:p>
        </p:txBody>
      </p:sp>
      <p:sp>
        <p:nvSpPr>
          <p:cNvPr id="23" name="Flowchart: Magnetic Disk 22"/>
          <p:cNvSpPr/>
          <p:nvPr/>
        </p:nvSpPr>
        <p:spPr>
          <a:xfrm>
            <a:off x="7455261" y="2495145"/>
            <a:ext cx="1058163" cy="466770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7346043" y="860230"/>
            <a:ext cx="1295400" cy="162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451356" y="3097000"/>
            <a:ext cx="1058163" cy="1040704"/>
            <a:chOff x="6755493" y="4828732"/>
            <a:chExt cx="1058163" cy="1040704"/>
          </a:xfrm>
          <a:noFill/>
        </p:grpSpPr>
        <p:sp>
          <p:nvSpPr>
            <p:cNvPr id="26" name="Flowchart: Magnetic Disk 25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8" name="Flowchart: Magnetic Disk 27"/>
          <p:cNvSpPr/>
          <p:nvPr/>
        </p:nvSpPr>
        <p:spPr>
          <a:xfrm>
            <a:off x="7448642" y="3931665"/>
            <a:ext cx="1064649" cy="626886"/>
          </a:xfrm>
          <a:prstGeom prst="flowChartMagneticDisk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the annotations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370291" y="4367928"/>
            <a:ext cx="206191" cy="1827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51" y="2307440"/>
            <a:ext cx="2398653" cy="602015"/>
          </a:xfrm>
          <a:prstGeom prst="rect">
            <a:avLst/>
          </a:prstGeom>
        </p:spPr>
      </p:pic>
      <p:sp>
        <p:nvSpPr>
          <p:cNvPr id="47" name="Cloud Callout 46"/>
          <p:cNvSpPr/>
          <p:nvPr/>
        </p:nvSpPr>
        <p:spPr>
          <a:xfrm>
            <a:off x="6502282" y="2100976"/>
            <a:ext cx="2753591" cy="2858164"/>
          </a:xfrm>
          <a:prstGeom prst="cloudCallout">
            <a:avLst>
              <a:gd name="adj1" fmla="val -78202"/>
              <a:gd name="adj2" fmla="val -2219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30579" y="1744751"/>
            <a:ext cx="2513694" cy="661199"/>
            <a:chOff x="3330579" y="1744751"/>
            <a:chExt cx="2513694" cy="661199"/>
          </a:xfrm>
        </p:grpSpPr>
        <p:sp>
          <p:nvSpPr>
            <p:cNvPr id="48" name="TextBox 47"/>
            <p:cNvSpPr txBox="1"/>
            <p:nvPr/>
          </p:nvSpPr>
          <p:spPr>
            <a:xfrm>
              <a:off x="3330579" y="1749479"/>
              <a:ext cx="255529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aseline="-25000" dirty="0" smtClean="0"/>
                <a:t>α</a:t>
              </a:r>
              <a:endParaRPr lang="en-US" sz="28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1877" y="1744751"/>
              <a:ext cx="358620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aseline="-25000" dirty="0"/>
                <a:t>τ</a:t>
              </a:r>
              <a:endParaRPr lang="en-US" sz="2800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31803" y="1749479"/>
              <a:ext cx="255529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aseline="-25000" dirty="0" smtClean="0"/>
                <a:t>β</a:t>
              </a:r>
              <a:endParaRPr lang="en-US" sz="2800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30883" y="1745092"/>
              <a:ext cx="787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Measure</a:t>
              </a:r>
              <a:endParaRPr lang="en-US" dirty="0" smtClean="0"/>
            </a:p>
            <a:p>
              <a:pPr algn="ctr"/>
              <a:r>
                <a:rPr lang="en-US" sz="1600" dirty="0" smtClean="0"/>
                <a:t>(F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83378" y="1745092"/>
              <a:ext cx="860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Algorithm</a:t>
              </a:r>
              <a:endParaRPr lang="en-US" dirty="0" smtClean="0"/>
            </a:p>
            <a:p>
              <a:pPr algn="ctr"/>
              <a:r>
                <a:rPr lang="en-US" sz="1600" dirty="0" smtClean="0"/>
                <a:t>(SVM)</a:t>
              </a:r>
              <a:endParaRPr lang="en-US" sz="1600" dirty="0"/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4474807" y="1120037"/>
              <a:ext cx="202007" cy="2369820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316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0018 -0.141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1.11111E-6 -0.1409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6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94444E-6 0.2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5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8681 -0.0025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1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556 C -0.00452 -0.05092 -0.1191 -0.1912 -0.18039 -0.21967 C -0.21893 -0.23888 -0.27674 -0.24907 -0.33646 -0.24907 C -0.40573 -0.24907 -0.4599 -0.23888 -0.49861 -0.21967 C -0.55816 -0.19259 -0.62066 -0.14884 -0.68004 -0.12106 " pathEditMode="relative" rAng="0" ptsTypes="AAAAA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41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2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0" dur="8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8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8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/>
      <p:bldP spid="53" grpId="2" animBg="1"/>
      <p:bldP spid="53" grpId="3" animBg="1"/>
      <p:bldP spid="54" grpId="0" animBg="1"/>
      <p:bldP spid="55" grpId="0" animBg="1"/>
      <p:bldP spid="56" grpId="0" animBg="1"/>
      <p:bldP spid="57" grpId="0" animBg="1"/>
      <p:bldP spid="57" grpId="3" animBg="1"/>
      <p:bldP spid="70" grpId="0" animBg="1"/>
      <p:bldP spid="3" grpId="0" animBg="1"/>
      <p:bldP spid="3" grpId="1" animBg="1"/>
      <p:bldP spid="34" grpId="0"/>
      <p:bldP spid="35" grpId="0"/>
      <p:bldP spid="36" grpId="0"/>
      <p:bldP spid="37" grpId="0" animBg="1"/>
      <p:bldP spid="39" grpId="0" animBg="1"/>
      <p:bldP spid="40" grpId="0" animBg="1"/>
      <p:bldP spid="40" grpId="1" animBg="1"/>
      <p:bldP spid="44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8" grpId="0" animBg="1"/>
      <p:bldP spid="28" grpId="1" animBg="1"/>
      <p:bldP spid="45" grpId="0" animBg="1"/>
      <p:bldP spid="47" grpId="0" animBg="1"/>
      <p:bldP spid="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261153"/>
          </a:xfrm>
        </p:spPr>
        <p:txBody>
          <a:bodyPr>
            <a:normAutofit/>
          </a:bodyPr>
          <a:lstStyle/>
          <a:p>
            <a:r>
              <a:rPr lang="en-US" dirty="0" smtClean="0"/>
              <a:t>Test collection: RCV1-v2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29 topics with a prevalence ≥ 3%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20 randomized runs per topic</a:t>
            </a:r>
          </a:p>
          <a:p>
            <a:pPr marL="201168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Classifier: </a:t>
            </a:r>
            <a:r>
              <a:rPr lang="en-US" dirty="0" err="1" smtClean="0">
                <a:sym typeface="Wingdings" panose="05000000000000000000" pitchFamily="2" charset="2"/>
              </a:rPr>
              <a:t>SVM</a:t>
            </a:r>
            <a:r>
              <a:rPr lang="en-US" i="1" baseline="30000" dirty="0" err="1" smtClean="0">
                <a:sym typeface="Wingdings" panose="05000000000000000000" pitchFamily="2" charset="2"/>
              </a:rPr>
              <a:t>Perf</a:t>
            </a:r>
            <a:endParaRPr lang="en-US" i="1" baseline="30000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Off-the-shelf classifier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Optimizes training for F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Settings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Budget: 10,000 documents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Power 1 - </a:t>
            </a:r>
            <a:r>
              <a:rPr lang="el-GR" dirty="0" smtClean="0">
                <a:sym typeface="Wingdings" panose="05000000000000000000" pitchFamily="2" charset="2"/>
              </a:rPr>
              <a:t>β</a:t>
            </a:r>
            <a:r>
              <a:rPr lang="en-US" dirty="0" smtClean="0">
                <a:sym typeface="Wingdings" panose="05000000000000000000" pitchFamily="2" charset="2"/>
              </a:rPr>
              <a:t> = 0.93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Confidence level 1 – </a:t>
            </a:r>
            <a:r>
              <a:rPr lang="el-GR" dirty="0" smtClean="0">
                <a:sym typeface="Wingdings" panose="05000000000000000000" pitchFamily="2" charset="2"/>
              </a:rPr>
              <a:t>α</a:t>
            </a:r>
            <a:r>
              <a:rPr lang="en-US" dirty="0" smtClean="0">
                <a:sym typeface="Wingdings" panose="05000000000000000000" pitchFamily="2" charset="2"/>
              </a:rPr>
              <a:t> = 0.95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Documents added in buckets of 20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5" y="1802453"/>
            <a:ext cx="5336529" cy="4141147"/>
          </a:xfrm>
        </p:spPr>
      </p:pic>
      <p:sp>
        <p:nvSpPr>
          <p:cNvPr id="5" name="TextBox 4"/>
          <p:cNvSpPr txBox="1"/>
          <p:nvPr/>
        </p:nvSpPr>
        <p:spPr>
          <a:xfrm>
            <a:off x="3899980" y="5827534"/>
            <a:ext cx="2120588" cy="48887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b="1" dirty="0"/>
              <a:t>Training documents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639834" y="3406209"/>
            <a:ext cx="2120588" cy="48887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b="1" dirty="0" smtClean="0"/>
              <a:t>Training + Test ($$$)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76504" y="3619846"/>
            <a:ext cx="1790027" cy="58800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buSzPct val="100000"/>
            </a:pPr>
            <a:r>
              <a:rPr lang="en-US" sz="1600" b="1" dirty="0" smtClean="0"/>
              <a:t>Topic = C18</a:t>
            </a:r>
            <a:endParaRPr lang="ar-MA" sz="1600" b="1" dirty="0" smtClean="0"/>
          </a:p>
          <a:p>
            <a:pPr algn="ctr">
              <a:buSzPct val="100000"/>
            </a:pPr>
            <a:r>
              <a:rPr lang="en-US" sz="1600" b="1" dirty="0" smtClean="0"/>
              <a:t>Frequency = 6.57%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48544" y="1876057"/>
            <a:ext cx="4823460" cy="357867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18364" y="5110164"/>
            <a:ext cx="2381250" cy="215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18364" y="4885170"/>
            <a:ext cx="2381250" cy="215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18364" y="4646678"/>
            <a:ext cx="2381250" cy="215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8364" y="4411607"/>
            <a:ext cx="2381250" cy="215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002999" flipV="1">
            <a:off x="2753649" y="2092991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 flipV="1">
            <a:off x="4487357" y="5060975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9872355" flipV="1">
            <a:off x="6847169" y="2028648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054626" flipV="1">
            <a:off x="3002848" y="2076403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3267701" flipV="1">
            <a:off x="3254346" y="3364486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4487360" y="4606195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5400000" flipV="1">
            <a:off x="4487359" y="4354187"/>
            <a:ext cx="155575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883069" flipV="1">
            <a:off x="3389166" y="2053985"/>
            <a:ext cx="155575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9250630" flipV="1">
            <a:off x="4522743" y="3116223"/>
            <a:ext cx="155575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5400000" flipV="1">
            <a:off x="4487360" y="4821314"/>
            <a:ext cx="155575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883069" flipV="1">
            <a:off x="3332242" y="2000072"/>
            <a:ext cx="155575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0106705" flipV="1">
            <a:off x="5635483" y="2032530"/>
            <a:ext cx="155575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</a:t>
            </a:r>
            <a:r>
              <a:rPr lang="en-US" dirty="0" smtClean="0"/>
              <a:t>as early as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achieved in 70.52% of times</a:t>
            </a:r>
          </a:p>
          <a:p>
            <a:endParaRPr lang="en-US" dirty="0" smtClean="0"/>
          </a:p>
          <a:p>
            <a:r>
              <a:rPr lang="en-US" dirty="0" smtClean="0"/>
              <a:t>Failure rate of 20.54% &gt; </a:t>
            </a:r>
            <a:r>
              <a:rPr lang="el-GR" dirty="0" smtClean="0"/>
              <a:t>β</a:t>
            </a:r>
            <a:r>
              <a:rPr lang="en-US" dirty="0" smtClean="0"/>
              <a:t> (7%)</a:t>
            </a:r>
          </a:p>
          <a:p>
            <a:endParaRPr lang="en-US" dirty="0" smtClean="0"/>
          </a:p>
          <a:p>
            <a:r>
              <a:rPr lang="en-US" dirty="0" smtClean="0"/>
              <a:t>Sequential testing bias pushed</a:t>
            </a:r>
            <a:br>
              <a:rPr lang="en-US" dirty="0" smtClean="0"/>
            </a:br>
            <a:r>
              <a:rPr lang="en-US" dirty="0" smtClean="0"/>
              <a:t>into process management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49" y="2859332"/>
            <a:ext cx="4116198" cy="3194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7304" y="5929608"/>
            <a:ext cx="2061830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/>
              <a:t>Training documents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3460175" y="4037690"/>
            <a:ext cx="1938746" cy="44514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/>
              <a:t>Training + Test ($$$)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058116" y="2902744"/>
            <a:ext cx="3721087" cy="277653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2054626" flipV="1">
            <a:off x="5299755" y="3094943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6656" y="2395821"/>
            <a:ext cx="3137354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/>
              <a:t>Topic = C18, Frequency = 6.57%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365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</a:p>
          <a:p>
            <a:r>
              <a:rPr lang="en-US" sz="3600" dirty="0" smtClean="0"/>
              <a:t>Economical </a:t>
            </a:r>
            <a:r>
              <a:rPr lang="en-US" sz="3600" dirty="0"/>
              <a:t>assured effectiveness</a:t>
            </a:r>
            <a:endParaRPr lang="en-US" sz="3600" dirty="0" smtClean="0"/>
          </a:p>
          <a:p>
            <a:r>
              <a:rPr lang="en-US" sz="3600" dirty="0" smtClean="0"/>
              <a:t>Solution framework</a:t>
            </a:r>
          </a:p>
          <a:p>
            <a:r>
              <a:rPr lang="en-US" sz="3600" dirty="0" smtClean="0"/>
              <a:t>Baseline solutions</a:t>
            </a:r>
            <a:endParaRPr lang="en-US" sz="3600" dirty="0"/>
          </a:p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Minimum cost policy</a:t>
            </a:r>
          </a:p>
          <a:p>
            <a:pPr lvl="1"/>
            <a:r>
              <a:rPr lang="en-US" dirty="0" smtClean="0"/>
              <a:t>Savings: 43.21% of the total annotations</a:t>
            </a:r>
            <a:endParaRPr lang="en-US" dirty="0"/>
          </a:p>
          <a:p>
            <a:pPr lvl="1"/>
            <a:r>
              <a:rPr lang="en-US" dirty="0" smtClean="0"/>
              <a:t>Failure rate </a:t>
            </a:r>
            <a:r>
              <a:rPr lang="en-US" dirty="0"/>
              <a:t>of </a:t>
            </a:r>
            <a:r>
              <a:rPr lang="en-US" dirty="0" smtClean="0"/>
              <a:t>27.14% &gt; </a:t>
            </a:r>
            <a:r>
              <a:rPr lang="el-GR" dirty="0" smtClean="0"/>
              <a:t>β</a:t>
            </a:r>
            <a:r>
              <a:rPr lang="en-US" dirty="0" smtClean="0"/>
              <a:t> (7%)</a:t>
            </a:r>
          </a:p>
          <a:p>
            <a:r>
              <a:rPr lang="en-US" b="1" dirty="0" smtClean="0"/>
              <a:t>Minimum cost for success policy</a:t>
            </a:r>
          </a:p>
          <a:p>
            <a:pPr lvl="1"/>
            <a:r>
              <a:rPr lang="en-US" dirty="0" smtClean="0"/>
              <a:t>Savings: 38.08%</a:t>
            </a:r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49" y="2859332"/>
            <a:ext cx="4116198" cy="31941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87304" y="5929608"/>
            <a:ext cx="2061830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/>
              <a:t>Training documents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60175" y="4037690"/>
            <a:ext cx="1938746" cy="44514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/>
              <a:t>Training + Test ($$$)</a:t>
            </a:r>
            <a:endParaRPr lang="en-US" sz="1600" b="1" dirty="0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E482DC-2269-4F26-9D2A-7E44B1A4CD8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058116" y="2902744"/>
            <a:ext cx="3721087" cy="277653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6656" y="2395821"/>
            <a:ext cx="3137354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/>
              <a:t>Topic = C18, Frequency = 6.57%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policies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20</a:t>
            </a:fld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8578854" flipV="1">
            <a:off x="6116351" y="4538154"/>
            <a:ext cx="155575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002596" flipV="1">
            <a:off x="5599285" y="4341359"/>
            <a:ext cx="155575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49" y="2859332"/>
            <a:ext cx="4116198" cy="31941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87304" y="5929608"/>
            <a:ext cx="2061830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/>
              <a:t>Training documents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60175" y="4037690"/>
            <a:ext cx="1938746" cy="44514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/>
              <a:t>Training + Test ($$$)</a:t>
            </a:r>
            <a:endParaRPr lang="en-US" sz="1600" b="1" dirty="0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E482DC-2269-4F26-9D2A-7E44B1A4CD8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058116" y="2902744"/>
            <a:ext cx="3721087" cy="277653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6656" y="2395821"/>
            <a:ext cx="3137354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/>
              <a:t>Topic = C18, Frequency = 6.57%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Wait-a-while policies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21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9" y="1797722"/>
            <a:ext cx="2211166" cy="14737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21014" y="2147624"/>
            <a:ext cx="1503337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dirty="0" smtClean="0"/>
              <a:t>Savings (%)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63373" y="3508603"/>
            <a:ext cx="1218621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dirty="0" smtClean="0"/>
              <a:t>Success (%)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53875" y="5034521"/>
            <a:ext cx="1653117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dirty="0" smtClean="0"/>
              <a:t>Cannot open (%)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291098" y="2994660"/>
            <a:ext cx="1937506" cy="296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0" y="3165383"/>
            <a:ext cx="2211165" cy="14737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291098" y="4365863"/>
            <a:ext cx="1937506" cy="296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9" y="4555954"/>
            <a:ext cx="2211165" cy="14737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91098" y="3160891"/>
            <a:ext cx="1892300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dirty="0" smtClean="0"/>
              <a:t>w</a:t>
            </a:r>
            <a:endParaRPr lang="en-US" sz="1600" dirty="0"/>
          </a:p>
        </p:txBody>
      </p:sp>
      <p:sp>
        <p:nvSpPr>
          <p:cNvPr id="34" name="Down Arrow 33"/>
          <p:cNvSpPr/>
          <p:nvPr/>
        </p:nvSpPr>
        <p:spPr>
          <a:xfrm rot="2054626" flipV="1">
            <a:off x="5299755" y="3094943"/>
            <a:ext cx="15557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003686" y="3299037"/>
            <a:ext cx="615919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>
                <a:solidFill>
                  <a:schemeClr val="accent1"/>
                </a:solidFill>
              </a:rPr>
              <a:t>W=0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3686" y="3299035"/>
            <a:ext cx="615919" cy="44514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>
                <a:solidFill>
                  <a:schemeClr val="accent1"/>
                </a:solidFill>
              </a:rPr>
              <a:t>W=1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686" y="3784810"/>
            <a:ext cx="615919" cy="445141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>
                <a:solidFill>
                  <a:schemeClr val="accent1"/>
                </a:solidFill>
              </a:rPr>
              <a:t>W=2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3686" y="3784733"/>
            <a:ext cx="615919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>
                <a:solidFill>
                  <a:schemeClr val="accent1"/>
                </a:solidFill>
              </a:rPr>
              <a:t>W=3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38015" y="3241801"/>
            <a:ext cx="1285761" cy="489512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600" b="1" dirty="0" smtClean="0">
                <a:solidFill>
                  <a:schemeClr val="accent1"/>
                </a:solidFill>
              </a:rPr>
              <a:t>Last chance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18986502" flipV="1">
            <a:off x="7121616" y="3039266"/>
            <a:ext cx="15557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1198 0.0009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093 L 0.01649 0.0724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56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07245 L 0.02778 0.0886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1.94444E-6 0.19791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9791 L 1.94444E-6 0.4006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3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5" grpId="0" animBg="1"/>
      <p:bldP spid="33" grpId="0" animBg="1"/>
      <p:bldP spid="26" grpId="0"/>
      <p:bldP spid="26" grpId="1"/>
      <p:bldP spid="26" grpId="2"/>
      <p:bldP spid="34" grpId="0" animBg="1"/>
      <p:bldP spid="34" grpId="1" animBg="1"/>
      <p:bldP spid="34" grpId="2" animBg="1"/>
      <p:bldP spid="34" grpId="3" animBg="1"/>
      <p:bldP spid="34" grpId="4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Re-testing introduces statistical bias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Algorithm to indicate: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If / when a classifier can achieve a threshold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How many documents required to certify a trained model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Subroutine for policies minimizing the cost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Possibility to save 38% of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45340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Towards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Minimizing </a:t>
            </a:r>
            <a:r>
              <a:rPr lang="en-US" sz="4400" b="1" dirty="0"/>
              <a:t>the Annotation </a:t>
            </a:r>
            <a:r>
              <a:rPr lang="en-US" sz="4400" b="1" dirty="0" smtClean="0"/>
              <a:t>Cost</a:t>
            </a:r>
            <a:br>
              <a:rPr lang="en-US" sz="4400" b="1" dirty="0" smtClean="0"/>
            </a:br>
            <a:r>
              <a:rPr lang="en-US" sz="4400" b="1" dirty="0" smtClean="0"/>
              <a:t>of </a:t>
            </a:r>
            <a:r>
              <a:rPr lang="en-US" sz="4400" b="1" dirty="0"/>
              <a:t>Certified Text </a:t>
            </a:r>
            <a:r>
              <a:rPr lang="en-US" sz="4400" b="1" dirty="0" smtClean="0"/>
              <a:t>Classification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139934"/>
            <a:ext cx="7543800" cy="2054037"/>
          </a:xfrm>
        </p:spPr>
        <p:txBody>
          <a:bodyPr>
            <a:normAutofit/>
          </a:bodyPr>
          <a:lstStyle/>
          <a:p>
            <a:pPr marL="403225" algn="ctr"/>
            <a:r>
              <a:rPr lang="en-US" sz="8000" b="1" cap="none" dirty="0" smtClean="0"/>
              <a:t>Thank you!</a:t>
            </a:r>
            <a:endParaRPr lang="en-US" sz="8000" cap="none" dirty="0"/>
          </a:p>
        </p:txBody>
      </p:sp>
    </p:spTree>
    <p:extLst>
      <p:ext uri="{BB962C8B-B14F-4D97-AF65-F5344CB8AC3E}">
        <p14:creationId xmlns:p14="http://schemas.microsoft.com/office/powerpoint/2010/main" val="3958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Build </a:t>
            </a:r>
            <a:r>
              <a:rPr lang="en-US" sz="2800" dirty="0"/>
              <a:t>a good </a:t>
            </a:r>
            <a:r>
              <a:rPr lang="en-US" sz="2800" dirty="0" smtClean="0"/>
              <a:t>classifier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90488" indent="2312988"/>
            <a:r>
              <a:rPr lang="en-US" sz="2800" dirty="0" smtClean="0"/>
              <a:t>2. Certify </a:t>
            </a:r>
            <a:r>
              <a:rPr lang="en-US" sz="2800" dirty="0"/>
              <a:t>that this classifier is </a:t>
            </a:r>
            <a:r>
              <a:rPr lang="en-US" sz="2800" dirty="0" smtClean="0"/>
              <a:t>good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3. Use </a:t>
            </a:r>
            <a:r>
              <a:rPr lang="en-US" sz="2800" dirty="0"/>
              <a:t>nearly minimal total annotations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658" flipH="1">
            <a:off x="252409" y="2955065"/>
            <a:ext cx="3128636" cy="202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Goal:</a:t>
            </a:r>
            <a:br>
              <a:rPr lang="en-US" b="1" dirty="0" smtClean="0"/>
            </a:br>
            <a:r>
              <a:rPr lang="en-US" b="1" dirty="0" smtClean="0"/>
              <a:t>Economical </a:t>
            </a:r>
            <a:r>
              <a:rPr lang="en-US" b="1" dirty="0"/>
              <a:t>assured </a:t>
            </a:r>
            <a:r>
              <a:rPr lang="en-US" b="1" dirty="0" smtClean="0"/>
              <a:t>effectiveness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82176" y="1043666"/>
            <a:ext cx="2900681" cy="69437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36175" y="1052053"/>
            <a:ext cx="1746001" cy="69437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22959" y="1044977"/>
            <a:ext cx="2513216" cy="69437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88" y="4474286"/>
            <a:ext cx="1803673" cy="1803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9149" y="6459786"/>
            <a:ext cx="3583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(Photo </a:t>
            </a:r>
            <a:r>
              <a:rPr lang="en-US" sz="1400" dirty="0">
                <a:solidFill>
                  <a:schemeClr val="bg1"/>
                </a:solidFill>
              </a:rPr>
              <a:t>courtesy of </a:t>
            </a:r>
            <a:r>
              <a:rPr lang="en-US" sz="1400" dirty="0" smtClean="0">
                <a:solidFill>
                  <a:schemeClr val="bg1"/>
                </a:solidFill>
              </a:rPr>
              <a:t>www.stockmonkeys.com)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01779" y="1903631"/>
            <a:ext cx="2135144" cy="1565895"/>
            <a:chOff x="5701779" y="1903631"/>
            <a:chExt cx="2135144" cy="1565895"/>
          </a:xfrm>
        </p:grpSpPr>
        <p:grpSp>
          <p:nvGrpSpPr>
            <p:cNvPr id="21" name="Group 20"/>
            <p:cNvGrpSpPr/>
            <p:nvPr/>
          </p:nvGrpSpPr>
          <p:grpSpPr>
            <a:xfrm>
              <a:off x="5701779" y="2351500"/>
              <a:ext cx="693455" cy="822680"/>
              <a:chOff x="5589639" y="1845734"/>
              <a:chExt cx="693455" cy="822680"/>
            </a:xfrm>
          </p:grpSpPr>
          <p:sp>
            <p:nvSpPr>
              <p:cNvPr id="12" name="Folded Corner 11"/>
              <p:cNvSpPr/>
              <p:nvPr/>
            </p:nvSpPr>
            <p:spPr>
              <a:xfrm>
                <a:off x="5589639" y="1845734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olded Corner 12"/>
              <p:cNvSpPr/>
              <p:nvPr/>
            </p:nvSpPr>
            <p:spPr>
              <a:xfrm>
                <a:off x="5649787" y="1903731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olded Corner 13"/>
              <p:cNvSpPr/>
              <p:nvPr/>
            </p:nvSpPr>
            <p:spPr>
              <a:xfrm>
                <a:off x="5709935" y="1961728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olded Corner 14"/>
              <p:cNvSpPr/>
              <p:nvPr/>
            </p:nvSpPr>
            <p:spPr>
              <a:xfrm>
                <a:off x="5770083" y="2019725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1"/>
                    </a:solidFill>
                  </a:rPr>
                  <a:t>?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5121" y="1903631"/>
              <a:ext cx="573159" cy="706686"/>
              <a:chOff x="7015141" y="1903631"/>
              <a:chExt cx="573159" cy="706686"/>
            </a:xfrm>
          </p:grpSpPr>
          <p:sp>
            <p:nvSpPr>
              <p:cNvPr id="16" name="Folded Corner 15"/>
              <p:cNvSpPr/>
              <p:nvPr/>
            </p:nvSpPr>
            <p:spPr>
              <a:xfrm>
                <a:off x="7015141" y="1903631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olded Corner 16"/>
              <p:cNvSpPr/>
              <p:nvPr/>
            </p:nvSpPr>
            <p:spPr>
              <a:xfrm>
                <a:off x="7075289" y="1961628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+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263764" y="2762840"/>
              <a:ext cx="573159" cy="706686"/>
              <a:chOff x="4513007" y="1903631"/>
              <a:chExt cx="573159" cy="706686"/>
            </a:xfrm>
          </p:grpSpPr>
          <p:sp>
            <p:nvSpPr>
              <p:cNvPr id="18" name="Folded Corner 17"/>
              <p:cNvSpPr/>
              <p:nvPr/>
            </p:nvSpPr>
            <p:spPr>
              <a:xfrm>
                <a:off x="4513007" y="1903631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olded Corner 18"/>
              <p:cNvSpPr/>
              <p:nvPr/>
            </p:nvSpPr>
            <p:spPr>
              <a:xfrm>
                <a:off x="4573155" y="1961628"/>
                <a:ext cx="513011" cy="648689"/>
              </a:xfrm>
              <a:prstGeom prst="foldedCorner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 rot="19669613">
              <a:off x="6513803" y="2352586"/>
              <a:ext cx="579657" cy="224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527257">
              <a:off x="6553795" y="2905494"/>
              <a:ext cx="579657" cy="224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08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5" grpId="1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275156" y="3366484"/>
            <a:ext cx="3037670" cy="2184999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509191 h 2509191"/>
              <a:gd name="connsiteX1" fmla="*/ 1210614 w 4971245"/>
              <a:gd name="connsiteY1" fmla="*/ 2122825 h 2509191"/>
              <a:gd name="connsiteX2" fmla="*/ 2112135 w 4971245"/>
              <a:gd name="connsiteY2" fmla="*/ 551602 h 2509191"/>
              <a:gd name="connsiteX3" fmla="*/ 4971245 w 4971245"/>
              <a:gd name="connsiteY3" fmla="*/ 229630 h 2509191"/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279561 h 2280248"/>
              <a:gd name="connsiteX1" fmla="*/ 1210614 w 4971245"/>
              <a:gd name="connsiteY1" fmla="*/ 1893195 h 2280248"/>
              <a:gd name="connsiteX2" fmla="*/ 2112135 w 4971245"/>
              <a:gd name="connsiteY2" fmla="*/ 321972 h 2280248"/>
              <a:gd name="connsiteX3" fmla="*/ 4971245 w 4971245"/>
              <a:gd name="connsiteY3" fmla="*/ 0 h 2280248"/>
              <a:gd name="connsiteX0" fmla="*/ 0 w 3037670"/>
              <a:gd name="connsiteY0" fmla="*/ 2185404 h 2186091"/>
              <a:gd name="connsiteX1" fmla="*/ 1210614 w 3037670"/>
              <a:gd name="connsiteY1" fmla="*/ 1799038 h 2186091"/>
              <a:gd name="connsiteX2" fmla="*/ 2112135 w 3037670"/>
              <a:gd name="connsiteY2" fmla="*/ 227815 h 2186091"/>
              <a:gd name="connsiteX3" fmla="*/ 3037670 w 3037670"/>
              <a:gd name="connsiteY3" fmla="*/ 1093 h 2186091"/>
              <a:gd name="connsiteX0" fmla="*/ 0 w 3037670"/>
              <a:gd name="connsiteY0" fmla="*/ 2187504 h 2188191"/>
              <a:gd name="connsiteX1" fmla="*/ 1210614 w 3037670"/>
              <a:gd name="connsiteY1" fmla="*/ 1801138 h 2188191"/>
              <a:gd name="connsiteX2" fmla="*/ 2112135 w 3037670"/>
              <a:gd name="connsiteY2" fmla="*/ 229915 h 2188191"/>
              <a:gd name="connsiteX3" fmla="*/ 3037670 w 3037670"/>
              <a:gd name="connsiteY3" fmla="*/ 3193 h 2188191"/>
              <a:gd name="connsiteX0" fmla="*/ 0 w 3037670"/>
              <a:gd name="connsiteY0" fmla="*/ 2208575 h 2209262"/>
              <a:gd name="connsiteX1" fmla="*/ 1210614 w 3037670"/>
              <a:gd name="connsiteY1" fmla="*/ 1822209 h 2209262"/>
              <a:gd name="connsiteX2" fmla="*/ 2112135 w 3037670"/>
              <a:gd name="connsiteY2" fmla="*/ 250986 h 2209262"/>
              <a:gd name="connsiteX3" fmla="*/ 3037670 w 3037670"/>
              <a:gd name="connsiteY3" fmla="*/ 24264 h 2209262"/>
              <a:gd name="connsiteX0" fmla="*/ 0 w 3037670"/>
              <a:gd name="connsiteY0" fmla="*/ 2189607 h 2190294"/>
              <a:gd name="connsiteX1" fmla="*/ 1210614 w 3037670"/>
              <a:gd name="connsiteY1" fmla="*/ 1803241 h 2190294"/>
              <a:gd name="connsiteX2" fmla="*/ 2112135 w 3037670"/>
              <a:gd name="connsiteY2" fmla="*/ 232018 h 2190294"/>
              <a:gd name="connsiteX3" fmla="*/ 3037670 w 3037670"/>
              <a:gd name="connsiteY3" fmla="*/ 5296 h 2190294"/>
              <a:gd name="connsiteX0" fmla="*/ 0 w 3037670"/>
              <a:gd name="connsiteY0" fmla="*/ 2193815 h 2194502"/>
              <a:gd name="connsiteX1" fmla="*/ 1210614 w 3037670"/>
              <a:gd name="connsiteY1" fmla="*/ 1807449 h 2194502"/>
              <a:gd name="connsiteX2" fmla="*/ 2112135 w 3037670"/>
              <a:gd name="connsiteY2" fmla="*/ 236226 h 2194502"/>
              <a:gd name="connsiteX3" fmla="*/ 3037670 w 3037670"/>
              <a:gd name="connsiteY3" fmla="*/ 9504 h 2194502"/>
              <a:gd name="connsiteX0" fmla="*/ 0 w 3037670"/>
              <a:gd name="connsiteY0" fmla="*/ 2198028 h 2198715"/>
              <a:gd name="connsiteX1" fmla="*/ 1210614 w 3037670"/>
              <a:gd name="connsiteY1" fmla="*/ 1811662 h 2198715"/>
              <a:gd name="connsiteX2" fmla="*/ 2112135 w 3037670"/>
              <a:gd name="connsiteY2" fmla="*/ 240439 h 2198715"/>
              <a:gd name="connsiteX3" fmla="*/ 3037670 w 3037670"/>
              <a:gd name="connsiteY3" fmla="*/ 13717 h 2198715"/>
              <a:gd name="connsiteX0" fmla="*/ 0 w 3037670"/>
              <a:gd name="connsiteY0" fmla="*/ 2193816 h 2194503"/>
              <a:gd name="connsiteX1" fmla="*/ 1210614 w 3037670"/>
              <a:gd name="connsiteY1" fmla="*/ 1807450 h 2194503"/>
              <a:gd name="connsiteX2" fmla="*/ 2112135 w 3037670"/>
              <a:gd name="connsiteY2" fmla="*/ 236227 h 2194503"/>
              <a:gd name="connsiteX3" fmla="*/ 3037670 w 3037670"/>
              <a:gd name="connsiteY3" fmla="*/ 9505 h 2194503"/>
              <a:gd name="connsiteX0" fmla="*/ 0 w 3037670"/>
              <a:gd name="connsiteY0" fmla="*/ 2195920 h 2196607"/>
              <a:gd name="connsiteX1" fmla="*/ 1210614 w 3037670"/>
              <a:gd name="connsiteY1" fmla="*/ 1809554 h 2196607"/>
              <a:gd name="connsiteX2" fmla="*/ 2112135 w 3037670"/>
              <a:gd name="connsiteY2" fmla="*/ 238331 h 2196607"/>
              <a:gd name="connsiteX3" fmla="*/ 3037670 w 3037670"/>
              <a:gd name="connsiteY3" fmla="*/ 11609 h 2196607"/>
              <a:gd name="connsiteX0" fmla="*/ 0 w 3037670"/>
              <a:gd name="connsiteY0" fmla="*/ 2184312 h 2184999"/>
              <a:gd name="connsiteX1" fmla="*/ 1210614 w 3037670"/>
              <a:gd name="connsiteY1" fmla="*/ 1797946 h 2184999"/>
              <a:gd name="connsiteX2" fmla="*/ 2112135 w 3037670"/>
              <a:gd name="connsiteY2" fmla="*/ 226723 h 2184999"/>
              <a:gd name="connsiteX3" fmla="*/ 3037670 w 3037670"/>
              <a:gd name="connsiteY3" fmla="*/ 1 h 218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670" h="2184999">
                <a:moveTo>
                  <a:pt x="0" y="2184312"/>
                </a:moveTo>
                <a:cubicBezTo>
                  <a:pt x="442175" y="2192898"/>
                  <a:pt x="858592" y="2124211"/>
                  <a:pt x="1210614" y="1797946"/>
                </a:cubicBezTo>
                <a:cubicBezTo>
                  <a:pt x="1562637" y="1471681"/>
                  <a:pt x="1485363" y="542256"/>
                  <a:pt x="2112135" y="226723"/>
                </a:cubicBezTo>
                <a:cubicBezTo>
                  <a:pt x="2562695" y="30253"/>
                  <a:pt x="2885940" y="-200"/>
                  <a:pt x="3037670" y="1"/>
                </a:cubicBezTo>
              </a:path>
            </a:pathLst>
          </a:custGeom>
          <a:noFill/>
          <a:ln w="635000">
            <a:solidFill>
              <a:srgbClr val="D6A3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Notation</a:t>
            </a:r>
            <a:endParaRPr lang="en-US" b="1" dirty="0"/>
          </a:p>
        </p:txBody>
      </p:sp>
      <p:sp>
        <p:nvSpPr>
          <p:cNvPr id="30" name="Freeform 29"/>
          <p:cNvSpPr/>
          <p:nvPr/>
        </p:nvSpPr>
        <p:spPr>
          <a:xfrm>
            <a:off x="1275156" y="3366483"/>
            <a:ext cx="3032908" cy="2184311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96306 h 2196306"/>
              <a:gd name="connsiteX1" fmla="*/ 1210614 w 3032908"/>
              <a:gd name="connsiteY1" fmla="*/ 1809940 h 2196306"/>
              <a:gd name="connsiteX2" fmla="*/ 2112135 w 3032908"/>
              <a:gd name="connsiteY2" fmla="*/ 238717 h 2196306"/>
              <a:gd name="connsiteX3" fmla="*/ 3032908 w 3032908"/>
              <a:gd name="connsiteY3" fmla="*/ 11995 h 2196306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908" h="2184311">
                <a:moveTo>
                  <a:pt x="0" y="2184311"/>
                </a:moveTo>
                <a:cubicBezTo>
                  <a:pt x="429296" y="2154260"/>
                  <a:pt x="858592" y="2124210"/>
                  <a:pt x="1210614" y="1797945"/>
                </a:cubicBezTo>
                <a:cubicBezTo>
                  <a:pt x="1562637" y="1471680"/>
                  <a:pt x="1485363" y="542255"/>
                  <a:pt x="2112135" y="226722"/>
                </a:cubicBezTo>
                <a:cubicBezTo>
                  <a:pt x="2624607" y="-22136"/>
                  <a:pt x="2926724" y="20358"/>
                  <a:pt x="3032908" y="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00914" y="3701799"/>
            <a:ext cx="3010681" cy="2161650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289943 w 4971245"/>
              <a:gd name="connsiteY1" fmla="*/ 1803042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5169566"/>
              <a:gd name="connsiteY0" fmla="*/ 2305319 h 2305319"/>
              <a:gd name="connsiteX1" fmla="*/ 1488264 w 5169566"/>
              <a:gd name="connsiteY1" fmla="*/ 1803042 h 2305319"/>
              <a:gd name="connsiteX2" fmla="*/ 2310456 w 5169566"/>
              <a:gd name="connsiteY2" fmla="*/ 321972 h 2305319"/>
              <a:gd name="connsiteX3" fmla="*/ 5169566 w 5169566"/>
              <a:gd name="connsiteY3" fmla="*/ 0 h 2305319"/>
              <a:gd name="connsiteX0" fmla="*/ 0 w 5103458"/>
              <a:gd name="connsiteY0" fmla="*/ 2305319 h 2305319"/>
              <a:gd name="connsiteX1" fmla="*/ 1488264 w 5103458"/>
              <a:gd name="connsiteY1" fmla="*/ 1803042 h 2305319"/>
              <a:gd name="connsiteX2" fmla="*/ 2310456 w 5103458"/>
              <a:gd name="connsiteY2" fmla="*/ 321972 h 2305319"/>
              <a:gd name="connsiteX3" fmla="*/ 5103458 w 5103458"/>
              <a:gd name="connsiteY3" fmla="*/ 0 h 23053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53" h="2161650">
                <a:moveTo>
                  <a:pt x="0" y="2161650"/>
                </a:moveTo>
                <a:cubicBezTo>
                  <a:pt x="791094" y="2115724"/>
                  <a:pt x="1077113" y="1989931"/>
                  <a:pt x="1462189" y="1659373"/>
                </a:cubicBezTo>
                <a:cubicBezTo>
                  <a:pt x="1847265" y="1328815"/>
                  <a:pt x="1800819" y="366891"/>
                  <a:pt x="2310456" y="178303"/>
                </a:cubicBezTo>
                <a:cubicBezTo>
                  <a:pt x="2624528" y="65915"/>
                  <a:pt x="2855830" y="8452"/>
                  <a:pt x="3090753" y="0"/>
                </a:cubicBezTo>
              </a:path>
            </a:pathLst>
          </a:custGeom>
          <a:noFill/>
          <a:ln w="381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75156" y="5862918"/>
            <a:ext cx="52417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93096" y="205545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Freeform 8"/>
          <p:cNvSpPr/>
          <p:nvPr/>
        </p:nvSpPr>
        <p:spPr>
          <a:xfrm>
            <a:off x="1271625" y="3477834"/>
            <a:ext cx="3035289" cy="2214505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281974 h 2281974"/>
              <a:gd name="connsiteX1" fmla="*/ 1210614 w 4971245"/>
              <a:gd name="connsiteY1" fmla="*/ 1895608 h 2281974"/>
              <a:gd name="connsiteX2" fmla="*/ 2455035 w 4971245"/>
              <a:gd name="connsiteY2" fmla="*/ 178913 h 2281974"/>
              <a:gd name="connsiteX3" fmla="*/ 4971245 w 4971245"/>
              <a:gd name="connsiteY3" fmla="*/ 2413 h 2281974"/>
              <a:gd name="connsiteX0" fmla="*/ 0 w 4971245"/>
              <a:gd name="connsiteY0" fmla="*/ 2281974 h 2281974"/>
              <a:gd name="connsiteX1" fmla="*/ 1096314 w 4971245"/>
              <a:gd name="connsiteY1" fmla="*/ 1698181 h 2281974"/>
              <a:gd name="connsiteX2" fmla="*/ 2455035 w 4971245"/>
              <a:gd name="connsiteY2" fmla="*/ 178913 h 2281974"/>
              <a:gd name="connsiteX3" fmla="*/ 4971245 w 4971245"/>
              <a:gd name="connsiteY3" fmla="*/ 2413 h 2281974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790017 w 4971245"/>
              <a:gd name="connsiteY2" fmla="*/ 332364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841972 w 4971245"/>
              <a:gd name="connsiteY2" fmla="*/ 280409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925099 w 4971245"/>
              <a:gd name="connsiteY2" fmla="*/ 280409 h 2279561"/>
              <a:gd name="connsiteX3" fmla="*/ 4971245 w 4971245"/>
              <a:gd name="connsiteY3" fmla="*/ 0 h 2279561"/>
              <a:gd name="connsiteX0" fmla="*/ 0 w 3032908"/>
              <a:gd name="connsiteY0" fmla="*/ 2212886 h 2212886"/>
              <a:gd name="connsiteX1" fmla="*/ 1096314 w 3032908"/>
              <a:gd name="connsiteY1" fmla="*/ 1629093 h 2212886"/>
              <a:gd name="connsiteX2" fmla="*/ 1925099 w 3032908"/>
              <a:gd name="connsiteY2" fmla="*/ 213734 h 2212886"/>
              <a:gd name="connsiteX3" fmla="*/ 3032908 w 3032908"/>
              <a:gd name="connsiteY3" fmla="*/ 0 h 2212886"/>
              <a:gd name="connsiteX0" fmla="*/ 0 w 3032908"/>
              <a:gd name="connsiteY0" fmla="*/ 2229010 h 2229010"/>
              <a:gd name="connsiteX1" fmla="*/ 1096314 w 3032908"/>
              <a:gd name="connsiteY1" fmla="*/ 1645217 h 2229010"/>
              <a:gd name="connsiteX2" fmla="*/ 1925099 w 3032908"/>
              <a:gd name="connsiteY2" fmla="*/ 229858 h 2229010"/>
              <a:gd name="connsiteX3" fmla="*/ 3032908 w 3032908"/>
              <a:gd name="connsiteY3" fmla="*/ 16124 h 2229010"/>
              <a:gd name="connsiteX0" fmla="*/ 0 w 3032908"/>
              <a:gd name="connsiteY0" fmla="*/ 2214505 h 2214505"/>
              <a:gd name="connsiteX1" fmla="*/ 1096314 w 3032908"/>
              <a:gd name="connsiteY1" fmla="*/ 1630712 h 2214505"/>
              <a:gd name="connsiteX2" fmla="*/ 1925099 w 3032908"/>
              <a:gd name="connsiteY2" fmla="*/ 215353 h 2214505"/>
              <a:gd name="connsiteX3" fmla="*/ 3032908 w 3032908"/>
              <a:gd name="connsiteY3" fmla="*/ 1619 h 2214505"/>
              <a:gd name="connsiteX0" fmla="*/ 0 w 3035289"/>
              <a:gd name="connsiteY0" fmla="*/ 2214505 h 2214505"/>
              <a:gd name="connsiteX1" fmla="*/ 1096314 w 3035289"/>
              <a:gd name="connsiteY1" fmla="*/ 1630712 h 2214505"/>
              <a:gd name="connsiteX2" fmla="*/ 1925099 w 3035289"/>
              <a:gd name="connsiteY2" fmla="*/ 215353 h 2214505"/>
              <a:gd name="connsiteX3" fmla="*/ 3035289 w 3035289"/>
              <a:gd name="connsiteY3" fmla="*/ 1619 h 221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289" h="2214505">
                <a:moveTo>
                  <a:pt x="0" y="2214505"/>
                </a:moveTo>
                <a:cubicBezTo>
                  <a:pt x="429296" y="2184454"/>
                  <a:pt x="775464" y="1963904"/>
                  <a:pt x="1096314" y="1630712"/>
                </a:cubicBezTo>
                <a:cubicBezTo>
                  <a:pt x="1417164" y="1297520"/>
                  <a:pt x="1298327" y="530886"/>
                  <a:pt x="1925099" y="215353"/>
                </a:cubicBezTo>
                <a:cubicBezTo>
                  <a:pt x="2475671" y="-28743"/>
                  <a:pt x="2891005" y="546"/>
                  <a:pt x="3035289" y="161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5604" y="5943912"/>
            <a:ext cx="137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Annotations</a:t>
            </a:r>
            <a:endParaRPr lang="en-US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0516" y="4958360"/>
            <a:ext cx="415636" cy="497258"/>
            <a:chOff x="6309039" y="2922683"/>
            <a:chExt cx="415636" cy="497258"/>
          </a:xfrm>
        </p:grpSpPr>
        <p:sp>
          <p:nvSpPr>
            <p:cNvPr id="11" name="TextBox 10"/>
            <p:cNvSpPr txBox="1"/>
            <p:nvPr/>
          </p:nvSpPr>
          <p:spPr>
            <a:xfrm>
              <a:off x="6309039" y="3050609"/>
              <a:ext cx="415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09039" y="2922683"/>
              <a:ext cx="299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^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0516" y="5398878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5030" y="5657371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D6A300"/>
                </a:solidFill>
              </a:rPr>
              <a:t>θ</a:t>
            </a:r>
            <a:endParaRPr lang="en-US" sz="2000" b="1" dirty="0">
              <a:solidFill>
                <a:srgbClr val="D6A3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71625" y="3580065"/>
            <a:ext cx="4978307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1813" y="3268977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55493" y="4828732"/>
            <a:ext cx="1058163" cy="1437716"/>
            <a:chOff x="18531346" y="9709795"/>
            <a:chExt cx="2073685" cy="2817498"/>
          </a:xfrm>
        </p:grpSpPr>
        <p:sp>
          <p:nvSpPr>
            <p:cNvPr id="34" name="Flowchart: Magnetic Disk 33"/>
            <p:cNvSpPr/>
            <p:nvPr/>
          </p:nvSpPr>
          <p:spPr>
            <a:xfrm>
              <a:off x="18531346" y="11298782"/>
              <a:ext cx="2073685" cy="1228511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ar-MA" sz="2000" b="1" dirty="0"/>
                <a:t>Test</a:t>
              </a:r>
              <a:endParaRPr lang="en-US" sz="2000" b="1" dirty="0"/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18531346" y="10520756"/>
              <a:ext cx="2073685" cy="1228511"/>
            </a:xfrm>
            <a:prstGeom prst="flowChartMagneticDisk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Training</a:t>
              </a:r>
              <a:endParaRPr lang="en-US" sz="2000" b="1" dirty="0"/>
            </a:p>
          </p:txBody>
        </p:sp>
        <p:sp>
          <p:nvSpPr>
            <p:cNvPr id="36" name="Flowchart: Magnetic Disk 35"/>
            <p:cNvSpPr/>
            <p:nvPr/>
          </p:nvSpPr>
          <p:spPr>
            <a:xfrm>
              <a:off x="18531346" y="9709795"/>
              <a:ext cx="2073685" cy="1228511"/>
            </a:xfrm>
            <a:prstGeom prst="flowChartMagneticDisk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71625" y="2642432"/>
            <a:ext cx="3025283" cy="3150020"/>
            <a:chOff x="1271625" y="2642432"/>
            <a:chExt cx="3025283" cy="315002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1271625" y="2648607"/>
              <a:ext cx="667534" cy="667534"/>
            </a:xfrm>
            <a:prstGeom prst="line">
              <a:avLst/>
            </a:prstGeom>
            <a:ln w="25400">
              <a:solidFill>
                <a:srgbClr val="D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271625" y="2642432"/>
              <a:ext cx="1232438" cy="1232438"/>
            </a:xfrm>
            <a:prstGeom prst="line">
              <a:avLst/>
            </a:prstGeom>
            <a:ln w="25400">
              <a:solidFill>
                <a:srgbClr val="D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271625" y="2664975"/>
              <a:ext cx="1796664" cy="1796664"/>
            </a:xfrm>
            <a:prstGeom prst="line">
              <a:avLst/>
            </a:prstGeom>
            <a:ln w="25400">
              <a:solidFill>
                <a:srgbClr val="D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271625" y="2681344"/>
              <a:ext cx="2366107" cy="2366107"/>
            </a:xfrm>
            <a:prstGeom prst="line">
              <a:avLst/>
            </a:prstGeom>
            <a:ln w="25400">
              <a:solidFill>
                <a:srgbClr val="D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271626" y="2658800"/>
              <a:ext cx="2972774" cy="2972775"/>
            </a:xfrm>
            <a:prstGeom prst="line">
              <a:avLst/>
            </a:prstGeom>
            <a:ln w="25400">
              <a:solidFill>
                <a:srgbClr val="D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19263" y="4386196"/>
              <a:ext cx="1406257" cy="1406256"/>
            </a:xfrm>
            <a:prstGeom prst="line">
              <a:avLst/>
            </a:prstGeom>
            <a:ln w="25400">
              <a:solidFill>
                <a:srgbClr val="D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744024" y="3224439"/>
              <a:ext cx="552884" cy="552884"/>
            </a:xfrm>
            <a:prstGeom prst="line">
              <a:avLst/>
            </a:prstGeom>
            <a:ln w="25400">
              <a:solidFill>
                <a:srgbClr val="D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275156" y="2498505"/>
            <a:ext cx="0" cy="33705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55493" y="2741707"/>
            <a:ext cx="105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</a:t>
            </a:r>
            <a:r>
              <a:rPr lang="en-US" sz="2000" dirty="0" smtClean="0"/>
              <a:t> = 0.05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4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2" grpId="0" animBg="1"/>
      <p:bldP spid="9" grpId="0" animBg="1"/>
      <p:bldP spid="14" grpId="0"/>
      <p:bldP spid="15" grpId="0"/>
      <p:bldP spid="1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Fixed test set</a:t>
            </a:r>
            <a:br>
              <a:rPr lang="en-US" b="1" dirty="0" smtClean="0"/>
            </a:br>
            <a:r>
              <a:rPr lang="en-US" b="1" dirty="0" smtClean="0"/>
              <a:t>Growing training set</a:t>
            </a:r>
            <a:endParaRPr lang="en-US" b="1" dirty="0"/>
          </a:p>
        </p:txBody>
      </p:sp>
      <p:sp>
        <p:nvSpPr>
          <p:cNvPr id="30" name="Freeform 29"/>
          <p:cNvSpPr/>
          <p:nvPr/>
        </p:nvSpPr>
        <p:spPr>
          <a:xfrm>
            <a:off x="1275157" y="3158836"/>
            <a:ext cx="4837475" cy="2391958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96306 h 2196306"/>
              <a:gd name="connsiteX1" fmla="*/ 1210614 w 3032908"/>
              <a:gd name="connsiteY1" fmla="*/ 1809940 h 2196306"/>
              <a:gd name="connsiteX2" fmla="*/ 2112135 w 3032908"/>
              <a:gd name="connsiteY2" fmla="*/ 238717 h 2196306"/>
              <a:gd name="connsiteX3" fmla="*/ 3032908 w 3032908"/>
              <a:gd name="connsiteY3" fmla="*/ 11995 h 2196306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95977"/>
              <a:gd name="connsiteY0" fmla="*/ 2207894 h 2207894"/>
              <a:gd name="connsiteX1" fmla="*/ 1210614 w 3095977"/>
              <a:gd name="connsiteY1" fmla="*/ 1821528 h 2207894"/>
              <a:gd name="connsiteX2" fmla="*/ 2112135 w 3095977"/>
              <a:gd name="connsiteY2" fmla="*/ 250305 h 2207894"/>
              <a:gd name="connsiteX3" fmla="*/ 3032908 w 3095977"/>
              <a:gd name="connsiteY3" fmla="*/ 23583 h 2207894"/>
              <a:gd name="connsiteX4" fmla="*/ 3014211 w 3095977"/>
              <a:gd name="connsiteY4" fmla="*/ 4358 h 2207894"/>
              <a:gd name="connsiteX0" fmla="*/ 0 w 4826392"/>
              <a:gd name="connsiteY0" fmla="*/ 2386416 h 2386416"/>
              <a:gd name="connsiteX1" fmla="*/ 1210614 w 4826392"/>
              <a:gd name="connsiteY1" fmla="*/ 2000050 h 2386416"/>
              <a:gd name="connsiteX2" fmla="*/ 2112135 w 4826392"/>
              <a:gd name="connsiteY2" fmla="*/ 428827 h 2386416"/>
              <a:gd name="connsiteX3" fmla="*/ 3032908 w 4826392"/>
              <a:gd name="connsiteY3" fmla="*/ 202105 h 2386416"/>
              <a:gd name="connsiteX4" fmla="*/ 4826386 w 4826392"/>
              <a:gd name="connsiteY4" fmla="*/ 0 h 2386416"/>
              <a:gd name="connsiteX0" fmla="*/ 0 w 4826392"/>
              <a:gd name="connsiteY0" fmla="*/ 2386416 h 2386416"/>
              <a:gd name="connsiteX1" fmla="*/ 1210614 w 4826392"/>
              <a:gd name="connsiteY1" fmla="*/ 2000050 h 2386416"/>
              <a:gd name="connsiteX2" fmla="*/ 2112135 w 4826392"/>
              <a:gd name="connsiteY2" fmla="*/ 428827 h 2386416"/>
              <a:gd name="connsiteX3" fmla="*/ 3032908 w 4826392"/>
              <a:gd name="connsiteY3" fmla="*/ 174396 h 2386416"/>
              <a:gd name="connsiteX4" fmla="*/ 4826386 w 4826392"/>
              <a:gd name="connsiteY4" fmla="*/ 0 h 2386416"/>
              <a:gd name="connsiteX0" fmla="*/ 0 w 4848559"/>
              <a:gd name="connsiteY0" fmla="*/ 2314372 h 2314372"/>
              <a:gd name="connsiteX1" fmla="*/ 1210614 w 4848559"/>
              <a:gd name="connsiteY1" fmla="*/ 1928006 h 2314372"/>
              <a:gd name="connsiteX2" fmla="*/ 2112135 w 4848559"/>
              <a:gd name="connsiteY2" fmla="*/ 356783 h 2314372"/>
              <a:gd name="connsiteX3" fmla="*/ 3032908 w 4848559"/>
              <a:gd name="connsiteY3" fmla="*/ 102352 h 2314372"/>
              <a:gd name="connsiteX4" fmla="*/ 4848553 w 4848559"/>
              <a:gd name="connsiteY4" fmla="*/ 0 h 2314372"/>
              <a:gd name="connsiteX0" fmla="*/ 0 w 4837475"/>
              <a:gd name="connsiteY0" fmla="*/ 2391958 h 2391958"/>
              <a:gd name="connsiteX1" fmla="*/ 1210614 w 4837475"/>
              <a:gd name="connsiteY1" fmla="*/ 2005592 h 2391958"/>
              <a:gd name="connsiteX2" fmla="*/ 2112135 w 4837475"/>
              <a:gd name="connsiteY2" fmla="*/ 434369 h 2391958"/>
              <a:gd name="connsiteX3" fmla="*/ 3032908 w 4837475"/>
              <a:gd name="connsiteY3" fmla="*/ 179938 h 2391958"/>
              <a:gd name="connsiteX4" fmla="*/ 4837469 w 4837475"/>
              <a:gd name="connsiteY4" fmla="*/ 0 h 2391958"/>
              <a:gd name="connsiteX0" fmla="*/ 0 w 4837475"/>
              <a:gd name="connsiteY0" fmla="*/ 2391958 h 2391958"/>
              <a:gd name="connsiteX1" fmla="*/ 1210614 w 4837475"/>
              <a:gd name="connsiteY1" fmla="*/ 2005592 h 2391958"/>
              <a:gd name="connsiteX2" fmla="*/ 2112135 w 4837475"/>
              <a:gd name="connsiteY2" fmla="*/ 434369 h 2391958"/>
              <a:gd name="connsiteX3" fmla="*/ 3021824 w 4837475"/>
              <a:gd name="connsiteY3" fmla="*/ 113436 h 2391958"/>
              <a:gd name="connsiteX4" fmla="*/ 4837469 w 4837475"/>
              <a:gd name="connsiteY4" fmla="*/ 0 h 2391958"/>
              <a:gd name="connsiteX0" fmla="*/ 0 w 4837475"/>
              <a:gd name="connsiteY0" fmla="*/ 2391958 h 2391958"/>
              <a:gd name="connsiteX1" fmla="*/ 1210614 w 4837475"/>
              <a:gd name="connsiteY1" fmla="*/ 2005592 h 2391958"/>
              <a:gd name="connsiteX2" fmla="*/ 2112135 w 4837475"/>
              <a:gd name="connsiteY2" fmla="*/ 434369 h 2391958"/>
              <a:gd name="connsiteX3" fmla="*/ 3021824 w 4837475"/>
              <a:gd name="connsiteY3" fmla="*/ 113436 h 2391958"/>
              <a:gd name="connsiteX4" fmla="*/ 4837469 w 4837475"/>
              <a:gd name="connsiteY4" fmla="*/ 0 h 239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7475" h="2391958">
                <a:moveTo>
                  <a:pt x="0" y="2391958"/>
                </a:moveTo>
                <a:cubicBezTo>
                  <a:pt x="429296" y="2361907"/>
                  <a:pt x="858592" y="2331857"/>
                  <a:pt x="1210614" y="2005592"/>
                </a:cubicBezTo>
                <a:cubicBezTo>
                  <a:pt x="1562637" y="1679327"/>
                  <a:pt x="1485363" y="749902"/>
                  <a:pt x="2112135" y="434369"/>
                </a:cubicBezTo>
                <a:cubicBezTo>
                  <a:pt x="2624607" y="185511"/>
                  <a:pt x="2915640" y="133794"/>
                  <a:pt x="3021824" y="113436"/>
                </a:cubicBezTo>
                <a:cubicBezTo>
                  <a:pt x="3183254" y="83528"/>
                  <a:pt x="4841364" y="4005"/>
                  <a:pt x="4837469" y="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00915" y="3536917"/>
            <a:ext cx="4855411" cy="2326532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289943 w 4971245"/>
              <a:gd name="connsiteY1" fmla="*/ 1803042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5169566"/>
              <a:gd name="connsiteY0" fmla="*/ 2305319 h 2305319"/>
              <a:gd name="connsiteX1" fmla="*/ 1488264 w 5169566"/>
              <a:gd name="connsiteY1" fmla="*/ 1803042 h 2305319"/>
              <a:gd name="connsiteX2" fmla="*/ 2310456 w 5169566"/>
              <a:gd name="connsiteY2" fmla="*/ 321972 h 2305319"/>
              <a:gd name="connsiteX3" fmla="*/ 5169566 w 5169566"/>
              <a:gd name="connsiteY3" fmla="*/ 0 h 2305319"/>
              <a:gd name="connsiteX0" fmla="*/ 0 w 5103458"/>
              <a:gd name="connsiteY0" fmla="*/ 2305319 h 2305319"/>
              <a:gd name="connsiteX1" fmla="*/ 1488264 w 5103458"/>
              <a:gd name="connsiteY1" fmla="*/ 1803042 h 2305319"/>
              <a:gd name="connsiteX2" fmla="*/ 2310456 w 5103458"/>
              <a:gd name="connsiteY2" fmla="*/ 321972 h 2305319"/>
              <a:gd name="connsiteX3" fmla="*/ 5103458 w 5103458"/>
              <a:gd name="connsiteY3" fmla="*/ 0 h 23053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144958"/>
              <a:gd name="connsiteY0" fmla="*/ 2176750 h 2176750"/>
              <a:gd name="connsiteX1" fmla="*/ 1462189 w 3144958"/>
              <a:gd name="connsiteY1" fmla="*/ 1674473 h 2176750"/>
              <a:gd name="connsiteX2" fmla="*/ 2310456 w 3144958"/>
              <a:gd name="connsiteY2" fmla="*/ 193403 h 2176750"/>
              <a:gd name="connsiteX3" fmla="*/ 3090753 w 3144958"/>
              <a:gd name="connsiteY3" fmla="*/ 15100 h 2176750"/>
              <a:gd name="connsiteX4" fmla="*/ 3077772 w 3144958"/>
              <a:gd name="connsiteY4" fmla="*/ 9001 h 2176750"/>
              <a:gd name="connsiteX0" fmla="*/ 0 w 3220065"/>
              <a:gd name="connsiteY0" fmla="*/ 2246331 h 2246331"/>
              <a:gd name="connsiteX1" fmla="*/ 1462189 w 3220065"/>
              <a:gd name="connsiteY1" fmla="*/ 1744054 h 2246331"/>
              <a:gd name="connsiteX2" fmla="*/ 2310456 w 3220065"/>
              <a:gd name="connsiteY2" fmla="*/ 262984 h 2246331"/>
              <a:gd name="connsiteX3" fmla="*/ 3090753 w 3220065"/>
              <a:gd name="connsiteY3" fmla="*/ 84681 h 2246331"/>
              <a:gd name="connsiteX4" fmla="*/ 3219559 w 3220065"/>
              <a:gd name="connsiteY4" fmla="*/ 0 h 2246331"/>
              <a:gd name="connsiteX0" fmla="*/ 0 w 3864936"/>
              <a:gd name="connsiteY0" fmla="*/ 2393968 h 2393968"/>
              <a:gd name="connsiteX1" fmla="*/ 1462189 w 3864936"/>
              <a:gd name="connsiteY1" fmla="*/ 1891691 h 2393968"/>
              <a:gd name="connsiteX2" fmla="*/ 2310456 w 3864936"/>
              <a:gd name="connsiteY2" fmla="*/ 410621 h 2393968"/>
              <a:gd name="connsiteX3" fmla="*/ 3090753 w 3864936"/>
              <a:gd name="connsiteY3" fmla="*/ 232318 h 2393968"/>
              <a:gd name="connsiteX4" fmla="*/ 3864928 w 3864936"/>
              <a:gd name="connsiteY4" fmla="*/ 0 h 2393968"/>
              <a:gd name="connsiteX0" fmla="*/ 0 w 4202285"/>
              <a:gd name="connsiteY0" fmla="*/ 2377299 h 2377299"/>
              <a:gd name="connsiteX1" fmla="*/ 1462189 w 4202285"/>
              <a:gd name="connsiteY1" fmla="*/ 1875022 h 2377299"/>
              <a:gd name="connsiteX2" fmla="*/ 2310456 w 4202285"/>
              <a:gd name="connsiteY2" fmla="*/ 393952 h 2377299"/>
              <a:gd name="connsiteX3" fmla="*/ 3090753 w 4202285"/>
              <a:gd name="connsiteY3" fmla="*/ 215649 h 2377299"/>
              <a:gd name="connsiteX4" fmla="*/ 4202280 w 4202285"/>
              <a:gd name="connsiteY4" fmla="*/ 0 h 2377299"/>
              <a:gd name="connsiteX0" fmla="*/ 0 w 4202280"/>
              <a:gd name="connsiteY0" fmla="*/ 2377299 h 2377299"/>
              <a:gd name="connsiteX1" fmla="*/ 1462189 w 4202280"/>
              <a:gd name="connsiteY1" fmla="*/ 1875022 h 2377299"/>
              <a:gd name="connsiteX2" fmla="*/ 2310456 w 4202280"/>
              <a:gd name="connsiteY2" fmla="*/ 393952 h 2377299"/>
              <a:gd name="connsiteX3" fmla="*/ 3090753 w 4202280"/>
              <a:gd name="connsiteY3" fmla="*/ 215649 h 2377299"/>
              <a:gd name="connsiteX4" fmla="*/ 4202280 w 4202280"/>
              <a:gd name="connsiteY4" fmla="*/ 0 h 2377299"/>
              <a:gd name="connsiteX0" fmla="*/ 0 w 4202280"/>
              <a:gd name="connsiteY0" fmla="*/ 2377299 h 2377299"/>
              <a:gd name="connsiteX1" fmla="*/ 1462189 w 4202280"/>
              <a:gd name="connsiteY1" fmla="*/ 1875022 h 2377299"/>
              <a:gd name="connsiteX2" fmla="*/ 2310456 w 4202280"/>
              <a:gd name="connsiteY2" fmla="*/ 393952 h 2377299"/>
              <a:gd name="connsiteX3" fmla="*/ 3090753 w 4202280"/>
              <a:gd name="connsiteY3" fmla="*/ 215649 h 2377299"/>
              <a:gd name="connsiteX4" fmla="*/ 4202280 w 4202280"/>
              <a:gd name="connsiteY4" fmla="*/ 0 h 2377299"/>
              <a:gd name="connsiteX0" fmla="*/ 0 w 4984546"/>
              <a:gd name="connsiteY0" fmla="*/ 2323324 h 2323324"/>
              <a:gd name="connsiteX1" fmla="*/ 1462189 w 4984546"/>
              <a:gd name="connsiteY1" fmla="*/ 1821047 h 2323324"/>
              <a:gd name="connsiteX2" fmla="*/ 2310456 w 4984546"/>
              <a:gd name="connsiteY2" fmla="*/ 339977 h 2323324"/>
              <a:gd name="connsiteX3" fmla="*/ 3090753 w 4984546"/>
              <a:gd name="connsiteY3" fmla="*/ 161674 h 2323324"/>
              <a:gd name="connsiteX4" fmla="*/ 4984546 w 4984546"/>
              <a:gd name="connsiteY4" fmla="*/ 0 h 2323324"/>
              <a:gd name="connsiteX0" fmla="*/ 0 w 4984546"/>
              <a:gd name="connsiteY0" fmla="*/ 2323324 h 2323324"/>
              <a:gd name="connsiteX1" fmla="*/ 1462189 w 4984546"/>
              <a:gd name="connsiteY1" fmla="*/ 1821047 h 2323324"/>
              <a:gd name="connsiteX2" fmla="*/ 2310456 w 4984546"/>
              <a:gd name="connsiteY2" fmla="*/ 339977 h 2323324"/>
              <a:gd name="connsiteX3" fmla="*/ 3090753 w 4984546"/>
              <a:gd name="connsiteY3" fmla="*/ 161674 h 2323324"/>
              <a:gd name="connsiteX4" fmla="*/ 4984546 w 4984546"/>
              <a:gd name="connsiteY4" fmla="*/ 0 h 2323324"/>
              <a:gd name="connsiteX0" fmla="*/ 0 w 4984546"/>
              <a:gd name="connsiteY0" fmla="*/ 2337271 h 2337271"/>
              <a:gd name="connsiteX1" fmla="*/ 1462189 w 4984546"/>
              <a:gd name="connsiteY1" fmla="*/ 1834994 h 2337271"/>
              <a:gd name="connsiteX2" fmla="*/ 2310456 w 4984546"/>
              <a:gd name="connsiteY2" fmla="*/ 353924 h 2337271"/>
              <a:gd name="connsiteX3" fmla="*/ 3090753 w 4984546"/>
              <a:gd name="connsiteY3" fmla="*/ 175621 h 2337271"/>
              <a:gd name="connsiteX4" fmla="*/ 4984546 w 4984546"/>
              <a:gd name="connsiteY4" fmla="*/ 13947 h 2337271"/>
              <a:gd name="connsiteX0" fmla="*/ 0 w 4984546"/>
              <a:gd name="connsiteY0" fmla="*/ 2325872 h 2325872"/>
              <a:gd name="connsiteX1" fmla="*/ 1462189 w 4984546"/>
              <a:gd name="connsiteY1" fmla="*/ 1823595 h 2325872"/>
              <a:gd name="connsiteX2" fmla="*/ 2310456 w 4984546"/>
              <a:gd name="connsiteY2" fmla="*/ 342525 h 2325872"/>
              <a:gd name="connsiteX3" fmla="*/ 3090753 w 4984546"/>
              <a:gd name="connsiteY3" fmla="*/ 164222 h 2325872"/>
              <a:gd name="connsiteX4" fmla="*/ 4984546 w 4984546"/>
              <a:gd name="connsiteY4" fmla="*/ 2548 h 2325872"/>
              <a:gd name="connsiteX0" fmla="*/ 0 w 4984546"/>
              <a:gd name="connsiteY0" fmla="*/ 2326532 h 2326532"/>
              <a:gd name="connsiteX1" fmla="*/ 1462189 w 4984546"/>
              <a:gd name="connsiteY1" fmla="*/ 1824255 h 2326532"/>
              <a:gd name="connsiteX2" fmla="*/ 2310456 w 4984546"/>
              <a:gd name="connsiteY2" fmla="*/ 343185 h 2326532"/>
              <a:gd name="connsiteX3" fmla="*/ 3090753 w 4984546"/>
              <a:gd name="connsiteY3" fmla="*/ 164882 h 2326532"/>
              <a:gd name="connsiteX4" fmla="*/ 4984546 w 4984546"/>
              <a:gd name="connsiteY4" fmla="*/ 3208 h 232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4546" h="2326532">
                <a:moveTo>
                  <a:pt x="0" y="2326532"/>
                </a:moveTo>
                <a:cubicBezTo>
                  <a:pt x="791094" y="2280606"/>
                  <a:pt x="1077113" y="2154813"/>
                  <a:pt x="1462189" y="1824255"/>
                </a:cubicBezTo>
                <a:cubicBezTo>
                  <a:pt x="1847265" y="1493697"/>
                  <a:pt x="1800819" y="531773"/>
                  <a:pt x="2310456" y="343185"/>
                </a:cubicBezTo>
                <a:cubicBezTo>
                  <a:pt x="2624528" y="230797"/>
                  <a:pt x="2852571" y="192384"/>
                  <a:pt x="3090753" y="164882"/>
                </a:cubicBezTo>
                <a:cubicBezTo>
                  <a:pt x="3728536" y="79241"/>
                  <a:pt x="4330466" y="-19101"/>
                  <a:pt x="4984546" y="3208"/>
                </a:cubicBezTo>
              </a:path>
            </a:pathLst>
          </a:custGeom>
          <a:noFill/>
          <a:ln w="381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3096" y="205545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Freeform 8"/>
          <p:cNvSpPr/>
          <p:nvPr/>
        </p:nvSpPr>
        <p:spPr>
          <a:xfrm>
            <a:off x="1271625" y="3322551"/>
            <a:ext cx="4859935" cy="2369788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281974 h 2281974"/>
              <a:gd name="connsiteX1" fmla="*/ 1210614 w 4971245"/>
              <a:gd name="connsiteY1" fmla="*/ 1895608 h 2281974"/>
              <a:gd name="connsiteX2" fmla="*/ 2455035 w 4971245"/>
              <a:gd name="connsiteY2" fmla="*/ 178913 h 2281974"/>
              <a:gd name="connsiteX3" fmla="*/ 4971245 w 4971245"/>
              <a:gd name="connsiteY3" fmla="*/ 2413 h 2281974"/>
              <a:gd name="connsiteX0" fmla="*/ 0 w 4971245"/>
              <a:gd name="connsiteY0" fmla="*/ 2281974 h 2281974"/>
              <a:gd name="connsiteX1" fmla="*/ 1096314 w 4971245"/>
              <a:gd name="connsiteY1" fmla="*/ 1698181 h 2281974"/>
              <a:gd name="connsiteX2" fmla="*/ 2455035 w 4971245"/>
              <a:gd name="connsiteY2" fmla="*/ 178913 h 2281974"/>
              <a:gd name="connsiteX3" fmla="*/ 4971245 w 4971245"/>
              <a:gd name="connsiteY3" fmla="*/ 2413 h 2281974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790017 w 4971245"/>
              <a:gd name="connsiteY2" fmla="*/ 332364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841972 w 4971245"/>
              <a:gd name="connsiteY2" fmla="*/ 280409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925099 w 4971245"/>
              <a:gd name="connsiteY2" fmla="*/ 280409 h 2279561"/>
              <a:gd name="connsiteX3" fmla="*/ 4971245 w 4971245"/>
              <a:gd name="connsiteY3" fmla="*/ 0 h 2279561"/>
              <a:gd name="connsiteX0" fmla="*/ 0 w 3032908"/>
              <a:gd name="connsiteY0" fmla="*/ 2212886 h 2212886"/>
              <a:gd name="connsiteX1" fmla="*/ 1096314 w 3032908"/>
              <a:gd name="connsiteY1" fmla="*/ 1629093 h 2212886"/>
              <a:gd name="connsiteX2" fmla="*/ 1925099 w 3032908"/>
              <a:gd name="connsiteY2" fmla="*/ 213734 h 2212886"/>
              <a:gd name="connsiteX3" fmla="*/ 3032908 w 3032908"/>
              <a:gd name="connsiteY3" fmla="*/ 0 h 2212886"/>
              <a:gd name="connsiteX0" fmla="*/ 0 w 3032908"/>
              <a:gd name="connsiteY0" fmla="*/ 2229010 h 2229010"/>
              <a:gd name="connsiteX1" fmla="*/ 1096314 w 3032908"/>
              <a:gd name="connsiteY1" fmla="*/ 1645217 h 2229010"/>
              <a:gd name="connsiteX2" fmla="*/ 1925099 w 3032908"/>
              <a:gd name="connsiteY2" fmla="*/ 229858 h 2229010"/>
              <a:gd name="connsiteX3" fmla="*/ 3032908 w 3032908"/>
              <a:gd name="connsiteY3" fmla="*/ 16124 h 2229010"/>
              <a:gd name="connsiteX0" fmla="*/ 0 w 3032908"/>
              <a:gd name="connsiteY0" fmla="*/ 2214505 h 2214505"/>
              <a:gd name="connsiteX1" fmla="*/ 1096314 w 3032908"/>
              <a:gd name="connsiteY1" fmla="*/ 1630712 h 2214505"/>
              <a:gd name="connsiteX2" fmla="*/ 1925099 w 3032908"/>
              <a:gd name="connsiteY2" fmla="*/ 215353 h 2214505"/>
              <a:gd name="connsiteX3" fmla="*/ 3032908 w 3032908"/>
              <a:gd name="connsiteY3" fmla="*/ 1619 h 2214505"/>
              <a:gd name="connsiteX0" fmla="*/ 0 w 3035289"/>
              <a:gd name="connsiteY0" fmla="*/ 2214505 h 2214505"/>
              <a:gd name="connsiteX1" fmla="*/ 1096314 w 3035289"/>
              <a:gd name="connsiteY1" fmla="*/ 1630712 h 2214505"/>
              <a:gd name="connsiteX2" fmla="*/ 1925099 w 3035289"/>
              <a:gd name="connsiteY2" fmla="*/ 215353 h 2214505"/>
              <a:gd name="connsiteX3" fmla="*/ 3035289 w 3035289"/>
              <a:gd name="connsiteY3" fmla="*/ 1619 h 2214505"/>
              <a:gd name="connsiteX0" fmla="*/ 0 w 3114397"/>
              <a:gd name="connsiteY0" fmla="*/ 2235372 h 2235372"/>
              <a:gd name="connsiteX1" fmla="*/ 1096314 w 3114397"/>
              <a:gd name="connsiteY1" fmla="*/ 1651579 h 2235372"/>
              <a:gd name="connsiteX2" fmla="*/ 1925099 w 3114397"/>
              <a:gd name="connsiteY2" fmla="*/ 236220 h 2235372"/>
              <a:gd name="connsiteX3" fmla="*/ 3035289 w 3114397"/>
              <a:gd name="connsiteY3" fmla="*/ 22486 h 2235372"/>
              <a:gd name="connsiteX4" fmla="*/ 3024150 w 3114397"/>
              <a:gd name="connsiteY4" fmla="*/ 3783 h 2235372"/>
              <a:gd name="connsiteX0" fmla="*/ 0 w 3690908"/>
              <a:gd name="connsiteY0" fmla="*/ 2323664 h 2323664"/>
              <a:gd name="connsiteX1" fmla="*/ 1096314 w 3690908"/>
              <a:gd name="connsiteY1" fmla="*/ 1739871 h 2323664"/>
              <a:gd name="connsiteX2" fmla="*/ 1925099 w 3690908"/>
              <a:gd name="connsiteY2" fmla="*/ 324512 h 2323664"/>
              <a:gd name="connsiteX3" fmla="*/ 3035289 w 3690908"/>
              <a:gd name="connsiteY3" fmla="*/ 110778 h 2323664"/>
              <a:gd name="connsiteX4" fmla="*/ 3690900 w 3690908"/>
              <a:gd name="connsiteY4" fmla="*/ 0 h 2323664"/>
              <a:gd name="connsiteX0" fmla="*/ 0 w 4821202"/>
              <a:gd name="connsiteY0" fmla="*/ 2310964 h 2310964"/>
              <a:gd name="connsiteX1" fmla="*/ 1096314 w 4821202"/>
              <a:gd name="connsiteY1" fmla="*/ 1727171 h 2310964"/>
              <a:gd name="connsiteX2" fmla="*/ 1925099 w 4821202"/>
              <a:gd name="connsiteY2" fmla="*/ 311812 h 2310964"/>
              <a:gd name="connsiteX3" fmla="*/ 3035289 w 4821202"/>
              <a:gd name="connsiteY3" fmla="*/ 98078 h 2310964"/>
              <a:gd name="connsiteX4" fmla="*/ 4821200 w 4821202"/>
              <a:gd name="connsiteY4" fmla="*/ 0 h 2310964"/>
              <a:gd name="connsiteX0" fmla="*/ 0 w 4821202"/>
              <a:gd name="connsiteY0" fmla="*/ 2310964 h 2310964"/>
              <a:gd name="connsiteX1" fmla="*/ 1096314 w 4821202"/>
              <a:gd name="connsiteY1" fmla="*/ 1727171 h 2310964"/>
              <a:gd name="connsiteX2" fmla="*/ 1925099 w 4821202"/>
              <a:gd name="connsiteY2" fmla="*/ 311812 h 2310964"/>
              <a:gd name="connsiteX3" fmla="*/ 3035289 w 4821202"/>
              <a:gd name="connsiteY3" fmla="*/ 98078 h 2310964"/>
              <a:gd name="connsiteX4" fmla="*/ 4821200 w 4821202"/>
              <a:gd name="connsiteY4" fmla="*/ 0 h 2310964"/>
              <a:gd name="connsiteX0" fmla="*/ 0 w 4821202"/>
              <a:gd name="connsiteY0" fmla="*/ 2310964 h 2310964"/>
              <a:gd name="connsiteX1" fmla="*/ 1096314 w 4821202"/>
              <a:gd name="connsiteY1" fmla="*/ 1727171 h 2310964"/>
              <a:gd name="connsiteX2" fmla="*/ 1925099 w 4821202"/>
              <a:gd name="connsiteY2" fmla="*/ 311812 h 2310964"/>
              <a:gd name="connsiteX3" fmla="*/ 3038464 w 4821202"/>
              <a:gd name="connsiteY3" fmla="*/ 75853 h 2310964"/>
              <a:gd name="connsiteX4" fmla="*/ 4821200 w 4821202"/>
              <a:gd name="connsiteY4" fmla="*/ 0 h 2310964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6083 w 4798977"/>
              <a:gd name="connsiteY3" fmla="*/ 141734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6083 w 4798977"/>
              <a:gd name="connsiteY3" fmla="*/ 141734 h 2403039"/>
              <a:gd name="connsiteX4" fmla="*/ 4798975 w 4798977"/>
              <a:gd name="connsiteY4" fmla="*/ 0 h 2403039"/>
              <a:gd name="connsiteX0" fmla="*/ 0 w 4859935"/>
              <a:gd name="connsiteY0" fmla="*/ 2369788 h 2369788"/>
              <a:gd name="connsiteX1" fmla="*/ 1096314 w 4859935"/>
              <a:gd name="connsiteY1" fmla="*/ 1785995 h 2369788"/>
              <a:gd name="connsiteX2" fmla="*/ 1925099 w 4859935"/>
              <a:gd name="connsiteY2" fmla="*/ 370636 h 2369788"/>
              <a:gd name="connsiteX3" fmla="*/ 3036083 w 4859935"/>
              <a:gd name="connsiteY3" fmla="*/ 108483 h 2369788"/>
              <a:gd name="connsiteX4" fmla="*/ 4859935 w 4859935"/>
              <a:gd name="connsiteY4" fmla="*/ 0 h 236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9935" h="2369788">
                <a:moveTo>
                  <a:pt x="0" y="2369788"/>
                </a:moveTo>
                <a:cubicBezTo>
                  <a:pt x="429296" y="2339737"/>
                  <a:pt x="775464" y="2119187"/>
                  <a:pt x="1096314" y="1785995"/>
                </a:cubicBezTo>
                <a:cubicBezTo>
                  <a:pt x="1417164" y="1452803"/>
                  <a:pt x="1298327" y="686169"/>
                  <a:pt x="1925099" y="370636"/>
                </a:cubicBezTo>
                <a:cubicBezTo>
                  <a:pt x="2475671" y="126540"/>
                  <a:pt x="2898943" y="124079"/>
                  <a:pt x="3036083" y="108483"/>
                </a:cubicBezTo>
                <a:lnTo>
                  <a:pt x="4859935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5604" y="5943912"/>
            <a:ext cx="137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Annotations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961813" y="3268977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97381" y="2882218"/>
            <a:ext cx="2002125" cy="296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55493" y="4828732"/>
            <a:ext cx="1058163" cy="1437716"/>
            <a:chOff x="18531346" y="9709795"/>
            <a:chExt cx="2073685" cy="2817498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18531346" y="11298782"/>
              <a:ext cx="2073685" cy="1228511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ar-MA" sz="2000" b="1" dirty="0"/>
                <a:t>Test</a:t>
              </a:r>
              <a:endParaRPr lang="en-US" sz="2000" b="1" dirty="0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18531346" y="10520756"/>
              <a:ext cx="2073685" cy="1228511"/>
            </a:xfrm>
            <a:prstGeom prst="flowChartMagneticDisk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Training</a:t>
              </a:r>
              <a:endParaRPr lang="en-US" sz="2000" b="1" dirty="0"/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18531346" y="9709795"/>
              <a:ext cx="2073685" cy="1228511"/>
            </a:xfrm>
            <a:prstGeom prst="flowChartMagneticDisk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801" flipH="1">
            <a:off x="7282878" y="3611966"/>
            <a:ext cx="1672795" cy="11486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88648" y="4605709"/>
            <a:ext cx="654023" cy="734868"/>
            <a:chOff x="8200734" y="5530838"/>
            <a:chExt cx="1252875" cy="140774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37850" y="5530838"/>
              <a:ext cx="305947" cy="51365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661886" y="6016040"/>
              <a:ext cx="305947" cy="51365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00734" y="6424924"/>
              <a:ext cx="305947" cy="51365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7662" y="6341074"/>
              <a:ext cx="305947" cy="51365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4000" y="5550794"/>
              <a:ext cx="305947" cy="513659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290"/>
          <a:stretch/>
        </p:blipFill>
        <p:spPr>
          <a:xfrm>
            <a:off x="1291382" y="2873835"/>
            <a:ext cx="3005999" cy="295681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275156" y="5862918"/>
            <a:ext cx="52417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75156" y="2498505"/>
            <a:ext cx="0" cy="33705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71625" y="3580065"/>
            <a:ext cx="4978307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880516" y="4958360"/>
            <a:ext cx="415636" cy="497258"/>
            <a:chOff x="6309039" y="2922683"/>
            <a:chExt cx="415636" cy="497258"/>
          </a:xfrm>
        </p:grpSpPr>
        <p:sp>
          <p:nvSpPr>
            <p:cNvPr id="45" name="TextBox 44"/>
            <p:cNvSpPr txBox="1"/>
            <p:nvPr/>
          </p:nvSpPr>
          <p:spPr>
            <a:xfrm>
              <a:off x="6309039" y="3050609"/>
              <a:ext cx="415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09039" y="2922683"/>
              <a:ext cx="299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^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80516" y="5398878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5030" y="5657371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 smtClean="0">
                <a:solidFill>
                  <a:srgbClr val="D6A300"/>
                </a:solidFill>
              </a:rPr>
              <a:t>θ</a:t>
            </a:r>
            <a:endParaRPr lang="en-US" sz="2800" b="1" baseline="-25000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5017 0.001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08267"/>
              </p:ext>
            </p:extLst>
          </p:nvPr>
        </p:nvGraphicFramePr>
        <p:xfrm>
          <a:off x="5925581" y="1845380"/>
          <a:ext cx="2573401" cy="193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1821"/>
                <a:gridCol w="121158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Stop</a:t>
                      </a:r>
                    </a:p>
                    <a:p>
                      <a:pPr algn="ctr" rtl="0"/>
                      <a:r>
                        <a:rPr lang="en-US" sz="2400" dirty="0" smtClean="0"/>
                        <a:t>Criterion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60000"/>
                        </a:lnSpc>
                      </a:pPr>
                      <a:r>
                        <a:rPr lang="en-US" sz="2400" dirty="0" smtClean="0"/>
                        <a:t>Success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0"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Desired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95.00%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marR="0" indent="0" algn="l" defTabSz="3875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≥ τ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46.42%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marR="0" indent="0" algn="l" defTabSz="3875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θ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≥ τ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A3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91.87%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A30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Fixed test </a:t>
            </a:r>
            <a:r>
              <a:rPr lang="en-US" b="1" dirty="0" smtClean="0"/>
              <a:t>set</a:t>
            </a:r>
            <a:br>
              <a:rPr lang="en-US" b="1" dirty="0" smtClean="0"/>
            </a:br>
            <a:r>
              <a:rPr lang="en-US" b="1" dirty="0" smtClean="0"/>
              <a:t>Growing </a:t>
            </a:r>
            <a:r>
              <a:rPr lang="en-US" b="1" dirty="0"/>
              <a:t>training </a:t>
            </a:r>
            <a:r>
              <a:rPr lang="en-US" b="1" dirty="0" smtClean="0"/>
              <a:t>set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8085" y="2114550"/>
            <a:ext cx="4875028" cy="4125418"/>
            <a:chOff x="18520317" y="7237437"/>
            <a:chExt cx="8096247" cy="685132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0317" y="7237437"/>
              <a:ext cx="8096247" cy="6096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801124" y="13302992"/>
              <a:ext cx="6238331" cy="785772"/>
            </a:xfrm>
            <a:prstGeom prst="rect">
              <a:avLst/>
            </a:prstGeom>
            <a:noFill/>
          </p:spPr>
          <p:txBody>
            <a:bodyPr wrap="square" lIns="94632" tIns="47317" rIns="94632" bIns="47317" rtlCol="0">
              <a:spAutoFit/>
            </a:bodyPr>
            <a:lstStyle/>
            <a:p>
              <a:pPr algn="ctr">
                <a:lnSpc>
                  <a:spcPct val="160000"/>
                </a:lnSpc>
                <a:buSzPct val="100000"/>
              </a:pPr>
              <a:r>
                <a:rPr lang="en-US" b="1" dirty="0"/>
                <a:t>Training documents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1289470" y="3778825"/>
            <a:ext cx="206191" cy="182739"/>
          </a:xfrm>
          <a:prstGeom prst="ellipse">
            <a:avLst/>
          </a:prstGeom>
          <a:noFill/>
          <a:ln w="381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04239" y="3786424"/>
            <a:ext cx="206191" cy="1827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01454" y="3771559"/>
            <a:ext cx="206191" cy="18273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99150" y="3410838"/>
            <a:ext cx="2635250" cy="3752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55493" y="4828732"/>
            <a:ext cx="1058163" cy="1437716"/>
            <a:chOff x="18531346" y="9709795"/>
            <a:chExt cx="2073685" cy="2817498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18531346" y="11298782"/>
              <a:ext cx="2073685" cy="1228511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ar-MA" sz="2000" b="1" dirty="0"/>
                <a:t>Test</a:t>
              </a:r>
              <a:endParaRPr lang="en-US" sz="2000" b="1" dirty="0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18531346" y="10520756"/>
              <a:ext cx="2073685" cy="1228511"/>
            </a:xfrm>
            <a:prstGeom prst="flowChartMagneticDisk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Training</a:t>
              </a:r>
              <a:endParaRPr lang="en-US" sz="2000" b="1" dirty="0"/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18531346" y="9709795"/>
              <a:ext cx="2073685" cy="1228511"/>
            </a:xfrm>
            <a:prstGeom prst="flowChartMagneticDisk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801" flipH="1">
            <a:off x="7282878" y="3611966"/>
            <a:ext cx="1672795" cy="114865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988648" y="4605709"/>
            <a:ext cx="654023" cy="734868"/>
            <a:chOff x="8200734" y="5530838"/>
            <a:chExt cx="1252875" cy="140774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37850" y="5530838"/>
              <a:ext cx="305947" cy="51365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661886" y="6016040"/>
              <a:ext cx="305947" cy="51365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00734" y="6424924"/>
              <a:ext cx="305947" cy="51365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7662" y="6341074"/>
              <a:ext cx="305947" cy="51365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4000" y="5550794"/>
              <a:ext cx="305947" cy="51365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1020202" y="2867221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22656" y="2139491"/>
            <a:ext cx="4451017" cy="514134"/>
          </a:xfrm>
          <a:prstGeom prst="rect">
            <a:avLst/>
          </a:prstGeom>
          <a:noFill/>
        </p:spPr>
        <p:txBody>
          <a:bodyPr wrap="square" lIns="94632" tIns="47317" rIns="94632" bIns="47317" rtlCol="0">
            <a:spAutoFit/>
          </a:bodyPr>
          <a:lstStyle/>
          <a:p>
            <a:pPr algn="ctr">
              <a:lnSpc>
                <a:spcPct val="160000"/>
              </a:lnSpc>
              <a:buSzPct val="100000"/>
            </a:pPr>
            <a:r>
              <a:rPr lang="en-US" sz="1700" b="1" dirty="0" smtClean="0"/>
              <a:t>Collection = RCV1, Topic = M132, </a:t>
            </a:r>
            <a:r>
              <a:rPr lang="en-US" sz="1700" b="1" dirty="0" err="1" smtClean="0"/>
              <a:t>Freq</a:t>
            </a:r>
            <a:r>
              <a:rPr lang="en-US" sz="1700" b="1" dirty="0" smtClean="0"/>
              <a:t> = 3.33%</a:t>
            </a:r>
            <a:endParaRPr lang="en-US" sz="17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05647" y="2935385"/>
            <a:ext cx="29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^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99150" y="3048679"/>
            <a:ext cx="2635250" cy="362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27796 0.261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1307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11614 0.1310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655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66 -0.037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3" grpId="1" animBg="1"/>
      <p:bldP spid="27" grpId="0"/>
      <p:bldP spid="29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Fixed </a:t>
            </a:r>
            <a:r>
              <a:rPr lang="en-US" b="1" dirty="0" smtClean="0"/>
              <a:t>training set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Growing </a:t>
            </a:r>
            <a:r>
              <a:rPr lang="en-US" b="1" dirty="0" smtClean="0"/>
              <a:t>test set</a:t>
            </a:r>
            <a:endParaRPr lang="en-US" b="1" dirty="0"/>
          </a:p>
        </p:txBody>
      </p:sp>
      <p:sp>
        <p:nvSpPr>
          <p:cNvPr id="30" name="Freeform 29"/>
          <p:cNvSpPr/>
          <p:nvPr/>
        </p:nvSpPr>
        <p:spPr>
          <a:xfrm>
            <a:off x="1275158" y="3331522"/>
            <a:ext cx="4850175" cy="2219272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96306 h 2196306"/>
              <a:gd name="connsiteX1" fmla="*/ 1210614 w 3032908"/>
              <a:gd name="connsiteY1" fmla="*/ 1809940 h 2196306"/>
              <a:gd name="connsiteX2" fmla="*/ 2112135 w 3032908"/>
              <a:gd name="connsiteY2" fmla="*/ 238717 h 2196306"/>
              <a:gd name="connsiteX3" fmla="*/ 3032908 w 3032908"/>
              <a:gd name="connsiteY3" fmla="*/ 11995 h 2196306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32908"/>
              <a:gd name="connsiteY0" fmla="*/ 2184311 h 2184311"/>
              <a:gd name="connsiteX1" fmla="*/ 1210614 w 3032908"/>
              <a:gd name="connsiteY1" fmla="*/ 1797945 h 2184311"/>
              <a:gd name="connsiteX2" fmla="*/ 2112135 w 3032908"/>
              <a:gd name="connsiteY2" fmla="*/ 226722 h 2184311"/>
              <a:gd name="connsiteX3" fmla="*/ 3032908 w 3032908"/>
              <a:gd name="connsiteY3" fmla="*/ 0 h 2184311"/>
              <a:gd name="connsiteX0" fmla="*/ 0 w 3095977"/>
              <a:gd name="connsiteY0" fmla="*/ 2207894 h 2207894"/>
              <a:gd name="connsiteX1" fmla="*/ 1210614 w 3095977"/>
              <a:gd name="connsiteY1" fmla="*/ 1821528 h 2207894"/>
              <a:gd name="connsiteX2" fmla="*/ 2112135 w 3095977"/>
              <a:gd name="connsiteY2" fmla="*/ 250305 h 2207894"/>
              <a:gd name="connsiteX3" fmla="*/ 3032908 w 3095977"/>
              <a:gd name="connsiteY3" fmla="*/ 23583 h 2207894"/>
              <a:gd name="connsiteX4" fmla="*/ 3014211 w 3095977"/>
              <a:gd name="connsiteY4" fmla="*/ 4358 h 2207894"/>
              <a:gd name="connsiteX0" fmla="*/ 0 w 4826392"/>
              <a:gd name="connsiteY0" fmla="*/ 2386416 h 2386416"/>
              <a:gd name="connsiteX1" fmla="*/ 1210614 w 4826392"/>
              <a:gd name="connsiteY1" fmla="*/ 2000050 h 2386416"/>
              <a:gd name="connsiteX2" fmla="*/ 2112135 w 4826392"/>
              <a:gd name="connsiteY2" fmla="*/ 428827 h 2386416"/>
              <a:gd name="connsiteX3" fmla="*/ 3032908 w 4826392"/>
              <a:gd name="connsiteY3" fmla="*/ 202105 h 2386416"/>
              <a:gd name="connsiteX4" fmla="*/ 4826386 w 4826392"/>
              <a:gd name="connsiteY4" fmla="*/ 0 h 2386416"/>
              <a:gd name="connsiteX0" fmla="*/ 0 w 4826392"/>
              <a:gd name="connsiteY0" fmla="*/ 2386416 h 2386416"/>
              <a:gd name="connsiteX1" fmla="*/ 1210614 w 4826392"/>
              <a:gd name="connsiteY1" fmla="*/ 2000050 h 2386416"/>
              <a:gd name="connsiteX2" fmla="*/ 2112135 w 4826392"/>
              <a:gd name="connsiteY2" fmla="*/ 428827 h 2386416"/>
              <a:gd name="connsiteX3" fmla="*/ 3032908 w 4826392"/>
              <a:gd name="connsiteY3" fmla="*/ 174396 h 2386416"/>
              <a:gd name="connsiteX4" fmla="*/ 4826386 w 4826392"/>
              <a:gd name="connsiteY4" fmla="*/ 0 h 2386416"/>
              <a:gd name="connsiteX0" fmla="*/ 0 w 4848559"/>
              <a:gd name="connsiteY0" fmla="*/ 2314372 h 2314372"/>
              <a:gd name="connsiteX1" fmla="*/ 1210614 w 4848559"/>
              <a:gd name="connsiteY1" fmla="*/ 1928006 h 2314372"/>
              <a:gd name="connsiteX2" fmla="*/ 2112135 w 4848559"/>
              <a:gd name="connsiteY2" fmla="*/ 356783 h 2314372"/>
              <a:gd name="connsiteX3" fmla="*/ 3032908 w 4848559"/>
              <a:gd name="connsiteY3" fmla="*/ 102352 h 2314372"/>
              <a:gd name="connsiteX4" fmla="*/ 4848553 w 4848559"/>
              <a:gd name="connsiteY4" fmla="*/ 0 h 2314372"/>
              <a:gd name="connsiteX0" fmla="*/ 0 w 4837475"/>
              <a:gd name="connsiteY0" fmla="*/ 2391958 h 2391958"/>
              <a:gd name="connsiteX1" fmla="*/ 1210614 w 4837475"/>
              <a:gd name="connsiteY1" fmla="*/ 2005592 h 2391958"/>
              <a:gd name="connsiteX2" fmla="*/ 2112135 w 4837475"/>
              <a:gd name="connsiteY2" fmla="*/ 434369 h 2391958"/>
              <a:gd name="connsiteX3" fmla="*/ 3032908 w 4837475"/>
              <a:gd name="connsiteY3" fmla="*/ 179938 h 2391958"/>
              <a:gd name="connsiteX4" fmla="*/ 4837469 w 4837475"/>
              <a:gd name="connsiteY4" fmla="*/ 0 h 2391958"/>
              <a:gd name="connsiteX0" fmla="*/ 0 w 4837475"/>
              <a:gd name="connsiteY0" fmla="*/ 2391958 h 2391958"/>
              <a:gd name="connsiteX1" fmla="*/ 1210614 w 4837475"/>
              <a:gd name="connsiteY1" fmla="*/ 2005592 h 2391958"/>
              <a:gd name="connsiteX2" fmla="*/ 2112135 w 4837475"/>
              <a:gd name="connsiteY2" fmla="*/ 434369 h 2391958"/>
              <a:gd name="connsiteX3" fmla="*/ 3021824 w 4837475"/>
              <a:gd name="connsiteY3" fmla="*/ 113436 h 2391958"/>
              <a:gd name="connsiteX4" fmla="*/ 4837469 w 4837475"/>
              <a:gd name="connsiteY4" fmla="*/ 0 h 2391958"/>
              <a:gd name="connsiteX0" fmla="*/ 0 w 4837475"/>
              <a:gd name="connsiteY0" fmla="*/ 2391958 h 2391958"/>
              <a:gd name="connsiteX1" fmla="*/ 1210614 w 4837475"/>
              <a:gd name="connsiteY1" fmla="*/ 2005592 h 2391958"/>
              <a:gd name="connsiteX2" fmla="*/ 2112135 w 4837475"/>
              <a:gd name="connsiteY2" fmla="*/ 434369 h 2391958"/>
              <a:gd name="connsiteX3" fmla="*/ 3021824 w 4837475"/>
              <a:gd name="connsiteY3" fmla="*/ 113436 h 2391958"/>
              <a:gd name="connsiteX4" fmla="*/ 4837469 w 4837475"/>
              <a:gd name="connsiteY4" fmla="*/ 0 h 2391958"/>
              <a:gd name="connsiteX0" fmla="*/ 0 w 4837475"/>
              <a:gd name="connsiteY0" fmla="*/ 2283316 h 2283316"/>
              <a:gd name="connsiteX1" fmla="*/ 1210614 w 4837475"/>
              <a:gd name="connsiteY1" fmla="*/ 1896950 h 2283316"/>
              <a:gd name="connsiteX2" fmla="*/ 2112135 w 4837475"/>
              <a:gd name="connsiteY2" fmla="*/ 325727 h 2283316"/>
              <a:gd name="connsiteX3" fmla="*/ 3021824 w 4837475"/>
              <a:gd name="connsiteY3" fmla="*/ 4794 h 2283316"/>
              <a:gd name="connsiteX4" fmla="*/ 4837469 w 4837475"/>
              <a:gd name="connsiteY4" fmla="*/ 90863 h 2283316"/>
              <a:gd name="connsiteX0" fmla="*/ 0 w 4837475"/>
              <a:gd name="connsiteY0" fmla="*/ 2221152 h 2221152"/>
              <a:gd name="connsiteX1" fmla="*/ 1210614 w 4837475"/>
              <a:gd name="connsiteY1" fmla="*/ 1834786 h 2221152"/>
              <a:gd name="connsiteX2" fmla="*/ 2112135 w 4837475"/>
              <a:gd name="connsiteY2" fmla="*/ 263563 h 2221152"/>
              <a:gd name="connsiteX3" fmla="*/ 3043991 w 4837475"/>
              <a:gd name="connsiteY3" fmla="*/ 9132 h 2221152"/>
              <a:gd name="connsiteX4" fmla="*/ 4837469 w 4837475"/>
              <a:gd name="connsiteY4" fmla="*/ 28699 h 2221152"/>
              <a:gd name="connsiteX0" fmla="*/ 0 w 4837476"/>
              <a:gd name="connsiteY0" fmla="*/ 2221152 h 2221152"/>
              <a:gd name="connsiteX1" fmla="*/ 1210614 w 4837476"/>
              <a:gd name="connsiteY1" fmla="*/ 1834786 h 2221152"/>
              <a:gd name="connsiteX2" fmla="*/ 2112135 w 4837476"/>
              <a:gd name="connsiteY2" fmla="*/ 263563 h 2221152"/>
              <a:gd name="connsiteX3" fmla="*/ 3043991 w 4837476"/>
              <a:gd name="connsiteY3" fmla="*/ 9132 h 2221152"/>
              <a:gd name="connsiteX4" fmla="*/ 4837469 w 4837476"/>
              <a:gd name="connsiteY4" fmla="*/ 28699 h 2221152"/>
              <a:gd name="connsiteX0" fmla="*/ 0 w 4850175"/>
              <a:gd name="connsiteY0" fmla="*/ 2219272 h 2219272"/>
              <a:gd name="connsiteX1" fmla="*/ 1210614 w 4850175"/>
              <a:gd name="connsiteY1" fmla="*/ 1832906 h 2219272"/>
              <a:gd name="connsiteX2" fmla="*/ 2112135 w 4850175"/>
              <a:gd name="connsiteY2" fmla="*/ 261683 h 2219272"/>
              <a:gd name="connsiteX3" fmla="*/ 3043991 w 4850175"/>
              <a:gd name="connsiteY3" fmla="*/ 7252 h 2219272"/>
              <a:gd name="connsiteX4" fmla="*/ 4850169 w 4850175"/>
              <a:gd name="connsiteY4" fmla="*/ 45869 h 22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0175" h="2219272">
                <a:moveTo>
                  <a:pt x="0" y="2219272"/>
                </a:moveTo>
                <a:cubicBezTo>
                  <a:pt x="429296" y="2189221"/>
                  <a:pt x="858592" y="2159171"/>
                  <a:pt x="1210614" y="1832906"/>
                </a:cubicBezTo>
                <a:cubicBezTo>
                  <a:pt x="1562637" y="1506641"/>
                  <a:pt x="1485363" y="577216"/>
                  <a:pt x="2112135" y="261683"/>
                </a:cubicBezTo>
                <a:cubicBezTo>
                  <a:pt x="2624607" y="12825"/>
                  <a:pt x="2937807" y="27610"/>
                  <a:pt x="3043991" y="7252"/>
                </a:cubicBezTo>
                <a:cubicBezTo>
                  <a:pt x="3227588" y="-22656"/>
                  <a:pt x="4854064" y="49874"/>
                  <a:pt x="4850169" y="45869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00915" y="3536917"/>
            <a:ext cx="4855411" cy="2326532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289943 w 4971245"/>
              <a:gd name="connsiteY1" fmla="*/ 1803042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5169566"/>
              <a:gd name="connsiteY0" fmla="*/ 2305319 h 2305319"/>
              <a:gd name="connsiteX1" fmla="*/ 1488264 w 5169566"/>
              <a:gd name="connsiteY1" fmla="*/ 1803042 h 2305319"/>
              <a:gd name="connsiteX2" fmla="*/ 2310456 w 5169566"/>
              <a:gd name="connsiteY2" fmla="*/ 321972 h 2305319"/>
              <a:gd name="connsiteX3" fmla="*/ 5169566 w 5169566"/>
              <a:gd name="connsiteY3" fmla="*/ 0 h 2305319"/>
              <a:gd name="connsiteX0" fmla="*/ 0 w 5103458"/>
              <a:gd name="connsiteY0" fmla="*/ 2305319 h 2305319"/>
              <a:gd name="connsiteX1" fmla="*/ 1488264 w 5103458"/>
              <a:gd name="connsiteY1" fmla="*/ 1803042 h 2305319"/>
              <a:gd name="connsiteX2" fmla="*/ 2310456 w 5103458"/>
              <a:gd name="connsiteY2" fmla="*/ 321972 h 2305319"/>
              <a:gd name="connsiteX3" fmla="*/ 5103458 w 5103458"/>
              <a:gd name="connsiteY3" fmla="*/ 0 h 23053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88264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5080642"/>
              <a:gd name="connsiteY0" fmla="*/ 2292619 h 2292619"/>
              <a:gd name="connsiteX1" fmla="*/ 1462189 w 5080642"/>
              <a:gd name="connsiteY1" fmla="*/ 1790342 h 2292619"/>
              <a:gd name="connsiteX2" fmla="*/ 2310456 w 5080642"/>
              <a:gd name="connsiteY2" fmla="*/ 309272 h 2292619"/>
              <a:gd name="connsiteX3" fmla="*/ 5080642 w 5080642"/>
              <a:gd name="connsiteY3" fmla="*/ 0 h 2292619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85863"/>
              <a:gd name="connsiteY0" fmla="*/ 2164031 h 2164031"/>
              <a:gd name="connsiteX1" fmla="*/ 1462189 w 3085863"/>
              <a:gd name="connsiteY1" fmla="*/ 1661754 h 2164031"/>
              <a:gd name="connsiteX2" fmla="*/ 2310456 w 3085863"/>
              <a:gd name="connsiteY2" fmla="*/ 180684 h 2164031"/>
              <a:gd name="connsiteX3" fmla="*/ 3085863 w 3085863"/>
              <a:gd name="connsiteY3" fmla="*/ 0 h 2164031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090753"/>
              <a:gd name="connsiteY0" fmla="*/ 2161650 h 2161650"/>
              <a:gd name="connsiteX1" fmla="*/ 1462189 w 3090753"/>
              <a:gd name="connsiteY1" fmla="*/ 1659373 h 2161650"/>
              <a:gd name="connsiteX2" fmla="*/ 2310456 w 3090753"/>
              <a:gd name="connsiteY2" fmla="*/ 178303 h 2161650"/>
              <a:gd name="connsiteX3" fmla="*/ 3090753 w 3090753"/>
              <a:gd name="connsiteY3" fmla="*/ 0 h 2161650"/>
              <a:gd name="connsiteX0" fmla="*/ 0 w 3144958"/>
              <a:gd name="connsiteY0" fmla="*/ 2176750 h 2176750"/>
              <a:gd name="connsiteX1" fmla="*/ 1462189 w 3144958"/>
              <a:gd name="connsiteY1" fmla="*/ 1674473 h 2176750"/>
              <a:gd name="connsiteX2" fmla="*/ 2310456 w 3144958"/>
              <a:gd name="connsiteY2" fmla="*/ 193403 h 2176750"/>
              <a:gd name="connsiteX3" fmla="*/ 3090753 w 3144958"/>
              <a:gd name="connsiteY3" fmla="*/ 15100 h 2176750"/>
              <a:gd name="connsiteX4" fmla="*/ 3077772 w 3144958"/>
              <a:gd name="connsiteY4" fmla="*/ 9001 h 2176750"/>
              <a:gd name="connsiteX0" fmla="*/ 0 w 3220065"/>
              <a:gd name="connsiteY0" fmla="*/ 2246331 h 2246331"/>
              <a:gd name="connsiteX1" fmla="*/ 1462189 w 3220065"/>
              <a:gd name="connsiteY1" fmla="*/ 1744054 h 2246331"/>
              <a:gd name="connsiteX2" fmla="*/ 2310456 w 3220065"/>
              <a:gd name="connsiteY2" fmla="*/ 262984 h 2246331"/>
              <a:gd name="connsiteX3" fmla="*/ 3090753 w 3220065"/>
              <a:gd name="connsiteY3" fmla="*/ 84681 h 2246331"/>
              <a:gd name="connsiteX4" fmla="*/ 3219559 w 3220065"/>
              <a:gd name="connsiteY4" fmla="*/ 0 h 2246331"/>
              <a:gd name="connsiteX0" fmla="*/ 0 w 3864936"/>
              <a:gd name="connsiteY0" fmla="*/ 2393968 h 2393968"/>
              <a:gd name="connsiteX1" fmla="*/ 1462189 w 3864936"/>
              <a:gd name="connsiteY1" fmla="*/ 1891691 h 2393968"/>
              <a:gd name="connsiteX2" fmla="*/ 2310456 w 3864936"/>
              <a:gd name="connsiteY2" fmla="*/ 410621 h 2393968"/>
              <a:gd name="connsiteX3" fmla="*/ 3090753 w 3864936"/>
              <a:gd name="connsiteY3" fmla="*/ 232318 h 2393968"/>
              <a:gd name="connsiteX4" fmla="*/ 3864928 w 3864936"/>
              <a:gd name="connsiteY4" fmla="*/ 0 h 2393968"/>
              <a:gd name="connsiteX0" fmla="*/ 0 w 4202285"/>
              <a:gd name="connsiteY0" fmla="*/ 2377299 h 2377299"/>
              <a:gd name="connsiteX1" fmla="*/ 1462189 w 4202285"/>
              <a:gd name="connsiteY1" fmla="*/ 1875022 h 2377299"/>
              <a:gd name="connsiteX2" fmla="*/ 2310456 w 4202285"/>
              <a:gd name="connsiteY2" fmla="*/ 393952 h 2377299"/>
              <a:gd name="connsiteX3" fmla="*/ 3090753 w 4202285"/>
              <a:gd name="connsiteY3" fmla="*/ 215649 h 2377299"/>
              <a:gd name="connsiteX4" fmla="*/ 4202280 w 4202285"/>
              <a:gd name="connsiteY4" fmla="*/ 0 h 2377299"/>
              <a:gd name="connsiteX0" fmla="*/ 0 w 4202280"/>
              <a:gd name="connsiteY0" fmla="*/ 2377299 h 2377299"/>
              <a:gd name="connsiteX1" fmla="*/ 1462189 w 4202280"/>
              <a:gd name="connsiteY1" fmla="*/ 1875022 h 2377299"/>
              <a:gd name="connsiteX2" fmla="*/ 2310456 w 4202280"/>
              <a:gd name="connsiteY2" fmla="*/ 393952 h 2377299"/>
              <a:gd name="connsiteX3" fmla="*/ 3090753 w 4202280"/>
              <a:gd name="connsiteY3" fmla="*/ 215649 h 2377299"/>
              <a:gd name="connsiteX4" fmla="*/ 4202280 w 4202280"/>
              <a:gd name="connsiteY4" fmla="*/ 0 h 2377299"/>
              <a:gd name="connsiteX0" fmla="*/ 0 w 4202280"/>
              <a:gd name="connsiteY0" fmla="*/ 2377299 h 2377299"/>
              <a:gd name="connsiteX1" fmla="*/ 1462189 w 4202280"/>
              <a:gd name="connsiteY1" fmla="*/ 1875022 h 2377299"/>
              <a:gd name="connsiteX2" fmla="*/ 2310456 w 4202280"/>
              <a:gd name="connsiteY2" fmla="*/ 393952 h 2377299"/>
              <a:gd name="connsiteX3" fmla="*/ 3090753 w 4202280"/>
              <a:gd name="connsiteY3" fmla="*/ 215649 h 2377299"/>
              <a:gd name="connsiteX4" fmla="*/ 4202280 w 4202280"/>
              <a:gd name="connsiteY4" fmla="*/ 0 h 2377299"/>
              <a:gd name="connsiteX0" fmla="*/ 0 w 4984546"/>
              <a:gd name="connsiteY0" fmla="*/ 2323324 h 2323324"/>
              <a:gd name="connsiteX1" fmla="*/ 1462189 w 4984546"/>
              <a:gd name="connsiteY1" fmla="*/ 1821047 h 2323324"/>
              <a:gd name="connsiteX2" fmla="*/ 2310456 w 4984546"/>
              <a:gd name="connsiteY2" fmla="*/ 339977 h 2323324"/>
              <a:gd name="connsiteX3" fmla="*/ 3090753 w 4984546"/>
              <a:gd name="connsiteY3" fmla="*/ 161674 h 2323324"/>
              <a:gd name="connsiteX4" fmla="*/ 4984546 w 4984546"/>
              <a:gd name="connsiteY4" fmla="*/ 0 h 2323324"/>
              <a:gd name="connsiteX0" fmla="*/ 0 w 4984546"/>
              <a:gd name="connsiteY0" fmla="*/ 2323324 h 2323324"/>
              <a:gd name="connsiteX1" fmla="*/ 1462189 w 4984546"/>
              <a:gd name="connsiteY1" fmla="*/ 1821047 h 2323324"/>
              <a:gd name="connsiteX2" fmla="*/ 2310456 w 4984546"/>
              <a:gd name="connsiteY2" fmla="*/ 339977 h 2323324"/>
              <a:gd name="connsiteX3" fmla="*/ 3090753 w 4984546"/>
              <a:gd name="connsiteY3" fmla="*/ 161674 h 2323324"/>
              <a:gd name="connsiteX4" fmla="*/ 4984546 w 4984546"/>
              <a:gd name="connsiteY4" fmla="*/ 0 h 2323324"/>
              <a:gd name="connsiteX0" fmla="*/ 0 w 4984546"/>
              <a:gd name="connsiteY0" fmla="*/ 2337271 h 2337271"/>
              <a:gd name="connsiteX1" fmla="*/ 1462189 w 4984546"/>
              <a:gd name="connsiteY1" fmla="*/ 1834994 h 2337271"/>
              <a:gd name="connsiteX2" fmla="*/ 2310456 w 4984546"/>
              <a:gd name="connsiteY2" fmla="*/ 353924 h 2337271"/>
              <a:gd name="connsiteX3" fmla="*/ 3090753 w 4984546"/>
              <a:gd name="connsiteY3" fmla="*/ 175621 h 2337271"/>
              <a:gd name="connsiteX4" fmla="*/ 4984546 w 4984546"/>
              <a:gd name="connsiteY4" fmla="*/ 13947 h 2337271"/>
              <a:gd name="connsiteX0" fmla="*/ 0 w 4984546"/>
              <a:gd name="connsiteY0" fmla="*/ 2325872 h 2325872"/>
              <a:gd name="connsiteX1" fmla="*/ 1462189 w 4984546"/>
              <a:gd name="connsiteY1" fmla="*/ 1823595 h 2325872"/>
              <a:gd name="connsiteX2" fmla="*/ 2310456 w 4984546"/>
              <a:gd name="connsiteY2" fmla="*/ 342525 h 2325872"/>
              <a:gd name="connsiteX3" fmla="*/ 3090753 w 4984546"/>
              <a:gd name="connsiteY3" fmla="*/ 164222 h 2325872"/>
              <a:gd name="connsiteX4" fmla="*/ 4984546 w 4984546"/>
              <a:gd name="connsiteY4" fmla="*/ 2548 h 2325872"/>
              <a:gd name="connsiteX0" fmla="*/ 0 w 4984546"/>
              <a:gd name="connsiteY0" fmla="*/ 2326532 h 2326532"/>
              <a:gd name="connsiteX1" fmla="*/ 1462189 w 4984546"/>
              <a:gd name="connsiteY1" fmla="*/ 1824255 h 2326532"/>
              <a:gd name="connsiteX2" fmla="*/ 2310456 w 4984546"/>
              <a:gd name="connsiteY2" fmla="*/ 343185 h 2326532"/>
              <a:gd name="connsiteX3" fmla="*/ 3090753 w 4984546"/>
              <a:gd name="connsiteY3" fmla="*/ 164882 h 2326532"/>
              <a:gd name="connsiteX4" fmla="*/ 4984546 w 4984546"/>
              <a:gd name="connsiteY4" fmla="*/ 3208 h 232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4546" h="2326532">
                <a:moveTo>
                  <a:pt x="0" y="2326532"/>
                </a:moveTo>
                <a:cubicBezTo>
                  <a:pt x="791094" y="2280606"/>
                  <a:pt x="1077113" y="2154813"/>
                  <a:pt x="1462189" y="1824255"/>
                </a:cubicBezTo>
                <a:cubicBezTo>
                  <a:pt x="1847265" y="1493697"/>
                  <a:pt x="1800819" y="531773"/>
                  <a:pt x="2310456" y="343185"/>
                </a:cubicBezTo>
                <a:cubicBezTo>
                  <a:pt x="2624528" y="230797"/>
                  <a:pt x="2852571" y="192384"/>
                  <a:pt x="3090753" y="164882"/>
                </a:cubicBezTo>
                <a:cubicBezTo>
                  <a:pt x="3728536" y="79241"/>
                  <a:pt x="4330466" y="-19101"/>
                  <a:pt x="4984546" y="3208"/>
                </a:cubicBezTo>
              </a:path>
            </a:pathLst>
          </a:custGeom>
          <a:noFill/>
          <a:ln w="381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3096" y="205545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Freeform 8"/>
          <p:cNvSpPr/>
          <p:nvPr/>
        </p:nvSpPr>
        <p:spPr>
          <a:xfrm>
            <a:off x="1271625" y="3433388"/>
            <a:ext cx="4871019" cy="2258951"/>
          </a:xfrm>
          <a:custGeom>
            <a:avLst/>
            <a:gdLst>
              <a:gd name="connsiteX0" fmla="*/ 0 w 4971245"/>
              <a:gd name="connsiteY0" fmla="*/ 2279561 h 2279561"/>
              <a:gd name="connsiteX1" fmla="*/ 1210614 w 4971245"/>
              <a:gd name="connsiteY1" fmla="*/ 1893195 h 2279561"/>
              <a:gd name="connsiteX2" fmla="*/ 2112135 w 4971245"/>
              <a:gd name="connsiteY2" fmla="*/ 321972 h 2279561"/>
              <a:gd name="connsiteX3" fmla="*/ 4971245 w 4971245"/>
              <a:gd name="connsiteY3" fmla="*/ 0 h 2279561"/>
              <a:gd name="connsiteX0" fmla="*/ 0 w 4971245"/>
              <a:gd name="connsiteY0" fmla="*/ 2281974 h 2281974"/>
              <a:gd name="connsiteX1" fmla="*/ 1210614 w 4971245"/>
              <a:gd name="connsiteY1" fmla="*/ 1895608 h 2281974"/>
              <a:gd name="connsiteX2" fmla="*/ 2455035 w 4971245"/>
              <a:gd name="connsiteY2" fmla="*/ 178913 h 2281974"/>
              <a:gd name="connsiteX3" fmla="*/ 4971245 w 4971245"/>
              <a:gd name="connsiteY3" fmla="*/ 2413 h 2281974"/>
              <a:gd name="connsiteX0" fmla="*/ 0 w 4971245"/>
              <a:gd name="connsiteY0" fmla="*/ 2281974 h 2281974"/>
              <a:gd name="connsiteX1" fmla="*/ 1096314 w 4971245"/>
              <a:gd name="connsiteY1" fmla="*/ 1698181 h 2281974"/>
              <a:gd name="connsiteX2" fmla="*/ 2455035 w 4971245"/>
              <a:gd name="connsiteY2" fmla="*/ 178913 h 2281974"/>
              <a:gd name="connsiteX3" fmla="*/ 4971245 w 4971245"/>
              <a:gd name="connsiteY3" fmla="*/ 2413 h 2281974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790017 w 4971245"/>
              <a:gd name="connsiteY2" fmla="*/ 332364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841972 w 4971245"/>
              <a:gd name="connsiteY2" fmla="*/ 280409 h 2279561"/>
              <a:gd name="connsiteX3" fmla="*/ 4971245 w 4971245"/>
              <a:gd name="connsiteY3" fmla="*/ 0 h 2279561"/>
              <a:gd name="connsiteX0" fmla="*/ 0 w 4971245"/>
              <a:gd name="connsiteY0" fmla="*/ 2279561 h 2279561"/>
              <a:gd name="connsiteX1" fmla="*/ 1096314 w 4971245"/>
              <a:gd name="connsiteY1" fmla="*/ 1695768 h 2279561"/>
              <a:gd name="connsiteX2" fmla="*/ 1925099 w 4971245"/>
              <a:gd name="connsiteY2" fmla="*/ 280409 h 2279561"/>
              <a:gd name="connsiteX3" fmla="*/ 4971245 w 4971245"/>
              <a:gd name="connsiteY3" fmla="*/ 0 h 2279561"/>
              <a:gd name="connsiteX0" fmla="*/ 0 w 3032908"/>
              <a:gd name="connsiteY0" fmla="*/ 2212886 h 2212886"/>
              <a:gd name="connsiteX1" fmla="*/ 1096314 w 3032908"/>
              <a:gd name="connsiteY1" fmla="*/ 1629093 h 2212886"/>
              <a:gd name="connsiteX2" fmla="*/ 1925099 w 3032908"/>
              <a:gd name="connsiteY2" fmla="*/ 213734 h 2212886"/>
              <a:gd name="connsiteX3" fmla="*/ 3032908 w 3032908"/>
              <a:gd name="connsiteY3" fmla="*/ 0 h 2212886"/>
              <a:gd name="connsiteX0" fmla="*/ 0 w 3032908"/>
              <a:gd name="connsiteY0" fmla="*/ 2229010 h 2229010"/>
              <a:gd name="connsiteX1" fmla="*/ 1096314 w 3032908"/>
              <a:gd name="connsiteY1" fmla="*/ 1645217 h 2229010"/>
              <a:gd name="connsiteX2" fmla="*/ 1925099 w 3032908"/>
              <a:gd name="connsiteY2" fmla="*/ 229858 h 2229010"/>
              <a:gd name="connsiteX3" fmla="*/ 3032908 w 3032908"/>
              <a:gd name="connsiteY3" fmla="*/ 16124 h 2229010"/>
              <a:gd name="connsiteX0" fmla="*/ 0 w 3032908"/>
              <a:gd name="connsiteY0" fmla="*/ 2214505 h 2214505"/>
              <a:gd name="connsiteX1" fmla="*/ 1096314 w 3032908"/>
              <a:gd name="connsiteY1" fmla="*/ 1630712 h 2214505"/>
              <a:gd name="connsiteX2" fmla="*/ 1925099 w 3032908"/>
              <a:gd name="connsiteY2" fmla="*/ 215353 h 2214505"/>
              <a:gd name="connsiteX3" fmla="*/ 3032908 w 3032908"/>
              <a:gd name="connsiteY3" fmla="*/ 1619 h 2214505"/>
              <a:gd name="connsiteX0" fmla="*/ 0 w 3035289"/>
              <a:gd name="connsiteY0" fmla="*/ 2214505 h 2214505"/>
              <a:gd name="connsiteX1" fmla="*/ 1096314 w 3035289"/>
              <a:gd name="connsiteY1" fmla="*/ 1630712 h 2214505"/>
              <a:gd name="connsiteX2" fmla="*/ 1925099 w 3035289"/>
              <a:gd name="connsiteY2" fmla="*/ 215353 h 2214505"/>
              <a:gd name="connsiteX3" fmla="*/ 3035289 w 3035289"/>
              <a:gd name="connsiteY3" fmla="*/ 1619 h 2214505"/>
              <a:gd name="connsiteX0" fmla="*/ 0 w 3114397"/>
              <a:gd name="connsiteY0" fmla="*/ 2235372 h 2235372"/>
              <a:gd name="connsiteX1" fmla="*/ 1096314 w 3114397"/>
              <a:gd name="connsiteY1" fmla="*/ 1651579 h 2235372"/>
              <a:gd name="connsiteX2" fmla="*/ 1925099 w 3114397"/>
              <a:gd name="connsiteY2" fmla="*/ 236220 h 2235372"/>
              <a:gd name="connsiteX3" fmla="*/ 3035289 w 3114397"/>
              <a:gd name="connsiteY3" fmla="*/ 22486 h 2235372"/>
              <a:gd name="connsiteX4" fmla="*/ 3024150 w 3114397"/>
              <a:gd name="connsiteY4" fmla="*/ 3783 h 2235372"/>
              <a:gd name="connsiteX0" fmla="*/ 0 w 3690908"/>
              <a:gd name="connsiteY0" fmla="*/ 2323664 h 2323664"/>
              <a:gd name="connsiteX1" fmla="*/ 1096314 w 3690908"/>
              <a:gd name="connsiteY1" fmla="*/ 1739871 h 2323664"/>
              <a:gd name="connsiteX2" fmla="*/ 1925099 w 3690908"/>
              <a:gd name="connsiteY2" fmla="*/ 324512 h 2323664"/>
              <a:gd name="connsiteX3" fmla="*/ 3035289 w 3690908"/>
              <a:gd name="connsiteY3" fmla="*/ 110778 h 2323664"/>
              <a:gd name="connsiteX4" fmla="*/ 3690900 w 3690908"/>
              <a:gd name="connsiteY4" fmla="*/ 0 h 2323664"/>
              <a:gd name="connsiteX0" fmla="*/ 0 w 4821202"/>
              <a:gd name="connsiteY0" fmla="*/ 2310964 h 2310964"/>
              <a:gd name="connsiteX1" fmla="*/ 1096314 w 4821202"/>
              <a:gd name="connsiteY1" fmla="*/ 1727171 h 2310964"/>
              <a:gd name="connsiteX2" fmla="*/ 1925099 w 4821202"/>
              <a:gd name="connsiteY2" fmla="*/ 311812 h 2310964"/>
              <a:gd name="connsiteX3" fmla="*/ 3035289 w 4821202"/>
              <a:gd name="connsiteY3" fmla="*/ 98078 h 2310964"/>
              <a:gd name="connsiteX4" fmla="*/ 4821200 w 4821202"/>
              <a:gd name="connsiteY4" fmla="*/ 0 h 2310964"/>
              <a:gd name="connsiteX0" fmla="*/ 0 w 4821202"/>
              <a:gd name="connsiteY0" fmla="*/ 2310964 h 2310964"/>
              <a:gd name="connsiteX1" fmla="*/ 1096314 w 4821202"/>
              <a:gd name="connsiteY1" fmla="*/ 1727171 h 2310964"/>
              <a:gd name="connsiteX2" fmla="*/ 1925099 w 4821202"/>
              <a:gd name="connsiteY2" fmla="*/ 311812 h 2310964"/>
              <a:gd name="connsiteX3" fmla="*/ 3035289 w 4821202"/>
              <a:gd name="connsiteY3" fmla="*/ 98078 h 2310964"/>
              <a:gd name="connsiteX4" fmla="*/ 4821200 w 4821202"/>
              <a:gd name="connsiteY4" fmla="*/ 0 h 2310964"/>
              <a:gd name="connsiteX0" fmla="*/ 0 w 4821202"/>
              <a:gd name="connsiteY0" fmla="*/ 2310964 h 2310964"/>
              <a:gd name="connsiteX1" fmla="*/ 1096314 w 4821202"/>
              <a:gd name="connsiteY1" fmla="*/ 1727171 h 2310964"/>
              <a:gd name="connsiteX2" fmla="*/ 1925099 w 4821202"/>
              <a:gd name="connsiteY2" fmla="*/ 311812 h 2310964"/>
              <a:gd name="connsiteX3" fmla="*/ 3038464 w 4821202"/>
              <a:gd name="connsiteY3" fmla="*/ 75853 h 2310964"/>
              <a:gd name="connsiteX4" fmla="*/ 4821200 w 4821202"/>
              <a:gd name="connsiteY4" fmla="*/ 0 h 2310964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8464 w 4798977"/>
              <a:gd name="connsiteY3" fmla="*/ 167928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6083 w 4798977"/>
              <a:gd name="connsiteY3" fmla="*/ 141734 h 2403039"/>
              <a:gd name="connsiteX4" fmla="*/ 4798975 w 4798977"/>
              <a:gd name="connsiteY4" fmla="*/ 0 h 2403039"/>
              <a:gd name="connsiteX0" fmla="*/ 0 w 4798977"/>
              <a:gd name="connsiteY0" fmla="*/ 2403039 h 2403039"/>
              <a:gd name="connsiteX1" fmla="*/ 1096314 w 4798977"/>
              <a:gd name="connsiteY1" fmla="*/ 1819246 h 2403039"/>
              <a:gd name="connsiteX2" fmla="*/ 1925099 w 4798977"/>
              <a:gd name="connsiteY2" fmla="*/ 403887 h 2403039"/>
              <a:gd name="connsiteX3" fmla="*/ 3036083 w 4798977"/>
              <a:gd name="connsiteY3" fmla="*/ 141734 h 2403039"/>
              <a:gd name="connsiteX4" fmla="*/ 4798975 w 4798977"/>
              <a:gd name="connsiteY4" fmla="*/ 0 h 2403039"/>
              <a:gd name="connsiteX0" fmla="*/ 0 w 4859935"/>
              <a:gd name="connsiteY0" fmla="*/ 2369788 h 2369788"/>
              <a:gd name="connsiteX1" fmla="*/ 1096314 w 4859935"/>
              <a:gd name="connsiteY1" fmla="*/ 1785995 h 2369788"/>
              <a:gd name="connsiteX2" fmla="*/ 1925099 w 4859935"/>
              <a:gd name="connsiteY2" fmla="*/ 370636 h 2369788"/>
              <a:gd name="connsiteX3" fmla="*/ 3036083 w 4859935"/>
              <a:gd name="connsiteY3" fmla="*/ 108483 h 2369788"/>
              <a:gd name="connsiteX4" fmla="*/ 4859935 w 4859935"/>
              <a:gd name="connsiteY4" fmla="*/ 0 h 2369788"/>
              <a:gd name="connsiteX0" fmla="*/ 0 w 4859935"/>
              <a:gd name="connsiteY0" fmla="*/ 2369788 h 2369788"/>
              <a:gd name="connsiteX1" fmla="*/ 1096314 w 4859935"/>
              <a:gd name="connsiteY1" fmla="*/ 1785995 h 2369788"/>
              <a:gd name="connsiteX2" fmla="*/ 1925099 w 4859935"/>
              <a:gd name="connsiteY2" fmla="*/ 370636 h 2369788"/>
              <a:gd name="connsiteX3" fmla="*/ 3036083 w 4859935"/>
              <a:gd name="connsiteY3" fmla="*/ 136193 h 2369788"/>
              <a:gd name="connsiteX4" fmla="*/ 4859935 w 4859935"/>
              <a:gd name="connsiteY4" fmla="*/ 0 h 2369788"/>
              <a:gd name="connsiteX0" fmla="*/ 0 w 4859935"/>
              <a:gd name="connsiteY0" fmla="*/ 2264493 h 2264493"/>
              <a:gd name="connsiteX1" fmla="*/ 1096314 w 4859935"/>
              <a:gd name="connsiteY1" fmla="*/ 1680700 h 2264493"/>
              <a:gd name="connsiteX2" fmla="*/ 1925099 w 4859935"/>
              <a:gd name="connsiteY2" fmla="*/ 265341 h 2264493"/>
              <a:gd name="connsiteX3" fmla="*/ 3036083 w 4859935"/>
              <a:gd name="connsiteY3" fmla="*/ 30898 h 2264493"/>
              <a:gd name="connsiteX4" fmla="*/ 4859935 w 4859935"/>
              <a:gd name="connsiteY4" fmla="*/ 0 h 2264493"/>
              <a:gd name="connsiteX0" fmla="*/ 0 w 4871019"/>
              <a:gd name="connsiteY0" fmla="*/ 2258951 h 2258951"/>
              <a:gd name="connsiteX1" fmla="*/ 1096314 w 4871019"/>
              <a:gd name="connsiteY1" fmla="*/ 1675158 h 2258951"/>
              <a:gd name="connsiteX2" fmla="*/ 1925099 w 4871019"/>
              <a:gd name="connsiteY2" fmla="*/ 259799 h 2258951"/>
              <a:gd name="connsiteX3" fmla="*/ 3036083 w 4871019"/>
              <a:gd name="connsiteY3" fmla="*/ 25356 h 2258951"/>
              <a:gd name="connsiteX4" fmla="*/ 4871019 w 4871019"/>
              <a:gd name="connsiteY4" fmla="*/ 0 h 225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019" h="2258951">
                <a:moveTo>
                  <a:pt x="0" y="2258951"/>
                </a:moveTo>
                <a:cubicBezTo>
                  <a:pt x="429296" y="2228900"/>
                  <a:pt x="775464" y="2008350"/>
                  <a:pt x="1096314" y="1675158"/>
                </a:cubicBezTo>
                <a:cubicBezTo>
                  <a:pt x="1417164" y="1341966"/>
                  <a:pt x="1298327" y="575332"/>
                  <a:pt x="1925099" y="259799"/>
                </a:cubicBezTo>
                <a:cubicBezTo>
                  <a:pt x="2475671" y="15703"/>
                  <a:pt x="2898943" y="40952"/>
                  <a:pt x="3036083" y="25356"/>
                </a:cubicBezTo>
                <a:lnTo>
                  <a:pt x="4871019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5604" y="5943912"/>
            <a:ext cx="137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Annotations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961813" y="3268977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97381" y="2882218"/>
            <a:ext cx="2002125" cy="296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755493" y="4828732"/>
            <a:ext cx="1058163" cy="1437716"/>
            <a:chOff x="18531346" y="9709795"/>
            <a:chExt cx="2073685" cy="2817498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18531346" y="11298782"/>
              <a:ext cx="2073685" cy="1228511"/>
            </a:xfrm>
            <a:prstGeom prst="flowChartMagneticDisk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smtClean="0"/>
                <a:t>Training</a:t>
              </a:r>
              <a:endParaRPr lang="en-US" sz="2000" b="1" dirty="0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18531346" y="10520756"/>
              <a:ext cx="2073685" cy="1228511"/>
            </a:xfrm>
            <a:prstGeom prst="flowChartMagneticDisk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Test</a:t>
              </a:r>
              <a:endParaRPr lang="en-US" sz="2000" b="1" dirty="0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18531346" y="9709795"/>
              <a:ext cx="2073685" cy="1228511"/>
            </a:xfrm>
            <a:prstGeom prst="flowChartMagneticDisk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88648" y="4605709"/>
            <a:ext cx="654023" cy="734868"/>
            <a:chOff x="8200734" y="5530838"/>
            <a:chExt cx="1252875" cy="140774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37850" y="5530838"/>
              <a:ext cx="305947" cy="51365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661886" y="6016040"/>
              <a:ext cx="305947" cy="5136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00734" y="6424924"/>
              <a:ext cx="305947" cy="51365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7662" y="6341074"/>
              <a:ext cx="305947" cy="51365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4000" y="5550794"/>
              <a:ext cx="305947" cy="513659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290"/>
          <a:stretch/>
        </p:blipFill>
        <p:spPr>
          <a:xfrm>
            <a:off x="1291382" y="2873835"/>
            <a:ext cx="3005999" cy="295681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275156" y="2498505"/>
            <a:ext cx="0" cy="33705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75156" y="5862918"/>
            <a:ext cx="52417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71625" y="3580065"/>
            <a:ext cx="4978307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801" flipH="1">
            <a:off x="7282878" y="3611966"/>
            <a:ext cx="1672795" cy="11486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80516" y="4958360"/>
            <a:ext cx="415636" cy="497258"/>
            <a:chOff x="6309039" y="2922683"/>
            <a:chExt cx="415636" cy="497258"/>
          </a:xfrm>
        </p:grpSpPr>
        <p:sp>
          <p:nvSpPr>
            <p:cNvPr id="34" name="TextBox 33"/>
            <p:cNvSpPr txBox="1"/>
            <p:nvPr/>
          </p:nvSpPr>
          <p:spPr>
            <a:xfrm>
              <a:off x="6309039" y="3050609"/>
              <a:ext cx="415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09039" y="2922683"/>
              <a:ext cx="299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^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80516" y="5398878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5030" y="5657371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 smtClean="0">
                <a:solidFill>
                  <a:srgbClr val="D6A300"/>
                </a:solidFill>
              </a:rPr>
              <a:t>θ</a:t>
            </a:r>
            <a:endParaRPr lang="en-US" sz="2800" b="1" baseline="-25000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5017 0.001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282820" y="3336494"/>
            <a:ext cx="4808263" cy="2537898"/>
          </a:xfrm>
          <a:custGeom>
            <a:avLst/>
            <a:gdLst>
              <a:gd name="connsiteX0" fmla="*/ 15037 w 4808263"/>
              <a:gd name="connsiteY0" fmla="*/ 2315497 h 2315497"/>
              <a:gd name="connsiteX1" fmla="*/ 289 w 4808263"/>
              <a:gd name="connsiteY1" fmla="*/ 2212258 h 2315497"/>
              <a:gd name="connsiteX2" fmla="*/ 74031 w 4808263"/>
              <a:gd name="connsiteY2" fmla="*/ 2050026 h 2315497"/>
              <a:gd name="connsiteX3" fmla="*/ 118276 w 4808263"/>
              <a:gd name="connsiteY3" fmla="*/ 2035277 h 2315497"/>
              <a:gd name="connsiteX4" fmla="*/ 206766 w 4808263"/>
              <a:gd name="connsiteY4" fmla="*/ 1991032 h 2315497"/>
              <a:gd name="connsiteX5" fmla="*/ 310005 w 4808263"/>
              <a:gd name="connsiteY5" fmla="*/ 1902542 h 2315497"/>
              <a:gd name="connsiteX6" fmla="*/ 398495 w 4808263"/>
              <a:gd name="connsiteY6" fmla="*/ 1814052 h 2315497"/>
              <a:gd name="connsiteX7" fmla="*/ 442741 w 4808263"/>
              <a:gd name="connsiteY7" fmla="*/ 1769806 h 2315497"/>
              <a:gd name="connsiteX8" fmla="*/ 560728 w 4808263"/>
              <a:gd name="connsiteY8" fmla="*/ 1637071 h 2315497"/>
              <a:gd name="connsiteX9" fmla="*/ 604973 w 4808263"/>
              <a:gd name="connsiteY9" fmla="*/ 1592826 h 2315497"/>
              <a:gd name="connsiteX10" fmla="*/ 693463 w 4808263"/>
              <a:gd name="connsiteY10" fmla="*/ 1533832 h 2315497"/>
              <a:gd name="connsiteX11" fmla="*/ 737708 w 4808263"/>
              <a:gd name="connsiteY11" fmla="*/ 1489587 h 2315497"/>
              <a:gd name="connsiteX12" fmla="*/ 826199 w 4808263"/>
              <a:gd name="connsiteY12" fmla="*/ 1430594 h 2315497"/>
              <a:gd name="connsiteX13" fmla="*/ 870444 w 4808263"/>
              <a:gd name="connsiteY13" fmla="*/ 1401097 h 2315497"/>
              <a:gd name="connsiteX14" fmla="*/ 914689 w 4808263"/>
              <a:gd name="connsiteY14" fmla="*/ 1371600 h 2315497"/>
              <a:gd name="connsiteX15" fmla="*/ 973682 w 4808263"/>
              <a:gd name="connsiteY15" fmla="*/ 1327355 h 2315497"/>
              <a:gd name="connsiteX16" fmla="*/ 1032676 w 4808263"/>
              <a:gd name="connsiteY16" fmla="*/ 1312606 h 2315497"/>
              <a:gd name="connsiteX17" fmla="*/ 1135915 w 4808263"/>
              <a:gd name="connsiteY17" fmla="*/ 1268361 h 2315497"/>
              <a:gd name="connsiteX18" fmla="*/ 1239153 w 4808263"/>
              <a:gd name="connsiteY18" fmla="*/ 1224116 h 2315497"/>
              <a:gd name="connsiteX19" fmla="*/ 1283399 w 4808263"/>
              <a:gd name="connsiteY19" fmla="*/ 1194619 h 2315497"/>
              <a:gd name="connsiteX20" fmla="*/ 1327644 w 4808263"/>
              <a:gd name="connsiteY20" fmla="*/ 1179871 h 2315497"/>
              <a:gd name="connsiteX21" fmla="*/ 1416134 w 4808263"/>
              <a:gd name="connsiteY21" fmla="*/ 1106129 h 2315497"/>
              <a:gd name="connsiteX22" fmla="*/ 1504624 w 4808263"/>
              <a:gd name="connsiteY22" fmla="*/ 1076632 h 2315497"/>
              <a:gd name="connsiteX23" fmla="*/ 1607863 w 4808263"/>
              <a:gd name="connsiteY23" fmla="*/ 1017639 h 2315497"/>
              <a:gd name="connsiteX24" fmla="*/ 1711102 w 4808263"/>
              <a:gd name="connsiteY24" fmla="*/ 958645 h 2315497"/>
              <a:gd name="connsiteX25" fmla="*/ 1770095 w 4808263"/>
              <a:gd name="connsiteY25" fmla="*/ 943897 h 2315497"/>
              <a:gd name="connsiteX26" fmla="*/ 1814341 w 4808263"/>
              <a:gd name="connsiteY26" fmla="*/ 914400 h 2315497"/>
              <a:gd name="connsiteX27" fmla="*/ 1902831 w 4808263"/>
              <a:gd name="connsiteY27" fmla="*/ 884903 h 2315497"/>
              <a:gd name="connsiteX28" fmla="*/ 1991321 w 4808263"/>
              <a:gd name="connsiteY28" fmla="*/ 825910 h 2315497"/>
              <a:gd name="connsiteX29" fmla="*/ 2035566 w 4808263"/>
              <a:gd name="connsiteY29" fmla="*/ 811161 h 2315497"/>
              <a:gd name="connsiteX30" fmla="*/ 2079811 w 4808263"/>
              <a:gd name="connsiteY30" fmla="*/ 781665 h 2315497"/>
              <a:gd name="connsiteX31" fmla="*/ 2138805 w 4808263"/>
              <a:gd name="connsiteY31" fmla="*/ 766916 h 2315497"/>
              <a:gd name="connsiteX32" fmla="*/ 2242044 w 4808263"/>
              <a:gd name="connsiteY32" fmla="*/ 707923 h 2315497"/>
              <a:gd name="connsiteX33" fmla="*/ 2360031 w 4808263"/>
              <a:gd name="connsiteY33" fmla="*/ 648929 h 2315497"/>
              <a:gd name="connsiteX34" fmla="*/ 2492766 w 4808263"/>
              <a:gd name="connsiteY34" fmla="*/ 634181 h 2315497"/>
              <a:gd name="connsiteX35" fmla="*/ 2581257 w 4808263"/>
              <a:gd name="connsiteY35" fmla="*/ 604684 h 2315497"/>
              <a:gd name="connsiteX36" fmla="*/ 2625502 w 4808263"/>
              <a:gd name="connsiteY36" fmla="*/ 589936 h 2315497"/>
              <a:gd name="connsiteX37" fmla="*/ 2728741 w 4808263"/>
              <a:gd name="connsiteY37" fmla="*/ 545690 h 2315497"/>
              <a:gd name="connsiteX38" fmla="*/ 2772986 w 4808263"/>
              <a:gd name="connsiteY38" fmla="*/ 501445 h 2315497"/>
              <a:gd name="connsiteX39" fmla="*/ 2876224 w 4808263"/>
              <a:gd name="connsiteY39" fmla="*/ 442452 h 2315497"/>
              <a:gd name="connsiteX40" fmla="*/ 2935218 w 4808263"/>
              <a:gd name="connsiteY40" fmla="*/ 427703 h 2315497"/>
              <a:gd name="connsiteX41" fmla="*/ 3053205 w 4808263"/>
              <a:gd name="connsiteY41" fmla="*/ 368710 h 2315497"/>
              <a:gd name="connsiteX42" fmla="*/ 3141695 w 4808263"/>
              <a:gd name="connsiteY42" fmla="*/ 324465 h 2315497"/>
              <a:gd name="connsiteX43" fmla="*/ 3185941 w 4808263"/>
              <a:gd name="connsiteY43" fmla="*/ 309716 h 2315497"/>
              <a:gd name="connsiteX44" fmla="*/ 3244934 w 4808263"/>
              <a:gd name="connsiteY44" fmla="*/ 280219 h 2315497"/>
              <a:gd name="connsiteX45" fmla="*/ 3289179 w 4808263"/>
              <a:gd name="connsiteY45" fmla="*/ 265471 h 2315497"/>
              <a:gd name="connsiteX46" fmla="*/ 3421915 w 4808263"/>
              <a:gd name="connsiteY46" fmla="*/ 235974 h 2315497"/>
              <a:gd name="connsiteX47" fmla="*/ 3584147 w 4808263"/>
              <a:gd name="connsiteY47" fmla="*/ 206477 h 2315497"/>
              <a:gd name="connsiteX48" fmla="*/ 3672637 w 4808263"/>
              <a:gd name="connsiteY48" fmla="*/ 176981 h 2315497"/>
              <a:gd name="connsiteX49" fmla="*/ 3731631 w 4808263"/>
              <a:gd name="connsiteY49" fmla="*/ 162232 h 2315497"/>
              <a:gd name="connsiteX50" fmla="*/ 3864366 w 4808263"/>
              <a:gd name="connsiteY50" fmla="*/ 117987 h 2315497"/>
              <a:gd name="connsiteX51" fmla="*/ 4277321 w 4808263"/>
              <a:gd name="connsiteY51" fmla="*/ 88490 h 2315497"/>
              <a:gd name="connsiteX52" fmla="*/ 4321566 w 4808263"/>
              <a:gd name="connsiteY52" fmla="*/ 73742 h 2315497"/>
              <a:gd name="connsiteX53" fmla="*/ 4690276 w 4808263"/>
              <a:gd name="connsiteY53" fmla="*/ 44245 h 2315497"/>
              <a:gd name="connsiteX54" fmla="*/ 4808263 w 4808263"/>
              <a:gd name="connsiteY54" fmla="*/ 0 h 231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08263" h="2315497">
                <a:moveTo>
                  <a:pt x="15037" y="2315497"/>
                </a:moveTo>
                <a:cubicBezTo>
                  <a:pt x="10121" y="2281084"/>
                  <a:pt x="-2023" y="2246943"/>
                  <a:pt x="289" y="2212258"/>
                </a:cubicBezTo>
                <a:cubicBezTo>
                  <a:pt x="5030" y="2141150"/>
                  <a:pt x="16460" y="2088407"/>
                  <a:pt x="74031" y="2050026"/>
                </a:cubicBezTo>
                <a:cubicBezTo>
                  <a:pt x="86966" y="2041402"/>
                  <a:pt x="104371" y="2042229"/>
                  <a:pt x="118276" y="2035277"/>
                </a:cubicBezTo>
                <a:cubicBezTo>
                  <a:pt x="232637" y="1978097"/>
                  <a:pt x="95554" y="2028104"/>
                  <a:pt x="206766" y="1991032"/>
                </a:cubicBezTo>
                <a:cubicBezTo>
                  <a:pt x="364715" y="1833083"/>
                  <a:pt x="120807" y="2072820"/>
                  <a:pt x="310005" y="1902542"/>
                </a:cubicBezTo>
                <a:cubicBezTo>
                  <a:pt x="341011" y="1874636"/>
                  <a:pt x="368998" y="1843549"/>
                  <a:pt x="398495" y="1814052"/>
                </a:cubicBezTo>
                <a:cubicBezTo>
                  <a:pt x="413244" y="1799303"/>
                  <a:pt x="431171" y="1787161"/>
                  <a:pt x="442741" y="1769806"/>
                </a:cubicBezTo>
                <a:cubicBezTo>
                  <a:pt x="495376" y="1690851"/>
                  <a:pt x="459703" y="1738096"/>
                  <a:pt x="560728" y="1637071"/>
                </a:cubicBezTo>
                <a:cubicBezTo>
                  <a:pt x="575476" y="1622323"/>
                  <a:pt x="587619" y="1604396"/>
                  <a:pt x="604973" y="1592826"/>
                </a:cubicBezTo>
                <a:cubicBezTo>
                  <a:pt x="634470" y="1573161"/>
                  <a:pt x="668396" y="1558899"/>
                  <a:pt x="693463" y="1533832"/>
                </a:cubicBezTo>
                <a:cubicBezTo>
                  <a:pt x="708211" y="1519084"/>
                  <a:pt x="721244" y="1502392"/>
                  <a:pt x="737708" y="1489587"/>
                </a:cubicBezTo>
                <a:cubicBezTo>
                  <a:pt x="765691" y="1467822"/>
                  <a:pt x="796702" y="1450258"/>
                  <a:pt x="826199" y="1430594"/>
                </a:cubicBezTo>
                <a:lnTo>
                  <a:pt x="870444" y="1401097"/>
                </a:lnTo>
                <a:cubicBezTo>
                  <a:pt x="885192" y="1391265"/>
                  <a:pt x="900509" y="1382235"/>
                  <a:pt x="914689" y="1371600"/>
                </a:cubicBezTo>
                <a:cubicBezTo>
                  <a:pt x="934353" y="1356852"/>
                  <a:pt x="951697" y="1338348"/>
                  <a:pt x="973682" y="1327355"/>
                </a:cubicBezTo>
                <a:cubicBezTo>
                  <a:pt x="991812" y="1318290"/>
                  <a:pt x="1013011" y="1317522"/>
                  <a:pt x="1032676" y="1312606"/>
                </a:cubicBezTo>
                <a:cubicBezTo>
                  <a:pt x="1143755" y="1238555"/>
                  <a:pt x="1002583" y="1325503"/>
                  <a:pt x="1135915" y="1268361"/>
                </a:cubicBezTo>
                <a:cubicBezTo>
                  <a:pt x="1278509" y="1207250"/>
                  <a:pt x="1069784" y="1266460"/>
                  <a:pt x="1239153" y="1224116"/>
                </a:cubicBezTo>
                <a:cubicBezTo>
                  <a:pt x="1253902" y="1214284"/>
                  <a:pt x="1267545" y="1202546"/>
                  <a:pt x="1283399" y="1194619"/>
                </a:cubicBezTo>
                <a:cubicBezTo>
                  <a:pt x="1297304" y="1187667"/>
                  <a:pt x="1314709" y="1188494"/>
                  <a:pt x="1327644" y="1179871"/>
                </a:cubicBezTo>
                <a:cubicBezTo>
                  <a:pt x="1397108" y="1133562"/>
                  <a:pt x="1343754" y="1138298"/>
                  <a:pt x="1416134" y="1106129"/>
                </a:cubicBezTo>
                <a:cubicBezTo>
                  <a:pt x="1444546" y="1093501"/>
                  <a:pt x="1478753" y="1093878"/>
                  <a:pt x="1504624" y="1076632"/>
                </a:cubicBezTo>
                <a:cubicBezTo>
                  <a:pt x="1612440" y="1004758"/>
                  <a:pt x="1476858" y="1092500"/>
                  <a:pt x="1607863" y="1017639"/>
                </a:cubicBezTo>
                <a:cubicBezTo>
                  <a:pt x="1662322" y="986519"/>
                  <a:pt x="1646275" y="982955"/>
                  <a:pt x="1711102" y="958645"/>
                </a:cubicBezTo>
                <a:cubicBezTo>
                  <a:pt x="1730081" y="951528"/>
                  <a:pt x="1750431" y="948813"/>
                  <a:pt x="1770095" y="943897"/>
                </a:cubicBezTo>
                <a:cubicBezTo>
                  <a:pt x="1784844" y="934065"/>
                  <a:pt x="1798143" y="921599"/>
                  <a:pt x="1814341" y="914400"/>
                </a:cubicBezTo>
                <a:cubicBezTo>
                  <a:pt x="1842753" y="901772"/>
                  <a:pt x="1876961" y="902150"/>
                  <a:pt x="1902831" y="884903"/>
                </a:cubicBezTo>
                <a:cubicBezTo>
                  <a:pt x="1932328" y="865239"/>
                  <a:pt x="1957690" y="837121"/>
                  <a:pt x="1991321" y="825910"/>
                </a:cubicBezTo>
                <a:cubicBezTo>
                  <a:pt x="2006069" y="820994"/>
                  <a:pt x="2021661" y="818113"/>
                  <a:pt x="2035566" y="811161"/>
                </a:cubicBezTo>
                <a:cubicBezTo>
                  <a:pt x="2051420" y="803234"/>
                  <a:pt x="2063519" y="788647"/>
                  <a:pt x="2079811" y="781665"/>
                </a:cubicBezTo>
                <a:cubicBezTo>
                  <a:pt x="2098442" y="773680"/>
                  <a:pt x="2119826" y="774033"/>
                  <a:pt x="2138805" y="766916"/>
                </a:cubicBezTo>
                <a:cubicBezTo>
                  <a:pt x="2213921" y="738747"/>
                  <a:pt x="2179289" y="742153"/>
                  <a:pt x="2242044" y="707923"/>
                </a:cubicBezTo>
                <a:cubicBezTo>
                  <a:pt x="2280646" y="686867"/>
                  <a:pt x="2316329" y="653785"/>
                  <a:pt x="2360031" y="648929"/>
                </a:cubicBezTo>
                <a:lnTo>
                  <a:pt x="2492766" y="634181"/>
                </a:lnTo>
                <a:lnTo>
                  <a:pt x="2581257" y="604684"/>
                </a:lnTo>
                <a:cubicBezTo>
                  <a:pt x="2596005" y="599768"/>
                  <a:pt x="2611597" y="596889"/>
                  <a:pt x="2625502" y="589936"/>
                </a:cubicBezTo>
                <a:cubicBezTo>
                  <a:pt x="2698400" y="553486"/>
                  <a:pt x="2663638" y="567392"/>
                  <a:pt x="2728741" y="545690"/>
                </a:cubicBezTo>
                <a:cubicBezTo>
                  <a:pt x="2743489" y="530942"/>
                  <a:pt x="2756963" y="514798"/>
                  <a:pt x="2772986" y="501445"/>
                </a:cubicBezTo>
                <a:cubicBezTo>
                  <a:pt x="2796327" y="481994"/>
                  <a:pt x="2849994" y="452288"/>
                  <a:pt x="2876224" y="442452"/>
                </a:cubicBezTo>
                <a:cubicBezTo>
                  <a:pt x="2895203" y="435335"/>
                  <a:pt x="2916507" y="435499"/>
                  <a:pt x="2935218" y="427703"/>
                </a:cubicBezTo>
                <a:cubicBezTo>
                  <a:pt x="2975807" y="410791"/>
                  <a:pt x="3011491" y="382615"/>
                  <a:pt x="3053205" y="368710"/>
                </a:cubicBezTo>
                <a:cubicBezTo>
                  <a:pt x="3164420" y="331637"/>
                  <a:pt x="3027331" y="381647"/>
                  <a:pt x="3141695" y="324465"/>
                </a:cubicBezTo>
                <a:cubicBezTo>
                  <a:pt x="3155600" y="317512"/>
                  <a:pt x="3171652" y="315840"/>
                  <a:pt x="3185941" y="309716"/>
                </a:cubicBezTo>
                <a:cubicBezTo>
                  <a:pt x="3206149" y="301055"/>
                  <a:pt x="3224726" y="288880"/>
                  <a:pt x="3244934" y="280219"/>
                </a:cubicBezTo>
                <a:cubicBezTo>
                  <a:pt x="3259223" y="274095"/>
                  <a:pt x="3274231" y="269742"/>
                  <a:pt x="3289179" y="265471"/>
                </a:cubicBezTo>
                <a:cubicBezTo>
                  <a:pt x="3352113" y="247490"/>
                  <a:pt x="3353499" y="251178"/>
                  <a:pt x="3421915" y="235974"/>
                </a:cubicBezTo>
                <a:cubicBezTo>
                  <a:pt x="3547077" y="208160"/>
                  <a:pt x="3405200" y="232042"/>
                  <a:pt x="3584147" y="206477"/>
                </a:cubicBezTo>
                <a:cubicBezTo>
                  <a:pt x="3613644" y="196645"/>
                  <a:pt x="3642473" y="184522"/>
                  <a:pt x="3672637" y="176981"/>
                </a:cubicBezTo>
                <a:cubicBezTo>
                  <a:pt x="3692302" y="172065"/>
                  <a:pt x="3712257" y="168193"/>
                  <a:pt x="3731631" y="162232"/>
                </a:cubicBezTo>
                <a:cubicBezTo>
                  <a:pt x="3776207" y="148516"/>
                  <a:pt x="3817865" y="121564"/>
                  <a:pt x="3864366" y="117987"/>
                </a:cubicBezTo>
                <a:cubicBezTo>
                  <a:pt x="4129783" y="97571"/>
                  <a:pt x="3992139" y="107503"/>
                  <a:pt x="4277321" y="88490"/>
                </a:cubicBezTo>
                <a:cubicBezTo>
                  <a:pt x="4292069" y="83574"/>
                  <a:pt x="4306390" y="77114"/>
                  <a:pt x="4321566" y="73742"/>
                </a:cubicBezTo>
                <a:cubicBezTo>
                  <a:pt x="4443106" y="46734"/>
                  <a:pt x="4565410" y="50817"/>
                  <a:pt x="4690276" y="44245"/>
                </a:cubicBezTo>
                <a:cubicBezTo>
                  <a:pt x="4789195" y="11272"/>
                  <a:pt x="4750956" y="28653"/>
                  <a:pt x="4808263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1:</a:t>
            </a:r>
            <a:br>
              <a:rPr lang="en-US" b="1" dirty="0" smtClean="0"/>
            </a:br>
            <a:r>
              <a:rPr lang="en-US" b="1" dirty="0" smtClean="0"/>
              <a:t>Sequential testing </a:t>
            </a:r>
            <a:r>
              <a:rPr lang="en-US" b="1" dirty="0" smtClean="0">
                <a:sym typeface="Wingdings" panose="05000000000000000000" pitchFamily="2" charset="2"/>
              </a:rPr>
              <a:t> bias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290181" y="3181611"/>
            <a:ext cx="4959751" cy="2605414"/>
          </a:xfrm>
          <a:custGeom>
            <a:avLst/>
            <a:gdLst>
              <a:gd name="connsiteX0" fmla="*/ 0 w 5012134"/>
              <a:gd name="connsiteY0" fmla="*/ 2605414 h 2605414"/>
              <a:gd name="connsiteX1" fmla="*/ 12526 w 5012134"/>
              <a:gd name="connsiteY1" fmla="*/ 2530257 h 2605414"/>
              <a:gd name="connsiteX2" fmla="*/ 100208 w 5012134"/>
              <a:gd name="connsiteY2" fmla="*/ 2417523 h 2605414"/>
              <a:gd name="connsiteX3" fmla="*/ 150312 w 5012134"/>
              <a:gd name="connsiteY3" fmla="*/ 2430049 h 2605414"/>
              <a:gd name="connsiteX4" fmla="*/ 225469 w 5012134"/>
              <a:gd name="connsiteY4" fmla="*/ 2404997 h 2605414"/>
              <a:gd name="connsiteX5" fmla="*/ 338203 w 5012134"/>
              <a:gd name="connsiteY5" fmla="*/ 2304789 h 2605414"/>
              <a:gd name="connsiteX6" fmla="*/ 450937 w 5012134"/>
              <a:gd name="connsiteY6" fmla="*/ 2254685 h 2605414"/>
              <a:gd name="connsiteX7" fmla="*/ 501041 w 5012134"/>
              <a:gd name="connsiteY7" fmla="*/ 2179529 h 2605414"/>
              <a:gd name="connsiteX8" fmla="*/ 526093 w 5012134"/>
              <a:gd name="connsiteY8" fmla="*/ 2141951 h 2605414"/>
              <a:gd name="connsiteX9" fmla="*/ 551145 w 5012134"/>
              <a:gd name="connsiteY9" fmla="*/ 2179529 h 2605414"/>
              <a:gd name="connsiteX10" fmla="*/ 563671 w 5012134"/>
              <a:gd name="connsiteY10" fmla="*/ 2217107 h 2605414"/>
              <a:gd name="connsiteX11" fmla="*/ 601249 w 5012134"/>
              <a:gd name="connsiteY11" fmla="*/ 2229633 h 2605414"/>
              <a:gd name="connsiteX12" fmla="*/ 638827 w 5012134"/>
              <a:gd name="connsiteY12" fmla="*/ 2217107 h 2605414"/>
              <a:gd name="connsiteX13" fmla="*/ 701458 w 5012134"/>
              <a:gd name="connsiteY13" fmla="*/ 2141951 h 2605414"/>
              <a:gd name="connsiteX14" fmla="*/ 751562 w 5012134"/>
              <a:gd name="connsiteY14" fmla="*/ 2066794 h 2605414"/>
              <a:gd name="connsiteX15" fmla="*/ 789140 w 5012134"/>
              <a:gd name="connsiteY15" fmla="*/ 1979112 h 2605414"/>
              <a:gd name="connsiteX16" fmla="*/ 801666 w 5012134"/>
              <a:gd name="connsiteY16" fmla="*/ 1941534 h 2605414"/>
              <a:gd name="connsiteX17" fmla="*/ 839244 w 5012134"/>
              <a:gd name="connsiteY17" fmla="*/ 1916482 h 2605414"/>
              <a:gd name="connsiteX18" fmla="*/ 876822 w 5012134"/>
              <a:gd name="connsiteY18" fmla="*/ 1878904 h 2605414"/>
              <a:gd name="connsiteX19" fmla="*/ 901874 w 5012134"/>
              <a:gd name="connsiteY19" fmla="*/ 1841326 h 2605414"/>
              <a:gd name="connsiteX20" fmla="*/ 977030 w 5012134"/>
              <a:gd name="connsiteY20" fmla="*/ 1778696 h 2605414"/>
              <a:gd name="connsiteX21" fmla="*/ 1014608 w 5012134"/>
              <a:gd name="connsiteY21" fmla="*/ 1791222 h 2605414"/>
              <a:gd name="connsiteX22" fmla="*/ 1027134 w 5012134"/>
              <a:gd name="connsiteY22" fmla="*/ 1841326 h 2605414"/>
              <a:gd name="connsiteX23" fmla="*/ 1039660 w 5012134"/>
              <a:gd name="connsiteY23" fmla="*/ 1878904 h 2605414"/>
              <a:gd name="connsiteX24" fmla="*/ 1077238 w 5012134"/>
              <a:gd name="connsiteY24" fmla="*/ 1866378 h 2605414"/>
              <a:gd name="connsiteX25" fmla="*/ 1102290 w 5012134"/>
              <a:gd name="connsiteY25" fmla="*/ 1791222 h 2605414"/>
              <a:gd name="connsiteX26" fmla="*/ 1152395 w 5012134"/>
              <a:gd name="connsiteY26" fmla="*/ 1703540 h 2605414"/>
              <a:gd name="connsiteX27" fmla="*/ 1164921 w 5012134"/>
              <a:gd name="connsiteY27" fmla="*/ 1665961 h 2605414"/>
              <a:gd name="connsiteX28" fmla="*/ 1202499 w 5012134"/>
              <a:gd name="connsiteY28" fmla="*/ 1678487 h 2605414"/>
              <a:gd name="connsiteX29" fmla="*/ 1265129 w 5012134"/>
              <a:gd name="connsiteY29" fmla="*/ 1603331 h 2605414"/>
              <a:gd name="connsiteX30" fmla="*/ 1302707 w 5012134"/>
              <a:gd name="connsiteY30" fmla="*/ 1515649 h 2605414"/>
              <a:gd name="connsiteX31" fmla="*/ 1340285 w 5012134"/>
              <a:gd name="connsiteY31" fmla="*/ 1390389 h 2605414"/>
              <a:gd name="connsiteX32" fmla="*/ 1390389 w 5012134"/>
              <a:gd name="connsiteY32" fmla="*/ 1315233 h 2605414"/>
              <a:gd name="connsiteX33" fmla="*/ 1427967 w 5012134"/>
              <a:gd name="connsiteY33" fmla="*/ 1327759 h 2605414"/>
              <a:gd name="connsiteX34" fmla="*/ 1465545 w 5012134"/>
              <a:gd name="connsiteY34" fmla="*/ 1352811 h 2605414"/>
              <a:gd name="connsiteX35" fmla="*/ 1540701 w 5012134"/>
              <a:gd name="connsiteY35" fmla="*/ 1327759 h 2605414"/>
              <a:gd name="connsiteX36" fmla="*/ 1578280 w 5012134"/>
              <a:gd name="connsiteY36" fmla="*/ 1340285 h 2605414"/>
              <a:gd name="connsiteX37" fmla="*/ 1640910 w 5012134"/>
              <a:gd name="connsiteY37" fmla="*/ 1390389 h 2605414"/>
              <a:gd name="connsiteX38" fmla="*/ 1678488 w 5012134"/>
              <a:gd name="connsiteY38" fmla="*/ 1377863 h 2605414"/>
              <a:gd name="connsiteX39" fmla="*/ 1741118 w 5012134"/>
              <a:gd name="connsiteY39" fmla="*/ 1302707 h 2605414"/>
              <a:gd name="connsiteX40" fmla="*/ 1753644 w 5012134"/>
              <a:gd name="connsiteY40" fmla="*/ 1265129 h 2605414"/>
              <a:gd name="connsiteX41" fmla="*/ 1803748 w 5012134"/>
              <a:gd name="connsiteY41" fmla="*/ 1202498 h 2605414"/>
              <a:gd name="connsiteX42" fmla="*/ 1841326 w 5012134"/>
              <a:gd name="connsiteY42" fmla="*/ 1215024 h 2605414"/>
              <a:gd name="connsiteX43" fmla="*/ 1891430 w 5012134"/>
              <a:gd name="connsiteY43" fmla="*/ 1139868 h 2605414"/>
              <a:gd name="connsiteX44" fmla="*/ 1916482 w 5012134"/>
              <a:gd name="connsiteY44" fmla="*/ 1102290 h 2605414"/>
              <a:gd name="connsiteX45" fmla="*/ 2004164 w 5012134"/>
              <a:gd name="connsiteY45" fmla="*/ 1077238 h 2605414"/>
              <a:gd name="connsiteX46" fmla="*/ 2066795 w 5012134"/>
              <a:gd name="connsiteY46" fmla="*/ 1027134 h 2605414"/>
              <a:gd name="connsiteX47" fmla="*/ 2104373 w 5012134"/>
              <a:gd name="connsiteY47" fmla="*/ 1039660 h 2605414"/>
              <a:gd name="connsiteX48" fmla="*/ 2129425 w 5012134"/>
              <a:gd name="connsiteY48" fmla="*/ 1077238 h 2605414"/>
              <a:gd name="connsiteX49" fmla="*/ 2204581 w 5012134"/>
              <a:gd name="connsiteY49" fmla="*/ 1114816 h 2605414"/>
              <a:gd name="connsiteX50" fmla="*/ 2279737 w 5012134"/>
              <a:gd name="connsiteY50" fmla="*/ 1089764 h 2605414"/>
              <a:gd name="connsiteX51" fmla="*/ 2392471 w 5012134"/>
              <a:gd name="connsiteY51" fmla="*/ 1002082 h 2605414"/>
              <a:gd name="connsiteX52" fmla="*/ 2430049 w 5012134"/>
              <a:gd name="connsiteY52" fmla="*/ 989556 h 2605414"/>
              <a:gd name="connsiteX53" fmla="*/ 2492680 w 5012134"/>
              <a:gd name="connsiteY53" fmla="*/ 939452 h 2605414"/>
              <a:gd name="connsiteX54" fmla="*/ 2517732 w 5012134"/>
              <a:gd name="connsiteY54" fmla="*/ 901874 h 2605414"/>
              <a:gd name="connsiteX55" fmla="*/ 2555310 w 5012134"/>
              <a:gd name="connsiteY55" fmla="*/ 1014608 h 2605414"/>
              <a:gd name="connsiteX56" fmla="*/ 2580362 w 5012134"/>
              <a:gd name="connsiteY56" fmla="*/ 1114816 h 2605414"/>
              <a:gd name="connsiteX57" fmla="*/ 2617940 w 5012134"/>
              <a:gd name="connsiteY57" fmla="*/ 1139868 h 2605414"/>
              <a:gd name="connsiteX58" fmla="*/ 2655518 w 5012134"/>
              <a:gd name="connsiteY58" fmla="*/ 1114816 h 2605414"/>
              <a:gd name="connsiteX59" fmla="*/ 2705622 w 5012134"/>
              <a:gd name="connsiteY59" fmla="*/ 1039660 h 2605414"/>
              <a:gd name="connsiteX60" fmla="*/ 2755726 w 5012134"/>
              <a:gd name="connsiteY60" fmla="*/ 926926 h 2605414"/>
              <a:gd name="connsiteX61" fmla="*/ 2780778 w 5012134"/>
              <a:gd name="connsiteY61" fmla="*/ 826718 h 2605414"/>
              <a:gd name="connsiteX62" fmla="*/ 2818356 w 5012134"/>
              <a:gd name="connsiteY62" fmla="*/ 851770 h 2605414"/>
              <a:gd name="connsiteX63" fmla="*/ 2880986 w 5012134"/>
              <a:gd name="connsiteY63" fmla="*/ 776614 h 2605414"/>
              <a:gd name="connsiteX64" fmla="*/ 2918564 w 5012134"/>
              <a:gd name="connsiteY64" fmla="*/ 764087 h 2605414"/>
              <a:gd name="connsiteX65" fmla="*/ 2931090 w 5012134"/>
              <a:gd name="connsiteY65" fmla="*/ 726509 h 2605414"/>
              <a:gd name="connsiteX66" fmla="*/ 2956143 w 5012134"/>
              <a:gd name="connsiteY66" fmla="*/ 701457 h 2605414"/>
              <a:gd name="connsiteX67" fmla="*/ 3018773 w 5012134"/>
              <a:gd name="connsiteY67" fmla="*/ 588723 h 2605414"/>
              <a:gd name="connsiteX68" fmla="*/ 3081403 w 5012134"/>
              <a:gd name="connsiteY68" fmla="*/ 651353 h 2605414"/>
              <a:gd name="connsiteX69" fmla="*/ 3118981 w 5012134"/>
              <a:gd name="connsiteY69" fmla="*/ 638827 h 2605414"/>
              <a:gd name="connsiteX70" fmla="*/ 3156559 w 5012134"/>
              <a:gd name="connsiteY70" fmla="*/ 601249 h 2605414"/>
              <a:gd name="connsiteX71" fmla="*/ 3194137 w 5012134"/>
              <a:gd name="connsiteY71" fmla="*/ 526093 h 2605414"/>
              <a:gd name="connsiteX72" fmla="*/ 3219189 w 5012134"/>
              <a:gd name="connsiteY72" fmla="*/ 475989 h 2605414"/>
              <a:gd name="connsiteX73" fmla="*/ 3244241 w 5012134"/>
              <a:gd name="connsiteY73" fmla="*/ 400833 h 2605414"/>
              <a:gd name="connsiteX74" fmla="*/ 3256767 w 5012134"/>
              <a:gd name="connsiteY74" fmla="*/ 363255 h 2605414"/>
              <a:gd name="connsiteX75" fmla="*/ 3294345 w 5012134"/>
              <a:gd name="connsiteY75" fmla="*/ 325677 h 2605414"/>
              <a:gd name="connsiteX76" fmla="*/ 3331923 w 5012134"/>
              <a:gd name="connsiteY76" fmla="*/ 338203 h 2605414"/>
              <a:gd name="connsiteX77" fmla="*/ 3356975 w 5012134"/>
              <a:gd name="connsiteY77" fmla="*/ 413359 h 2605414"/>
              <a:gd name="connsiteX78" fmla="*/ 3369501 w 5012134"/>
              <a:gd name="connsiteY78" fmla="*/ 450937 h 2605414"/>
              <a:gd name="connsiteX79" fmla="*/ 3369501 w 5012134"/>
              <a:gd name="connsiteY79" fmla="*/ 450937 h 2605414"/>
              <a:gd name="connsiteX80" fmla="*/ 3419606 w 5012134"/>
              <a:gd name="connsiteY80" fmla="*/ 526093 h 2605414"/>
              <a:gd name="connsiteX81" fmla="*/ 3494762 w 5012134"/>
              <a:gd name="connsiteY81" fmla="*/ 551145 h 2605414"/>
              <a:gd name="connsiteX82" fmla="*/ 3532340 w 5012134"/>
              <a:gd name="connsiteY82" fmla="*/ 538619 h 2605414"/>
              <a:gd name="connsiteX83" fmla="*/ 3607496 w 5012134"/>
              <a:gd name="connsiteY83" fmla="*/ 475989 h 2605414"/>
              <a:gd name="connsiteX84" fmla="*/ 3670126 w 5012134"/>
              <a:gd name="connsiteY84" fmla="*/ 400833 h 2605414"/>
              <a:gd name="connsiteX85" fmla="*/ 3745282 w 5012134"/>
              <a:gd name="connsiteY85" fmla="*/ 375781 h 2605414"/>
              <a:gd name="connsiteX86" fmla="*/ 3782860 w 5012134"/>
              <a:gd name="connsiteY86" fmla="*/ 363255 h 2605414"/>
              <a:gd name="connsiteX87" fmla="*/ 3820438 w 5012134"/>
              <a:gd name="connsiteY87" fmla="*/ 350729 h 2605414"/>
              <a:gd name="connsiteX88" fmla="*/ 3845490 w 5012134"/>
              <a:gd name="connsiteY88" fmla="*/ 388307 h 2605414"/>
              <a:gd name="connsiteX89" fmla="*/ 3908121 w 5012134"/>
              <a:gd name="connsiteY89" fmla="*/ 438411 h 2605414"/>
              <a:gd name="connsiteX90" fmla="*/ 3945699 w 5012134"/>
              <a:gd name="connsiteY90" fmla="*/ 425885 h 2605414"/>
              <a:gd name="connsiteX91" fmla="*/ 4020855 w 5012134"/>
              <a:gd name="connsiteY91" fmla="*/ 375781 h 2605414"/>
              <a:gd name="connsiteX92" fmla="*/ 4121063 w 5012134"/>
              <a:gd name="connsiteY92" fmla="*/ 263046 h 2605414"/>
              <a:gd name="connsiteX93" fmla="*/ 4158641 w 5012134"/>
              <a:gd name="connsiteY93" fmla="*/ 225468 h 2605414"/>
              <a:gd name="connsiteX94" fmla="*/ 4233797 w 5012134"/>
              <a:gd name="connsiteY94" fmla="*/ 275572 h 2605414"/>
              <a:gd name="connsiteX95" fmla="*/ 4271375 w 5012134"/>
              <a:gd name="connsiteY95" fmla="*/ 288098 h 2605414"/>
              <a:gd name="connsiteX96" fmla="*/ 4384110 w 5012134"/>
              <a:gd name="connsiteY96" fmla="*/ 300624 h 2605414"/>
              <a:gd name="connsiteX97" fmla="*/ 4521896 w 5012134"/>
              <a:gd name="connsiteY97" fmla="*/ 338203 h 2605414"/>
              <a:gd name="connsiteX98" fmla="*/ 4622104 w 5012134"/>
              <a:gd name="connsiteY98" fmla="*/ 313151 h 2605414"/>
              <a:gd name="connsiteX99" fmla="*/ 4672208 w 5012134"/>
              <a:gd name="connsiteY99" fmla="*/ 288098 h 2605414"/>
              <a:gd name="connsiteX100" fmla="*/ 4772417 w 5012134"/>
              <a:gd name="connsiteY100" fmla="*/ 200416 h 2605414"/>
              <a:gd name="connsiteX101" fmla="*/ 4847573 w 5012134"/>
              <a:gd name="connsiteY101" fmla="*/ 100208 h 2605414"/>
              <a:gd name="connsiteX102" fmla="*/ 4872625 w 5012134"/>
              <a:gd name="connsiteY102" fmla="*/ 62630 h 2605414"/>
              <a:gd name="connsiteX103" fmla="*/ 4947781 w 5012134"/>
              <a:gd name="connsiteY103" fmla="*/ 25052 h 2605414"/>
              <a:gd name="connsiteX104" fmla="*/ 5010411 w 5012134"/>
              <a:gd name="connsiteY104" fmla="*/ 12526 h 2605414"/>
              <a:gd name="connsiteX105" fmla="*/ 5010411 w 5012134"/>
              <a:gd name="connsiteY105" fmla="*/ 0 h 26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12134" h="2605414">
                <a:moveTo>
                  <a:pt x="0" y="2605414"/>
                </a:moveTo>
                <a:cubicBezTo>
                  <a:pt x="4175" y="2580362"/>
                  <a:pt x="2758" y="2553701"/>
                  <a:pt x="12526" y="2530257"/>
                </a:cubicBezTo>
                <a:cubicBezTo>
                  <a:pt x="33929" y="2478888"/>
                  <a:pt x="64007" y="2453724"/>
                  <a:pt x="100208" y="2417523"/>
                </a:cubicBezTo>
                <a:cubicBezTo>
                  <a:pt x="116909" y="2421698"/>
                  <a:pt x="133182" y="2431762"/>
                  <a:pt x="150312" y="2430049"/>
                </a:cubicBezTo>
                <a:cubicBezTo>
                  <a:pt x="176588" y="2427421"/>
                  <a:pt x="225469" y="2404997"/>
                  <a:pt x="225469" y="2404997"/>
                </a:cubicBezTo>
                <a:cubicBezTo>
                  <a:pt x="248146" y="2382320"/>
                  <a:pt x="297969" y="2322671"/>
                  <a:pt x="338203" y="2304789"/>
                </a:cubicBezTo>
                <a:cubicBezTo>
                  <a:pt x="472360" y="2245164"/>
                  <a:pt x="365893" y="2311381"/>
                  <a:pt x="450937" y="2254685"/>
                </a:cubicBezTo>
                <a:lnTo>
                  <a:pt x="501041" y="2179529"/>
                </a:lnTo>
                <a:lnTo>
                  <a:pt x="526093" y="2141951"/>
                </a:lnTo>
                <a:cubicBezTo>
                  <a:pt x="534444" y="2154477"/>
                  <a:pt x="544412" y="2166064"/>
                  <a:pt x="551145" y="2179529"/>
                </a:cubicBezTo>
                <a:cubicBezTo>
                  <a:pt x="557050" y="2191339"/>
                  <a:pt x="554335" y="2207771"/>
                  <a:pt x="563671" y="2217107"/>
                </a:cubicBezTo>
                <a:cubicBezTo>
                  <a:pt x="573007" y="2226443"/>
                  <a:pt x="588723" y="2225458"/>
                  <a:pt x="601249" y="2229633"/>
                </a:cubicBezTo>
                <a:cubicBezTo>
                  <a:pt x="613775" y="2225458"/>
                  <a:pt x="627505" y="2223900"/>
                  <a:pt x="638827" y="2217107"/>
                </a:cubicBezTo>
                <a:cubicBezTo>
                  <a:pt x="656519" y="2206492"/>
                  <a:pt x="695903" y="2149887"/>
                  <a:pt x="701458" y="2141951"/>
                </a:cubicBezTo>
                <a:cubicBezTo>
                  <a:pt x="718724" y="2117285"/>
                  <a:pt x="742041" y="2095358"/>
                  <a:pt x="751562" y="2066794"/>
                </a:cubicBezTo>
                <a:cubicBezTo>
                  <a:pt x="780938" y="1978667"/>
                  <a:pt x="742705" y="2087461"/>
                  <a:pt x="789140" y="1979112"/>
                </a:cubicBezTo>
                <a:cubicBezTo>
                  <a:pt x="794341" y="1966976"/>
                  <a:pt x="793418" y="1951844"/>
                  <a:pt x="801666" y="1941534"/>
                </a:cubicBezTo>
                <a:cubicBezTo>
                  <a:pt x="811070" y="1929779"/>
                  <a:pt x="827679" y="1926120"/>
                  <a:pt x="839244" y="1916482"/>
                </a:cubicBezTo>
                <a:cubicBezTo>
                  <a:pt x="852853" y="1905141"/>
                  <a:pt x="865481" y="1892513"/>
                  <a:pt x="876822" y="1878904"/>
                </a:cubicBezTo>
                <a:cubicBezTo>
                  <a:pt x="886460" y="1867339"/>
                  <a:pt x="892236" y="1852891"/>
                  <a:pt x="901874" y="1841326"/>
                </a:cubicBezTo>
                <a:cubicBezTo>
                  <a:pt x="932013" y="1805159"/>
                  <a:pt x="940081" y="1803329"/>
                  <a:pt x="977030" y="1778696"/>
                </a:cubicBezTo>
                <a:cubicBezTo>
                  <a:pt x="989556" y="1782871"/>
                  <a:pt x="1006360" y="1780912"/>
                  <a:pt x="1014608" y="1791222"/>
                </a:cubicBezTo>
                <a:cubicBezTo>
                  <a:pt x="1025362" y="1804665"/>
                  <a:pt x="1022405" y="1824773"/>
                  <a:pt x="1027134" y="1841326"/>
                </a:cubicBezTo>
                <a:cubicBezTo>
                  <a:pt x="1030761" y="1854022"/>
                  <a:pt x="1035485" y="1866378"/>
                  <a:pt x="1039660" y="1878904"/>
                </a:cubicBezTo>
                <a:cubicBezTo>
                  <a:pt x="1052186" y="1874729"/>
                  <a:pt x="1069564" y="1877122"/>
                  <a:pt x="1077238" y="1866378"/>
                </a:cubicBezTo>
                <a:cubicBezTo>
                  <a:pt x="1092587" y="1844890"/>
                  <a:pt x="1087642" y="1813194"/>
                  <a:pt x="1102290" y="1791222"/>
                </a:cubicBezTo>
                <a:cubicBezTo>
                  <a:pt x="1127451" y="1753482"/>
                  <a:pt x="1133324" y="1748040"/>
                  <a:pt x="1152395" y="1703540"/>
                </a:cubicBezTo>
                <a:cubicBezTo>
                  <a:pt x="1157596" y="1691404"/>
                  <a:pt x="1160746" y="1678487"/>
                  <a:pt x="1164921" y="1665961"/>
                </a:cubicBezTo>
                <a:cubicBezTo>
                  <a:pt x="1177447" y="1670136"/>
                  <a:pt x="1189295" y="1678487"/>
                  <a:pt x="1202499" y="1678487"/>
                </a:cubicBezTo>
                <a:cubicBezTo>
                  <a:pt x="1254635" y="1678487"/>
                  <a:pt x="1246707" y="1644781"/>
                  <a:pt x="1265129" y="1603331"/>
                </a:cubicBezTo>
                <a:cubicBezTo>
                  <a:pt x="1291851" y="1543206"/>
                  <a:pt x="1287271" y="1569677"/>
                  <a:pt x="1302707" y="1515649"/>
                </a:cubicBezTo>
                <a:cubicBezTo>
                  <a:pt x="1311460" y="1485015"/>
                  <a:pt x="1325401" y="1412714"/>
                  <a:pt x="1340285" y="1390389"/>
                </a:cubicBezTo>
                <a:lnTo>
                  <a:pt x="1390389" y="1315233"/>
                </a:lnTo>
                <a:cubicBezTo>
                  <a:pt x="1402915" y="1319408"/>
                  <a:pt x="1416157" y="1321854"/>
                  <a:pt x="1427967" y="1327759"/>
                </a:cubicBezTo>
                <a:cubicBezTo>
                  <a:pt x="1441432" y="1334492"/>
                  <a:pt x="1450491" y="1352811"/>
                  <a:pt x="1465545" y="1352811"/>
                </a:cubicBezTo>
                <a:cubicBezTo>
                  <a:pt x="1491952" y="1352811"/>
                  <a:pt x="1540701" y="1327759"/>
                  <a:pt x="1540701" y="1327759"/>
                </a:cubicBezTo>
                <a:cubicBezTo>
                  <a:pt x="1553227" y="1331934"/>
                  <a:pt x="1567969" y="1332037"/>
                  <a:pt x="1578280" y="1340285"/>
                </a:cubicBezTo>
                <a:cubicBezTo>
                  <a:pt x="1659222" y="1405038"/>
                  <a:pt x="1546455" y="1358904"/>
                  <a:pt x="1640910" y="1390389"/>
                </a:cubicBezTo>
                <a:cubicBezTo>
                  <a:pt x="1653436" y="1386214"/>
                  <a:pt x="1667502" y="1385187"/>
                  <a:pt x="1678488" y="1377863"/>
                </a:cubicBezTo>
                <a:cubicBezTo>
                  <a:pt x="1699265" y="1364012"/>
                  <a:pt x="1729565" y="1325814"/>
                  <a:pt x="1741118" y="1302707"/>
                </a:cubicBezTo>
                <a:cubicBezTo>
                  <a:pt x="1747023" y="1290897"/>
                  <a:pt x="1747739" y="1276939"/>
                  <a:pt x="1753644" y="1265129"/>
                </a:cubicBezTo>
                <a:cubicBezTo>
                  <a:pt x="1769445" y="1233527"/>
                  <a:pt x="1780448" y="1225799"/>
                  <a:pt x="1803748" y="1202498"/>
                </a:cubicBezTo>
                <a:cubicBezTo>
                  <a:pt x="1816274" y="1206673"/>
                  <a:pt x="1830582" y="1222698"/>
                  <a:pt x="1841326" y="1215024"/>
                </a:cubicBezTo>
                <a:cubicBezTo>
                  <a:pt x="1865827" y="1197524"/>
                  <a:pt x="1874729" y="1164920"/>
                  <a:pt x="1891430" y="1139868"/>
                </a:cubicBezTo>
                <a:cubicBezTo>
                  <a:pt x="1899781" y="1127342"/>
                  <a:pt x="1902200" y="1107051"/>
                  <a:pt x="1916482" y="1102290"/>
                </a:cubicBezTo>
                <a:cubicBezTo>
                  <a:pt x="1970392" y="1084320"/>
                  <a:pt x="1941251" y="1092966"/>
                  <a:pt x="2004164" y="1077238"/>
                </a:cubicBezTo>
                <a:cubicBezTo>
                  <a:pt x="2017549" y="1063854"/>
                  <a:pt x="2047835" y="1030294"/>
                  <a:pt x="2066795" y="1027134"/>
                </a:cubicBezTo>
                <a:cubicBezTo>
                  <a:pt x="2079819" y="1024963"/>
                  <a:pt x="2091847" y="1035485"/>
                  <a:pt x="2104373" y="1039660"/>
                </a:cubicBezTo>
                <a:cubicBezTo>
                  <a:pt x="2112724" y="1052186"/>
                  <a:pt x="2118780" y="1066593"/>
                  <a:pt x="2129425" y="1077238"/>
                </a:cubicBezTo>
                <a:cubicBezTo>
                  <a:pt x="2153707" y="1101520"/>
                  <a:pt x="2174018" y="1104628"/>
                  <a:pt x="2204581" y="1114816"/>
                </a:cubicBezTo>
                <a:cubicBezTo>
                  <a:pt x="2229633" y="1106465"/>
                  <a:pt x="2261064" y="1108437"/>
                  <a:pt x="2279737" y="1089764"/>
                </a:cubicBezTo>
                <a:cubicBezTo>
                  <a:pt x="2312160" y="1057341"/>
                  <a:pt x="2347523" y="1017065"/>
                  <a:pt x="2392471" y="1002082"/>
                </a:cubicBezTo>
                <a:cubicBezTo>
                  <a:pt x="2404997" y="997907"/>
                  <a:pt x="2418239" y="995461"/>
                  <a:pt x="2430049" y="989556"/>
                </a:cubicBezTo>
                <a:cubicBezTo>
                  <a:pt x="2451749" y="978706"/>
                  <a:pt x="2477146" y="958868"/>
                  <a:pt x="2492680" y="939452"/>
                </a:cubicBezTo>
                <a:cubicBezTo>
                  <a:pt x="2502085" y="927697"/>
                  <a:pt x="2509381" y="914400"/>
                  <a:pt x="2517732" y="901874"/>
                </a:cubicBezTo>
                <a:cubicBezTo>
                  <a:pt x="2557984" y="962251"/>
                  <a:pt x="2538434" y="921790"/>
                  <a:pt x="2555310" y="1014608"/>
                </a:cubicBezTo>
                <a:cubicBezTo>
                  <a:pt x="2555860" y="1017635"/>
                  <a:pt x="2570136" y="1102034"/>
                  <a:pt x="2580362" y="1114816"/>
                </a:cubicBezTo>
                <a:cubicBezTo>
                  <a:pt x="2589766" y="1126571"/>
                  <a:pt x="2605414" y="1131517"/>
                  <a:pt x="2617940" y="1139868"/>
                </a:cubicBezTo>
                <a:cubicBezTo>
                  <a:pt x="2630466" y="1131517"/>
                  <a:pt x="2645605" y="1126146"/>
                  <a:pt x="2655518" y="1114816"/>
                </a:cubicBezTo>
                <a:cubicBezTo>
                  <a:pt x="2675345" y="1092157"/>
                  <a:pt x="2688921" y="1064712"/>
                  <a:pt x="2705622" y="1039660"/>
                </a:cubicBezTo>
                <a:cubicBezTo>
                  <a:pt x="2738524" y="990307"/>
                  <a:pt x="2737838" y="998476"/>
                  <a:pt x="2755726" y="926926"/>
                </a:cubicBezTo>
                <a:lnTo>
                  <a:pt x="2780778" y="826718"/>
                </a:lnTo>
                <a:cubicBezTo>
                  <a:pt x="2793304" y="835069"/>
                  <a:pt x="2803506" y="854245"/>
                  <a:pt x="2818356" y="851770"/>
                </a:cubicBezTo>
                <a:cubicBezTo>
                  <a:pt x="2848488" y="846748"/>
                  <a:pt x="2861482" y="792218"/>
                  <a:pt x="2880986" y="776614"/>
                </a:cubicBezTo>
                <a:cubicBezTo>
                  <a:pt x="2891296" y="768366"/>
                  <a:pt x="2906038" y="768263"/>
                  <a:pt x="2918564" y="764087"/>
                </a:cubicBezTo>
                <a:cubicBezTo>
                  <a:pt x="2922739" y="751561"/>
                  <a:pt x="2924297" y="737831"/>
                  <a:pt x="2931090" y="726509"/>
                </a:cubicBezTo>
                <a:cubicBezTo>
                  <a:pt x="2937166" y="716382"/>
                  <a:pt x="2950861" y="712020"/>
                  <a:pt x="2956143" y="701457"/>
                </a:cubicBezTo>
                <a:cubicBezTo>
                  <a:pt x="3017453" y="578839"/>
                  <a:pt x="2941958" y="665538"/>
                  <a:pt x="3018773" y="588723"/>
                </a:cubicBezTo>
                <a:cubicBezTo>
                  <a:pt x="3033387" y="610644"/>
                  <a:pt x="3050088" y="646134"/>
                  <a:pt x="3081403" y="651353"/>
                </a:cubicBezTo>
                <a:cubicBezTo>
                  <a:pt x="3094427" y="653524"/>
                  <a:pt x="3106455" y="643002"/>
                  <a:pt x="3118981" y="638827"/>
                </a:cubicBezTo>
                <a:cubicBezTo>
                  <a:pt x="3131507" y="626301"/>
                  <a:pt x="3145218" y="614858"/>
                  <a:pt x="3156559" y="601249"/>
                </a:cubicBezTo>
                <a:cubicBezTo>
                  <a:pt x="3191959" y="558769"/>
                  <a:pt x="3174198" y="572617"/>
                  <a:pt x="3194137" y="526093"/>
                </a:cubicBezTo>
                <a:cubicBezTo>
                  <a:pt x="3201493" y="508930"/>
                  <a:pt x="3212254" y="493326"/>
                  <a:pt x="3219189" y="475989"/>
                </a:cubicBezTo>
                <a:cubicBezTo>
                  <a:pt x="3228996" y="451471"/>
                  <a:pt x="3235890" y="425885"/>
                  <a:pt x="3244241" y="400833"/>
                </a:cubicBezTo>
                <a:cubicBezTo>
                  <a:pt x="3248416" y="388307"/>
                  <a:pt x="3247431" y="372591"/>
                  <a:pt x="3256767" y="363255"/>
                </a:cubicBezTo>
                <a:lnTo>
                  <a:pt x="3294345" y="325677"/>
                </a:lnTo>
                <a:cubicBezTo>
                  <a:pt x="3306871" y="329852"/>
                  <a:pt x="3324249" y="327459"/>
                  <a:pt x="3331923" y="338203"/>
                </a:cubicBezTo>
                <a:cubicBezTo>
                  <a:pt x="3347272" y="359691"/>
                  <a:pt x="3348624" y="388307"/>
                  <a:pt x="3356975" y="413359"/>
                </a:cubicBezTo>
                <a:lnTo>
                  <a:pt x="3369501" y="450937"/>
                </a:lnTo>
                <a:lnTo>
                  <a:pt x="3369501" y="450937"/>
                </a:lnTo>
                <a:cubicBezTo>
                  <a:pt x="3386203" y="475989"/>
                  <a:pt x="3391042" y="516572"/>
                  <a:pt x="3419606" y="526093"/>
                </a:cubicBezTo>
                <a:lnTo>
                  <a:pt x="3494762" y="551145"/>
                </a:lnTo>
                <a:cubicBezTo>
                  <a:pt x="3507288" y="546970"/>
                  <a:pt x="3520530" y="544524"/>
                  <a:pt x="3532340" y="538619"/>
                </a:cubicBezTo>
                <a:cubicBezTo>
                  <a:pt x="3560492" y="524543"/>
                  <a:pt x="3587708" y="499734"/>
                  <a:pt x="3607496" y="475989"/>
                </a:cubicBezTo>
                <a:cubicBezTo>
                  <a:pt x="3630347" y="448567"/>
                  <a:pt x="3636055" y="419761"/>
                  <a:pt x="3670126" y="400833"/>
                </a:cubicBezTo>
                <a:cubicBezTo>
                  <a:pt x="3693210" y="388009"/>
                  <a:pt x="3720230" y="384132"/>
                  <a:pt x="3745282" y="375781"/>
                </a:cubicBezTo>
                <a:lnTo>
                  <a:pt x="3782860" y="363255"/>
                </a:lnTo>
                <a:lnTo>
                  <a:pt x="3820438" y="350729"/>
                </a:lnTo>
                <a:cubicBezTo>
                  <a:pt x="3828789" y="363255"/>
                  <a:pt x="3836085" y="376552"/>
                  <a:pt x="3845490" y="388307"/>
                </a:cubicBezTo>
                <a:cubicBezTo>
                  <a:pt x="3865887" y="413803"/>
                  <a:pt x="3880221" y="419811"/>
                  <a:pt x="3908121" y="438411"/>
                </a:cubicBezTo>
                <a:cubicBezTo>
                  <a:pt x="3920647" y="434236"/>
                  <a:pt x="3934157" y="432297"/>
                  <a:pt x="3945699" y="425885"/>
                </a:cubicBezTo>
                <a:cubicBezTo>
                  <a:pt x="3972019" y="411263"/>
                  <a:pt x="4020855" y="375781"/>
                  <a:pt x="4020855" y="375781"/>
                </a:cubicBezTo>
                <a:cubicBezTo>
                  <a:pt x="4065559" y="308725"/>
                  <a:pt x="4035263" y="348847"/>
                  <a:pt x="4121063" y="263046"/>
                </a:cubicBezTo>
                <a:lnTo>
                  <a:pt x="4158641" y="225468"/>
                </a:lnTo>
                <a:cubicBezTo>
                  <a:pt x="4273709" y="254235"/>
                  <a:pt x="4155158" y="212660"/>
                  <a:pt x="4233797" y="275572"/>
                </a:cubicBezTo>
                <a:cubicBezTo>
                  <a:pt x="4244107" y="283820"/>
                  <a:pt x="4258351" y="285927"/>
                  <a:pt x="4271375" y="288098"/>
                </a:cubicBezTo>
                <a:cubicBezTo>
                  <a:pt x="4308670" y="294314"/>
                  <a:pt x="4346532" y="296449"/>
                  <a:pt x="4384110" y="300624"/>
                </a:cubicBezTo>
                <a:cubicBezTo>
                  <a:pt x="4472512" y="359560"/>
                  <a:pt x="4432901" y="358740"/>
                  <a:pt x="4521896" y="338203"/>
                </a:cubicBezTo>
                <a:cubicBezTo>
                  <a:pt x="4555445" y="330461"/>
                  <a:pt x="4622104" y="313151"/>
                  <a:pt x="4622104" y="313151"/>
                </a:cubicBezTo>
                <a:cubicBezTo>
                  <a:pt x="4638805" y="304800"/>
                  <a:pt x="4655996" y="297362"/>
                  <a:pt x="4672208" y="288098"/>
                </a:cubicBezTo>
                <a:cubicBezTo>
                  <a:pt x="4710237" y="266367"/>
                  <a:pt x="4746434" y="235060"/>
                  <a:pt x="4772417" y="200416"/>
                </a:cubicBezTo>
                <a:cubicBezTo>
                  <a:pt x="4797469" y="167013"/>
                  <a:pt x="4824412" y="134949"/>
                  <a:pt x="4847573" y="100208"/>
                </a:cubicBezTo>
                <a:cubicBezTo>
                  <a:pt x="4855924" y="87682"/>
                  <a:pt x="4861980" y="73275"/>
                  <a:pt x="4872625" y="62630"/>
                </a:cubicBezTo>
                <a:cubicBezTo>
                  <a:pt x="4893035" y="42220"/>
                  <a:pt x="4920614" y="31844"/>
                  <a:pt x="4947781" y="25052"/>
                </a:cubicBezTo>
                <a:cubicBezTo>
                  <a:pt x="4968435" y="19888"/>
                  <a:pt x="4990644" y="20433"/>
                  <a:pt x="5010411" y="12526"/>
                </a:cubicBezTo>
                <a:cubicBezTo>
                  <a:pt x="5014288" y="10975"/>
                  <a:pt x="5010411" y="4175"/>
                  <a:pt x="5010411" y="0"/>
                </a:cubicBezTo>
              </a:path>
            </a:pathLst>
          </a:custGeom>
          <a:noFill/>
          <a:ln w="381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90181" y="2882218"/>
            <a:ext cx="5008741" cy="296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75156" y="5862918"/>
            <a:ext cx="52417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3096" y="205545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235604" y="5943912"/>
            <a:ext cx="137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Annotations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1813" y="3268977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5147" y="2279737"/>
            <a:ext cx="128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Stop here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93537" y="2265176"/>
            <a:ext cx="269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Want to stop here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1625" y="3580065"/>
            <a:ext cx="4978307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19605" y="2649069"/>
            <a:ext cx="1027135" cy="816760"/>
          </a:xfrm>
          <a:prstGeom prst="straightConnector1">
            <a:avLst/>
          </a:prstGeom>
          <a:ln>
            <a:solidFill>
              <a:schemeClr val="tx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889241" y="2710401"/>
            <a:ext cx="509478" cy="755428"/>
          </a:xfrm>
          <a:prstGeom prst="straightConnector1">
            <a:avLst/>
          </a:prstGeom>
          <a:ln>
            <a:solidFill>
              <a:schemeClr val="tx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581400" y="5013960"/>
            <a:ext cx="1006039" cy="266700"/>
          </a:xfrm>
          <a:prstGeom prst="straightConnector1">
            <a:avLst/>
          </a:prstGeom>
          <a:ln>
            <a:solidFill>
              <a:schemeClr val="tx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87439" y="5120494"/>
            <a:ext cx="137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Do not stop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5156" y="2498505"/>
            <a:ext cx="0" cy="33705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5278" y="5402334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 smtClean="0">
                <a:solidFill>
                  <a:srgbClr val="D6A300"/>
                </a:solidFill>
              </a:rPr>
              <a:t>θ</a:t>
            </a:r>
            <a:endParaRPr lang="en-US" sz="2800" b="1" baseline="-25000" dirty="0">
              <a:solidFill>
                <a:srgbClr val="D6A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026" y="5140238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35226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26 0.00186 L 0.43264 0.001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64 0.00186 L 0.55799 0.0011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40" grpId="0"/>
      <p:bldP spid="41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Solution:</a:t>
            </a:r>
            <a:br>
              <a:rPr lang="en-US" b="1" dirty="0" smtClean="0"/>
            </a:br>
            <a:r>
              <a:rPr lang="en-US" b="1" dirty="0" smtClean="0"/>
              <a:t>Train sequentially, Test once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3096" y="205545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342814" y="5943912"/>
            <a:ext cx="217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annotations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1813" y="3268977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>
                <a:solidFill>
                  <a:srgbClr val="FF0000"/>
                </a:solidFill>
              </a:rPr>
              <a:t>τ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290181" y="3181611"/>
            <a:ext cx="4959751" cy="2605414"/>
          </a:xfrm>
          <a:custGeom>
            <a:avLst/>
            <a:gdLst>
              <a:gd name="connsiteX0" fmla="*/ 0 w 5012134"/>
              <a:gd name="connsiteY0" fmla="*/ 2605414 h 2605414"/>
              <a:gd name="connsiteX1" fmla="*/ 12526 w 5012134"/>
              <a:gd name="connsiteY1" fmla="*/ 2530257 h 2605414"/>
              <a:gd name="connsiteX2" fmla="*/ 100208 w 5012134"/>
              <a:gd name="connsiteY2" fmla="*/ 2417523 h 2605414"/>
              <a:gd name="connsiteX3" fmla="*/ 150312 w 5012134"/>
              <a:gd name="connsiteY3" fmla="*/ 2430049 h 2605414"/>
              <a:gd name="connsiteX4" fmla="*/ 225469 w 5012134"/>
              <a:gd name="connsiteY4" fmla="*/ 2404997 h 2605414"/>
              <a:gd name="connsiteX5" fmla="*/ 338203 w 5012134"/>
              <a:gd name="connsiteY5" fmla="*/ 2304789 h 2605414"/>
              <a:gd name="connsiteX6" fmla="*/ 450937 w 5012134"/>
              <a:gd name="connsiteY6" fmla="*/ 2254685 h 2605414"/>
              <a:gd name="connsiteX7" fmla="*/ 501041 w 5012134"/>
              <a:gd name="connsiteY7" fmla="*/ 2179529 h 2605414"/>
              <a:gd name="connsiteX8" fmla="*/ 526093 w 5012134"/>
              <a:gd name="connsiteY8" fmla="*/ 2141951 h 2605414"/>
              <a:gd name="connsiteX9" fmla="*/ 551145 w 5012134"/>
              <a:gd name="connsiteY9" fmla="*/ 2179529 h 2605414"/>
              <a:gd name="connsiteX10" fmla="*/ 563671 w 5012134"/>
              <a:gd name="connsiteY10" fmla="*/ 2217107 h 2605414"/>
              <a:gd name="connsiteX11" fmla="*/ 601249 w 5012134"/>
              <a:gd name="connsiteY11" fmla="*/ 2229633 h 2605414"/>
              <a:gd name="connsiteX12" fmla="*/ 638827 w 5012134"/>
              <a:gd name="connsiteY12" fmla="*/ 2217107 h 2605414"/>
              <a:gd name="connsiteX13" fmla="*/ 701458 w 5012134"/>
              <a:gd name="connsiteY13" fmla="*/ 2141951 h 2605414"/>
              <a:gd name="connsiteX14" fmla="*/ 751562 w 5012134"/>
              <a:gd name="connsiteY14" fmla="*/ 2066794 h 2605414"/>
              <a:gd name="connsiteX15" fmla="*/ 789140 w 5012134"/>
              <a:gd name="connsiteY15" fmla="*/ 1979112 h 2605414"/>
              <a:gd name="connsiteX16" fmla="*/ 801666 w 5012134"/>
              <a:gd name="connsiteY16" fmla="*/ 1941534 h 2605414"/>
              <a:gd name="connsiteX17" fmla="*/ 839244 w 5012134"/>
              <a:gd name="connsiteY17" fmla="*/ 1916482 h 2605414"/>
              <a:gd name="connsiteX18" fmla="*/ 876822 w 5012134"/>
              <a:gd name="connsiteY18" fmla="*/ 1878904 h 2605414"/>
              <a:gd name="connsiteX19" fmla="*/ 901874 w 5012134"/>
              <a:gd name="connsiteY19" fmla="*/ 1841326 h 2605414"/>
              <a:gd name="connsiteX20" fmla="*/ 977030 w 5012134"/>
              <a:gd name="connsiteY20" fmla="*/ 1778696 h 2605414"/>
              <a:gd name="connsiteX21" fmla="*/ 1014608 w 5012134"/>
              <a:gd name="connsiteY21" fmla="*/ 1791222 h 2605414"/>
              <a:gd name="connsiteX22" fmla="*/ 1027134 w 5012134"/>
              <a:gd name="connsiteY22" fmla="*/ 1841326 h 2605414"/>
              <a:gd name="connsiteX23" fmla="*/ 1039660 w 5012134"/>
              <a:gd name="connsiteY23" fmla="*/ 1878904 h 2605414"/>
              <a:gd name="connsiteX24" fmla="*/ 1077238 w 5012134"/>
              <a:gd name="connsiteY24" fmla="*/ 1866378 h 2605414"/>
              <a:gd name="connsiteX25" fmla="*/ 1102290 w 5012134"/>
              <a:gd name="connsiteY25" fmla="*/ 1791222 h 2605414"/>
              <a:gd name="connsiteX26" fmla="*/ 1152395 w 5012134"/>
              <a:gd name="connsiteY26" fmla="*/ 1703540 h 2605414"/>
              <a:gd name="connsiteX27" fmla="*/ 1164921 w 5012134"/>
              <a:gd name="connsiteY27" fmla="*/ 1665961 h 2605414"/>
              <a:gd name="connsiteX28" fmla="*/ 1202499 w 5012134"/>
              <a:gd name="connsiteY28" fmla="*/ 1678487 h 2605414"/>
              <a:gd name="connsiteX29" fmla="*/ 1265129 w 5012134"/>
              <a:gd name="connsiteY29" fmla="*/ 1603331 h 2605414"/>
              <a:gd name="connsiteX30" fmla="*/ 1302707 w 5012134"/>
              <a:gd name="connsiteY30" fmla="*/ 1515649 h 2605414"/>
              <a:gd name="connsiteX31" fmla="*/ 1340285 w 5012134"/>
              <a:gd name="connsiteY31" fmla="*/ 1390389 h 2605414"/>
              <a:gd name="connsiteX32" fmla="*/ 1390389 w 5012134"/>
              <a:gd name="connsiteY32" fmla="*/ 1315233 h 2605414"/>
              <a:gd name="connsiteX33" fmla="*/ 1427967 w 5012134"/>
              <a:gd name="connsiteY33" fmla="*/ 1327759 h 2605414"/>
              <a:gd name="connsiteX34" fmla="*/ 1465545 w 5012134"/>
              <a:gd name="connsiteY34" fmla="*/ 1352811 h 2605414"/>
              <a:gd name="connsiteX35" fmla="*/ 1540701 w 5012134"/>
              <a:gd name="connsiteY35" fmla="*/ 1327759 h 2605414"/>
              <a:gd name="connsiteX36" fmla="*/ 1578280 w 5012134"/>
              <a:gd name="connsiteY36" fmla="*/ 1340285 h 2605414"/>
              <a:gd name="connsiteX37" fmla="*/ 1640910 w 5012134"/>
              <a:gd name="connsiteY37" fmla="*/ 1390389 h 2605414"/>
              <a:gd name="connsiteX38" fmla="*/ 1678488 w 5012134"/>
              <a:gd name="connsiteY38" fmla="*/ 1377863 h 2605414"/>
              <a:gd name="connsiteX39" fmla="*/ 1741118 w 5012134"/>
              <a:gd name="connsiteY39" fmla="*/ 1302707 h 2605414"/>
              <a:gd name="connsiteX40" fmla="*/ 1753644 w 5012134"/>
              <a:gd name="connsiteY40" fmla="*/ 1265129 h 2605414"/>
              <a:gd name="connsiteX41" fmla="*/ 1803748 w 5012134"/>
              <a:gd name="connsiteY41" fmla="*/ 1202498 h 2605414"/>
              <a:gd name="connsiteX42" fmla="*/ 1841326 w 5012134"/>
              <a:gd name="connsiteY42" fmla="*/ 1215024 h 2605414"/>
              <a:gd name="connsiteX43" fmla="*/ 1891430 w 5012134"/>
              <a:gd name="connsiteY43" fmla="*/ 1139868 h 2605414"/>
              <a:gd name="connsiteX44" fmla="*/ 1916482 w 5012134"/>
              <a:gd name="connsiteY44" fmla="*/ 1102290 h 2605414"/>
              <a:gd name="connsiteX45" fmla="*/ 2004164 w 5012134"/>
              <a:gd name="connsiteY45" fmla="*/ 1077238 h 2605414"/>
              <a:gd name="connsiteX46" fmla="*/ 2066795 w 5012134"/>
              <a:gd name="connsiteY46" fmla="*/ 1027134 h 2605414"/>
              <a:gd name="connsiteX47" fmla="*/ 2104373 w 5012134"/>
              <a:gd name="connsiteY47" fmla="*/ 1039660 h 2605414"/>
              <a:gd name="connsiteX48" fmla="*/ 2129425 w 5012134"/>
              <a:gd name="connsiteY48" fmla="*/ 1077238 h 2605414"/>
              <a:gd name="connsiteX49" fmla="*/ 2204581 w 5012134"/>
              <a:gd name="connsiteY49" fmla="*/ 1114816 h 2605414"/>
              <a:gd name="connsiteX50" fmla="*/ 2279737 w 5012134"/>
              <a:gd name="connsiteY50" fmla="*/ 1089764 h 2605414"/>
              <a:gd name="connsiteX51" fmla="*/ 2392471 w 5012134"/>
              <a:gd name="connsiteY51" fmla="*/ 1002082 h 2605414"/>
              <a:gd name="connsiteX52" fmla="*/ 2430049 w 5012134"/>
              <a:gd name="connsiteY52" fmla="*/ 989556 h 2605414"/>
              <a:gd name="connsiteX53" fmla="*/ 2492680 w 5012134"/>
              <a:gd name="connsiteY53" fmla="*/ 939452 h 2605414"/>
              <a:gd name="connsiteX54" fmla="*/ 2517732 w 5012134"/>
              <a:gd name="connsiteY54" fmla="*/ 901874 h 2605414"/>
              <a:gd name="connsiteX55" fmla="*/ 2555310 w 5012134"/>
              <a:gd name="connsiteY55" fmla="*/ 1014608 h 2605414"/>
              <a:gd name="connsiteX56" fmla="*/ 2580362 w 5012134"/>
              <a:gd name="connsiteY56" fmla="*/ 1114816 h 2605414"/>
              <a:gd name="connsiteX57" fmla="*/ 2617940 w 5012134"/>
              <a:gd name="connsiteY57" fmla="*/ 1139868 h 2605414"/>
              <a:gd name="connsiteX58" fmla="*/ 2655518 w 5012134"/>
              <a:gd name="connsiteY58" fmla="*/ 1114816 h 2605414"/>
              <a:gd name="connsiteX59" fmla="*/ 2705622 w 5012134"/>
              <a:gd name="connsiteY59" fmla="*/ 1039660 h 2605414"/>
              <a:gd name="connsiteX60" fmla="*/ 2755726 w 5012134"/>
              <a:gd name="connsiteY60" fmla="*/ 926926 h 2605414"/>
              <a:gd name="connsiteX61" fmla="*/ 2780778 w 5012134"/>
              <a:gd name="connsiteY61" fmla="*/ 826718 h 2605414"/>
              <a:gd name="connsiteX62" fmla="*/ 2818356 w 5012134"/>
              <a:gd name="connsiteY62" fmla="*/ 851770 h 2605414"/>
              <a:gd name="connsiteX63" fmla="*/ 2880986 w 5012134"/>
              <a:gd name="connsiteY63" fmla="*/ 776614 h 2605414"/>
              <a:gd name="connsiteX64" fmla="*/ 2918564 w 5012134"/>
              <a:gd name="connsiteY64" fmla="*/ 764087 h 2605414"/>
              <a:gd name="connsiteX65" fmla="*/ 2931090 w 5012134"/>
              <a:gd name="connsiteY65" fmla="*/ 726509 h 2605414"/>
              <a:gd name="connsiteX66" fmla="*/ 2956143 w 5012134"/>
              <a:gd name="connsiteY66" fmla="*/ 701457 h 2605414"/>
              <a:gd name="connsiteX67" fmla="*/ 3018773 w 5012134"/>
              <a:gd name="connsiteY67" fmla="*/ 588723 h 2605414"/>
              <a:gd name="connsiteX68" fmla="*/ 3081403 w 5012134"/>
              <a:gd name="connsiteY68" fmla="*/ 651353 h 2605414"/>
              <a:gd name="connsiteX69" fmla="*/ 3118981 w 5012134"/>
              <a:gd name="connsiteY69" fmla="*/ 638827 h 2605414"/>
              <a:gd name="connsiteX70" fmla="*/ 3156559 w 5012134"/>
              <a:gd name="connsiteY70" fmla="*/ 601249 h 2605414"/>
              <a:gd name="connsiteX71" fmla="*/ 3194137 w 5012134"/>
              <a:gd name="connsiteY71" fmla="*/ 526093 h 2605414"/>
              <a:gd name="connsiteX72" fmla="*/ 3219189 w 5012134"/>
              <a:gd name="connsiteY72" fmla="*/ 475989 h 2605414"/>
              <a:gd name="connsiteX73" fmla="*/ 3244241 w 5012134"/>
              <a:gd name="connsiteY73" fmla="*/ 400833 h 2605414"/>
              <a:gd name="connsiteX74" fmla="*/ 3256767 w 5012134"/>
              <a:gd name="connsiteY74" fmla="*/ 363255 h 2605414"/>
              <a:gd name="connsiteX75" fmla="*/ 3294345 w 5012134"/>
              <a:gd name="connsiteY75" fmla="*/ 325677 h 2605414"/>
              <a:gd name="connsiteX76" fmla="*/ 3331923 w 5012134"/>
              <a:gd name="connsiteY76" fmla="*/ 338203 h 2605414"/>
              <a:gd name="connsiteX77" fmla="*/ 3356975 w 5012134"/>
              <a:gd name="connsiteY77" fmla="*/ 413359 h 2605414"/>
              <a:gd name="connsiteX78" fmla="*/ 3369501 w 5012134"/>
              <a:gd name="connsiteY78" fmla="*/ 450937 h 2605414"/>
              <a:gd name="connsiteX79" fmla="*/ 3369501 w 5012134"/>
              <a:gd name="connsiteY79" fmla="*/ 450937 h 2605414"/>
              <a:gd name="connsiteX80" fmla="*/ 3419606 w 5012134"/>
              <a:gd name="connsiteY80" fmla="*/ 526093 h 2605414"/>
              <a:gd name="connsiteX81" fmla="*/ 3494762 w 5012134"/>
              <a:gd name="connsiteY81" fmla="*/ 551145 h 2605414"/>
              <a:gd name="connsiteX82" fmla="*/ 3532340 w 5012134"/>
              <a:gd name="connsiteY82" fmla="*/ 538619 h 2605414"/>
              <a:gd name="connsiteX83" fmla="*/ 3607496 w 5012134"/>
              <a:gd name="connsiteY83" fmla="*/ 475989 h 2605414"/>
              <a:gd name="connsiteX84" fmla="*/ 3670126 w 5012134"/>
              <a:gd name="connsiteY84" fmla="*/ 400833 h 2605414"/>
              <a:gd name="connsiteX85" fmla="*/ 3745282 w 5012134"/>
              <a:gd name="connsiteY85" fmla="*/ 375781 h 2605414"/>
              <a:gd name="connsiteX86" fmla="*/ 3782860 w 5012134"/>
              <a:gd name="connsiteY86" fmla="*/ 363255 h 2605414"/>
              <a:gd name="connsiteX87" fmla="*/ 3820438 w 5012134"/>
              <a:gd name="connsiteY87" fmla="*/ 350729 h 2605414"/>
              <a:gd name="connsiteX88" fmla="*/ 3845490 w 5012134"/>
              <a:gd name="connsiteY88" fmla="*/ 388307 h 2605414"/>
              <a:gd name="connsiteX89" fmla="*/ 3908121 w 5012134"/>
              <a:gd name="connsiteY89" fmla="*/ 438411 h 2605414"/>
              <a:gd name="connsiteX90" fmla="*/ 3945699 w 5012134"/>
              <a:gd name="connsiteY90" fmla="*/ 425885 h 2605414"/>
              <a:gd name="connsiteX91" fmla="*/ 4020855 w 5012134"/>
              <a:gd name="connsiteY91" fmla="*/ 375781 h 2605414"/>
              <a:gd name="connsiteX92" fmla="*/ 4121063 w 5012134"/>
              <a:gd name="connsiteY92" fmla="*/ 263046 h 2605414"/>
              <a:gd name="connsiteX93" fmla="*/ 4158641 w 5012134"/>
              <a:gd name="connsiteY93" fmla="*/ 225468 h 2605414"/>
              <a:gd name="connsiteX94" fmla="*/ 4233797 w 5012134"/>
              <a:gd name="connsiteY94" fmla="*/ 275572 h 2605414"/>
              <a:gd name="connsiteX95" fmla="*/ 4271375 w 5012134"/>
              <a:gd name="connsiteY95" fmla="*/ 288098 h 2605414"/>
              <a:gd name="connsiteX96" fmla="*/ 4384110 w 5012134"/>
              <a:gd name="connsiteY96" fmla="*/ 300624 h 2605414"/>
              <a:gd name="connsiteX97" fmla="*/ 4521896 w 5012134"/>
              <a:gd name="connsiteY97" fmla="*/ 338203 h 2605414"/>
              <a:gd name="connsiteX98" fmla="*/ 4622104 w 5012134"/>
              <a:gd name="connsiteY98" fmla="*/ 313151 h 2605414"/>
              <a:gd name="connsiteX99" fmla="*/ 4672208 w 5012134"/>
              <a:gd name="connsiteY99" fmla="*/ 288098 h 2605414"/>
              <a:gd name="connsiteX100" fmla="*/ 4772417 w 5012134"/>
              <a:gd name="connsiteY100" fmla="*/ 200416 h 2605414"/>
              <a:gd name="connsiteX101" fmla="*/ 4847573 w 5012134"/>
              <a:gd name="connsiteY101" fmla="*/ 100208 h 2605414"/>
              <a:gd name="connsiteX102" fmla="*/ 4872625 w 5012134"/>
              <a:gd name="connsiteY102" fmla="*/ 62630 h 2605414"/>
              <a:gd name="connsiteX103" fmla="*/ 4947781 w 5012134"/>
              <a:gd name="connsiteY103" fmla="*/ 25052 h 2605414"/>
              <a:gd name="connsiteX104" fmla="*/ 5010411 w 5012134"/>
              <a:gd name="connsiteY104" fmla="*/ 12526 h 2605414"/>
              <a:gd name="connsiteX105" fmla="*/ 5010411 w 5012134"/>
              <a:gd name="connsiteY105" fmla="*/ 0 h 26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012134" h="2605414">
                <a:moveTo>
                  <a:pt x="0" y="2605414"/>
                </a:moveTo>
                <a:cubicBezTo>
                  <a:pt x="4175" y="2580362"/>
                  <a:pt x="2758" y="2553701"/>
                  <a:pt x="12526" y="2530257"/>
                </a:cubicBezTo>
                <a:cubicBezTo>
                  <a:pt x="33929" y="2478888"/>
                  <a:pt x="64007" y="2453724"/>
                  <a:pt x="100208" y="2417523"/>
                </a:cubicBezTo>
                <a:cubicBezTo>
                  <a:pt x="116909" y="2421698"/>
                  <a:pt x="133182" y="2431762"/>
                  <a:pt x="150312" y="2430049"/>
                </a:cubicBezTo>
                <a:cubicBezTo>
                  <a:pt x="176588" y="2427421"/>
                  <a:pt x="225469" y="2404997"/>
                  <a:pt x="225469" y="2404997"/>
                </a:cubicBezTo>
                <a:cubicBezTo>
                  <a:pt x="248146" y="2382320"/>
                  <a:pt x="297969" y="2322671"/>
                  <a:pt x="338203" y="2304789"/>
                </a:cubicBezTo>
                <a:cubicBezTo>
                  <a:pt x="472360" y="2245164"/>
                  <a:pt x="365893" y="2311381"/>
                  <a:pt x="450937" y="2254685"/>
                </a:cubicBezTo>
                <a:lnTo>
                  <a:pt x="501041" y="2179529"/>
                </a:lnTo>
                <a:lnTo>
                  <a:pt x="526093" y="2141951"/>
                </a:lnTo>
                <a:cubicBezTo>
                  <a:pt x="534444" y="2154477"/>
                  <a:pt x="544412" y="2166064"/>
                  <a:pt x="551145" y="2179529"/>
                </a:cubicBezTo>
                <a:cubicBezTo>
                  <a:pt x="557050" y="2191339"/>
                  <a:pt x="554335" y="2207771"/>
                  <a:pt x="563671" y="2217107"/>
                </a:cubicBezTo>
                <a:cubicBezTo>
                  <a:pt x="573007" y="2226443"/>
                  <a:pt x="588723" y="2225458"/>
                  <a:pt x="601249" y="2229633"/>
                </a:cubicBezTo>
                <a:cubicBezTo>
                  <a:pt x="613775" y="2225458"/>
                  <a:pt x="627505" y="2223900"/>
                  <a:pt x="638827" y="2217107"/>
                </a:cubicBezTo>
                <a:cubicBezTo>
                  <a:pt x="656519" y="2206492"/>
                  <a:pt x="695903" y="2149887"/>
                  <a:pt x="701458" y="2141951"/>
                </a:cubicBezTo>
                <a:cubicBezTo>
                  <a:pt x="718724" y="2117285"/>
                  <a:pt x="742041" y="2095358"/>
                  <a:pt x="751562" y="2066794"/>
                </a:cubicBezTo>
                <a:cubicBezTo>
                  <a:pt x="780938" y="1978667"/>
                  <a:pt x="742705" y="2087461"/>
                  <a:pt x="789140" y="1979112"/>
                </a:cubicBezTo>
                <a:cubicBezTo>
                  <a:pt x="794341" y="1966976"/>
                  <a:pt x="793418" y="1951844"/>
                  <a:pt x="801666" y="1941534"/>
                </a:cubicBezTo>
                <a:cubicBezTo>
                  <a:pt x="811070" y="1929779"/>
                  <a:pt x="827679" y="1926120"/>
                  <a:pt x="839244" y="1916482"/>
                </a:cubicBezTo>
                <a:cubicBezTo>
                  <a:pt x="852853" y="1905141"/>
                  <a:pt x="865481" y="1892513"/>
                  <a:pt x="876822" y="1878904"/>
                </a:cubicBezTo>
                <a:cubicBezTo>
                  <a:pt x="886460" y="1867339"/>
                  <a:pt x="892236" y="1852891"/>
                  <a:pt x="901874" y="1841326"/>
                </a:cubicBezTo>
                <a:cubicBezTo>
                  <a:pt x="932013" y="1805159"/>
                  <a:pt x="940081" y="1803329"/>
                  <a:pt x="977030" y="1778696"/>
                </a:cubicBezTo>
                <a:cubicBezTo>
                  <a:pt x="989556" y="1782871"/>
                  <a:pt x="1006360" y="1780912"/>
                  <a:pt x="1014608" y="1791222"/>
                </a:cubicBezTo>
                <a:cubicBezTo>
                  <a:pt x="1025362" y="1804665"/>
                  <a:pt x="1022405" y="1824773"/>
                  <a:pt x="1027134" y="1841326"/>
                </a:cubicBezTo>
                <a:cubicBezTo>
                  <a:pt x="1030761" y="1854022"/>
                  <a:pt x="1035485" y="1866378"/>
                  <a:pt x="1039660" y="1878904"/>
                </a:cubicBezTo>
                <a:cubicBezTo>
                  <a:pt x="1052186" y="1874729"/>
                  <a:pt x="1069564" y="1877122"/>
                  <a:pt x="1077238" y="1866378"/>
                </a:cubicBezTo>
                <a:cubicBezTo>
                  <a:pt x="1092587" y="1844890"/>
                  <a:pt x="1087642" y="1813194"/>
                  <a:pt x="1102290" y="1791222"/>
                </a:cubicBezTo>
                <a:cubicBezTo>
                  <a:pt x="1127451" y="1753482"/>
                  <a:pt x="1133324" y="1748040"/>
                  <a:pt x="1152395" y="1703540"/>
                </a:cubicBezTo>
                <a:cubicBezTo>
                  <a:pt x="1157596" y="1691404"/>
                  <a:pt x="1160746" y="1678487"/>
                  <a:pt x="1164921" y="1665961"/>
                </a:cubicBezTo>
                <a:cubicBezTo>
                  <a:pt x="1177447" y="1670136"/>
                  <a:pt x="1189295" y="1678487"/>
                  <a:pt x="1202499" y="1678487"/>
                </a:cubicBezTo>
                <a:cubicBezTo>
                  <a:pt x="1254635" y="1678487"/>
                  <a:pt x="1246707" y="1644781"/>
                  <a:pt x="1265129" y="1603331"/>
                </a:cubicBezTo>
                <a:cubicBezTo>
                  <a:pt x="1291851" y="1543206"/>
                  <a:pt x="1287271" y="1569677"/>
                  <a:pt x="1302707" y="1515649"/>
                </a:cubicBezTo>
                <a:cubicBezTo>
                  <a:pt x="1311460" y="1485015"/>
                  <a:pt x="1325401" y="1412714"/>
                  <a:pt x="1340285" y="1390389"/>
                </a:cubicBezTo>
                <a:lnTo>
                  <a:pt x="1390389" y="1315233"/>
                </a:lnTo>
                <a:cubicBezTo>
                  <a:pt x="1402915" y="1319408"/>
                  <a:pt x="1416157" y="1321854"/>
                  <a:pt x="1427967" y="1327759"/>
                </a:cubicBezTo>
                <a:cubicBezTo>
                  <a:pt x="1441432" y="1334492"/>
                  <a:pt x="1450491" y="1352811"/>
                  <a:pt x="1465545" y="1352811"/>
                </a:cubicBezTo>
                <a:cubicBezTo>
                  <a:pt x="1491952" y="1352811"/>
                  <a:pt x="1540701" y="1327759"/>
                  <a:pt x="1540701" y="1327759"/>
                </a:cubicBezTo>
                <a:cubicBezTo>
                  <a:pt x="1553227" y="1331934"/>
                  <a:pt x="1567969" y="1332037"/>
                  <a:pt x="1578280" y="1340285"/>
                </a:cubicBezTo>
                <a:cubicBezTo>
                  <a:pt x="1659222" y="1405038"/>
                  <a:pt x="1546455" y="1358904"/>
                  <a:pt x="1640910" y="1390389"/>
                </a:cubicBezTo>
                <a:cubicBezTo>
                  <a:pt x="1653436" y="1386214"/>
                  <a:pt x="1667502" y="1385187"/>
                  <a:pt x="1678488" y="1377863"/>
                </a:cubicBezTo>
                <a:cubicBezTo>
                  <a:pt x="1699265" y="1364012"/>
                  <a:pt x="1729565" y="1325814"/>
                  <a:pt x="1741118" y="1302707"/>
                </a:cubicBezTo>
                <a:cubicBezTo>
                  <a:pt x="1747023" y="1290897"/>
                  <a:pt x="1747739" y="1276939"/>
                  <a:pt x="1753644" y="1265129"/>
                </a:cubicBezTo>
                <a:cubicBezTo>
                  <a:pt x="1769445" y="1233527"/>
                  <a:pt x="1780448" y="1225799"/>
                  <a:pt x="1803748" y="1202498"/>
                </a:cubicBezTo>
                <a:cubicBezTo>
                  <a:pt x="1816274" y="1206673"/>
                  <a:pt x="1830582" y="1222698"/>
                  <a:pt x="1841326" y="1215024"/>
                </a:cubicBezTo>
                <a:cubicBezTo>
                  <a:pt x="1865827" y="1197524"/>
                  <a:pt x="1874729" y="1164920"/>
                  <a:pt x="1891430" y="1139868"/>
                </a:cubicBezTo>
                <a:cubicBezTo>
                  <a:pt x="1899781" y="1127342"/>
                  <a:pt x="1902200" y="1107051"/>
                  <a:pt x="1916482" y="1102290"/>
                </a:cubicBezTo>
                <a:cubicBezTo>
                  <a:pt x="1970392" y="1084320"/>
                  <a:pt x="1941251" y="1092966"/>
                  <a:pt x="2004164" y="1077238"/>
                </a:cubicBezTo>
                <a:cubicBezTo>
                  <a:pt x="2017549" y="1063854"/>
                  <a:pt x="2047835" y="1030294"/>
                  <a:pt x="2066795" y="1027134"/>
                </a:cubicBezTo>
                <a:cubicBezTo>
                  <a:pt x="2079819" y="1024963"/>
                  <a:pt x="2091847" y="1035485"/>
                  <a:pt x="2104373" y="1039660"/>
                </a:cubicBezTo>
                <a:cubicBezTo>
                  <a:pt x="2112724" y="1052186"/>
                  <a:pt x="2118780" y="1066593"/>
                  <a:pt x="2129425" y="1077238"/>
                </a:cubicBezTo>
                <a:cubicBezTo>
                  <a:pt x="2153707" y="1101520"/>
                  <a:pt x="2174018" y="1104628"/>
                  <a:pt x="2204581" y="1114816"/>
                </a:cubicBezTo>
                <a:cubicBezTo>
                  <a:pt x="2229633" y="1106465"/>
                  <a:pt x="2261064" y="1108437"/>
                  <a:pt x="2279737" y="1089764"/>
                </a:cubicBezTo>
                <a:cubicBezTo>
                  <a:pt x="2312160" y="1057341"/>
                  <a:pt x="2347523" y="1017065"/>
                  <a:pt x="2392471" y="1002082"/>
                </a:cubicBezTo>
                <a:cubicBezTo>
                  <a:pt x="2404997" y="997907"/>
                  <a:pt x="2418239" y="995461"/>
                  <a:pt x="2430049" y="989556"/>
                </a:cubicBezTo>
                <a:cubicBezTo>
                  <a:pt x="2451749" y="978706"/>
                  <a:pt x="2477146" y="958868"/>
                  <a:pt x="2492680" y="939452"/>
                </a:cubicBezTo>
                <a:cubicBezTo>
                  <a:pt x="2502085" y="927697"/>
                  <a:pt x="2509381" y="914400"/>
                  <a:pt x="2517732" y="901874"/>
                </a:cubicBezTo>
                <a:cubicBezTo>
                  <a:pt x="2557984" y="962251"/>
                  <a:pt x="2538434" y="921790"/>
                  <a:pt x="2555310" y="1014608"/>
                </a:cubicBezTo>
                <a:cubicBezTo>
                  <a:pt x="2555860" y="1017635"/>
                  <a:pt x="2570136" y="1102034"/>
                  <a:pt x="2580362" y="1114816"/>
                </a:cubicBezTo>
                <a:cubicBezTo>
                  <a:pt x="2589766" y="1126571"/>
                  <a:pt x="2605414" y="1131517"/>
                  <a:pt x="2617940" y="1139868"/>
                </a:cubicBezTo>
                <a:cubicBezTo>
                  <a:pt x="2630466" y="1131517"/>
                  <a:pt x="2645605" y="1126146"/>
                  <a:pt x="2655518" y="1114816"/>
                </a:cubicBezTo>
                <a:cubicBezTo>
                  <a:pt x="2675345" y="1092157"/>
                  <a:pt x="2688921" y="1064712"/>
                  <a:pt x="2705622" y="1039660"/>
                </a:cubicBezTo>
                <a:cubicBezTo>
                  <a:pt x="2738524" y="990307"/>
                  <a:pt x="2737838" y="998476"/>
                  <a:pt x="2755726" y="926926"/>
                </a:cubicBezTo>
                <a:lnTo>
                  <a:pt x="2780778" y="826718"/>
                </a:lnTo>
                <a:cubicBezTo>
                  <a:pt x="2793304" y="835069"/>
                  <a:pt x="2803506" y="854245"/>
                  <a:pt x="2818356" y="851770"/>
                </a:cubicBezTo>
                <a:cubicBezTo>
                  <a:pt x="2848488" y="846748"/>
                  <a:pt x="2861482" y="792218"/>
                  <a:pt x="2880986" y="776614"/>
                </a:cubicBezTo>
                <a:cubicBezTo>
                  <a:pt x="2891296" y="768366"/>
                  <a:pt x="2906038" y="768263"/>
                  <a:pt x="2918564" y="764087"/>
                </a:cubicBezTo>
                <a:cubicBezTo>
                  <a:pt x="2922739" y="751561"/>
                  <a:pt x="2924297" y="737831"/>
                  <a:pt x="2931090" y="726509"/>
                </a:cubicBezTo>
                <a:cubicBezTo>
                  <a:pt x="2937166" y="716382"/>
                  <a:pt x="2950861" y="712020"/>
                  <a:pt x="2956143" y="701457"/>
                </a:cubicBezTo>
                <a:cubicBezTo>
                  <a:pt x="3017453" y="578839"/>
                  <a:pt x="2941958" y="665538"/>
                  <a:pt x="3018773" y="588723"/>
                </a:cubicBezTo>
                <a:cubicBezTo>
                  <a:pt x="3033387" y="610644"/>
                  <a:pt x="3050088" y="646134"/>
                  <a:pt x="3081403" y="651353"/>
                </a:cubicBezTo>
                <a:cubicBezTo>
                  <a:pt x="3094427" y="653524"/>
                  <a:pt x="3106455" y="643002"/>
                  <a:pt x="3118981" y="638827"/>
                </a:cubicBezTo>
                <a:cubicBezTo>
                  <a:pt x="3131507" y="626301"/>
                  <a:pt x="3145218" y="614858"/>
                  <a:pt x="3156559" y="601249"/>
                </a:cubicBezTo>
                <a:cubicBezTo>
                  <a:pt x="3191959" y="558769"/>
                  <a:pt x="3174198" y="572617"/>
                  <a:pt x="3194137" y="526093"/>
                </a:cubicBezTo>
                <a:cubicBezTo>
                  <a:pt x="3201493" y="508930"/>
                  <a:pt x="3212254" y="493326"/>
                  <a:pt x="3219189" y="475989"/>
                </a:cubicBezTo>
                <a:cubicBezTo>
                  <a:pt x="3228996" y="451471"/>
                  <a:pt x="3235890" y="425885"/>
                  <a:pt x="3244241" y="400833"/>
                </a:cubicBezTo>
                <a:cubicBezTo>
                  <a:pt x="3248416" y="388307"/>
                  <a:pt x="3247431" y="372591"/>
                  <a:pt x="3256767" y="363255"/>
                </a:cubicBezTo>
                <a:lnTo>
                  <a:pt x="3294345" y="325677"/>
                </a:lnTo>
                <a:cubicBezTo>
                  <a:pt x="3306871" y="329852"/>
                  <a:pt x="3324249" y="327459"/>
                  <a:pt x="3331923" y="338203"/>
                </a:cubicBezTo>
                <a:cubicBezTo>
                  <a:pt x="3347272" y="359691"/>
                  <a:pt x="3348624" y="388307"/>
                  <a:pt x="3356975" y="413359"/>
                </a:cubicBezTo>
                <a:lnTo>
                  <a:pt x="3369501" y="450937"/>
                </a:lnTo>
                <a:lnTo>
                  <a:pt x="3369501" y="450937"/>
                </a:lnTo>
                <a:cubicBezTo>
                  <a:pt x="3386203" y="475989"/>
                  <a:pt x="3391042" y="516572"/>
                  <a:pt x="3419606" y="526093"/>
                </a:cubicBezTo>
                <a:lnTo>
                  <a:pt x="3494762" y="551145"/>
                </a:lnTo>
                <a:cubicBezTo>
                  <a:pt x="3507288" y="546970"/>
                  <a:pt x="3520530" y="544524"/>
                  <a:pt x="3532340" y="538619"/>
                </a:cubicBezTo>
                <a:cubicBezTo>
                  <a:pt x="3560492" y="524543"/>
                  <a:pt x="3587708" y="499734"/>
                  <a:pt x="3607496" y="475989"/>
                </a:cubicBezTo>
                <a:cubicBezTo>
                  <a:pt x="3630347" y="448567"/>
                  <a:pt x="3636055" y="419761"/>
                  <a:pt x="3670126" y="400833"/>
                </a:cubicBezTo>
                <a:cubicBezTo>
                  <a:pt x="3693210" y="388009"/>
                  <a:pt x="3720230" y="384132"/>
                  <a:pt x="3745282" y="375781"/>
                </a:cubicBezTo>
                <a:lnTo>
                  <a:pt x="3782860" y="363255"/>
                </a:lnTo>
                <a:lnTo>
                  <a:pt x="3820438" y="350729"/>
                </a:lnTo>
                <a:cubicBezTo>
                  <a:pt x="3828789" y="363255"/>
                  <a:pt x="3836085" y="376552"/>
                  <a:pt x="3845490" y="388307"/>
                </a:cubicBezTo>
                <a:cubicBezTo>
                  <a:pt x="3865887" y="413803"/>
                  <a:pt x="3880221" y="419811"/>
                  <a:pt x="3908121" y="438411"/>
                </a:cubicBezTo>
                <a:cubicBezTo>
                  <a:pt x="3920647" y="434236"/>
                  <a:pt x="3934157" y="432297"/>
                  <a:pt x="3945699" y="425885"/>
                </a:cubicBezTo>
                <a:cubicBezTo>
                  <a:pt x="3972019" y="411263"/>
                  <a:pt x="4020855" y="375781"/>
                  <a:pt x="4020855" y="375781"/>
                </a:cubicBezTo>
                <a:cubicBezTo>
                  <a:pt x="4065559" y="308725"/>
                  <a:pt x="4035263" y="348847"/>
                  <a:pt x="4121063" y="263046"/>
                </a:cubicBezTo>
                <a:lnTo>
                  <a:pt x="4158641" y="225468"/>
                </a:lnTo>
                <a:cubicBezTo>
                  <a:pt x="4273709" y="254235"/>
                  <a:pt x="4155158" y="212660"/>
                  <a:pt x="4233797" y="275572"/>
                </a:cubicBezTo>
                <a:cubicBezTo>
                  <a:pt x="4244107" y="283820"/>
                  <a:pt x="4258351" y="285927"/>
                  <a:pt x="4271375" y="288098"/>
                </a:cubicBezTo>
                <a:cubicBezTo>
                  <a:pt x="4308670" y="294314"/>
                  <a:pt x="4346532" y="296449"/>
                  <a:pt x="4384110" y="300624"/>
                </a:cubicBezTo>
                <a:cubicBezTo>
                  <a:pt x="4472512" y="359560"/>
                  <a:pt x="4432901" y="358740"/>
                  <a:pt x="4521896" y="338203"/>
                </a:cubicBezTo>
                <a:cubicBezTo>
                  <a:pt x="4555445" y="330461"/>
                  <a:pt x="4622104" y="313151"/>
                  <a:pt x="4622104" y="313151"/>
                </a:cubicBezTo>
                <a:cubicBezTo>
                  <a:pt x="4638805" y="304800"/>
                  <a:pt x="4655996" y="297362"/>
                  <a:pt x="4672208" y="288098"/>
                </a:cubicBezTo>
                <a:cubicBezTo>
                  <a:pt x="4710237" y="266367"/>
                  <a:pt x="4746434" y="235060"/>
                  <a:pt x="4772417" y="200416"/>
                </a:cubicBezTo>
                <a:cubicBezTo>
                  <a:pt x="4797469" y="167013"/>
                  <a:pt x="4824412" y="134949"/>
                  <a:pt x="4847573" y="100208"/>
                </a:cubicBezTo>
                <a:cubicBezTo>
                  <a:pt x="4855924" y="87682"/>
                  <a:pt x="4861980" y="73275"/>
                  <a:pt x="4872625" y="62630"/>
                </a:cubicBezTo>
                <a:cubicBezTo>
                  <a:pt x="4893035" y="42220"/>
                  <a:pt x="4920614" y="31844"/>
                  <a:pt x="4947781" y="25052"/>
                </a:cubicBezTo>
                <a:cubicBezTo>
                  <a:pt x="4968435" y="19888"/>
                  <a:pt x="4990644" y="20433"/>
                  <a:pt x="5010411" y="12526"/>
                </a:cubicBezTo>
                <a:cubicBezTo>
                  <a:pt x="5014288" y="10975"/>
                  <a:pt x="5010411" y="4175"/>
                  <a:pt x="5010411" y="0"/>
                </a:cubicBezTo>
              </a:path>
            </a:pathLst>
          </a:custGeom>
          <a:noFill/>
          <a:ln w="381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67109" y="2854248"/>
            <a:ext cx="5008741" cy="296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1625" y="3580065"/>
            <a:ext cx="4978307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75156" y="5862918"/>
            <a:ext cx="52417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275156" y="2498505"/>
            <a:ext cx="0" cy="33705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9039" y="3465829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 smtClean="0">
                <a:solidFill>
                  <a:srgbClr val="D6A300"/>
                </a:solidFill>
              </a:rPr>
              <a:t>θ</a:t>
            </a:r>
            <a:endParaRPr lang="en-US" sz="2800" b="1" baseline="-25000" dirty="0">
              <a:solidFill>
                <a:srgbClr val="D6A3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907784" y="5038471"/>
            <a:ext cx="491938" cy="348457"/>
          </a:xfrm>
          <a:prstGeom prst="straightConnector1">
            <a:avLst/>
          </a:prstGeom>
          <a:ln>
            <a:solidFill>
              <a:schemeClr val="tx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42814" y="5359698"/>
            <a:ext cx="222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Train without testing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07522" y="2068111"/>
            <a:ext cx="163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Test only once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230421" y="2540446"/>
            <a:ext cx="152740" cy="733696"/>
          </a:xfrm>
          <a:prstGeom prst="straightConnector1">
            <a:avLst/>
          </a:prstGeom>
          <a:ln>
            <a:solidFill>
              <a:schemeClr val="tx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Magnetic Disk 33"/>
          <p:cNvSpPr/>
          <p:nvPr/>
        </p:nvSpPr>
        <p:spPr>
          <a:xfrm>
            <a:off x="6762057" y="5661334"/>
            <a:ext cx="1058163" cy="626886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6647414" y="4811486"/>
            <a:ext cx="1295400" cy="147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agnetic Disk 51"/>
          <p:cNvSpPr/>
          <p:nvPr/>
        </p:nvSpPr>
        <p:spPr>
          <a:xfrm>
            <a:off x="6756643" y="5661334"/>
            <a:ext cx="1058163" cy="626886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Training</a:t>
            </a:r>
            <a:endParaRPr lang="en-US" sz="2000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6755493" y="4822214"/>
            <a:ext cx="1058163" cy="1040704"/>
            <a:chOff x="6755493" y="4828732"/>
            <a:chExt cx="1058163" cy="1040704"/>
          </a:xfrm>
        </p:grpSpPr>
        <p:sp>
          <p:nvSpPr>
            <p:cNvPr id="64" name="Flowchart: Magnetic Disk 63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65" name="Flowchart: Magnetic Disk 64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4277" y="4828732"/>
            <a:ext cx="1058163" cy="1040704"/>
            <a:chOff x="6755493" y="4828732"/>
            <a:chExt cx="1058163" cy="1040704"/>
          </a:xfrm>
        </p:grpSpPr>
        <p:sp>
          <p:nvSpPr>
            <p:cNvPr id="53" name="Flowchart: Magnetic Disk 52"/>
            <p:cNvSpPr/>
            <p:nvPr/>
          </p:nvSpPr>
          <p:spPr>
            <a:xfrm>
              <a:off x="6755493" y="5242550"/>
              <a:ext cx="1058163" cy="626886"/>
            </a:xfrm>
            <a:prstGeom prst="flowChartMagneticDisk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Test</a:t>
              </a:r>
              <a:endParaRPr lang="en-US" sz="2000" b="1" dirty="0"/>
            </a:p>
          </p:txBody>
        </p:sp>
        <p:sp>
          <p:nvSpPr>
            <p:cNvPr id="55" name="Flowchart: Magnetic Disk 54"/>
            <p:cNvSpPr/>
            <p:nvPr/>
          </p:nvSpPr>
          <p:spPr>
            <a:xfrm>
              <a:off x="6755493" y="4828732"/>
              <a:ext cx="1058163" cy="626886"/>
            </a:xfrm>
            <a:prstGeom prst="flowChartMagneticDisk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801" flipH="1">
            <a:off x="7282878" y="3611966"/>
            <a:ext cx="1672795" cy="1148653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988648" y="4605709"/>
            <a:ext cx="654023" cy="734868"/>
            <a:chOff x="8200734" y="5530838"/>
            <a:chExt cx="1252875" cy="140774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37850" y="5530838"/>
              <a:ext cx="305947" cy="51365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661886" y="6016040"/>
              <a:ext cx="305947" cy="51365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8200734" y="6424924"/>
              <a:ext cx="305947" cy="51365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7662" y="6341074"/>
              <a:ext cx="305947" cy="5136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4222" r="28410" b="13013"/>
            <a:stretch/>
          </p:blipFill>
          <p:spPr>
            <a:xfrm>
              <a:off x="9144000" y="5550794"/>
              <a:ext cx="305947" cy="51365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51" y="2528019"/>
            <a:ext cx="2398653" cy="602015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5306892" y="3345093"/>
            <a:ext cx="206191" cy="1827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85278" y="5402334"/>
            <a:ext cx="41563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baseline="-25000" dirty="0" smtClean="0">
                <a:solidFill>
                  <a:srgbClr val="D6A300"/>
                </a:solidFill>
              </a:rPr>
              <a:t>θ</a:t>
            </a:r>
            <a:endParaRPr lang="en-US" sz="2800" b="1" baseline="-25000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45764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2.77778E-7 -0.099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2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8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8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8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  <p:bldP spid="38" grpId="0"/>
      <p:bldP spid="33" grpId="0" animBg="1"/>
      <p:bldP spid="3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9104</TotalTime>
  <Words>621</Words>
  <Application>Microsoft Office PowerPoint</Application>
  <PresentationFormat>On-screen Show (4:3)</PresentationFormat>
  <Paragraphs>276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Retrospect</vt:lpstr>
      <vt:lpstr>Towards Minimizing the Annotation Cost of Certified Text Classification</vt:lpstr>
      <vt:lpstr>Outline</vt:lpstr>
      <vt:lpstr>Goal: Economical assured effectiveness</vt:lpstr>
      <vt:lpstr>Notation</vt:lpstr>
      <vt:lpstr>Fixed test set Growing training set</vt:lpstr>
      <vt:lpstr>Fixed test set Growing training set</vt:lpstr>
      <vt:lpstr>Fixed training set Growing test set</vt:lpstr>
      <vt:lpstr>Problem 1: Sequential testing  bias</vt:lpstr>
      <vt:lpstr>Solution: Train sequentially, Test once</vt:lpstr>
      <vt:lpstr>Problem 2: What is the size of the Test set?</vt:lpstr>
      <vt:lpstr>Solution: Power analysis</vt:lpstr>
      <vt:lpstr>Designing annotation minimization policies</vt:lpstr>
      <vt:lpstr>Allocation policies in practice</vt:lpstr>
      <vt:lpstr>Estimating the true F1 (Cross-validation)</vt:lpstr>
      <vt:lpstr>Estimating the true F1 (Simulations)</vt:lpstr>
      <vt:lpstr>Minimizing the annotations</vt:lpstr>
      <vt:lpstr>Experiments</vt:lpstr>
      <vt:lpstr>Policies</vt:lpstr>
      <vt:lpstr>Stop as early as possible</vt:lpstr>
      <vt:lpstr>Oracle policies</vt:lpstr>
      <vt:lpstr>Wait-a-while policies</vt:lpstr>
      <vt:lpstr>Conclusion</vt:lpstr>
      <vt:lpstr>Towards Minimizing the Annotation Cost of Certified Text Classification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Mossaab Bagdouri</dc:creator>
  <cp:lastModifiedBy>Mossaab Bagdouri</cp:lastModifiedBy>
  <cp:revision>463</cp:revision>
  <cp:lastPrinted>2013-10-27T15:11:35Z</cp:lastPrinted>
  <dcterms:created xsi:type="dcterms:W3CDTF">2013-09-25T02:48:35Z</dcterms:created>
  <dcterms:modified xsi:type="dcterms:W3CDTF">2014-11-16T01:28:18Z</dcterms:modified>
</cp:coreProperties>
</file>